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72" r:id="rId11"/>
    <p:sldId id="273" r:id="rId12"/>
    <p:sldId id="274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5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E7DCA-8ABD-4493-A0AC-7659209397D4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9F9E8-0B08-4D62-A294-997F0AF10D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21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5" name="Freeform 13"/>
          <p:cNvSpPr>
            <a:spLocks/>
          </p:cNvSpPr>
          <p:nvPr/>
        </p:nvSpPr>
        <p:spPr bwMode="auto">
          <a:xfrm>
            <a:off x="562891" y="1060937"/>
            <a:ext cx="2347912" cy="1457325"/>
          </a:xfrm>
          <a:custGeom>
            <a:avLst/>
            <a:gdLst>
              <a:gd name="T0" fmla="*/ 334 w 340"/>
              <a:gd name="T1" fmla="*/ 96 h 210"/>
              <a:gd name="T2" fmla="*/ 299 w 340"/>
              <a:gd name="T3" fmla="*/ 71 h 210"/>
              <a:gd name="T4" fmla="*/ 265 w 340"/>
              <a:gd name="T5" fmla="*/ 81 h 210"/>
              <a:gd name="T6" fmla="*/ 228 w 340"/>
              <a:gd name="T7" fmla="*/ 99 h 210"/>
              <a:gd name="T8" fmla="*/ 208 w 340"/>
              <a:gd name="T9" fmla="*/ 79 h 210"/>
              <a:gd name="T10" fmla="*/ 219 w 340"/>
              <a:gd name="T11" fmla="*/ 55 h 210"/>
              <a:gd name="T12" fmla="*/ 240 w 340"/>
              <a:gd name="T13" fmla="*/ 69 h 210"/>
              <a:gd name="T14" fmla="*/ 223 w 340"/>
              <a:gd name="T15" fmla="*/ 74 h 210"/>
              <a:gd name="T16" fmla="*/ 228 w 340"/>
              <a:gd name="T17" fmla="*/ 72 h 210"/>
              <a:gd name="T18" fmla="*/ 234 w 340"/>
              <a:gd name="T19" fmla="*/ 71 h 210"/>
              <a:gd name="T20" fmla="*/ 232 w 340"/>
              <a:gd name="T21" fmla="*/ 61 h 210"/>
              <a:gd name="T22" fmla="*/ 219 w 340"/>
              <a:gd name="T23" fmla="*/ 60 h 210"/>
              <a:gd name="T24" fmla="*/ 212 w 340"/>
              <a:gd name="T25" fmla="*/ 81 h 210"/>
              <a:gd name="T26" fmla="*/ 234 w 340"/>
              <a:gd name="T27" fmla="*/ 95 h 210"/>
              <a:gd name="T28" fmla="*/ 265 w 340"/>
              <a:gd name="T29" fmla="*/ 72 h 210"/>
              <a:gd name="T30" fmla="*/ 252 w 340"/>
              <a:gd name="T31" fmla="*/ 22 h 210"/>
              <a:gd name="T32" fmla="*/ 188 w 340"/>
              <a:gd name="T33" fmla="*/ 11 h 210"/>
              <a:gd name="T34" fmla="*/ 161 w 340"/>
              <a:gd name="T35" fmla="*/ 69 h 210"/>
              <a:gd name="T36" fmla="*/ 130 w 340"/>
              <a:gd name="T37" fmla="*/ 51 h 210"/>
              <a:gd name="T38" fmla="*/ 97 w 340"/>
              <a:gd name="T39" fmla="*/ 57 h 210"/>
              <a:gd name="T40" fmla="*/ 67 w 340"/>
              <a:gd name="T41" fmla="*/ 75 h 210"/>
              <a:gd name="T42" fmla="*/ 46 w 340"/>
              <a:gd name="T43" fmla="*/ 84 h 210"/>
              <a:gd name="T44" fmla="*/ 25 w 340"/>
              <a:gd name="T45" fmla="*/ 78 h 210"/>
              <a:gd name="T46" fmla="*/ 24 w 340"/>
              <a:gd name="T47" fmla="*/ 58 h 210"/>
              <a:gd name="T48" fmla="*/ 42 w 340"/>
              <a:gd name="T49" fmla="*/ 60 h 210"/>
              <a:gd name="T50" fmla="*/ 30 w 340"/>
              <a:gd name="T51" fmla="*/ 45 h 210"/>
              <a:gd name="T52" fmla="*/ 11 w 340"/>
              <a:gd name="T53" fmla="*/ 55 h 210"/>
              <a:gd name="T54" fmla="*/ 8 w 340"/>
              <a:gd name="T55" fmla="*/ 102 h 210"/>
              <a:gd name="T56" fmla="*/ 50 w 340"/>
              <a:gd name="T57" fmla="*/ 127 h 210"/>
              <a:gd name="T58" fmla="*/ 83 w 340"/>
              <a:gd name="T59" fmla="*/ 119 h 210"/>
              <a:gd name="T60" fmla="*/ 115 w 340"/>
              <a:gd name="T61" fmla="*/ 98 h 210"/>
              <a:gd name="T62" fmla="*/ 155 w 340"/>
              <a:gd name="T63" fmla="*/ 116 h 210"/>
              <a:gd name="T64" fmla="*/ 132 w 340"/>
              <a:gd name="T65" fmla="*/ 136 h 210"/>
              <a:gd name="T66" fmla="*/ 134 w 340"/>
              <a:gd name="T67" fmla="*/ 116 h 210"/>
              <a:gd name="T68" fmla="*/ 135 w 340"/>
              <a:gd name="T69" fmla="*/ 120 h 210"/>
              <a:gd name="T70" fmla="*/ 133 w 340"/>
              <a:gd name="T71" fmla="*/ 131 h 210"/>
              <a:gd name="T72" fmla="*/ 149 w 340"/>
              <a:gd name="T73" fmla="*/ 126 h 210"/>
              <a:gd name="T74" fmla="*/ 131 w 340"/>
              <a:gd name="T75" fmla="*/ 102 h 210"/>
              <a:gd name="T76" fmla="*/ 97 w 340"/>
              <a:gd name="T77" fmla="*/ 111 h 210"/>
              <a:gd name="T78" fmla="*/ 94 w 340"/>
              <a:gd name="T79" fmla="*/ 115 h 210"/>
              <a:gd name="T80" fmla="*/ 95 w 340"/>
              <a:gd name="T81" fmla="*/ 166 h 210"/>
              <a:gd name="T82" fmla="*/ 136 w 340"/>
              <a:gd name="T83" fmla="*/ 183 h 210"/>
              <a:gd name="T84" fmla="*/ 174 w 340"/>
              <a:gd name="T85" fmla="*/ 167 h 210"/>
              <a:gd name="T86" fmla="*/ 198 w 340"/>
              <a:gd name="T87" fmla="*/ 205 h 210"/>
              <a:gd name="T88" fmla="*/ 239 w 340"/>
              <a:gd name="T89" fmla="*/ 187 h 210"/>
              <a:gd name="T90" fmla="*/ 222 w 340"/>
              <a:gd name="T91" fmla="*/ 159 h 210"/>
              <a:gd name="T92" fmla="*/ 246 w 340"/>
              <a:gd name="T93" fmla="*/ 130 h 210"/>
              <a:gd name="T94" fmla="*/ 264 w 340"/>
              <a:gd name="T95" fmla="*/ 149 h 210"/>
              <a:gd name="T96" fmla="*/ 246 w 340"/>
              <a:gd name="T97" fmla="*/ 146 h 210"/>
              <a:gd name="T98" fmla="*/ 250 w 340"/>
              <a:gd name="T99" fmla="*/ 147 h 210"/>
              <a:gd name="T100" fmla="*/ 260 w 340"/>
              <a:gd name="T101" fmla="*/ 148 h 210"/>
              <a:gd name="T102" fmla="*/ 260 w 340"/>
              <a:gd name="T103" fmla="*/ 140 h 210"/>
              <a:gd name="T104" fmla="*/ 251 w 340"/>
              <a:gd name="T105" fmla="*/ 134 h 210"/>
              <a:gd name="T106" fmla="*/ 230 w 340"/>
              <a:gd name="T107" fmla="*/ 144 h 210"/>
              <a:gd name="T108" fmla="*/ 232 w 340"/>
              <a:gd name="T109" fmla="*/ 174 h 210"/>
              <a:gd name="T110" fmla="*/ 250 w 340"/>
              <a:gd name="T111" fmla="*/ 188 h 210"/>
              <a:gd name="T112" fmla="*/ 278 w 340"/>
              <a:gd name="T113" fmla="*/ 179 h 210"/>
              <a:gd name="T114" fmla="*/ 287 w 340"/>
              <a:gd name="T115" fmla="*/ 142 h 210"/>
              <a:gd name="T116" fmla="*/ 327 w 340"/>
              <a:gd name="T117" fmla="*/ 137 h 210"/>
              <a:gd name="T118" fmla="*/ 334 w 340"/>
              <a:gd name="T119" fmla="*/ 9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0" h="210">
                <a:moveTo>
                  <a:pt x="334" y="96"/>
                </a:moveTo>
                <a:cubicBezTo>
                  <a:pt x="328" y="82"/>
                  <a:pt x="314" y="73"/>
                  <a:pt x="299" y="71"/>
                </a:cubicBezTo>
                <a:cubicBezTo>
                  <a:pt x="287" y="70"/>
                  <a:pt x="275" y="74"/>
                  <a:pt x="265" y="81"/>
                </a:cubicBezTo>
                <a:cubicBezTo>
                  <a:pt x="257" y="93"/>
                  <a:pt x="244" y="101"/>
                  <a:pt x="228" y="99"/>
                </a:cubicBezTo>
                <a:cubicBezTo>
                  <a:pt x="217" y="98"/>
                  <a:pt x="209" y="90"/>
                  <a:pt x="208" y="79"/>
                </a:cubicBezTo>
                <a:cubicBezTo>
                  <a:pt x="207" y="70"/>
                  <a:pt x="210" y="59"/>
                  <a:pt x="219" y="55"/>
                </a:cubicBezTo>
                <a:cubicBezTo>
                  <a:pt x="227" y="51"/>
                  <a:pt x="242" y="58"/>
                  <a:pt x="240" y="69"/>
                </a:cubicBezTo>
                <a:cubicBezTo>
                  <a:pt x="238" y="76"/>
                  <a:pt x="227" y="84"/>
                  <a:pt x="223" y="74"/>
                </a:cubicBezTo>
                <a:cubicBezTo>
                  <a:pt x="222" y="71"/>
                  <a:pt x="227" y="70"/>
                  <a:pt x="228" y="72"/>
                </a:cubicBezTo>
                <a:cubicBezTo>
                  <a:pt x="229" y="77"/>
                  <a:pt x="233" y="72"/>
                  <a:pt x="234" y="71"/>
                </a:cubicBezTo>
                <a:cubicBezTo>
                  <a:pt x="236" y="67"/>
                  <a:pt x="236" y="63"/>
                  <a:pt x="232" y="61"/>
                </a:cubicBezTo>
                <a:cubicBezTo>
                  <a:pt x="228" y="58"/>
                  <a:pt x="223" y="57"/>
                  <a:pt x="219" y="60"/>
                </a:cubicBezTo>
                <a:cubicBezTo>
                  <a:pt x="213" y="64"/>
                  <a:pt x="211" y="74"/>
                  <a:pt x="212" y="81"/>
                </a:cubicBezTo>
                <a:cubicBezTo>
                  <a:pt x="215" y="91"/>
                  <a:pt x="224" y="96"/>
                  <a:pt x="234" y="95"/>
                </a:cubicBezTo>
                <a:cubicBezTo>
                  <a:pt x="248" y="94"/>
                  <a:pt x="259" y="85"/>
                  <a:pt x="265" y="72"/>
                </a:cubicBezTo>
                <a:cubicBezTo>
                  <a:pt x="269" y="55"/>
                  <a:pt x="264" y="35"/>
                  <a:pt x="252" y="22"/>
                </a:cubicBezTo>
                <a:cubicBezTo>
                  <a:pt x="236" y="5"/>
                  <a:pt x="209" y="0"/>
                  <a:pt x="188" y="11"/>
                </a:cubicBezTo>
                <a:cubicBezTo>
                  <a:pt x="168" y="21"/>
                  <a:pt x="156" y="46"/>
                  <a:pt x="161" y="69"/>
                </a:cubicBezTo>
                <a:cubicBezTo>
                  <a:pt x="157" y="58"/>
                  <a:pt x="142" y="52"/>
                  <a:pt x="130" y="51"/>
                </a:cubicBezTo>
                <a:cubicBezTo>
                  <a:pt x="119" y="49"/>
                  <a:pt x="107" y="52"/>
                  <a:pt x="97" y="57"/>
                </a:cubicBezTo>
                <a:cubicBezTo>
                  <a:pt x="86" y="62"/>
                  <a:pt x="77" y="69"/>
                  <a:pt x="67" y="75"/>
                </a:cubicBezTo>
                <a:cubicBezTo>
                  <a:pt x="61" y="79"/>
                  <a:pt x="54" y="83"/>
                  <a:pt x="46" y="84"/>
                </a:cubicBezTo>
                <a:cubicBezTo>
                  <a:pt x="39" y="85"/>
                  <a:pt x="31" y="84"/>
                  <a:pt x="25" y="78"/>
                </a:cubicBezTo>
                <a:cubicBezTo>
                  <a:pt x="20" y="73"/>
                  <a:pt x="19" y="64"/>
                  <a:pt x="24" y="58"/>
                </a:cubicBezTo>
                <a:cubicBezTo>
                  <a:pt x="29" y="52"/>
                  <a:pt x="40" y="53"/>
                  <a:pt x="42" y="60"/>
                </a:cubicBezTo>
                <a:cubicBezTo>
                  <a:pt x="44" y="53"/>
                  <a:pt x="38" y="46"/>
                  <a:pt x="30" y="45"/>
                </a:cubicBezTo>
                <a:cubicBezTo>
                  <a:pt x="23" y="45"/>
                  <a:pt x="16" y="49"/>
                  <a:pt x="11" y="55"/>
                </a:cubicBezTo>
                <a:cubicBezTo>
                  <a:pt x="0" y="68"/>
                  <a:pt x="0" y="87"/>
                  <a:pt x="8" y="102"/>
                </a:cubicBezTo>
                <a:cubicBezTo>
                  <a:pt x="16" y="117"/>
                  <a:pt x="33" y="126"/>
                  <a:pt x="50" y="127"/>
                </a:cubicBezTo>
                <a:cubicBezTo>
                  <a:pt x="61" y="128"/>
                  <a:pt x="73" y="125"/>
                  <a:pt x="83" y="119"/>
                </a:cubicBezTo>
                <a:cubicBezTo>
                  <a:pt x="90" y="109"/>
                  <a:pt x="103" y="100"/>
                  <a:pt x="115" y="98"/>
                </a:cubicBezTo>
                <a:cubicBezTo>
                  <a:pt x="130" y="95"/>
                  <a:pt x="152" y="98"/>
                  <a:pt x="155" y="116"/>
                </a:cubicBezTo>
                <a:cubicBezTo>
                  <a:pt x="157" y="128"/>
                  <a:pt x="145" y="143"/>
                  <a:pt x="132" y="136"/>
                </a:cubicBezTo>
                <a:cubicBezTo>
                  <a:pt x="124" y="131"/>
                  <a:pt x="123" y="118"/>
                  <a:pt x="134" y="116"/>
                </a:cubicBezTo>
                <a:cubicBezTo>
                  <a:pt x="137" y="116"/>
                  <a:pt x="138" y="120"/>
                  <a:pt x="135" y="120"/>
                </a:cubicBezTo>
                <a:cubicBezTo>
                  <a:pt x="129" y="121"/>
                  <a:pt x="129" y="128"/>
                  <a:pt x="133" y="131"/>
                </a:cubicBezTo>
                <a:cubicBezTo>
                  <a:pt x="139" y="135"/>
                  <a:pt x="146" y="131"/>
                  <a:pt x="149" y="126"/>
                </a:cubicBezTo>
                <a:cubicBezTo>
                  <a:pt x="157" y="113"/>
                  <a:pt x="142" y="103"/>
                  <a:pt x="131" y="102"/>
                </a:cubicBezTo>
                <a:cubicBezTo>
                  <a:pt x="120" y="100"/>
                  <a:pt x="106" y="104"/>
                  <a:pt x="97" y="111"/>
                </a:cubicBezTo>
                <a:cubicBezTo>
                  <a:pt x="97" y="112"/>
                  <a:pt x="96" y="113"/>
                  <a:pt x="94" y="115"/>
                </a:cubicBezTo>
                <a:cubicBezTo>
                  <a:pt x="83" y="126"/>
                  <a:pt x="86" y="153"/>
                  <a:pt x="95" y="166"/>
                </a:cubicBezTo>
                <a:cubicBezTo>
                  <a:pt x="104" y="178"/>
                  <a:pt x="120" y="185"/>
                  <a:pt x="136" y="183"/>
                </a:cubicBezTo>
                <a:cubicBezTo>
                  <a:pt x="151" y="182"/>
                  <a:pt x="163" y="178"/>
                  <a:pt x="174" y="167"/>
                </a:cubicBezTo>
                <a:cubicBezTo>
                  <a:pt x="171" y="183"/>
                  <a:pt x="182" y="200"/>
                  <a:pt x="198" y="205"/>
                </a:cubicBezTo>
                <a:cubicBezTo>
                  <a:pt x="213" y="210"/>
                  <a:pt x="232" y="201"/>
                  <a:pt x="239" y="187"/>
                </a:cubicBezTo>
                <a:cubicBezTo>
                  <a:pt x="230" y="181"/>
                  <a:pt x="223" y="171"/>
                  <a:pt x="222" y="159"/>
                </a:cubicBezTo>
                <a:cubicBezTo>
                  <a:pt x="221" y="144"/>
                  <a:pt x="232" y="132"/>
                  <a:pt x="246" y="130"/>
                </a:cubicBezTo>
                <a:cubicBezTo>
                  <a:pt x="258" y="128"/>
                  <a:pt x="269" y="137"/>
                  <a:pt x="264" y="149"/>
                </a:cubicBezTo>
                <a:cubicBezTo>
                  <a:pt x="260" y="159"/>
                  <a:pt x="243" y="158"/>
                  <a:pt x="246" y="146"/>
                </a:cubicBezTo>
                <a:cubicBezTo>
                  <a:pt x="246" y="144"/>
                  <a:pt x="250" y="145"/>
                  <a:pt x="250" y="147"/>
                </a:cubicBezTo>
                <a:cubicBezTo>
                  <a:pt x="248" y="156"/>
                  <a:pt x="258" y="151"/>
                  <a:pt x="260" y="148"/>
                </a:cubicBezTo>
                <a:cubicBezTo>
                  <a:pt x="261" y="145"/>
                  <a:pt x="261" y="143"/>
                  <a:pt x="260" y="140"/>
                </a:cubicBezTo>
                <a:cubicBezTo>
                  <a:pt x="259" y="136"/>
                  <a:pt x="255" y="134"/>
                  <a:pt x="251" y="134"/>
                </a:cubicBezTo>
                <a:cubicBezTo>
                  <a:pt x="243" y="133"/>
                  <a:pt x="235" y="138"/>
                  <a:pt x="230" y="144"/>
                </a:cubicBezTo>
                <a:cubicBezTo>
                  <a:pt x="224" y="152"/>
                  <a:pt x="226" y="165"/>
                  <a:pt x="232" y="174"/>
                </a:cubicBezTo>
                <a:cubicBezTo>
                  <a:pt x="236" y="181"/>
                  <a:pt x="243" y="185"/>
                  <a:pt x="250" y="188"/>
                </a:cubicBezTo>
                <a:cubicBezTo>
                  <a:pt x="260" y="190"/>
                  <a:pt x="271" y="186"/>
                  <a:pt x="278" y="179"/>
                </a:cubicBezTo>
                <a:cubicBezTo>
                  <a:pt x="288" y="170"/>
                  <a:pt x="292" y="155"/>
                  <a:pt x="287" y="142"/>
                </a:cubicBezTo>
                <a:cubicBezTo>
                  <a:pt x="299" y="150"/>
                  <a:pt x="317" y="147"/>
                  <a:pt x="327" y="137"/>
                </a:cubicBezTo>
                <a:cubicBezTo>
                  <a:pt x="338" y="126"/>
                  <a:pt x="340" y="109"/>
                  <a:pt x="334" y="96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316490" y="5040588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977808" y="3191302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362665" y="1417905"/>
            <a:ext cx="3724582" cy="1067069"/>
            <a:chOff x="2970213" y="1306513"/>
            <a:chExt cx="6111875" cy="1751013"/>
          </a:xfrm>
          <a:solidFill>
            <a:schemeClr val="bg1"/>
          </a:solidFill>
        </p:grpSpPr>
        <p:grpSp>
          <p:nvGrpSpPr>
            <p:cNvPr id="106" name="组合 105"/>
            <p:cNvGrpSpPr/>
            <p:nvPr/>
          </p:nvGrpSpPr>
          <p:grpSpPr>
            <a:xfrm>
              <a:off x="4456113" y="1358901"/>
              <a:ext cx="1593850" cy="1587500"/>
              <a:chOff x="4208463" y="1387476"/>
              <a:chExt cx="1593850" cy="1587500"/>
            </a:xfrm>
            <a:grpFill/>
          </p:grpSpPr>
          <p:sp>
            <p:nvSpPr>
              <p:cNvPr id="144" name="Oval 92"/>
              <p:cNvSpPr>
                <a:spLocks noChangeArrowheads="1"/>
              </p:cNvSpPr>
              <p:nvPr/>
            </p:nvSpPr>
            <p:spPr bwMode="auto">
              <a:xfrm>
                <a:off x="4217988" y="1387476"/>
                <a:ext cx="1584325" cy="1587500"/>
              </a:xfrm>
              <a:prstGeom prst="ellipse">
                <a:avLst/>
              </a:prstGeom>
              <a:grpFill/>
              <a:ln w="22225" cap="flat">
                <a:solidFill>
                  <a:srgbClr val="72313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4364038" y="1623657"/>
                <a:ext cx="1363663" cy="240030"/>
                <a:chOff x="4364038" y="1597026"/>
                <a:chExt cx="1438275" cy="325438"/>
              </a:xfrm>
              <a:grpFill/>
            </p:grpSpPr>
            <p:sp>
              <p:nvSpPr>
                <p:cNvPr id="159" name="Freeform 95"/>
                <p:cNvSpPr>
                  <a:spLocks/>
                </p:cNvSpPr>
                <p:nvPr/>
              </p:nvSpPr>
              <p:spPr bwMode="auto">
                <a:xfrm>
                  <a:off x="4364038" y="1597026"/>
                  <a:ext cx="220663" cy="214313"/>
                </a:xfrm>
                <a:custGeom>
                  <a:avLst/>
                  <a:gdLst>
                    <a:gd name="T0" fmla="*/ 52 w 84"/>
                    <a:gd name="T1" fmla="*/ 0 h 81"/>
                    <a:gd name="T2" fmla="*/ 60 w 84"/>
                    <a:gd name="T3" fmla="*/ 30 h 81"/>
                    <a:gd name="T4" fmla="*/ 84 w 84"/>
                    <a:gd name="T5" fmla="*/ 51 h 81"/>
                    <a:gd name="T6" fmla="*/ 53 w 84"/>
                    <a:gd name="T7" fmla="*/ 59 h 81"/>
                    <a:gd name="T8" fmla="*/ 31 w 84"/>
                    <a:gd name="T9" fmla="*/ 81 h 81"/>
                    <a:gd name="T10" fmla="*/ 23 w 84"/>
                    <a:gd name="T11" fmla="*/ 51 h 81"/>
                    <a:gd name="T12" fmla="*/ 0 w 84"/>
                    <a:gd name="T13" fmla="*/ 29 h 81"/>
                    <a:gd name="T14" fmla="*/ 31 w 84"/>
                    <a:gd name="T15" fmla="*/ 23 h 81"/>
                    <a:gd name="T16" fmla="*/ 52 w 84"/>
                    <a:gd name="T17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81">
                      <a:moveTo>
                        <a:pt x="52" y="0"/>
                      </a:moveTo>
                      <a:cubicBezTo>
                        <a:pt x="55" y="10"/>
                        <a:pt x="58" y="20"/>
                        <a:pt x="60" y="30"/>
                      </a:cubicBezTo>
                      <a:cubicBezTo>
                        <a:pt x="68" y="37"/>
                        <a:pt x="76" y="44"/>
                        <a:pt x="84" y="51"/>
                      </a:cubicBezTo>
                      <a:cubicBezTo>
                        <a:pt x="74" y="54"/>
                        <a:pt x="63" y="56"/>
                        <a:pt x="53" y="59"/>
                      </a:cubicBezTo>
                      <a:cubicBezTo>
                        <a:pt x="46" y="66"/>
                        <a:pt x="39" y="74"/>
                        <a:pt x="31" y="81"/>
                      </a:cubicBezTo>
                      <a:cubicBezTo>
                        <a:pt x="29" y="71"/>
                        <a:pt x="26" y="61"/>
                        <a:pt x="23" y="51"/>
                      </a:cubicBezTo>
                      <a:cubicBezTo>
                        <a:pt x="15" y="44"/>
                        <a:pt x="8" y="37"/>
                        <a:pt x="0" y="29"/>
                      </a:cubicBezTo>
                      <a:cubicBezTo>
                        <a:pt x="10" y="27"/>
                        <a:pt x="21" y="25"/>
                        <a:pt x="31" y="23"/>
                      </a:cubicBezTo>
                      <a:cubicBezTo>
                        <a:pt x="38" y="15"/>
                        <a:pt x="45" y="8"/>
                        <a:pt x="52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Freeform 96"/>
                <p:cNvSpPr>
                  <a:spLocks/>
                </p:cNvSpPr>
                <p:nvPr/>
              </p:nvSpPr>
              <p:spPr bwMode="auto">
                <a:xfrm>
                  <a:off x="4600575" y="1649413"/>
                  <a:ext cx="225425" cy="217488"/>
                </a:xfrm>
                <a:custGeom>
                  <a:avLst/>
                  <a:gdLst>
                    <a:gd name="T0" fmla="*/ 50 w 85"/>
                    <a:gd name="T1" fmla="*/ 0 h 82"/>
                    <a:gd name="T2" fmla="*/ 60 w 85"/>
                    <a:gd name="T3" fmla="*/ 29 h 82"/>
                    <a:gd name="T4" fmla="*/ 85 w 85"/>
                    <a:gd name="T5" fmla="*/ 48 h 82"/>
                    <a:gd name="T6" fmla="*/ 55 w 85"/>
                    <a:gd name="T7" fmla="*/ 58 h 82"/>
                    <a:gd name="T8" fmla="*/ 35 w 85"/>
                    <a:gd name="T9" fmla="*/ 82 h 82"/>
                    <a:gd name="T10" fmla="*/ 25 w 85"/>
                    <a:gd name="T11" fmla="*/ 52 h 82"/>
                    <a:gd name="T12" fmla="*/ 0 w 85"/>
                    <a:gd name="T13" fmla="*/ 32 h 82"/>
                    <a:gd name="T14" fmla="*/ 30 w 85"/>
                    <a:gd name="T15" fmla="*/ 24 h 82"/>
                    <a:gd name="T16" fmla="*/ 50 w 85"/>
                    <a:gd name="T1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82">
                      <a:moveTo>
                        <a:pt x="50" y="0"/>
                      </a:moveTo>
                      <a:cubicBezTo>
                        <a:pt x="53" y="10"/>
                        <a:pt x="57" y="19"/>
                        <a:pt x="60" y="29"/>
                      </a:cubicBezTo>
                      <a:cubicBezTo>
                        <a:pt x="68" y="35"/>
                        <a:pt x="77" y="42"/>
                        <a:pt x="85" y="48"/>
                      </a:cubicBezTo>
                      <a:cubicBezTo>
                        <a:pt x="75" y="52"/>
                        <a:pt x="65" y="55"/>
                        <a:pt x="55" y="58"/>
                      </a:cubicBezTo>
                      <a:cubicBezTo>
                        <a:pt x="48" y="66"/>
                        <a:pt x="42" y="74"/>
                        <a:pt x="35" y="82"/>
                      </a:cubicBezTo>
                      <a:cubicBezTo>
                        <a:pt x="31" y="72"/>
                        <a:pt x="28" y="62"/>
                        <a:pt x="25" y="52"/>
                      </a:cubicBezTo>
                      <a:cubicBezTo>
                        <a:pt x="16" y="46"/>
                        <a:pt x="8" y="39"/>
                        <a:pt x="0" y="32"/>
                      </a:cubicBezTo>
                      <a:cubicBezTo>
                        <a:pt x="10" y="30"/>
                        <a:pt x="20" y="26"/>
                        <a:pt x="30" y="24"/>
                      </a:cubicBezTo>
                      <a:cubicBezTo>
                        <a:pt x="37" y="16"/>
                        <a:pt x="44" y="8"/>
                        <a:pt x="5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Freeform 97"/>
                <p:cNvSpPr>
                  <a:spLocks/>
                </p:cNvSpPr>
                <p:nvPr/>
              </p:nvSpPr>
              <p:spPr bwMode="auto">
                <a:xfrm>
                  <a:off x="4841875" y="1684338"/>
                  <a:ext cx="228600" cy="219075"/>
                </a:xfrm>
                <a:custGeom>
                  <a:avLst/>
                  <a:gdLst>
                    <a:gd name="T0" fmla="*/ 48 w 87"/>
                    <a:gd name="T1" fmla="*/ 0 h 83"/>
                    <a:gd name="T2" fmla="*/ 60 w 87"/>
                    <a:gd name="T3" fmla="*/ 29 h 83"/>
                    <a:gd name="T4" fmla="*/ 87 w 87"/>
                    <a:gd name="T5" fmla="*/ 46 h 83"/>
                    <a:gd name="T6" fmla="*/ 57 w 87"/>
                    <a:gd name="T7" fmla="*/ 58 h 83"/>
                    <a:gd name="T8" fmla="*/ 39 w 87"/>
                    <a:gd name="T9" fmla="*/ 83 h 83"/>
                    <a:gd name="T10" fmla="*/ 26 w 87"/>
                    <a:gd name="T11" fmla="*/ 54 h 83"/>
                    <a:gd name="T12" fmla="*/ 0 w 87"/>
                    <a:gd name="T13" fmla="*/ 36 h 83"/>
                    <a:gd name="T14" fmla="*/ 30 w 87"/>
                    <a:gd name="T15" fmla="*/ 25 h 83"/>
                    <a:gd name="T16" fmla="*/ 48 w 87"/>
                    <a:gd name="T17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83">
                      <a:moveTo>
                        <a:pt x="48" y="0"/>
                      </a:moveTo>
                      <a:cubicBezTo>
                        <a:pt x="52" y="10"/>
                        <a:pt x="56" y="19"/>
                        <a:pt x="60" y="29"/>
                      </a:cubicBezTo>
                      <a:cubicBezTo>
                        <a:pt x="87" y="46"/>
                        <a:pt x="87" y="46"/>
                        <a:pt x="87" y="46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51" y="66"/>
                        <a:pt x="45" y="75"/>
                        <a:pt x="39" y="83"/>
                      </a:cubicBezTo>
                      <a:cubicBezTo>
                        <a:pt x="35" y="73"/>
                        <a:pt x="30" y="64"/>
                        <a:pt x="26" y="54"/>
                      </a:cubicBezTo>
                      <a:cubicBezTo>
                        <a:pt x="18" y="49"/>
                        <a:pt x="9" y="42"/>
                        <a:pt x="0" y="36"/>
                      </a:cubicBezTo>
                      <a:cubicBezTo>
                        <a:pt x="10" y="32"/>
                        <a:pt x="20" y="29"/>
                        <a:pt x="30" y="25"/>
                      </a:cubicBezTo>
                      <a:cubicBezTo>
                        <a:pt x="36" y="17"/>
                        <a:pt x="42" y="8"/>
                        <a:pt x="4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Freeform 98"/>
                <p:cNvSpPr>
                  <a:spLocks/>
                </p:cNvSpPr>
                <p:nvPr/>
              </p:nvSpPr>
              <p:spPr bwMode="auto">
                <a:xfrm>
                  <a:off x="5086350" y="1701801"/>
                  <a:ext cx="227013" cy="220663"/>
                </a:xfrm>
                <a:custGeom>
                  <a:avLst/>
                  <a:gdLst>
                    <a:gd name="T0" fmla="*/ 44 w 86"/>
                    <a:gd name="T1" fmla="*/ 0 h 83"/>
                    <a:gd name="T2" fmla="*/ 59 w 86"/>
                    <a:gd name="T3" fmla="*/ 27 h 83"/>
                    <a:gd name="T4" fmla="*/ 86 w 86"/>
                    <a:gd name="T5" fmla="*/ 42 h 83"/>
                    <a:gd name="T6" fmla="*/ 58 w 86"/>
                    <a:gd name="T7" fmla="*/ 56 h 83"/>
                    <a:gd name="T8" fmla="*/ 42 w 86"/>
                    <a:gd name="T9" fmla="*/ 83 h 83"/>
                    <a:gd name="T10" fmla="*/ 27 w 86"/>
                    <a:gd name="T11" fmla="*/ 55 h 83"/>
                    <a:gd name="T12" fmla="*/ 0 w 86"/>
                    <a:gd name="T13" fmla="*/ 39 h 83"/>
                    <a:gd name="T14" fmla="*/ 28 w 86"/>
                    <a:gd name="T15" fmla="*/ 26 h 83"/>
                    <a:gd name="T16" fmla="*/ 44 w 86"/>
                    <a:gd name="T17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3">
                      <a:moveTo>
                        <a:pt x="44" y="0"/>
                      </a:moveTo>
                      <a:cubicBezTo>
                        <a:pt x="49" y="9"/>
                        <a:pt x="54" y="18"/>
                        <a:pt x="59" y="27"/>
                      </a:cubicBezTo>
                      <a:cubicBezTo>
                        <a:pt x="86" y="42"/>
                        <a:pt x="86" y="42"/>
                        <a:pt x="86" y="42"/>
                      </a:cubicBezTo>
                      <a:cubicBezTo>
                        <a:pt x="58" y="56"/>
                        <a:pt x="58" y="56"/>
                        <a:pt x="58" y="56"/>
                      </a:cubicBezTo>
                      <a:cubicBezTo>
                        <a:pt x="53" y="65"/>
                        <a:pt x="47" y="74"/>
                        <a:pt x="42" y="83"/>
                      </a:cubicBezTo>
                      <a:cubicBezTo>
                        <a:pt x="37" y="74"/>
                        <a:pt x="32" y="65"/>
                        <a:pt x="27" y="55"/>
                      </a:cubicBezTo>
                      <a:cubicBezTo>
                        <a:pt x="18" y="50"/>
                        <a:pt x="9" y="45"/>
                        <a:pt x="0" y="39"/>
                      </a:cubicBezTo>
                      <a:cubicBezTo>
                        <a:pt x="9" y="35"/>
                        <a:pt x="19" y="30"/>
                        <a:pt x="28" y="26"/>
                      </a:cubicBezTo>
                      <a:cubicBezTo>
                        <a:pt x="34" y="17"/>
                        <a:pt x="39" y="9"/>
                        <a:pt x="44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Freeform 99"/>
                <p:cNvSpPr>
                  <a:spLocks/>
                </p:cNvSpPr>
                <p:nvPr/>
              </p:nvSpPr>
              <p:spPr bwMode="auto">
                <a:xfrm>
                  <a:off x="5332413" y="1700213"/>
                  <a:ext cx="227013" cy="222250"/>
                </a:xfrm>
                <a:custGeom>
                  <a:avLst/>
                  <a:gdLst>
                    <a:gd name="T0" fmla="*/ 41 w 86"/>
                    <a:gd name="T1" fmla="*/ 0 h 84"/>
                    <a:gd name="T2" fmla="*/ 57 w 86"/>
                    <a:gd name="T3" fmla="*/ 26 h 84"/>
                    <a:gd name="T4" fmla="*/ 72 w 86"/>
                    <a:gd name="T5" fmla="*/ 33 h 84"/>
                    <a:gd name="T6" fmla="*/ 86 w 86"/>
                    <a:gd name="T7" fmla="*/ 39 h 84"/>
                    <a:gd name="T8" fmla="*/ 73 w 86"/>
                    <a:gd name="T9" fmla="*/ 48 h 84"/>
                    <a:gd name="T10" fmla="*/ 59 w 86"/>
                    <a:gd name="T11" fmla="*/ 56 h 84"/>
                    <a:gd name="T12" fmla="*/ 45 w 86"/>
                    <a:gd name="T13" fmla="*/ 84 h 84"/>
                    <a:gd name="T14" fmla="*/ 28 w 86"/>
                    <a:gd name="T15" fmla="*/ 57 h 84"/>
                    <a:gd name="T16" fmla="*/ 0 w 86"/>
                    <a:gd name="T17" fmla="*/ 43 h 84"/>
                    <a:gd name="T18" fmla="*/ 27 w 86"/>
                    <a:gd name="T19" fmla="*/ 28 h 84"/>
                    <a:gd name="T20" fmla="*/ 41 w 86"/>
                    <a:gd name="T2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6" h="84">
                      <a:moveTo>
                        <a:pt x="41" y="0"/>
                      </a:moveTo>
                      <a:cubicBezTo>
                        <a:pt x="46" y="9"/>
                        <a:pt x="52" y="18"/>
                        <a:pt x="57" y="26"/>
                      </a:cubicBezTo>
                      <a:cubicBezTo>
                        <a:pt x="72" y="33"/>
                        <a:pt x="72" y="33"/>
                        <a:pt x="72" y="33"/>
                      </a:cubicBezTo>
                      <a:cubicBezTo>
                        <a:pt x="76" y="35"/>
                        <a:pt x="81" y="37"/>
                        <a:pt x="86" y="39"/>
                      </a:cubicBezTo>
                      <a:cubicBezTo>
                        <a:pt x="82" y="42"/>
                        <a:pt x="77" y="45"/>
                        <a:pt x="73" y="48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65"/>
                        <a:pt x="50" y="74"/>
                        <a:pt x="45" y="84"/>
                      </a:cubicBezTo>
                      <a:cubicBezTo>
                        <a:pt x="39" y="75"/>
                        <a:pt x="33" y="66"/>
                        <a:pt x="28" y="5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32" y="19"/>
                        <a:pt x="37" y="10"/>
                        <a:pt x="4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Freeform 100"/>
                <p:cNvSpPr>
                  <a:spLocks/>
                </p:cNvSpPr>
                <p:nvPr/>
              </p:nvSpPr>
              <p:spPr bwMode="auto">
                <a:xfrm>
                  <a:off x="5575300" y="1681163"/>
                  <a:ext cx="227013" cy="217488"/>
                </a:xfrm>
                <a:custGeom>
                  <a:avLst/>
                  <a:gdLst>
                    <a:gd name="T0" fmla="*/ 38 w 86"/>
                    <a:gd name="T1" fmla="*/ 0 h 82"/>
                    <a:gd name="T2" fmla="*/ 56 w 86"/>
                    <a:gd name="T3" fmla="*/ 24 h 82"/>
                    <a:gd name="T4" fmla="*/ 86 w 86"/>
                    <a:gd name="T5" fmla="*/ 35 h 82"/>
                    <a:gd name="T6" fmla="*/ 61 w 86"/>
                    <a:gd name="T7" fmla="*/ 53 h 82"/>
                    <a:gd name="T8" fmla="*/ 49 w 86"/>
                    <a:gd name="T9" fmla="*/ 82 h 82"/>
                    <a:gd name="T10" fmla="*/ 30 w 86"/>
                    <a:gd name="T11" fmla="*/ 58 h 82"/>
                    <a:gd name="T12" fmla="*/ 0 w 86"/>
                    <a:gd name="T13" fmla="*/ 46 h 82"/>
                    <a:gd name="T14" fmla="*/ 27 w 86"/>
                    <a:gd name="T15" fmla="*/ 28 h 82"/>
                    <a:gd name="T16" fmla="*/ 38 w 86"/>
                    <a:gd name="T1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2">
                      <a:moveTo>
                        <a:pt x="38" y="0"/>
                      </a:moveTo>
                      <a:cubicBezTo>
                        <a:pt x="44" y="8"/>
                        <a:pt x="50" y="16"/>
                        <a:pt x="56" y="24"/>
                      </a:cubicBezTo>
                      <a:cubicBezTo>
                        <a:pt x="66" y="28"/>
                        <a:pt x="76" y="32"/>
                        <a:pt x="86" y="35"/>
                      </a:cubicBezTo>
                      <a:cubicBezTo>
                        <a:pt x="78" y="41"/>
                        <a:pt x="69" y="47"/>
                        <a:pt x="61" y="53"/>
                      </a:cubicBezTo>
                      <a:cubicBezTo>
                        <a:pt x="57" y="63"/>
                        <a:pt x="53" y="73"/>
                        <a:pt x="49" y="82"/>
                      </a:cubicBezTo>
                      <a:cubicBezTo>
                        <a:pt x="42" y="74"/>
                        <a:pt x="36" y="66"/>
                        <a:pt x="30" y="58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31" y="19"/>
                        <a:pt x="34" y="9"/>
                        <a:pt x="3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4208463" y="2089151"/>
                <a:ext cx="1571625" cy="258763"/>
                <a:chOff x="4448175" y="2070101"/>
                <a:chExt cx="1301751" cy="258763"/>
              </a:xfrm>
              <a:grpFill/>
            </p:grpSpPr>
            <p:sp>
              <p:nvSpPr>
                <p:cNvPr id="153" name="Freeform 114"/>
                <p:cNvSpPr>
                  <a:spLocks/>
                </p:cNvSpPr>
                <p:nvPr/>
              </p:nvSpPr>
              <p:spPr bwMode="auto">
                <a:xfrm>
                  <a:off x="4448175" y="2070101"/>
                  <a:ext cx="198438" cy="198438"/>
                </a:xfrm>
                <a:custGeom>
                  <a:avLst/>
                  <a:gdLst>
                    <a:gd name="T0" fmla="*/ 56 w 75"/>
                    <a:gd name="T1" fmla="*/ 0 h 75"/>
                    <a:gd name="T2" fmla="*/ 65 w 75"/>
                    <a:gd name="T3" fmla="*/ 38 h 75"/>
                    <a:gd name="T4" fmla="*/ 75 w 75"/>
                    <a:gd name="T5" fmla="*/ 75 h 75"/>
                    <a:gd name="T6" fmla="*/ 37 w 75"/>
                    <a:gd name="T7" fmla="*/ 66 h 75"/>
                    <a:gd name="T8" fmla="*/ 18 w 75"/>
                    <a:gd name="T9" fmla="*/ 60 h 75"/>
                    <a:gd name="T10" fmla="*/ 9 w 75"/>
                    <a:gd name="T11" fmla="*/ 57 h 75"/>
                    <a:gd name="T12" fmla="*/ 0 w 75"/>
                    <a:gd name="T13" fmla="*/ 54 h 75"/>
                    <a:gd name="T14" fmla="*/ 14 w 75"/>
                    <a:gd name="T15" fmla="*/ 41 h 75"/>
                    <a:gd name="T16" fmla="*/ 29 w 75"/>
                    <a:gd name="T17" fmla="*/ 27 h 75"/>
                    <a:gd name="T18" fmla="*/ 56 w 75"/>
                    <a:gd name="T1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" h="75">
                      <a:moveTo>
                        <a:pt x="56" y="0"/>
                      </a:moveTo>
                      <a:cubicBezTo>
                        <a:pt x="59" y="13"/>
                        <a:pt x="62" y="25"/>
                        <a:pt x="65" y="38"/>
                      </a:cubicBezTo>
                      <a:cubicBezTo>
                        <a:pt x="68" y="50"/>
                        <a:pt x="71" y="63"/>
                        <a:pt x="75" y="75"/>
                      </a:cubicBezTo>
                      <a:cubicBezTo>
                        <a:pt x="62" y="73"/>
                        <a:pt x="50" y="69"/>
                        <a:pt x="37" y="66"/>
                      </a:cubicBezTo>
                      <a:cubicBezTo>
                        <a:pt x="31" y="64"/>
                        <a:pt x="25" y="62"/>
                        <a:pt x="18" y="60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5" y="49"/>
                        <a:pt x="10" y="45"/>
                        <a:pt x="14" y="41"/>
                      </a:cubicBezTo>
                      <a:cubicBezTo>
                        <a:pt x="19" y="36"/>
                        <a:pt x="24" y="32"/>
                        <a:pt x="29" y="27"/>
                      </a:cubicBezTo>
                      <a:cubicBezTo>
                        <a:pt x="38" y="18"/>
                        <a:pt x="47" y="9"/>
                        <a:pt x="56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115"/>
                <p:cNvSpPr>
                  <a:spLocks/>
                </p:cNvSpPr>
                <p:nvPr/>
              </p:nvSpPr>
              <p:spPr bwMode="auto">
                <a:xfrm>
                  <a:off x="4662488" y="2114551"/>
                  <a:ext cx="203200" cy="193675"/>
                </a:xfrm>
                <a:custGeom>
                  <a:avLst/>
                  <a:gdLst>
                    <a:gd name="T0" fmla="*/ 50 w 77"/>
                    <a:gd name="T1" fmla="*/ 0 h 73"/>
                    <a:gd name="T2" fmla="*/ 63 w 77"/>
                    <a:gd name="T3" fmla="*/ 37 h 73"/>
                    <a:gd name="T4" fmla="*/ 70 w 77"/>
                    <a:gd name="T5" fmla="*/ 55 h 73"/>
                    <a:gd name="T6" fmla="*/ 77 w 77"/>
                    <a:gd name="T7" fmla="*/ 73 h 73"/>
                    <a:gd name="T8" fmla="*/ 67 w 77"/>
                    <a:gd name="T9" fmla="*/ 72 h 73"/>
                    <a:gd name="T10" fmla="*/ 58 w 77"/>
                    <a:gd name="T11" fmla="*/ 71 h 73"/>
                    <a:gd name="T12" fmla="*/ 38 w 77"/>
                    <a:gd name="T13" fmla="*/ 68 h 73"/>
                    <a:gd name="T14" fmla="*/ 19 w 77"/>
                    <a:gd name="T15" fmla="*/ 64 h 73"/>
                    <a:gd name="T16" fmla="*/ 0 w 77"/>
                    <a:gd name="T17" fmla="*/ 60 h 73"/>
                    <a:gd name="T18" fmla="*/ 26 w 77"/>
                    <a:gd name="T19" fmla="*/ 30 h 73"/>
                    <a:gd name="T20" fmla="*/ 50 w 77"/>
                    <a:gd name="T21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73">
                      <a:moveTo>
                        <a:pt x="50" y="0"/>
                      </a:moveTo>
                      <a:cubicBezTo>
                        <a:pt x="54" y="13"/>
                        <a:pt x="58" y="25"/>
                        <a:pt x="63" y="37"/>
                      </a:cubicBezTo>
                      <a:cubicBezTo>
                        <a:pt x="65" y="43"/>
                        <a:pt x="67" y="49"/>
                        <a:pt x="70" y="55"/>
                      </a:cubicBezTo>
                      <a:cubicBezTo>
                        <a:pt x="77" y="73"/>
                        <a:pt x="77" y="73"/>
                        <a:pt x="77" y="73"/>
                      </a:cubicBezTo>
                      <a:cubicBezTo>
                        <a:pt x="67" y="72"/>
                        <a:pt x="67" y="72"/>
                        <a:pt x="67" y="72"/>
                      </a:cubicBezTo>
                      <a:cubicBezTo>
                        <a:pt x="58" y="71"/>
                        <a:pt x="58" y="71"/>
                        <a:pt x="58" y="71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19" y="64"/>
                        <a:pt x="19" y="64"/>
                        <a:pt x="19" y="64"/>
                      </a:cubicBezTo>
                      <a:cubicBezTo>
                        <a:pt x="13" y="63"/>
                        <a:pt x="6" y="61"/>
                        <a:pt x="0" y="60"/>
                      </a:cubicBezTo>
                      <a:cubicBezTo>
                        <a:pt x="9" y="50"/>
                        <a:pt x="18" y="40"/>
                        <a:pt x="26" y="30"/>
                      </a:cubicBezTo>
                      <a:cubicBezTo>
                        <a:pt x="34" y="20"/>
                        <a:pt x="42" y="11"/>
                        <a:pt x="5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Freeform 116"/>
                <p:cNvSpPr>
                  <a:spLocks/>
                </p:cNvSpPr>
                <p:nvPr/>
              </p:nvSpPr>
              <p:spPr bwMode="auto">
                <a:xfrm>
                  <a:off x="4881563" y="2141538"/>
                  <a:ext cx="204788" cy="185738"/>
                </a:xfrm>
                <a:custGeom>
                  <a:avLst/>
                  <a:gdLst>
                    <a:gd name="T0" fmla="*/ 44 w 78"/>
                    <a:gd name="T1" fmla="*/ 0 h 70"/>
                    <a:gd name="T2" fmla="*/ 60 w 78"/>
                    <a:gd name="T3" fmla="*/ 35 h 70"/>
                    <a:gd name="T4" fmla="*/ 78 w 78"/>
                    <a:gd name="T5" fmla="*/ 70 h 70"/>
                    <a:gd name="T6" fmla="*/ 59 w 78"/>
                    <a:gd name="T7" fmla="*/ 69 h 70"/>
                    <a:gd name="T8" fmla="*/ 39 w 78"/>
                    <a:gd name="T9" fmla="*/ 68 h 70"/>
                    <a:gd name="T10" fmla="*/ 0 w 78"/>
                    <a:gd name="T11" fmla="*/ 64 h 70"/>
                    <a:gd name="T12" fmla="*/ 23 w 78"/>
                    <a:gd name="T13" fmla="*/ 33 h 70"/>
                    <a:gd name="T14" fmla="*/ 44 w 78"/>
                    <a:gd name="T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70">
                      <a:moveTo>
                        <a:pt x="44" y="0"/>
                      </a:moveTo>
                      <a:cubicBezTo>
                        <a:pt x="49" y="12"/>
                        <a:pt x="55" y="24"/>
                        <a:pt x="60" y="35"/>
                      </a:cubicBezTo>
                      <a:cubicBezTo>
                        <a:pt x="66" y="47"/>
                        <a:pt x="72" y="59"/>
                        <a:pt x="78" y="70"/>
                      </a:cubicBezTo>
                      <a:cubicBezTo>
                        <a:pt x="72" y="70"/>
                        <a:pt x="65" y="70"/>
                        <a:pt x="59" y="69"/>
                      </a:cubicBezTo>
                      <a:cubicBezTo>
                        <a:pt x="52" y="69"/>
                        <a:pt x="45" y="69"/>
                        <a:pt x="39" y="68"/>
                      </a:cubicBezTo>
                      <a:cubicBezTo>
                        <a:pt x="26" y="67"/>
                        <a:pt x="13" y="66"/>
                        <a:pt x="0" y="64"/>
                      </a:cubicBezTo>
                      <a:cubicBezTo>
                        <a:pt x="8" y="54"/>
                        <a:pt x="15" y="43"/>
                        <a:pt x="23" y="33"/>
                      </a:cubicBezTo>
                      <a:cubicBezTo>
                        <a:pt x="30" y="22"/>
                        <a:pt x="37" y="11"/>
                        <a:pt x="44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17"/>
                <p:cNvSpPr>
                  <a:spLocks/>
                </p:cNvSpPr>
                <p:nvPr/>
              </p:nvSpPr>
              <p:spPr bwMode="auto">
                <a:xfrm>
                  <a:off x="5102225" y="2146301"/>
                  <a:ext cx="209550" cy="182563"/>
                </a:xfrm>
                <a:custGeom>
                  <a:avLst/>
                  <a:gdLst>
                    <a:gd name="T0" fmla="*/ 37 w 79"/>
                    <a:gd name="T1" fmla="*/ 0 h 69"/>
                    <a:gd name="T2" fmla="*/ 57 w 79"/>
                    <a:gd name="T3" fmla="*/ 33 h 69"/>
                    <a:gd name="T4" fmla="*/ 79 w 79"/>
                    <a:gd name="T5" fmla="*/ 66 h 69"/>
                    <a:gd name="T6" fmla="*/ 59 w 79"/>
                    <a:gd name="T7" fmla="*/ 67 h 69"/>
                    <a:gd name="T8" fmla="*/ 39 w 79"/>
                    <a:gd name="T9" fmla="*/ 68 h 69"/>
                    <a:gd name="T10" fmla="*/ 0 w 79"/>
                    <a:gd name="T11" fmla="*/ 68 h 69"/>
                    <a:gd name="T12" fmla="*/ 20 w 79"/>
                    <a:gd name="T13" fmla="*/ 34 h 69"/>
                    <a:gd name="T14" fmla="*/ 37 w 79"/>
                    <a:gd name="T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69">
                      <a:moveTo>
                        <a:pt x="37" y="0"/>
                      </a:moveTo>
                      <a:cubicBezTo>
                        <a:pt x="44" y="11"/>
                        <a:pt x="50" y="22"/>
                        <a:pt x="57" y="33"/>
                      </a:cubicBezTo>
                      <a:cubicBezTo>
                        <a:pt x="64" y="44"/>
                        <a:pt x="71" y="55"/>
                        <a:pt x="79" y="66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2" y="68"/>
                        <a:pt x="46" y="68"/>
                        <a:pt x="39" y="68"/>
                      </a:cubicBezTo>
                      <a:cubicBezTo>
                        <a:pt x="26" y="69"/>
                        <a:pt x="13" y="68"/>
                        <a:pt x="0" y="68"/>
                      </a:cubicBezTo>
                      <a:cubicBezTo>
                        <a:pt x="7" y="57"/>
                        <a:pt x="13" y="46"/>
                        <a:pt x="20" y="34"/>
                      </a:cubicBezTo>
                      <a:cubicBezTo>
                        <a:pt x="26" y="23"/>
                        <a:pt x="32" y="12"/>
                        <a:pt x="37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118"/>
                <p:cNvSpPr>
                  <a:spLocks/>
                </p:cNvSpPr>
                <p:nvPr/>
              </p:nvSpPr>
              <p:spPr bwMode="auto">
                <a:xfrm>
                  <a:off x="5327650" y="2130426"/>
                  <a:ext cx="204788" cy="190500"/>
                </a:xfrm>
                <a:custGeom>
                  <a:avLst/>
                  <a:gdLst>
                    <a:gd name="T0" fmla="*/ 29 w 78"/>
                    <a:gd name="T1" fmla="*/ 0 h 72"/>
                    <a:gd name="T2" fmla="*/ 52 w 78"/>
                    <a:gd name="T3" fmla="*/ 30 h 72"/>
                    <a:gd name="T4" fmla="*/ 78 w 78"/>
                    <a:gd name="T5" fmla="*/ 60 h 72"/>
                    <a:gd name="T6" fmla="*/ 58 w 78"/>
                    <a:gd name="T7" fmla="*/ 64 h 72"/>
                    <a:gd name="T8" fmla="*/ 39 w 78"/>
                    <a:gd name="T9" fmla="*/ 67 h 72"/>
                    <a:gd name="T10" fmla="*/ 19 w 78"/>
                    <a:gd name="T11" fmla="*/ 69 h 72"/>
                    <a:gd name="T12" fmla="*/ 0 w 78"/>
                    <a:gd name="T13" fmla="*/ 72 h 72"/>
                    <a:gd name="T14" fmla="*/ 15 w 78"/>
                    <a:gd name="T15" fmla="*/ 36 h 72"/>
                    <a:gd name="T16" fmla="*/ 29 w 78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" h="72">
                      <a:moveTo>
                        <a:pt x="29" y="0"/>
                      </a:moveTo>
                      <a:cubicBezTo>
                        <a:pt x="37" y="10"/>
                        <a:pt x="44" y="20"/>
                        <a:pt x="52" y="30"/>
                      </a:cubicBezTo>
                      <a:cubicBezTo>
                        <a:pt x="61" y="40"/>
                        <a:pt x="69" y="51"/>
                        <a:pt x="78" y="60"/>
                      </a:cubicBezTo>
                      <a:cubicBezTo>
                        <a:pt x="71" y="62"/>
                        <a:pt x="65" y="63"/>
                        <a:pt x="58" y="64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32" y="68"/>
                        <a:pt x="26" y="69"/>
                        <a:pt x="19" y="69"/>
                      </a:cubicBezTo>
                      <a:cubicBezTo>
                        <a:pt x="13" y="70"/>
                        <a:pt x="6" y="71"/>
                        <a:pt x="0" y="72"/>
                      </a:cubicBezTo>
                      <a:cubicBezTo>
                        <a:pt x="5" y="60"/>
                        <a:pt x="10" y="48"/>
                        <a:pt x="15" y="36"/>
                      </a:cubicBezTo>
                      <a:cubicBezTo>
                        <a:pt x="20" y="24"/>
                        <a:pt x="25" y="12"/>
                        <a:pt x="29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Freeform 119"/>
                <p:cNvSpPr>
                  <a:spLocks/>
                </p:cNvSpPr>
                <p:nvPr/>
              </p:nvSpPr>
              <p:spPr bwMode="auto">
                <a:xfrm>
                  <a:off x="5548313" y="2089151"/>
                  <a:ext cx="201613" cy="198438"/>
                </a:xfrm>
                <a:custGeom>
                  <a:avLst/>
                  <a:gdLst>
                    <a:gd name="T0" fmla="*/ 20 w 76"/>
                    <a:gd name="T1" fmla="*/ 0 h 75"/>
                    <a:gd name="T2" fmla="*/ 47 w 76"/>
                    <a:gd name="T3" fmla="*/ 27 h 75"/>
                    <a:gd name="T4" fmla="*/ 76 w 76"/>
                    <a:gd name="T5" fmla="*/ 53 h 75"/>
                    <a:gd name="T6" fmla="*/ 38 w 76"/>
                    <a:gd name="T7" fmla="*/ 65 h 75"/>
                    <a:gd name="T8" fmla="*/ 19 w 76"/>
                    <a:gd name="T9" fmla="*/ 71 h 75"/>
                    <a:gd name="T10" fmla="*/ 0 w 76"/>
                    <a:gd name="T11" fmla="*/ 75 h 75"/>
                    <a:gd name="T12" fmla="*/ 11 w 76"/>
                    <a:gd name="T13" fmla="*/ 37 h 75"/>
                    <a:gd name="T14" fmla="*/ 20 w 76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6" h="75">
                      <a:moveTo>
                        <a:pt x="20" y="0"/>
                      </a:moveTo>
                      <a:cubicBezTo>
                        <a:pt x="29" y="9"/>
                        <a:pt x="38" y="18"/>
                        <a:pt x="47" y="27"/>
                      </a:cubicBezTo>
                      <a:cubicBezTo>
                        <a:pt x="56" y="36"/>
                        <a:pt x="66" y="45"/>
                        <a:pt x="76" y="53"/>
                      </a:cubicBezTo>
                      <a:cubicBezTo>
                        <a:pt x="64" y="57"/>
                        <a:pt x="51" y="62"/>
                        <a:pt x="38" y="65"/>
                      </a:cubicBezTo>
                      <a:cubicBezTo>
                        <a:pt x="19" y="71"/>
                        <a:pt x="19" y="71"/>
                        <a:pt x="19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62"/>
                        <a:pt x="8" y="50"/>
                        <a:pt x="11" y="37"/>
                      </a:cubicBezTo>
                      <a:cubicBezTo>
                        <a:pt x="14" y="25"/>
                        <a:pt x="17" y="12"/>
                        <a:pt x="2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4516439" y="2622551"/>
                <a:ext cx="1058862" cy="236537"/>
                <a:chOff x="4516438" y="2622551"/>
                <a:chExt cx="1095375" cy="254000"/>
              </a:xfrm>
              <a:grpFill/>
            </p:grpSpPr>
            <p:sp>
              <p:nvSpPr>
                <p:cNvPr id="148" name="Freeform 126"/>
                <p:cNvSpPr>
                  <a:spLocks/>
                </p:cNvSpPr>
                <p:nvPr/>
              </p:nvSpPr>
              <p:spPr bwMode="auto">
                <a:xfrm>
                  <a:off x="4516438" y="2622551"/>
                  <a:ext cx="201613" cy="201613"/>
                </a:xfrm>
                <a:custGeom>
                  <a:avLst/>
                  <a:gdLst>
                    <a:gd name="T0" fmla="*/ 58 w 76"/>
                    <a:gd name="T1" fmla="*/ 0 h 76"/>
                    <a:gd name="T2" fmla="*/ 66 w 76"/>
                    <a:gd name="T3" fmla="*/ 38 h 76"/>
                    <a:gd name="T4" fmla="*/ 76 w 76"/>
                    <a:gd name="T5" fmla="*/ 76 h 76"/>
                    <a:gd name="T6" fmla="*/ 38 w 76"/>
                    <a:gd name="T7" fmla="*/ 65 h 76"/>
                    <a:gd name="T8" fmla="*/ 0 w 76"/>
                    <a:gd name="T9" fmla="*/ 52 h 76"/>
                    <a:gd name="T10" fmla="*/ 30 w 76"/>
                    <a:gd name="T11" fmla="*/ 26 h 76"/>
                    <a:gd name="T12" fmla="*/ 58 w 76"/>
                    <a:gd name="T1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76">
                      <a:moveTo>
                        <a:pt x="58" y="0"/>
                      </a:moveTo>
                      <a:cubicBezTo>
                        <a:pt x="60" y="12"/>
                        <a:pt x="63" y="25"/>
                        <a:pt x="66" y="38"/>
                      </a:cubicBezTo>
                      <a:cubicBezTo>
                        <a:pt x="69" y="50"/>
                        <a:pt x="72" y="63"/>
                        <a:pt x="76" y="76"/>
                      </a:cubicBezTo>
                      <a:cubicBezTo>
                        <a:pt x="63" y="73"/>
                        <a:pt x="50" y="69"/>
                        <a:pt x="38" y="65"/>
                      </a:cubicBezTo>
                      <a:cubicBezTo>
                        <a:pt x="25" y="61"/>
                        <a:pt x="12" y="57"/>
                        <a:pt x="0" y="52"/>
                      </a:cubicBezTo>
                      <a:cubicBezTo>
                        <a:pt x="10" y="44"/>
                        <a:pt x="20" y="35"/>
                        <a:pt x="30" y="26"/>
                      </a:cubicBezTo>
                      <a:cubicBezTo>
                        <a:pt x="39" y="18"/>
                        <a:pt x="49" y="9"/>
                        <a:pt x="5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Freeform 127"/>
                <p:cNvSpPr>
                  <a:spLocks/>
                </p:cNvSpPr>
                <p:nvPr/>
              </p:nvSpPr>
              <p:spPr bwMode="auto">
                <a:xfrm>
                  <a:off x="4733925" y="2673351"/>
                  <a:ext cx="204788" cy="190500"/>
                </a:xfrm>
                <a:custGeom>
                  <a:avLst/>
                  <a:gdLst>
                    <a:gd name="T0" fmla="*/ 51 w 78"/>
                    <a:gd name="T1" fmla="*/ 0 h 72"/>
                    <a:gd name="T2" fmla="*/ 63 w 78"/>
                    <a:gd name="T3" fmla="*/ 36 h 72"/>
                    <a:gd name="T4" fmla="*/ 78 w 78"/>
                    <a:gd name="T5" fmla="*/ 72 h 72"/>
                    <a:gd name="T6" fmla="*/ 38 w 78"/>
                    <a:gd name="T7" fmla="*/ 67 h 72"/>
                    <a:gd name="T8" fmla="*/ 19 w 78"/>
                    <a:gd name="T9" fmla="*/ 63 h 72"/>
                    <a:gd name="T10" fmla="*/ 9 w 78"/>
                    <a:gd name="T11" fmla="*/ 60 h 72"/>
                    <a:gd name="T12" fmla="*/ 0 w 78"/>
                    <a:gd name="T13" fmla="*/ 58 h 72"/>
                    <a:gd name="T14" fmla="*/ 13 w 78"/>
                    <a:gd name="T15" fmla="*/ 44 h 72"/>
                    <a:gd name="T16" fmla="*/ 26 w 78"/>
                    <a:gd name="T17" fmla="*/ 29 h 72"/>
                    <a:gd name="T18" fmla="*/ 51 w 78"/>
                    <a:gd name="T1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8" h="72">
                      <a:moveTo>
                        <a:pt x="51" y="0"/>
                      </a:moveTo>
                      <a:cubicBezTo>
                        <a:pt x="54" y="12"/>
                        <a:pt x="59" y="24"/>
                        <a:pt x="63" y="36"/>
                      </a:cubicBezTo>
                      <a:cubicBezTo>
                        <a:pt x="68" y="48"/>
                        <a:pt x="72" y="60"/>
                        <a:pt x="78" y="72"/>
                      </a:cubicBezTo>
                      <a:cubicBezTo>
                        <a:pt x="64" y="71"/>
                        <a:pt x="51" y="69"/>
                        <a:pt x="38" y="67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3"/>
                        <a:pt x="9" y="49"/>
                        <a:pt x="13" y="44"/>
                      </a:cubicBezTo>
                      <a:cubicBezTo>
                        <a:pt x="17" y="39"/>
                        <a:pt x="22" y="34"/>
                        <a:pt x="26" y="29"/>
                      </a:cubicBezTo>
                      <a:cubicBezTo>
                        <a:pt x="35" y="19"/>
                        <a:pt x="43" y="10"/>
                        <a:pt x="5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Freeform 128"/>
                <p:cNvSpPr>
                  <a:spLocks/>
                </p:cNvSpPr>
                <p:nvPr/>
              </p:nvSpPr>
              <p:spPr bwMode="auto">
                <a:xfrm>
                  <a:off x="4954588" y="2693988"/>
                  <a:ext cx="211138" cy="182563"/>
                </a:xfrm>
                <a:custGeom>
                  <a:avLst/>
                  <a:gdLst>
                    <a:gd name="T0" fmla="*/ 43 w 80"/>
                    <a:gd name="T1" fmla="*/ 0 h 69"/>
                    <a:gd name="T2" fmla="*/ 60 w 80"/>
                    <a:gd name="T3" fmla="*/ 35 h 69"/>
                    <a:gd name="T4" fmla="*/ 70 w 80"/>
                    <a:gd name="T5" fmla="*/ 52 h 69"/>
                    <a:gd name="T6" fmla="*/ 80 w 80"/>
                    <a:gd name="T7" fmla="*/ 69 h 69"/>
                    <a:gd name="T8" fmla="*/ 70 w 80"/>
                    <a:gd name="T9" fmla="*/ 69 h 69"/>
                    <a:gd name="T10" fmla="*/ 60 w 80"/>
                    <a:gd name="T11" fmla="*/ 69 h 69"/>
                    <a:gd name="T12" fmla="*/ 40 w 80"/>
                    <a:gd name="T13" fmla="*/ 68 h 69"/>
                    <a:gd name="T14" fmla="*/ 0 w 80"/>
                    <a:gd name="T15" fmla="*/ 65 h 69"/>
                    <a:gd name="T16" fmla="*/ 22 w 80"/>
                    <a:gd name="T17" fmla="*/ 33 h 69"/>
                    <a:gd name="T18" fmla="*/ 43 w 80"/>
                    <a:gd name="T1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69">
                      <a:moveTo>
                        <a:pt x="43" y="0"/>
                      </a:moveTo>
                      <a:cubicBezTo>
                        <a:pt x="48" y="12"/>
                        <a:pt x="54" y="23"/>
                        <a:pt x="60" y="35"/>
                      </a:cubicBezTo>
                      <a:cubicBezTo>
                        <a:pt x="63" y="41"/>
                        <a:pt x="66" y="46"/>
                        <a:pt x="70" y="52"/>
                      </a:cubicBezTo>
                      <a:cubicBezTo>
                        <a:pt x="73" y="58"/>
                        <a:pt x="76" y="63"/>
                        <a:pt x="80" y="69"/>
                      </a:cubicBezTo>
                      <a:cubicBezTo>
                        <a:pt x="76" y="69"/>
                        <a:pt x="73" y="69"/>
                        <a:pt x="7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53" y="69"/>
                        <a:pt x="46" y="69"/>
                        <a:pt x="40" y="68"/>
                      </a:cubicBezTo>
                      <a:cubicBezTo>
                        <a:pt x="26" y="67"/>
                        <a:pt x="13" y="67"/>
                        <a:pt x="0" y="65"/>
                      </a:cubicBezTo>
                      <a:cubicBezTo>
                        <a:pt x="8" y="55"/>
                        <a:pt x="15" y="44"/>
                        <a:pt x="22" y="33"/>
                      </a:cubicBezTo>
                      <a:cubicBezTo>
                        <a:pt x="30" y="22"/>
                        <a:pt x="36" y="11"/>
                        <a:pt x="43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1" name="Freeform 129"/>
                <p:cNvSpPr>
                  <a:spLocks/>
                </p:cNvSpPr>
                <p:nvPr/>
              </p:nvSpPr>
              <p:spPr bwMode="auto">
                <a:xfrm>
                  <a:off x="5181600" y="2689226"/>
                  <a:ext cx="211138" cy="187325"/>
                </a:xfrm>
                <a:custGeom>
                  <a:avLst/>
                  <a:gdLst>
                    <a:gd name="T0" fmla="*/ 33 w 80"/>
                    <a:gd name="T1" fmla="*/ 0 h 71"/>
                    <a:gd name="T2" fmla="*/ 55 w 80"/>
                    <a:gd name="T3" fmla="*/ 32 h 71"/>
                    <a:gd name="T4" fmla="*/ 80 w 80"/>
                    <a:gd name="T5" fmla="*/ 63 h 71"/>
                    <a:gd name="T6" fmla="*/ 60 w 80"/>
                    <a:gd name="T7" fmla="*/ 66 h 71"/>
                    <a:gd name="T8" fmla="*/ 40 w 80"/>
                    <a:gd name="T9" fmla="*/ 68 h 71"/>
                    <a:gd name="T10" fmla="*/ 0 w 80"/>
                    <a:gd name="T11" fmla="*/ 71 h 71"/>
                    <a:gd name="T12" fmla="*/ 18 w 80"/>
                    <a:gd name="T13" fmla="*/ 36 h 71"/>
                    <a:gd name="T14" fmla="*/ 33 w 80"/>
                    <a:gd name="T1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71">
                      <a:moveTo>
                        <a:pt x="33" y="0"/>
                      </a:moveTo>
                      <a:cubicBezTo>
                        <a:pt x="40" y="11"/>
                        <a:pt x="47" y="22"/>
                        <a:pt x="55" y="32"/>
                      </a:cubicBezTo>
                      <a:cubicBezTo>
                        <a:pt x="63" y="42"/>
                        <a:pt x="71" y="53"/>
                        <a:pt x="80" y="63"/>
                      </a:cubicBezTo>
                      <a:cubicBezTo>
                        <a:pt x="73" y="64"/>
                        <a:pt x="66" y="65"/>
                        <a:pt x="60" y="66"/>
                      </a:cubicBezTo>
                      <a:cubicBezTo>
                        <a:pt x="53" y="67"/>
                        <a:pt x="46" y="68"/>
                        <a:pt x="40" y="68"/>
                      </a:cubicBezTo>
                      <a:cubicBezTo>
                        <a:pt x="26" y="69"/>
                        <a:pt x="13" y="71"/>
                        <a:pt x="0" y="71"/>
                      </a:cubicBezTo>
                      <a:cubicBezTo>
                        <a:pt x="6" y="59"/>
                        <a:pt x="12" y="48"/>
                        <a:pt x="18" y="36"/>
                      </a:cubicBezTo>
                      <a:cubicBezTo>
                        <a:pt x="23" y="24"/>
                        <a:pt x="28" y="12"/>
                        <a:pt x="33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Freeform 130"/>
                <p:cNvSpPr>
                  <a:spLocks/>
                </p:cNvSpPr>
                <p:nvPr/>
              </p:nvSpPr>
              <p:spPr bwMode="auto">
                <a:xfrm>
                  <a:off x="5408613" y="2654301"/>
                  <a:ext cx="203200" cy="198438"/>
                </a:xfrm>
                <a:custGeom>
                  <a:avLst/>
                  <a:gdLst>
                    <a:gd name="T0" fmla="*/ 22 w 77"/>
                    <a:gd name="T1" fmla="*/ 0 h 75"/>
                    <a:gd name="T2" fmla="*/ 48 w 77"/>
                    <a:gd name="T3" fmla="*/ 28 h 75"/>
                    <a:gd name="T4" fmla="*/ 77 w 77"/>
                    <a:gd name="T5" fmla="*/ 55 h 75"/>
                    <a:gd name="T6" fmla="*/ 39 w 77"/>
                    <a:gd name="T7" fmla="*/ 66 h 75"/>
                    <a:gd name="T8" fmla="*/ 19 w 77"/>
                    <a:gd name="T9" fmla="*/ 71 h 75"/>
                    <a:gd name="T10" fmla="*/ 0 w 77"/>
                    <a:gd name="T11" fmla="*/ 75 h 75"/>
                    <a:gd name="T12" fmla="*/ 12 w 77"/>
                    <a:gd name="T13" fmla="*/ 38 h 75"/>
                    <a:gd name="T14" fmla="*/ 22 w 77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75">
                      <a:moveTo>
                        <a:pt x="22" y="0"/>
                      </a:moveTo>
                      <a:cubicBezTo>
                        <a:pt x="30" y="10"/>
                        <a:pt x="39" y="19"/>
                        <a:pt x="48" y="28"/>
                      </a:cubicBezTo>
                      <a:cubicBezTo>
                        <a:pt x="58" y="37"/>
                        <a:pt x="67" y="46"/>
                        <a:pt x="77" y="55"/>
                      </a:cubicBezTo>
                      <a:cubicBezTo>
                        <a:pt x="65" y="59"/>
                        <a:pt x="52" y="63"/>
                        <a:pt x="39" y="66"/>
                      </a:cubicBezTo>
                      <a:cubicBezTo>
                        <a:pt x="32" y="68"/>
                        <a:pt x="26" y="69"/>
                        <a:pt x="19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62"/>
                        <a:pt x="8" y="50"/>
                        <a:pt x="12" y="38"/>
                      </a:cubicBezTo>
                      <a:cubicBezTo>
                        <a:pt x="16" y="25"/>
                        <a:pt x="19" y="13"/>
                        <a:pt x="22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7497763" y="1358901"/>
              <a:ext cx="1584325" cy="1587500"/>
              <a:chOff x="7250113" y="1387476"/>
              <a:chExt cx="1584325" cy="1587500"/>
            </a:xfrm>
            <a:grpFill/>
          </p:grpSpPr>
          <p:sp>
            <p:nvSpPr>
              <p:cNvPr id="110" name="Oval 136"/>
              <p:cNvSpPr>
                <a:spLocks noChangeArrowheads="1"/>
              </p:cNvSpPr>
              <p:nvPr/>
            </p:nvSpPr>
            <p:spPr bwMode="auto">
              <a:xfrm>
                <a:off x="7250113" y="1387476"/>
                <a:ext cx="1584325" cy="1587500"/>
              </a:xfrm>
              <a:prstGeom prst="ellipse">
                <a:avLst/>
              </a:prstGeom>
              <a:grpFill/>
              <a:ln w="22225" cap="flat">
                <a:solidFill>
                  <a:srgbClr val="72313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7300913" y="1993901"/>
                <a:ext cx="1497012" cy="623888"/>
                <a:chOff x="7300913" y="1993901"/>
                <a:chExt cx="1497012" cy="623888"/>
              </a:xfrm>
              <a:grpFill/>
            </p:grpSpPr>
            <p:sp>
              <p:nvSpPr>
                <p:cNvPr id="135" name="Freeform 152"/>
                <p:cNvSpPr>
                  <a:spLocks/>
                </p:cNvSpPr>
                <p:nvPr/>
              </p:nvSpPr>
              <p:spPr bwMode="auto">
                <a:xfrm>
                  <a:off x="7300913" y="2427288"/>
                  <a:ext cx="168275" cy="174625"/>
                </a:xfrm>
                <a:custGeom>
                  <a:avLst/>
                  <a:gdLst>
                    <a:gd name="T0" fmla="*/ 63 w 64"/>
                    <a:gd name="T1" fmla="*/ 38 h 66"/>
                    <a:gd name="T2" fmla="*/ 51 w 64"/>
                    <a:gd name="T3" fmla="*/ 59 h 66"/>
                    <a:gd name="T4" fmla="*/ 25 w 64"/>
                    <a:gd name="T5" fmla="*/ 63 h 66"/>
                    <a:gd name="T6" fmla="*/ 4 w 64"/>
                    <a:gd name="T7" fmla="*/ 48 h 66"/>
                    <a:gd name="T8" fmla="*/ 3 w 64"/>
                    <a:gd name="T9" fmla="*/ 24 h 66"/>
                    <a:gd name="T10" fmla="*/ 18 w 64"/>
                    <a:gd name="T11" fmla="*/ 5 h 66"/>
                    <a:gd name="T12" fmla="*/ 40 w 64"/>
                    <a:gd name="T13" fmla="*/ 2 h 66"/>
                    <a:gd name="T14" fmla="*/ 57 w 64"/>
                    <a:gd name="T15" fmla="*/ 15 h 66"/>
                    <a:gd name="T16" fmla="*/ 63 w 64"/>
                    <a:gd name="T17" fmla="*/ 3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66">
                      <a:moveTo>
                        <a:pt x="63" y="38"/>
                      </a:moveTo>
                      <a:cubicBezTo>
                        <a:pt x="62" y="47"/>
                        <a:pt x="57" y="54"/>
                        <a:pt x="51" y="59"/>
                      </a:cubicBezTo>
                      <a:cubicBezTo>
                        <a:pt x="44" y="64"/>
                        <a:pt x="34" y="66"/>
                        <a:pt x="25" y="63"/>
                      </a:cubicBezTo>
                      <a:cubicBezTo>
                        <a:pt x="16" y="61"/>
                        <a:pt x="8" y="55"/>
                        <a:pt x="4" y="48"/>
                      </a:cubicBezTo>
                      <a:cubicBezTo>
                        <a:pt x="0" y="41"/>
                        <a:pt x="0" y="32"/>
                        <a:pt x="3" y="24"/>
                      </a:cubicBezTo>
                      <a:cubicBezTo>
                        <a:pt x="6" y="15"/>
                        <a:pt x="11" y="9"/>
                        <a:pt x="18" y="5"/>
                      </a:cubicBezTo>
                      <a:cubicBezTo>
                        <a:pt x="25" y="2"/>
                        <a:pt x="32" y="0"/>
                        <a:pt x="40" y="2"/>
                      </a:cubicBezTo>
                      <a:cubicBezTo>
                        <a:pt x="47" y="4"/>
                        <a:pt x="53" y="8"/>
                        <a:pt x="57" y="15"/>
                      </a:cubicBezTo>
                      <a:cubicBezTo>
                        <a:pt x="62" y="21"/>
                        <a:pt x="64" y="29"/>
                        <a:pt x="63" y="38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Freeform 153"/>
                <p:cNvSpPr>
                  <a:spLocks/>
                </p:cNvSpPr>
                <p:nvPr/>
              </p:nvSpPr>
              <p:spPr bwMode="auto">
                <a:xfrm>
                  <a:off x="7477125" y="2451101"/>
                  <a:ext cx="169863" cy="166688"/>
                </a:xfrm>
                <a:custGeom>
                  <a:avLst/>
                  <a:gdLst>
                    <a:gd name="T0" fmla="*/ 63 w 64"/>
                    <a:gd name="T1" fmla="*/ 30 h 63"/>
                    <a:gd name="T2" fmla="*/ 56 w 64"/>
                    <a:gd name="T3" fmla="*/ 53 h 63"/>
                    <a:gd name="T4" fmla="*/ 46 w 64"/>
                    <a:gd name="T5" fmla="*/ 60 h 63"/>
                    <a:gd name="T6" fmla="*/ 32 w 64"/>
                    <a:gd name="T7" fmla="*/ 63 h 63"/>
                    <a:gd name="T8" fmla="*/ 9 w 64"/>
                    <a:gd name="T9" fmla="*/ 53 h 63"/>
                    <a:gd name="T10" fmla="*/ 1 w 64"/>
                    <a:gd name="T11" fmla="*/ 30 h 63"/>
                    <a:gd name="T12" fmla="*/ 12 w 64"/>
                    <a:gd name="T13" fmla="*/ 8 h 63"/>
                    <a:gd name="T14" fmla="*/ 32 w 64"/>
                    <a:gd name="T15" fmla="*/ 0 h 63"/>
                    <a:gd name="T16" fmla="*/ 43 w 64"/>
                    <a:gd name="T17" fmla="*/ 2 h 63"/>
                    <a:gd name="T18" fmla="*/ 53 w 64"/>
                    <a:gd name="T19" fmla="*/ 8 h 63"/>
                    <a:gd name="T20" fmla="*/ 63 w 64"/>
                    <a:gd name="T21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63">
                      <a:moveTo>
                        <a:pt x="63" y="30"/>
                      </a:moveTo>
                      <a:cubicBezTo>
                        <a:pt x="64" y="38"/>
                        <a:pt x="62" y="47"/>
                        <a:pt x="56" y="53"/>
                      </a:cubicBezTo>
                      <a:cubicBezTo>
                        <a:pt x="53" y="56"/>
                        <a:pt x="50" y="58"/>
                        <a:pt x="46" y="60"/>
                      </a:cubicBezTo>
                      <a:cubicBezTo>
                        <a:pt x="42" y="62"/>
                        <a:pt x="37" y="63"/>
                        <a:pt x="32" y="63"/>
                      </a:cubicBezTo>
                      <a:cubicBezTo>
                        <a:pt x="23" y="63"/>
                        <a:pt x="14" y="59"/>
                        <a:pt x="9" y="53"/>
                      </a:cubicBezTo>
                      <a:cubicBezTo>
                        <a:pt x="3" y="47"/>
                        <a:pt x="0" y="38"/>
                        <a:pt x="1" y="30"/>
                      </a:cubicBezTo>
                      <a:cubicBezTo>
                        <a:pt x="2" y="21"/>
                        <a:pt x="6" y="13"/>
                        <a:pt x="12" y="8"/>
                      </a:cubicBezTo>
                      <a:cubicBezTo>
                        <a:pt x="18" y="3"/>
                        <a:pt x="25" y="0"/>
                        <a:pt x="32" y="0"/>
                      </a:cubicBezTo>
                      <a:cubicBezTo>
                        <a:pt x="36" y="0"/>
                        <a:pt x="40" y="0"/>
                        <a:pt x="43" y="2"/>
                      </a:cubicBezTo>
                      <a:cubicBezTo>
                        <a:pt x="47" y="3"/>
                        <a:pt x="50" y="5"/>
                        <a:pt x="53" y="8"/>
                      </a:cubicBezTo>
                      <a:cubicBezTo>
                        <a:pt x="58" y="13"/>
                        <a:pt x="63" y="21"/>
                        <a:pt x="63" y="30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Freeform 154"/>
                <p:cNvSpPr>
                  <a:spLocks/>
                </p:cNvSpPr>
                <p:nvPr/>
              </p:nvSpPr>
              <p:spPr bwMode="auto">
                <a:xfrm>
                  <a:off x="7658100" y="2430463"/>
                  <a:ext cx="168275" cy="171450"/>
                </a:xfrm>
                <a:custGeom>
                  <a:avLst/>
                  <a:gdLst>
                    <a:gd name="T0" fmla="*/ 62 w 64"/>
                    <a:gd name="T1" fmla="*/ 25 h 65"/>
                    <a:gd name="T2" fmla="*/ 59 w 64"/>
                    <a:gd name="T3" fmla="*/ 49 h 65"/>
                    <a:gd name="T4" fmla="*/ 50 w 64"/>
                    <a:gd name="T5" fmla="*/ 58 h 65"/>
                    <a:gd name="T6" fmla="*/ 38 w 64"/>
                    <a:gd name="T7" fmla="*/ 63 h 65"/>
                    <a:gd name="T8" fmla="*/ 13 w 64"/>
                    <a:gd name="T9" fmla="*/ 58 h 65"/>
                    <a:gd name="T10" fmla="*/ 1 w 64"/>
                    <a:gd name="T11" fmla="*/ 37 h 65"/>
                    <a:gd name="T12" fmla="*/ 7 w 64"/>
                    <a:gd name="T13" fmla="*/ 14 h 65"/>
                    <a:gd name="T14" fmla="*/ 25 w 64"/>
                    <a:gd name="T15" fmla="*/ 1 h 65"/>
                    <a:gd name="T16" fmla="*/ 37 w 64"/>
                    <a:gd name="T17" fmla="*/ 1 h 65"/>
                    <a:gd name="T18" fmla="*/ 47 w 64"/>
                    <a:gd name="T19" fmla="*/ 6 h 65"/>
                    <a:gd name="T20" fmla="*/ 62 w 64"/>
                    <a:gd name="T21" fmla="*/ 2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65">
                      <a:moveTo>
                        <a:pt x="62" y="25"/>
                      </a:moveTo>
                      <a:cubicBezTo>
                        <a:pt x="64" y="33"/>
                        <a:pt x="63" y="42"/>
                        <a:pt x="59" y="49"/>
                      </a:cubicBezTo>
                      <a:cubicBezTo>
                        <a:pt x="56" y="52"/>
                        <a:pt x="54" y="56"/>
                        <a:pt x="50" y="58"/>
                      </a:cubicBezTo>
                      <a:cubicBezTo>
                        <a:pt x="46" y="60"/>
                        <a:pt x="42" y="62"/>
                        <a:pt x="38" y="63"/>
                      </a:cubicBezTo>
                      <a:cubicBezTo>
                        <a:pt x="29" y="65"/>
                        <a:pt x="20" y="63"/>
                        <a:pt x="13" y="58"/>
                      </a:cubicBezTo>
                      <a:cubicBezTo>
                        <a:pt x="6" y="53"/>
                        <a:pt x="2" y="46"/>
                        <a:pt x="1" y="37"/>
                      </a:cubicBezTo>
                      <a:cubicBezTo>
                        <a:pt x="0" y="28"/>
                        <a:pt x="2" y="20"/>
                        <a:pt x="7" y="14"/>
                      </a:cubicBezTo>
                      <a:cubicBezTo>
                        <a:pt x="11" y="7"/>
                        <a:pt x="17" y="3"/>
                        <a:pt x="25" y="1"/>
                      </a:cubicBezTo>
                      <a:cubicBezTo>
                        <a:pt x="29" y="0"/>
                        <a:pt x="33" y="0"/>
                        <a:pt x="37" y="1"/>
                      </a:cubicBezTo>
                      <a:cubicBezTo>
                        <a:pt x="40" y="2"/>
                        <a:pt x="44" y="3"/>
                        <a:pt x="47" y="6"/>
                      </a:cubicBezTo>
                      <a:cubicBezTo>
                        <a:pt x="54" y="10"/>
                        <a:pt x="59" y="16"/>
                        <a:pt x="62" y="25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Freeform 155"/>
                <p:cNvSpPr>
                  <a:spLocks/>
                </p:cNvSpPr>
                <p:nvPr/>
              </p:nvSpPr>
              <p:spPr bwMode="auto">
                <a:xfrm>
                  <a:off x="7826375" y="2371726"/>
                  <a:ext cx="179388" cy="179388"/>
                </a:xfrm>
                <a:custGeom>
                  <a:avLst/>
                  <a:gdLst>
                    <a:gd name="T0" fmla="*/ 61 w 68"/>
                    <a:gd name="T1" fmla="*/ 24 h 68"/>
                    <a:gd name="T2" fmla="*/ 43 w 68"/>
                    <a:gd name="T3" fmla="*/ 65 h 68"/>
                    <a:gd name="T4" fmla="*/ 18 w 68"/>
                    <a:gd name="T5" fmla="*/ 64 h 68"/>
                    <a:gd name="T6" fmla="*/ 3 w 68"/>
                    <a:gd name="T7" fmla="*/ 45 h 68"/>
                    <a:gd name="T8" fmla="*/ 5 w 68"/>
                    <a:gd name="T9" fmla="*/ 21 h 68"/>
                    <a:gd name="T10" fmla="*/ 21 w 68"/>
                    <a:gd name="T11" fmla="*/ 6 h 68"/>
                    <a:gd name="T12" fmla="*/ 61 w 68"/>
                    <a:gd name="T13" fmla="*/ 2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8">
                      <a:moveTo>
                        <a:pt x="61" y="24"/>
                      </a:moveTo>
                      <a:cubicBezTo>
                        <a:pt x="68" y="40"/>
                        <a:pt x="61" y="59"/>
                        <a:pt x="43" y="65"/>
                      </a:cubicBezTo>
                      <a:cubicBezTo>
                        <a:pt x="35" y="68"/>
                        <a:pt x="26" y="68"/>
                        <a:pt x="18" y="64"/>
                      </a:cubicBezTo>
                      <a:cubicBezTo>
                        <a:pt x="11" y="60"/>
                        <a:pt x="5" y="54"/>
                        <a:pt x="3" y="45"/>
                      </a:cubicBezTo>
                      <a:cubicBezTo>
                        <a:pt x="0" y="37"/>
                        <a:pt x="1" y="28"/>
                        <a:pt x="5" y="21"/>
                      </a:cubicBezTo>
                      <a:cubicBezTo>
                        <a:pt x="8" y="14"/>
                        <a:pt x="14" y="9"/>
                        <a:pt x="21" y="6"/>
                      </a:cubicBezTo>
                      <a:cubicBezTo>
                        <a:pt x="36" y="0"/>
                        <a:pt x="54" y="8"/>
                        <a:pt x="61" y="24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Freeform 156"/>
                <p:cNvSpPr>
                  <a:spLocks/>
                </p:cNvSpPr>
                <p:nvPr/>
              </p:nvSpPr>
              <p:spPr bwMode="auto">
                <a:xfrm>
                  <a:off x="7981950" y="2300288"/>
                  <a:ext cx="187325" cy="190500"/>
                </a:xfrm>
                <a:custGeom>
                  <a:avLst/>
                  <a:gdLst>
                    <a:gd name="T0" fmla="*/ 63 w 71"/>
                    <a:gd name="T1" fmla="*/ 21 h 72"/>
                    <a:gd name="T2" fmla="*/ 50 w 71"/>
                    <a:gd name="T3" fmla="*/ 64 h 72"/>
                    <a:gd name="T4" fmla="*/ 7 w 71"/>
                    <a:gd name="T5" fmla="*/ 49 h 72"/>
                    <a:gd name="T6" fmla="*/ 21 w 71"/>
                    <a:gd name="T7" fmla="*/ 7 h 72"/>
                    <a:gd name="T8" fmla="*/ 63 w 71"/>
                    <a:gd name="T9" fmla="*/ 2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3" y="21"/>
                      </a:moveTo>
                      <a:cubicBezTo>
                        <a:pt x="71" y="36"/>
                        <a:pt x="66" y="56"/>
                        <a:pt x="50" y="64"/>
                      </a:cubicBezTo>
                      <a:cubicBezTo>
                        <a:pt x="33" y="72"/>
                        <a:pt x="14" y="65"/>
                        <a:pt x="7" y="49"/>
                      </a:cubicBezTo>
                      <a:cubicBezTo>
                        <a:pt x="0" y="33"/>
                        <a:pt x="7" y="14"/>
                        <a:pt x="21" y="7"/>
                      </a:cubicBezTo>
                      <a:cubicBezTo>
                        <a:pt x="36" y="0"/>
                        <a:pt x="54" y="6"/>
                        <a:pt x="63" y="21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Freeform 157"/>
                <p:cNvSpPr>
                  <a:spLocks/>
                </p:cNvSpPr>
                <p:nvPr/>
              </p:nvSpPr>
              <p:spPr bwMode="auto">
                <a:xfrm>
                  <a:off x="8137525" y="2212976"/>
                  <a:ext cx="187325" cy="190500"/>
                </a:xfrm>
                <a:custGeom>
                  <a:avLst/>
                  <a:gdLst>
                    <a:gd name="T0" fmla="*/ 62 w 71"/>
                    <a:gd name="T1" fmla="*/ 20 h 72"/>
                    <a:gd name="T2" fmla="*/ 51 w 71"/>
                    <a:gd name="T3" fmla="*/ 63 h 72"/>
                    <a:gd name="T4" fmla="*/ 8 w 71"/>
                    <a:gd name="T5" fmla="*/ 51 h 72"/>
                    <a:gd name="T6" fmla="*/ 19 w 71"/>
                    <a:gd name="T7" fmla="*/ 8 h 72"/>
                    <a:gd name="T8" fmla="*/ 62 w 71"/>
                    <a:gd name="T9" fmla="*/ 2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2" y="20"/>
                      </a:moveTo>
                      <a:cubicBezTo>
                        <a:pt x="71" y="35"/>
                        <a:pt x="66" y="54"/>
                        <a:pt x="51" y="63"/>
                      </a:cubicBezTo>
                      <a:cubicBezTo>
                        <a:pt x="36" y="72"/>
                        <a:pt x="17" y="67"/>
                        <a:pt x="8" y="51"/>
                      </a:cubicBezTo>
                      <a:cubicBezTo>
                        <a:pt x="0" y="36"/>
                        <a:pt x="5" y="17"/>
                        <a:pt x="19" y="8"/>
                      </a:cubicBezTo>
                      <a:cubicBezTo>
                        <a:pt x="34" y="0"/>
                        <a:pt x="53" y="5"/>
                        <a:pt x="62" y="20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1" name="Freeform 158"/>
                <p:cNvSpPr>
                  <a:spLocks/>
                </p:cNvSpPr>
                <p:nvPr/>
              </p:nvSpPr>
              <p:spPr bwMode="auto">
                <a:xfrm>
                  <a:off x="8291513" y="2120901"/>
                  <a:ext cx="187325" cy="190500"/>
                </a:xfrm>
                <a:custGeom>
                  <a:avLst/>
                  <a:gdLst>
                    <a:gd name="T0" fmla="*/ 63 w 71"/>
                    <a:gd name="T1" fmla="*/ 22 h 72"/>
                    <a:gd name="T2" fmla="*/ 51 w 71"/>
                    <a:gd name="T3" fmla="*/ 64 h 72"/>
                    <a:gd name="T4" fmla="*/ 9 w 71"/>
                    <a:gd name="T5" fmla="*/ 52 h 72"/>
                    <a:gd name="T6" fmla="*/ 20 w 71"/>
                    <a:gd name="T7" fmla="*/ 9 h 72"/>
                    <a:gd name="T8" fmla="*/ 63 w 71"/>
                    <a:gd name="T9" fmla="*/ 2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3" y="22"/>
                      </a:moveTo>
                      <a:cubicBezTo>
                        <a:pt x="71" y="37"/>
                        <a:pt x="66" y="56"/>
                        <a:pt x="51" y="64"/>
                      </a:cubicBezTo>
                      <a:cubicBezTo>
                        <a:pt x="37" y="72"/>
                        <a:pt x="18" y="67"/>
                        <a:pt x="9" y="52"/>
                      </a:cubicBezTo>
                      <a:cubicBezTo>
                        <a:pt x="0" y="37"/>
                        <a:pt x="5" y="18"/>
                        <a:pt x="20" y="9"/>
                      </a:cubicBezTo>
                      <a:cubicBezTo>
                        <a:pt x="36" y="0"/>
                        <a:pt x="55" y="6"/>
                        <a:pt x="63" y="22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Freeform 159"/>
                <p:cNvSpPr>
                  <a:spLocks/>
                </p:cNvSpPr>
                <p:nvPr/>
              </p:nvSpPr>
              <p:spPr bwMode="auto">
                <a:xfrm>
                  <a:off x="8462169" y="2049464"/>
                  <a:ext cx="179388" cy="177800"/>
                </a:xfrm>
                <a:custGeom>
                  <a:avLst/>
                  <a:gdLst>
                    <a:gd name="T0" fmla="*/ 65 w 68"/>
                    <a:gd name="T1" fmla="*/ 21 h 67"/>
                    <a:gd name="T2" fmla="*/ 64 w 68"/>
                    <a:gd name="T3" fmla="*/ 45 h 67"/>
                    <a:gd name="T4" fmla="*/ 58 w 68"/>
                    <a:gd name="T5" fmla="*/ 54 h 67"/>
                    <a:gd name="T6" fmla="*/ 49 w 68"/>
                    <a:gd name="T7" fmla="*/ 61 h 67"/>
                    <a:gd name="T8" fmla="*/ 8 w 68"/>
                    <a:gd name="T9" fmla="*/ 45 h 67"/>
                    <a:gd name="T10" fmla="*/ 23 w 68"/>
                    <a:gd name="T11" fmla="*/ 3 h 67"/>
                    <a:gd name="T12" fmla="*/ 36 w 68"/>
                    <a:gd name="T13" fmla="*/ 0 h 67"/>
                    <a:gd name="T14" fmla="*/ 49 w 68"/>
                    <a:gd name="T15" fmla="*/ 3 h 67"/>
                    <a:gd name="T16" fmla="*/ 65 w 68"/>
                    <a:gd name="T17" fmla="*/ 2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67">
                      <a:moveTo>
                        <a:pt x="65" y="21"/>
                      </a:moveTo>
                      <a:cubicBezTo>
                        <a:pt x="68" y="29"/>
                        <a:pt x="67" y="38"/>
                        <a:pt x="64" y="45"/>
                      </a:cubicBezTo>
                      <a:cubicBezTo>
                        <a:pt x="63" y="48"/>
                        <a:pt x="61" y="52"/>
                        <a:pt x="58" y="54"/>
                      </a:cubicBezTo>
                      <a:cubicBezTo>
                        <a:pt x="55" y="57"/>
                        <a:pt x="52" y="60"/>
                        <a:pt x="49" y="61"/>
                      </a:cubicBezTo>
                      <a:cubicBezTo>
                        <a:pt x="34" y="67"/>
                        <a:pt x="16" y="61"/>
                        <a:pt x="8" y="45"/>
                      </a:cubicBezTo>
                      <a:cubicBezTo>
                        <a:pt x="0" y="30"/>
                        <a:pt x="6" y="10"/>
                        <a:pt x="23" y="3"/>
                      </a:cubicBezTo>
                      <a:cubicBezTo>
                        <a:pt x="28" y="1"/>
                        <a:pt x="32" y="0"/>
                        <a:pt x="36" y="0"/>
                      </a:cubicBezTo>
                      <a:cubicBezTo>
                        <a:pt x="41" y="0"/>
                        <a:pt x="45" y="1"/>
                        <a:pt x="49" y="3"/>
                      </a:cubicBezTo>
                      <a:cubicBezTo>
                        <a:pt x="56" y="6"/>
                        <a:pt x="62" y="12"/>
                        <a:pt x="65" y="21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160"/>
                <p:cNvSpPr>
                  <a:spLocks/>
                </p:cNvSpPr>
                <p:nvPr/>
              </p:nvSpPr>
              <p:spPr bwMode="auto">
                <a:xfrm>
                  <a:off x="8626475" y="1993901"/>
                  <a:ext cx="171450" cy="168275"/>
                </a:xfrm>
                <a:custGeom>
                  <a:avLst/>
                  <a:gdLst>
                    <a:gd name="T0" fmla="*/ 64 w 65"/>
                    <a:gd name="T1" fmla="*/ 28 h 64"/>
                    <a:gd name="T2" fmla="*/ 58 w 65"/>
                    <a:gd name="T3" fmla="*/ 51 h 64"/>
                    <a:gd name="T4" fmla="*/ 40 w 65"/>
                    <a:gd name="T5" fmla="*/ 64 h 64"/>
                    <a:gd name="T6" fmla="*/ 29 w 65"/>
                    <a:gd name="T7" fmla="*/ 64 h 64"/>
                    <a:gd name="T8" fmla="*/ 18 w 65"/>
                    <a:gd name="T9" fmla="*/ 60 h 64"/>
                    <a:gd name="T10" fmla="*/ 3 w 65"/>
                    <a:gd name="T11" fmla="*/ 41 h 64"/>
                    <a:gd name="T12" fmla="*/ 5 w 65"/>
                    <a:gd name="T13" fmla="*/ 17 h 64"/>
                    <a:gd name="T14" fmla="*/ 14 w 65"/>
                    <a:gd name="T15" fmla="*/ 7 h 64"/>
                    <a:gd name="T16" fmla="*/ 26 w 65"/>
                    <a:gd name="T17" fmla="*/ 2 h 64"/>
                    <a:gd name="T18" fmla="*/ 52 w 65"/>
                    <a:gd name="T19" fmla="*/ 7 h 64"/>
                    <a:gd name="T20" fmla="*/ 64 w 65"/>
                    <a:gd name="T21" fmla="*/ 2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" h="64">
                      <a:moveTo>
                        <a:pt x="64" y="28"/>
                      </a:moveTo>
                      <a:cubicBezTo>
                        <a:pt x="65" y="36"/>
                        <a:pt x="62" y="44"/>
                        <a:pt x="58" y="51"/>
                      </a:cubicBezTo>
                      <a:cubicBezTo>
                        <a:pt x="54" y="57"/>
                        <a:pt x="48" y="62"/>
                        <a:pt x="40" y="64"/>
                      </a:cubicBezTo>
                      <a:cubicBezTo>
                        <a:pt x="36" y="64"/>
                        <a:pt x="33" y="64"/>
                        <a:pt x="29" y="64"/>
                      </a:cubicBezTo>
                      <a:cubicBezTo>
                        <a:pt x="25" y="63"/>
                        <a:pt x="22" y="62"/>
                        <a:pt x="18" y="60"/>
                      </a:cubicBezTo>
                      <a:cubicBezTo>
                        <a:pt x="12" y="56"/>
                        <a:pt x="6" y="49"/>
                        <a:pt x="3" y="41"/>
                      </a:cubicBezTo>
                      <a:cubicBezTo>
                        <a:pt x="0" y="33"/>
                        <a:pt x="1" y="24"/>
                        <a:pt x="5" y="17"/>
                      </a:cubicBezTo>
                      <a:cubicBezTo>
                        <a:pt x="7" y="13"/>
                        <a:pt x="10" y="10"/>
                        <a:pt x="14" y="7"/>
                      </a:cubicBezTo>
                      <a:cubicBezTo>
                        <a:pt x="17" y="5"/>
                        <a:pt x="22" y="3"/>
                        <a:pt x="26" y="2"/>
                      </a:cubicBezTo>
                      <a:cubicBezTo>
                        <a:pt x="35" y="0"/>
                        <a:pt x="45" y="2"/>
                        <a:pt x="52" y="7"/>
                      </a:cubicBezTo>
                      <a:cubicBezTo>
                        <a:pt x="58" y="11"/>
                        <a:pt x="63" y="19"/>
                        <a:pt x="64" y="28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7250113" y="1435130"/>
                <a:ext cx="1450976" cy="868333"/>
                <a:chOff x="7250113" y="1435130"/>
                <a:chExt cx="1450976" cy="868333"/>
              </a:xfrm>
              <a:grpFill/>
            </p:grpSpPr>
            <p:sp>
              <p:nvSpPr>
                <p:cNvPr id="120" name="Freeform 142"/>
                <p:cNvSpPr>
                  <a:spLocks/>
                </p:cNvSpPr>
                <p:nvPr/>
              </p:nvSpPr>
              <p:spPr bwMode="auto">
                <a:xfrm>
                  <a:off x="7250113" y="2117725"/>
                  <a:ext cx="176213" cy="182563"/>
                </a:xfrm>
                <a:custGeom>
                  <a:avLst/>
                  <a:gdLst>
                    <a:gd name="T0" fmla="*/ 45 w 67"/>
                    <a:gd name="T1" fmla="*/ 69 h 69"/>
                    <a:gd name="T2" fmla="*/ 29 w 67"/>
                    <a:gd name="T3" fmla="*/ 52 h 69"/>
                    <a:gd name="T4" fmla="*/ 7 w 67"/>
                    <a:gd name="T5" fmla="*/ 60 h 69"/>
                    <a:gd name="T6" fmla="*/ 16 w 67"/>
                    <a:gd name="T7" fmla="*/ 39 h 69"/>
                    <a:gd name="T8" fmla="*/ 8 w 67"/>
                    <a:gd name="T9" fmla="*/ 32 h 69"/>
                    <a:gd name="T10" fmla="*/ 0 w 67"/>
                    <a:gd name="T11" fmla="*/ 24 h 69"/>
                    <a:gd name="T12" fmla="*/ 11 w 67"/>
                    <a:gd name="T13" fmla="*/ 23 h 69"/>
                    <a:gd name="T14" fmla="*/ 21 w 67"/>
                    <a:gd name="T15" fmla="*/ 22 h 69"/>
                    <a:gd name="T16" fmla="*/ 26 w 67"/>
                    <a:gd name="T17" fmla="*/ 0 h 69"/>
                    <a:gd name="T18" fmla="*/ 37 w 67"/>
                    <a:gd name="T19" fmla="*/ 17 h 69"/>
                    <a:gd name="T20" fmla="*/ 55 w 67"/>
                    <a:gd name="T21" fmla="*/ 7 h 69"/>
                    <a:gd name="T22" fmla="*/ 50 w 67"/>
                    <a:gd name="T23" fmla="*/ 28 h 69"/>
                    <a:gd name="T24" fmla="*/ 58 w 67"/>
                    <a:gd name="T25" fmla="*/ 34 h 69"/>
                    <a:gd name="T26" fmla="*/ 67 w 67"/>
                    <a:gd name="T27" fmla="*/ 40 h 69"/>
                    <a:gd name="T28" fmla="*/ 57 w 67"/>
                    <a:gd name="T29" fmla="*/ 43 h 69"/>
                    <a:gd name="T30" fmla="*/ 46 w 67"/>
                    <a:gd name="T31" fmla="*/ 46 h 69"/>
                    <a:gd name="T32" fmla="*/ 45 w 67"/>
                    <a:gd name="T33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7" h="69">
                      <a:moveTo>
                        <a:pt x="45" y="69"/>
                      </a:moveTo>
                      <a:cubicBezTo>
                        <a:pt x="39" y="63"/>
                        <a:pt x="34" y="57"/>
                        <a:pt x="29" y="52"/>
                      </a:cubicBezTo>
                      <a:cubicBezTo>
                        <a:pt x="22" y="55"/>
                        <a:pt x="15" y="57"/>
                        <a:pt x="7" y="60"/>
                      </a:cubicBezTo>
                      <a:cubicBezTo>
                        <a:pt x="10" y="53"/>
                        <a:pt x="13" y="46"/>
                        <a:pt x="16" y="39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9" y="5"/>
                        <a:pt x="33" y="11"/>
                        <a:pt x="37" y="17"/>
                      </a:cubicBezTo>
                      <a:cubicBezTo>
                        <a:pt x="44" y="13"/>
                        <a:pt x="50" y="10"/>
                        <a:pt x="55" y="7"/>
                      </a:cubicBezTo>
                      <a:cubicBezTo>
                        <a:pt x="54" y="14"/>
                        <a:pt x="52" y="21"/>
                        <a:pt x="50" y="28"/>
                      </a:cubicBezTo>
                      <a:cubicBezTo>
                        <a:pt x="58" y="34"/>
                        <a:pt x="58" y="34"/>
                        <a:pt x="58" y="34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lnTo>
                        <a:pt x="45" y="69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reeform 143"/>
                <p:cNvSpPr>
                  <a:spLocks/>
                </p:cNvSpPr>
                <p:nvPr/>
              </p:nvSpPr>
              <p:spPr bwMode="auto">
                <a:xfrm>
                  <a:off x="7442201" y="2136775"/>
                  <a:ext cx="182563" cy="166688"/>
                </a:xfrm>
                <a:custGeom>
                  <a:avLst/>
                  <a:gdLst>
                    <a:gd name="T0" fmla="*/ 54 w 69"/>
                    <a:gd name="T1" fmla="*/ 63 h 63"/>
                    <a:gd name="T2" fmla="*/ 35 w 69"/>
                    <a:gd name="T3" fmla="*/ 50 h 63"/>
                    <a:gd name="T4" fmla="*/ 16 w 69"/>
                    <a:gd name="T5" fmla="*/ 63 h 63"/>
                    <a:gd name="T6" fmla="*/ 19 w 69"/>
                    <a:gd name="T7" fmla="*/ 41 h 63"/>
                    <a:gd name="T8" fmla="*/ 9 w 69"/>
                    <a:gd name="T9" fmla="*/ 36 h 63"/>
                    <a:gd name="T10" fmla="*/ 0 w 69"/>
                    <a:gd name="T11" fmla="*/ 31 h 63"/>
                    <a:gd name="T12" fmla="*/ 10 w 69"/>
                    <a:gd name="T13" fmla="*/ 27 h 63"/>
                    <a:gd name="T14" fmla="*/ 20 w 69"/>
                    <a:gd name="T15" fmla="*/ 23 h 63"/>
                    <a:gd name="T16" fmla="*/ 18 w 69"/>
                    <a:gd name="T17" fmla="*/ 1 h 63"/>
                    <a:gd name="T18" fmla="*/ 34 w 69"/>
                    <a:gd name="T19" fmla="*/ 14 h 63"/>
                    <a:gd name="T20" fmla="*/ 49 w 69"/>
                    <a:gd name="T21" fmla="*/ 0 h 63"/>
                    <a:gd name="T22" fmla="*/ 49 w 69"/>
                    <a:gd name="T23" fmla="*/ 23 h 63"/>
                    <a:gd name="T24" fmla="*/ 59 w 69"/>
                    <a:gd name="T25" fmla="*/ 26 h 63"/>
                    <a:gd name="T26" fmla="*/ 69 w 69"/>
                    <a:gd name="T27" fmla="*/ 30 h 63"/>
                    <a:gd name="T28" fmla="*/ 59 w 69"/>
                    <a:gd name="T29" fmla="*/ 35 h 63"/>
                    <a:gd name="T30" fmla="*/ 50 w 69"/>
                    <a:gd name="T31" fmla="*/ 41 h 63"/>
                    <a:gd name="T32" fmla="*/ 54 w 69"/>
                    <a:gd name="T3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9" h="63">
                      <a:moveTo>
                        <a:pt x="54" y="63"/>
                      </a:moveTo>
                      <a:cubicBezTo>
                        <a:pt x="47" y="59"/>
                        <a:pt x="41" y="55"/>
                        <a:pt x="35" y="50"/>
                      </a:cubicBezTo>
                      <a:cubicBezTo>
                        <a:pt x="29" y="55"/>
                        <a:pt x="22" y="59"/>
                        <a:pt x="16" y="63"/>
                      </a:cubicBezTo>
                      <a:cubicBezTo>
                        <a:pt x="17" y="56"/>
                        <a:pt x="18" y="48"/>
                        <a:pt x="19" y="41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23" y="5"/>
                        <a:pt x="28" y="10"/>
                        <a:pt x="34" y="14"/>
                      </a:cubicBezTo>
                      <a:cubicBezTo>
                        <a:pt x="39" y="9"/>
                        <a:pt x="44" y="5"/>
                        <a:pt x="49" y="0"/>
                      </a:cubicBezTo>
                      <a:cubicBezTo>
                        <a:pt x="49" y="8"/>
                        <a:pt x="49" y="15"/>
                        <a:pt x="49" y="2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lnTo>
                        <a:pt x="54" y="63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2" name="Freeform 144"/>
                <p:cNvSpPr>
                  <a:spLocks/>
                </p:cNvSpPr>
                <p:nvPr/>
              </p:nvSpPr>
              <p:spPr bwMode="auto">
                <a:xfrm>
                  <a:off x="7637463" y="2100263"/>
                  <a:ext cx="177800" cy="179388"/>
                </a:xfrm>
                <a:custGeom>
                  <a:avLst/>
                  <a:gdLst>
                    <a:gd name="T0" fmla="*/ 58 w 67"/>
                    <a:gd name="T1" fmla="*/ 60 h 68"/>
                    <a:gd name="T2" fmla="*/ 38 w 67"/>
                    <a:gd name="T3" fmla="*/ 52 h 68"/>
                    <a:gd name="T4" fmla="*/ 22 w 67"/>
                    <a:gd name="T5" fmla="*/ 68 h 68"/>
                    <a:gd name="T6" fmla="*/ 21 w 67"/>
                    <a:gd name="T7" fmla="*/ 46 h 68"/>
                    <a:gd name="T8" fmla="*/ 10 w 67"/>
                    <a:gd name="T9" fmla="*/ 43 h 68"/>
                    <a:gd name="T10" fmla="*/ 0 w 67"/>
                    <a:gd name="T11" fmla="*/ 40 h 68"/>
                    <a:gd name="T12" fmla="*/ 8 w 67"/>
                    <a:gd name="T13" fmla="*/ 34 h 68"/>
                    <a:gd name="T14" fmla="*/ 17 w 67"/>
                    <a:gd name="T15" fmla="*/ 28 h 68"/>
                    <a:gd name="T16" fmla="*/ 11 w 67"/>
                    <a:gd name="T17" fmla="*/ 7 h 68"/>
                    <a:gd name="T18" fmla="*/ 30 w 67"/>
                    <a:gd name="T19" fmla="*/ 17 h 68"/>
                    <a:gd name="T20" fmla="*/ 42 w 67"/>
                    <a:gd name="T21" fmla="*/ 0 h 68"/>
                    <a:gd name="T22" fmla="*/ 46 w 67"/>
                    <a:gd name="T23" fmla="*/ 22 h 68"/>
                    <a:gd name="T24" fmla="*/ 56 w 67"/>
                    <a:gd name="T25" fmla="*/ 24 h 68"/>
                    <a:gd name="T26" fmla="*/ 67 w 67"/>
                    <a:gd name="T27" fmla="*/ 25 h 68"/>
                    <a:gd name="T28" fmla="*/ 50 w 67"/>
                    <a:gd name="T29" fmla="*/ 39 h 68"/>
                    <a:gd name="T30" fmla="*/ 58 w 67"/>
                    <a:gd name="T31" fmla="*/ 6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7" h="68">
                      <a:moveTo>
                        <a:pt x="58" y="60"/>
                      </a:moveTo>
                      <a:cubicBezTo>
                        <a:pt x="51" y="58"/>
                        <a:pt x="44" y="55"/>
                        <a:pt x="38" y="52"/>
                      </a:cubicBezTo>
                      <a:cubicBezTo>
                        <a:pt x="33" y="57"/>
                        <a:pt x="27" y="63"/>
                        <a:pt x="22" y="68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7" y="10"/>
                        <a:pt x="23" y="13"/>
                        <a:pt x="30" y="17"/>
                      </a:cubicBezTo>
                      <a:cubicBezTo>
                        <a:pt x="34" y="11"/>
                        <a:pt x="38" y="6"/>
                        <a:pt x="42" y="0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62" y="30"/>
                        <a:pt x="56" y="35"/>
                        <a:pt x="50" y="39"/>
                      </a:cubicBezTo>
                      <a:lnTo>
                        <a:pt x="58" y="60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Freeform 145"/>
                <p:cNvSpPr>
                  <a:spLocks/>
                </p:cNvSpPr>
                <p:nvPr/>
              </p:nvSpPr>
              <p:spPr bwMode="auto">
                <a:xfrm>
                  <a:off x="7824788" y="2030413"/>
                  <a:ext cx="173038" cy="188913"/>
                </a:xfrm>
                <a:custGeom>
                  <a:avLst/>
                  <a:gdLst>
                    <a:gd name="T0" fmla="*/ 61 w 65"/>
                    <a:gd name="T1" fmla="*/ 58 h 71"/>
                    <a:gd name="T2" fmla="*/ 39 w 65"/>
                    <a:gd name="T3" fmla="*/ 52 h 71"/>
                    <a:gd name="T4" fmla="*/ 27 w 65"/>
                    <a:gd name="T5" fmla="*/ 71 h 71"/>
                    <a:gd name="T6" fmla="*/ 22 w 65"/>
                    <a:gd name="T7" fmla="*/ 49 h 71"/>
                    <a:gd name="T8" fmla="*/ 0 w 65"/>
                    <a:gd name="T9" fmla="*/ 47 h 71"/>
                    <a:gd name="T10" fmla="*/ 15 w 65"/>
                    <a:gd name="T11" fmla="*/ 32 h 71"/>
                    <a:gd name="T12" fmla="*/ 6 w 65"/>
                    <a:gd name="T13" fmla="*/ 12 h 71"/>
                    <a:gd name="T14" fmla="*/ 26 w 65"/>
                    <a:gd name="T15" fmla="*/ 19 h 71"/>
                    <a:gd name="T16" fmla="*/ 36 w 65"/>
                    <a:gd name="T17" fmla="*/ 0 h 71"/>
                    <a:gd name="T18" fmla="*/ 43 w 65"/>
                    <a:gd name="T19" fmla="*/ 22 h 71"/>
                    <a:gd name="T20" fmla="*/ 65 w 65"/>
                    <a:gd name="T21" fmla="*/ 22 h 71"/>
                    <a:gd name="T22" fmla="*/ 50 w 65"/>
                    <a:gd name="T23" fmla="*/ 38 h 71"/>
                    <a:gd name="T24" fmla="*/ 61 w 65"/>
                    <a:gd name="T25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71">
                      <a:moveTo>
                        <a:pt x="61" y="58"/>
                      </a:moveTo>
                      <a:cubicBezTo>
                        <a:pt x="54" y="56"/>
                        <a:pt x="46" y="54"/>
                        <a:pt x="39" y="52"/>
                      </a:cubicBezTo>
                      <a:cubicBezTo>
                        <a:pt x="35" y="59"/>
                        <a:pt x="31" y="65"/>
                        <a:pt x="27" y="71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14" y="49"/>
                        <a:pt x="7" y="48"/>
                        <a:pt x="0" y="47"/>
                      </a:cubicBezTo>
                      <a:cubicBezTo>
                        <a:pt x="5" y="42"/>
                        <a:pt x="10" y="37"/>
                        <a:pt x="15" y="3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12" y="14"/>
                        <a:pt x="19" y="17"/>
                        <a:pt x="26" y="19"/>
                      </a:cubicBezTo>
                      <a:cubicBezTo>
                        <a:pt x="30" y="13"/>
                        <a:pt x="33" y="6"/>
                        <a:pt x="36" y="0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50" y="22"/>
                        <a:pt x="57" y="22"/>
                        <a:pt x="65" y="22"/>
                      </a:cubicBezTo>
                      <a:cubicBezTo>
                        <a:pt x="60" y="28"/>
                        <a:pt x="55" y="33"/>
                        <a:pt x="50" y="38"/>
                      </a:cubicBezTo>
                      <a:lnTo>
                        <a:pt x="61" y="58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4" name="Freeform 146"/>
                <p:cNvSpPr>
                  <a:spLocks/>
                </p:cNvSpPr>
                <p:nvPr/>
              </p:nvSpPr>
              <p:spPr bwMode="auto">
                <a:xfrm>
                  <a:off x="8005763" y="1943100"/>
                  <a:ext cx="163513" cy="188913"/>
                </a:xfrm>
                <a:custGeom>
                  <a:avLst/>
                  <a:gdLst>
                    <a:gd name="T0" fmla="*/ 61 w 62"/>
                    <a:gd name="T1" fmla="*/ 55 h 71"/>
                    <a:gd name="T2" fmla="*/ 39 w 62"/>
                    <a:gd name="T3" fmla="*/ 51 h 71"/>
                    <a:gd name="T4" fmla="*/ 29 w 62"/>
                    <a:gd name="T5" fmla="*/ 71 h 71"/>
                    <a:gd name="T6" fmla="*/ 22 w 62"/>
                    <a:gd name="T7" fmla="*/ 50 h 71"/>
                    <a:gd name="T8" fmla="*/ 0 w 62"/>
                    <a:gd name="T9" fmla="*/ 50 h 71"/>
                    <a:gd name="T10" fmla="*/ 14 w 62"/>
                    <a:gd name="T11" fmla="*/ 34 h 71"/>
                    <a:gd name="T12" fmla="*/ 2 w 62"/>
                    <a:gd name="T13" fmla="*/ 15 h 71"/>
                    <a:gd name="T14" fmla="*/ 23 w 62"/>
                    <a:gd name="T15" fmla="*/ 19 h 71"/>
                    <a:gd name="T16" fmla="*/ 32 w 62"/>
                    <a:gd name="T17" fmla="*/ 0 h 71"/>
                    <a:gd name="T18" fmla="*/ 40 w 62"/>
                    <a:gd name="T19" fmla="*/ 20 h 71"/>
                    <a:gd name="T20" fmla="*/ 62 w 62"/>
                    <a:gd name="T21" fmla="*/ 19 h 71"/>
                    <a:gd name="T22" fmla="*/ 49 w 62"/>
                    <a:gd name="T23" fmla="*/ 36 h 71"/>
                    <a:gd name="T24" fmla="*/ 61 w 62"/>
                    <a:gd name="T25" fmla="*/ 5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71">
                      <a:moveTo>
                        <a:pt x="61" y="55"/>
                      </a:moveTo>
                      <a:cubicBezTo>
                        <a:pt x="39" y="51"/>
                        <a:pt x="39" y="51"/>
                        <a:pt x="39" y="51"/>
                      </a:cubicBezTo>
                      <a:cubicBezTo>
                        <a:pt x="36" y="58"/>
                        <a:pt x="33" y="65"/>
                        <a:pt x="29" y="7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14" y="50"/>
                        <a:pt x="7" y="50"/>
                        <a:pt x="0" y="50"/>
                      </a:cubicBezTo>
                      <a:cubicBezTo>
                        <a:pt x="5" y="45"/>
                        <a:pt x="9" y="39"/>
                        <a:pt x="14" y="3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9" y="16"/>
                        <a:pt x="16" y="18"/>
                        <a:pt x="23" y="19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62" y="19"/>
                        <a:pt x="62" y="19"/>
                        <a:pt x="62" y="19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lnTo>
                        <a:pt x="61" y="55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5" name="Freeform 147"/>
                <p:cNvSpPr>
                  <a:spLocks/>
                </p:cNvSpPr>
                <p:nvPr/>
              </p:nvSpPr>
              <p:spPr bwMode="auto">
                <a:xfrm>
                  <a:off x="8177213" y="1843088"/>
                  <a:ext cx="160338" cy="187325"/>
                </a:xfrm>
                <a:custGeom>
                  <a:avLst/>
                  <a:gdLst>
                    <a:gd name="T0" fmla="*/ 60 w 61"/>
                    <a:gd name="T1" fmla="*/ 55 h 71"/>
                    <a:gd name="T2" fmla="*/ 39 w 61"/>
                    <a:gd name="T3" fmla="*/ 52 h 71"/>
                    <a:gd name="T4" fmla="*/ 30 w 61"/>
                    <a:gd name="T5" fmla="*/ 71 h 71"/>
                    <a:gd name="T6" fmla="*/ 21 w 61"/>
                    <a:gd name="T7" fmla="*/ 51 h 71"/>
                    <a:gd name="T8" fmla="*/ 0 w 61"/>
                    <a:gd name="T9" fmla="*/ 52 h 71"/>
                    <a:gd name="T10" fmla="*/ 13 w 61"/>
                    <a:gd name="T11" fmla="*/ 35 h 71"/>
                    <a:gd name="T12" fmla="*/ 0 w 61"/>
                    <a:gd name="T13" fmla="*/ 16 h 71"/>
                    <a:gd name="T14" fmla="*/ 22 w 61"/>
                    <a:gd name="T15" fmla="*/ 20 h 71"/>
                    <a:gd name="T16" fmla="*/ 31 w 61"/>
                    <a:gd name="T17" fmla="*/ 0 h 71"/>
                    <a:gd name="T18" fmla="*/ 39 w 61"/>
                    <a:gd name="T19" fmla="*/ 21 h 71"/>
                    <a:gd name="T20" fmla="*/ 61 w 61"/>
                    <a:gd name="T21" fmla="*/ 20 h 71"/>
                    <a:gd name="T22" fmla="*/ 48 w 61"/>
                    <a:gd name="T23" fmla="*/ 37 h 71"/>
                    <a:gd name="T24" fmla="*/ 60 w 61"/>
                    <a:gd name="T25" fmla="*/ 5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71">
                      <a:moveTo>
                        <a:pt x="60" y="55"/>
                      </a:moveTo>
                      <a:cubicBezTo>
                        <a:pt x="53" y="54"/>
                        <a:pt x="46" y="53"/>
                        <a:pt x="39" y="52"/>
                      </a:cubicBezTo>
                      <a:cubicBezTo>
                        <a:pt x="30" y="71"/>
                        <a:pt x="30" y="71"/>
                        <a:pt x="30" y="7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5" y="13"/>
                        <a:pt x="28" y="7"/>
                        <a:pt x="31" y="0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47" y="20"/>
                        <a:pt x="54" y="20"/>
                        <a:pt x="61" y="20"/>
                      </a:cubicBezTo>
                      <a:cubicBezTo>
                        <a:pt x="57" y="25"/>
                        <a:pt x="52" y="31"/>
                        <a:pt x="48" y="37"/>
                      </a:cubicBezTo>
                      <a:lnTo>
                        <a:pt x="60" y="55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6" name="Freeform 148"/>
                <p:cNvSpPr>
                  <a:spLocks/>
                </p:cNvSpPr>
                <p:nvPr/>
              </p:nvSpPr>
              <p:spPr bwMode="auto">
                <a:xfrm>
                  <a:off x="8345488" y="1751013"/>
                  <a:ext cx="168275" cy="187325"/>
                </a:xfrm>
                <a:custGeom>
                  <a:avLst/>
                  <a:gdLst>
                    <a:gd name="T0" fmla="*/ 59 w 64"/>
                    <a:gd name="T1" fmla="*/ 58 h 71"/>
                    <a:gd name="T2" fmla="*/ 39 w 64"/>
                    <a:gd name="T3" fmla="*/ 52 h 71"/>
                    <a:gd name="T4" fmla="*/ 29 w 64"/>
                    <a:gd name="T5" fmla="*/ 71 h 71"/>
                    <a:gd name="T6" fmla="*/ 22 w 64"/>
                    <a:gd name="T7" fmla="*/ 50 h 71"/>
                    <a:gd name="T8" fmla="*/ 0 w 64"/>
                    <a:gd name="T9" fmla="*/ 50 h 71"/>
                    <a:gd name="T10" fmla="*/ 14 w 64"/>
                    <a:gd name="T11" fmla="*/ 33 h 71"/>
                    <a:gd name="T12" fmla="*/ 3 w 64"/>
                    <a:gd name="T13" fmla="*/ 14 h 71"/>
                    <a:gd name="T14" fmla="*/ 25 w 64"/>
                    <a:gd name="T15" fmla="*/ 19 h 71"/>
                    <a:gd name="T16" fmla="*/ 36 w 64"/>
                    <a:gd name="T17" fmla="*/ 0 h 71"/>
                    <a:gd name="T18" fmla="*/ 42 w 64"/>
                    <a:gd name="T19" fmla="*/ 21 h 71"/>
                    <a:gd name="T20" fmla="*/ 64 w 64"/>
                    <a:gd name="T21" fmla="*/ 23 h 71"/>
                    <a:gd name="T22" fmla="*/ 49 w 64"/>
                    <a:gd name="T23" fmla="*/ 38 h 71"/>
                    <a:gd name="T24" fmla="*/ 59 w 64"/>
                    <a:gd name="T25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71">
                      <a:moveTo>
                        <a:pt x="59" y="58"/>
                      </a:moveTo>
                      <a:cubicBezTo>
                        <a:pt x="53" y="56"/>
                        <a:pt x="46" y="54"/>
                        <a:pt x="39" y="52"/>
                      </a:cubicBezTo>
                      <a:cubicBezTo>
                        <a:pt x="36" y="58"/>
                        <a:pt x="32" y="65"/>
                        <a:pt x="29" y="7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15" y="50"/>
                        <a:pt x="7" y="50"/>
                        <a:pt x="0" y="50"/>
                      </a:cubicBezTo>
                      <a:cubicBezTo>
                        <a:pt x="5" y="44"/>
                        <a:pt x="9" y="39"/>
                        <a:pt x="14" y="3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0" y="16"/>
                        <a:pt x="17" y="17"/>
                        <a:pt x="25" y="19"/>
                      </a:cubicBezTo>
                      <a:cubicBezTo>
                        <a:pt x="28" y="12"/>
                        <a:pt x="32" y="6"/>
                        <a:pt x="36" y="0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50" y="22"/>
                        <a:pt x="57" y="22"/>
                        <a:pt x="64" y="23"/>
                      </a:cubicBezTo>
                      <a:cubicBezTo>
                        <a:pt x="59" y="28"/>
                        <a:pt x="54" y="33"/>
                        <a:pt x="49" y="38"/>
                      </a:cubicBezTo>
                      <a:lnTo>
                        <a:pt x="59" y="58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7" name="Freeform 149"/>
                <p:cNvSpPr>
                  <a:spLocks/>
                </p:cNvSpPr>
                <p:nvPr/>
              </p:nvSpPr>
              <p:spPr bwMode="auto">
                <a:xfrm>
                  <a:off x="8524876" y="1684338"/>
                  <a:ext cx="176213" cy="182563"/>
                </a:xfrm>
                <a:custGeom>
                  <a:avLst/>
                  <a:gdLst>
                    <a:gd name="T0" fmla="*/ 55 w 67"/>
                    <a:gd name="T1" fmla="*/ 62 h 69"/>
                    <a:gd name="T2" fmla="*/ 37 w 67"/>
                    <a:gd name="T3" fmla="*/ 52 h 69"/>
                    <a:gd name="T4" fmla="*/ 25 w 67"/>
                    <a:gd name="T5" fmla="*/ 69 h 69"/>
                    <a:gd name="T6" fmla="*/ 21 w 67"/>
                    <a:gd name="T7" fmla="*/ 47 h 69"/>
                    <a:gd name="T8" fmla="*/ 0 w 67"/>
                    <a:gd name="T9" fmla="*/ 44 h 69"/>
                    <a:gd name="T10" fmla="*/ 16 w 67"/>
                    <a:gd name="T11" fmla="*/ 29 h 69"/>
                    <a:gd name="T12" fmla="*/ 8 w 67"/>
                    <a:gd name="T13" fmla="*/ 8 h 69"/>
                    <a:gd name="T14" fmla="*/ 29 w 67"/>
                    <a:gd name="T15" fmla="*/ 17 h 69"/>
                    <a:gd name="T16" fmla="*/ 37 w 67"/>
                    <a:gd name="T17" fmla="*/ 9 h 69"/>
                    <a:gd name="T18" fmla="*/ 45 w 67"/>
                    <a:gd name="T19" fmla="*/ 0 h 69"/>
                    <a:gd name="T20" fmla="*/ 46 w 67"/>
                    <a:gd name="T21" fmla="*/ 23 h 69"/>
                    <a:gd name="T22" fmla="*/ 57 w 67"/>
                    <a:gd name="T23" fmla="*/ 26 h 69"/>
                    <a:gd name="T24" fmla="*/ 67 w 67"/>
                    <a:gd name="T25" fmla="*/ 29 h 69"/>
                    <a:gd name="T26" fmla="*/ 58 w 67"/>
                    <a:gd name="T27" fmla="*/ 35 h 69"/>
                    <a:gd name="T28" fmla="*/ 50 w 67"/>
                    <a:gd name="T29" fmla="*/ 41 h 69"/>
                    <a:gd name="T30" fmla="*/ 55 w 67"/>
                    <a:gd name="T31" fmla="*/ 6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7" h="69">
                      <a:moveTo>
                        <a:pt x="55" y="62"/>
                      </a:moveTo>
                      <a:cubicBezTo>
                        <a:pt x="50" y="59"/>
                        <a:pt x="44" y="55"/>
                        <a:pt x="37" y="52"/>
                      </a:cubicBezTo>
                      <a:cubicBezTo>
                        <a:pt x="33" y="58"/>
                        <a:pt x="29" y="63"/>
                        <a:pt x="25" y="69"/>
                      </a:cubicBezTo>
                      <a:cubicBezTo>
                        <a:pt x="24" y="62"/>
                        <a:pt x="22" y="54"/>
                        <a:pt x="21" y="47"/>
                      </a:cubicBezTo>
                      <a:cubicBezTo>
                        <a:pt x="14" y="46"/>
                        <a:pt x="7" y="44"/>
                        <a:pt x="0" y="44"/>
                      </a:cubicBezTo>
                      <a:cubicBezTo>
                        <a:pt x="5" y="39"/>
                        <a:pt x="11" y="34"/>
                        <a:pt x="16" y="29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5" y="11"/>
                        <a:pt x="22" y="14"/>
                        <a:pt x="29" y="17"/>
                      </a:cubicBezTo>
                      <a:cubicBezTo>
                        <a:pt x="32" y="14"/>
                        <a:pt x="34" y="11"/>
                        <a:pt x="37" y="9"/>
                      </a:cubicBezTo>
                      <a:cubicBezTo>
                        <a:pt x="40" y="6"/>
                        <a:pt x="43" y="3"/>
                        <a:pt x="45" y="0"/>
                      </a:cubicBezTo>
                      <a:cubicBezTo>
                        <a:pt x="46" y="8"/>
                        <a:pt x="46" y="15"/>
                        <a:pt x="46" y="23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67" y="29"/>
                        <a:pt x="67" y="29"/>
                        <a:pt x="67" y="29"/>
                      </a:cubicBezTo>
                      <a:cubicBezTo>
                        <a:pt x="64" y="31"/>
                        <a:pt x="61" y="33"/>
                        <a:pt x="58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lnTo>
                        <a:pt x="55" y="62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28" name="组合 127"/>
                <p:cNvGrpSpPr/>
                <p:nvPr/>
              </p:nvGrpSpPr>
              <p:grpSpPr>
                <a:xfrm>
                  <a:off x="7327901" y="1435130"/>
                  <a:ext cx="1168400" cy="450821"/>
                  <a:chOff x="7280275" y="1244601"/>
                  <a:chExt cx="1390651" cy="536575"/>
                </a:xfrm>
                <a:grpFill/>
              </p:grpSpPr>
              <p:sp>
                <p:nvSpPr>
                  <p:cNvPr id="129" name="Freeform 162"/>
                  <p:cNvSpPr>
                    <a:spLocks/>
                  </p:cNvSpPr>
                  <p:nvPr/>
                </p:nvSpPr>
                <p:spPr bwMode="auto">
                  <a:xfrm>
                    <a:off x="7280275" y="1581151"/>
                    <a:ext cx="244475" cy="198438"/>
                  </a:xfrm>
                  <a:custGeom>
                    <a:avLst/>
                    <a:gdLst>
                      <a:gd name="T0" fmla="*/ 65 w 93"/>
                      <a:gd name="T1" fmla="*/ 0 h 75"/>
                      <a:gd name="T2" fmla="*/ 75 w 93"/>
                      <a:gd name="T3" fmla="*/ 38 h 75"/>
                      <a:gd name="T4" fmla="*/ 83 w 93"/>
                      <a:gd name="T5" fmla="*/ 56 h 75"/>
                      <a:gd name="T6" fmla="*/ 93 w 93"/>
                      <a:gd name="T7" fmla="*/ 75 h 75"/>
                      <a:gd name="T8" fmla="*/ 45 w 93"/>
                      <a:gd name="T9" fmla="*/ 65 h 75"/>
                      <a:gd name="T10" fmla="*/ 0 w 93"/>
                      <a:gd name="T11" fmla="*/ 45 h 75"/>
                      <a:gd name="T12" fmla="*/ 18 w 93"/>
                      <a:gd name="T13" fmla="*/ 36 h 75"/>
                      <a:gd name="T14" fmla="*/ 36 w 93"/>
                      <a:gd name="T15" fmla="*/ 25 h 75"/>
                      <a:gd name="T16" fmla="*/ 65 w 93"/>
                      <a:gd name="T17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3" h="75">
                        <a:moveTo>
                          <a:pt x="65" y="0"/>
                        </a:moveTo>
                        <a:cubicBezTo>
                          <a:pt x="67" y="12"/>
                          <a:pt x="71" y="25"/>
                          <a:pt x="75" y="38"/>
                        </a:cubicBezTo>
                        <a:cubicBezTo>
                          <a:pt x="78" y="44"/>
                          <a:pt x="80" y="50"/>
                          <a:pt x="83" y="56"/>
                        </a:cubicBezTo>
                        <a:cubicBezTo>
                          <a:pt x="86" y="62"/>
                          <a:pt x="89" y="68"/>
                          <a:pt x="93" y="75"/>
                        </a:cubicBezTo>
                        <a:cubicBezTo>
                          <a:pt x="77" y="73"/>
                          <a:pt x="61" y="70"/>
                          <a:pt x="45" y="65"/>
                        </a:cubicBezTo>
                        <a:cubicBezTo>
                          <a:pt x="29" y="60"/>
                          <a:pt x="14" y="53"/>
                          <a:pt x="0" y="45"/>
                        </a:cubicBezTo>
                        <a:cubicBezTo>
                          <a:pt x="6" y="42"/>
                          <a:pt x="12" y="39"/>
                          <a:pt x="18" y="36"/>
                        </a:cubicBezTo>
                        <a:cubicBezTo>
                          <a:pt x="24" y="33"/>
                          <a:pt x="30" y="29"/>
                          <a:pt x="36" y="25"/>
                        </a:cubicBezTo>
                        <a:cubicBezTo>
                          <a:pt x="46" y="18"/>
                          <a:pt x="56" y="9"/>
                          <a:pt x="65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0" name="Freeform 163"/>
                  <p:cNvSpPr>
                    <a:spLocks/>
                  </p:cNvSpPr>
                  <p:nvPr/>
                </p:nvSpPr>
                <p:spPr bwMode="auto">
                  <a:xfrm>
                    <a:off x="7543800" y="1598613"/>
                    <a:ext cx="246063" cy="182563"/>
                  </a:xfrm>
                  <a:custGeom>
                    <a:avLst/>
                    <a:gdLst>
                      <a:gd name="T0" fmla="*/ 41 w 93"/>
                      <a:gd name="T1" fmla="*/ 0 h 69"/>
                      <a:gd name="T2" fmla="*/ 65 w 93"/>
                      <a:gd name="T3" fmla="*/ 31 h 69"/>
                      <a:gd name="T4" fmla="*/ 93 w 93"/>
                      <a:gd name="T5" fmla="*/ 60 h 69"/>
                      <a:gd name="T6" fmla="*/ 47 w 93"/>
                      <a:gd name="T7" fmla="*/ 68 h 69"/>
                      <a:gd name="T8" fmla="*/ 0 w 93"/>
                      <a:gd name="T9" fmla="*/ 68 h 69"/>
                      <a:gd name="T10" fmla="*/ 23 w 93"/>
                      <a:gd name="T11" fmla="*/ 35 h 69"/>
                      <a:gd name="T12" fmla="*/ 41 w 93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69">
                        <a:moveTo>
                          <a:pt x="41" y="0"/>
                        </a:moveTo>
                        <a:cubicBezTo>
                          <a:pt x="48" y="11"/>
                          <a:pt x="56" y="21"/>
                          <a:pt x="65" y="31"/>
                        </a:cubicBezTo>
                        <a:cubicBezTo>
                          <a:pt x="73" y="41"/>
                          <a:pt x="83" y="51"/>
                          <a:pt x="93" y="60"/>
                        </a:cubicBezTo>
                        <a:cubicBezTo>
                          <a:pt x="78" y="64"/>
                          <a:pt x="63" y="66"/>
                          <a:pt x="47" y="68"/>
                        </a:cubicBezTo>
                        <a:cubicBezTo>
                          <a:pt x="32" y="69"/>
                          <a:pt x="16" y="69"/>
                          <a:pt x="0" y="68"/>
                        </a:cubicBezTo>
                        <a:cubicBezTo>
                          <a:pt x="9" y="57"/>
                          <a:pt x="16" y="46"/>
                          <a:pt x="23" y="35"/>
                        </a:cubicBezTo>
                        <a:cubicBezTo>
                          <a:pt x="30" y="23"/>
                          <a:pt x="36" y="12"/>
                          <a:pt x="41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1" name="Freeform 164"/>
                  <p:cNvSpPr>
                    <a:spLocks/>
                  </p:cNvSpPr>
                  <p:nvPr/>
                </p:nvSpPr>
                <p:spPr bwMode="auto">
                  <a:xfrm>
                    <a:off x="7807325" y="1550988"/>
                    <a:ext cx="222250" cy="204788"/>
                  </a:xfrm>
                  <a:custGeom>
                    <a:avLst/>
                    <a:gdLst>
                      <a:gd name="T0" fmla="*/ 20 w 84"/>
                      <a:gd name="T1" fmla="*/ 0 h 77"/>
                      <a:gd name="T2" fmla="*/ 51 w 84"/>
                      <a:gd name="T3" fmla="*/ 25 h 77"/>
                      <a:gd name="T4" fmla="*/ 84 w 84"/>
                      <a:gd name="T5" fmla="*/ 48 h 77"/>
                      <a:gd name="T6" fmla="*/ 43 w 84"/>
                      <a:gd name="T7" fmla="*/ 64 h 77"/>
                      <a:gd name="T8" fmla="*/ 0 w 84"/>
                      <a:gd name="T9" fmla="*/ 77 h 77"/>
                      <a:gd name="T10" fmla="*/ 12 w 84"/>
                      <a:gd name="T11" fmla="*/ 38 h 77"/>
                      <a:gd name="T12" fmla="*/ 20 w 84"/>
                      <a:gd name="T13" fmla="*/ 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4" h="77">
                        <a:moveTo>
                          <a:pt x="20" y="0"/>
                        </a:moveTo>
                        <a:cubicBezTo>
                          <a:pt x="30" y="8"/>
                          <a:pt x="40" y="16"/>
                          <a:pt x="51" y="25"/>
                        </a:cubicBezTo>
                        <a:cubicBezTo>
                          <a:pt x="62" y="33"/>
                          <a:pt x="73" y="40"/>
                          <a:pt x="84" y="48"/>
                        </a:cubicBezTo>
                        <a:cubicBezTo>
                          <a:pt x="70" y="54"/>
                          <a:pt x="57" y="59"/>
                          <a:pt x="43" y="64"/>
                        </a:cubicBezTo>
                        <a:cubicBezTo>
                          <a:pt x="29" y="69"/>
                          <a:pt x="14" y="73"/>
                          <a:pt x="0" y="77"/>
                        </a:cubicBezTo>
                        <a:cubicBezTo>
                          <a:pt x="4" y="64"/>
                          <a:pt x="8" y="51"/>
                          <a:pt x="12" y="38"/>
                        </a:cubicBezTo>
                        <a:cubicBezTo>
                          <a:pt x="15" y="25"/>
                          <a:pt x="18" y="12"/>
                          <a:pt x="20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2" name="Freeform 165"/>
                  <p:cNvSpPr>
                    <a:spLocks/>
                  </p:cNvSpPr>
                  <p:nvPr/>
                </p:nvSpPr>
                <p:spPr bwMode="auto">
                  <a:xfrm>
                    <a:off x="8045450" y="1462088"/>
                    <a:ext cx="203200" cy="211138"/>
                  </a:xfrm>
                  <a:custGeom>
                    <a:avLst/>
                    <a:gdLst>
                      <a:gd name="T0" fmla="*/ 10 w 77"/>
                      <a:gd name="T1" fmla="*/ 0 h 80"/>
                      <a:gd name="T2" fmla="*/ 43 w 77"/>
                      <a:gd name="T3" fmla="*/ 22 h 80"/>
                      <a:gd name="T4" fmla="*/ 77 w 77"/>
                      <a:gd name="T5" fmla="*/ 44 h 80"/>
                      <a:gd name="T6" fmla="*/ 39 w 77"/>
                      <a:gd name="T7" fmla="*/ 62 h 80"/>
                      <a:gd name="T8" fmla="*/ 0 w 77"/>
                      <a:gd name="T9" fmla="*/ 80 h 80"/>
                      <a:gd name="T10" fmla="*/ 5 w 77"/>
                      <a:gd name="T11" fmla="*/ 40 h 80"/>
                      <a:gd name="T12" fmla="*/ 10 w 77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" h="80">
                        <a:moveTo>
                          <a:pt x="10" y="0"/>
                        </a:moveTo>
                        <a:cubicBezTo>
                          <a:pt x="21" y="8"/>
                          <a:pt x="32" y="15"/>
                          <a:pt x="43" y="22"/>
                        </a:cubicBezTo>
                        <a:cubicBezTo>
                          <a:pt x="55" y="30"/>
                          <a:pt x="66" y="37"/>
                          <a:pt x="77" y="44"/>
                        </a:cubicBezTo>
                        <a:cubicBezTo>
                          <a:pt x="64" y="50"/>
                          <a:pt x="52" y="56"/>
                          <a:pt x="39" y="62"/>
                        </a:cubicBezTo>
                        <a:cubicBezTo>
                          <a:pt x="26" y="68"/>
                          <a:pt x="13" y="74"/>
                          <a:pt x="0" y="80"/>
                        </a:cubicBezTo>
                        <a:cubicBezTo>
                          <a:pt x="2" y="66"/>
                          <a:pt x="4" y="53"/>
                          <a:pt x="5" y="40"/>
                        </a:cubicBezTo>
                        <a:cubicBezTo>
                          <a:pt x="7" y="27"/>
                          <a:pt x="9" y="14"/>
                          <a:pt x="10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3" name="Freeform 166"/>
                  <p:cNvSpPr>
                    <a:spLocks/>
                  </p:cNvSpPr>
                  <p:nvPr/>
                </p:nvSpPr>
                <p:spPr bwMode="auto">
                  <a:xfrm>
                    <a:off x="8264525" y="1358901"/>
                    <a:ext cx="198438" cy="211138"/>
                  </a:xfrm>
                  <a:custGeom>
                    <a:avLst/>
                    <a:gdLst>
                      <a:gd name="T0" fmla="*/ 6 w 75"/>
                      <a:gd name="T1" fmla="*/ 0 h 80"/>
                      <a:gd name="T2" fmla="*/ 40 w 75"/>
                      <a:gd name="T3" fmla="*/ 21 h 80"/>
                      <a:gd name="T4" fmla="*/ 75 w 75"/>
                      <a:gd name="T5" fmla="*/ 40 h 80"/>
                      <a:gd name="T6" fmla="*/ 38 w 75"/>
                      <a:gd name="T7" fmla="*/ 61 h 80"/>
                      <a:gd name="T8" fmla="*/ 0 w 75"/>
                      <a:gd name="T9" fmla="*/ 80 h 80"/>
                      <a:gd name="T10" fmla="*/ 4 w 75"/>
                      <a:gd name="T11" fmla="*/ 40 h 80"/>
                      <a:gd name="T12" fmla="*/ 6 w 75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80">
                        <a:moveTo>
                          <a:pt x="6" y="0"/>
                        </a:moveTo>
                        <a:cubicBezTo>
                          <a:pt x="17" y="7"/>
                          <a:pt x="29" y="14"/>
                          <a:pt x="40" y="21"/>
                        </a:cubicBezTo>
                        <a:cubicBezTo>
                          <a:pt x="52" y="27"/>
                          <a:pt x="64" y="34"/>
                          <a:pt x="75" y="40"/>
                        </a:cubicBezTo>
                        <a:cubicBezTo>
                          <a:pt x="63" y="47"/>
                          <a:pt x="51" y="54"/>
                          <a:pt x="38" y="61"/>
                        </a:cubicBezTo>
                        <a:cubicBezTo>
                          <a:pt x="25" y="67"/>
                          <a:pt x="13" y="74"/>
                          <a:pt x="0" y="80"/>
                        </a:cubicBezTo>
                        <a:cubicBezTo>
                          <a:pt x="1" y="67"/>
                          <a:pt x="3" y="53"/>
                          <a:pt x="4" y="40"/>
                        </a:cubicBezTo>
                        <a:cubicBezTo>
                          <a:pt x="5" y="27"/>
                          <a:pt x="5" y="14"/>
                          <a:pt x="6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4" name="Freeform 167"/>
                  <p:cNvSpPr>
                    <a:spLocks/>
                  </p:cNvSpPr>
                  <p:nvPr/>
                </p:nvSpPr>
                <p:spPr bwMode="auto">
                  <a:xfrm>
                    <a:off x="8478838" y="1244601"/>
                    <a:ext cx="192088" cy="211138"/>
                  </a:xfrm>
                  <a:custGeom>
                    <a:avLst/>
                    <a:gdLst>
                      <a:gd name="T0" fmla="*/ 2 w 73"/>
                      <a:gd name="T1" fmla="*/ 0 h 80"/>
                      <a:gd name="T2" fmla="*/ 37 w 73"/>
                      <a:gd name="T3" fmla="*/ 18 h 80"/>
                      <a:gd name="T4" fmla="*/ 73 w 73"/>
                      <a:gd name="T5" fmla="*/ 35 h 80"/>
                      <a:gd name="T6" fmla="*/ 37 w 73"/>
                      <a:gd name="T7" fmla="*/ 58 h 80"/>
                      <a:gd name="T8" fmla="*/ 0 w 73"/>
                      <a:gd name="T9" fmla="*/ 80 h 80"/>
                      <a:gd name="T10" fmla="*/ 1 w 73"/>
                      <a:gd name="T11" fmla="*/ 40 h 80"/>
                      <a:gd name="T12" fmla="*/ 2 w 73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80">
                        <a:moveTo>
                          <a:pt x="2" y="0"/>
                        </a:moveTo>
                        <a:cubicBezTo>
                          <a:pt x="13" y="6"/>
                          <a:pt x="25" y="12"/>
                          <a:pt x="37" y="18"/>
                        </a:cubicBezTo>
                        <a:cubicBezTo>
                          <a:pt x="49" y="24"/>
                          <a:pt x="61" y="30"/>
                          <a:pt x="73" y="35"/>
                        </a:cubicBezTo>
                        <a:cubicBezTo>
                          <a:pt x="61" y="43"/>
                          <a:pt x="49" y="51"/>
                          <a:pt x="37" y="58"/>
                        </a:cubicBezTo>
                        <a:cubicBezTo>
                          <a:pt x="25" y="65"/>
                          <a:pt x="12" y="73"/>
                          <a:pt x="0" y="80"/>
                        </a:cubicBezTo>
                        <a:cubicBezTo>
                          <a:pt x="1" y="66"/>
                          <a:pt x="1" y="53"/>
                          <a:pt x="1" y="40"/>
                        </a:cubicBezTo>
                        <a:cubicBezTo>
                          <a:pt x="2" y="26"/>
                          <a:pt x="2" y="13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13" name="组合 112"/>
              <p:cNvGrpSpPr/>
              <p:nvPr/>
            </p:nvGrpSpPr>
            <p:grpSpPr>
              <a:xfrm>
                <a:off x="7617618" y="2419352"/>
                <a:ext cx="1103313" cy="531812"/>
                <a:chOff x="7813675" y="2590801"/>
                <a:chExt cx="1103313" cy="531812"/>
              </a:xfrm>
              <a:grpFill/>
            </p:grpSpPr>
            <p:sp>
              <p:nvSpPr>
                <p:cNvPr id="114" name="Line 168"/>
                <p:cNvSpPr>
                  <a:spLocks noChangeShapeType="1"/>
                </p:cNvSpPr>
                <p:nvPr/>
              </p:nvSpPr>
              <p:spPr bwMode="auto">
                <a:xfrm>
                  <a:off x="7813675" y="3122613"/>
                  <a:ext cx="0" cy="0"/>
                </a:xfrm>
                <a:prstGeom prst="line">
                  <a:avLst/>
                </a:prstGeom>
                <a:grpFill/>
                <a:ln w="11113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5" name="Freeform 169"/>
                <p:cNvSpPr>
                  <a:spLocks/>
                </p:cNvSpPr>
                <p:nvPr/>
              </p:nvSpPr>
              <p:spPr bwMode="auto">
                <a:xfrm>
                  <a:off x="7945438" y="2892426"/>
                  <a:ext cx="187325" cy="204788"/>
                </a:xfrm>
                <a:custGeom>
                  <a:avLst/>
                  <a:gdLst>
                    <a:gd name="T0" fmla="*/ 18 w 118"/>
                    <a:gd name="T1" fmla="*/ 0 h 129"/>
                    <a:gd name="T2" fmla="*/ 68 w 118"/>
                    <a:gd name="T3" fmla="*/ 42 h 129"/>
                    <a:gd name="T4" fmla="*/ 118 w 118"/>
                    <a:gd name="T5" fmla="*/ 82 h 129"/>
                    <a:gd name="T6" fmla="*/ 60 w 118"/>
                    <a:gd name="T7" fmla="*/ 105 h 129"/>
                    <a:gd name="T8" fmla="*/ 0 w 118"/>
                    <a:gd name="T9" fmla="*/ 129 h 129"/>
                    <a:gd name="T10" fmla="*/ 8 w 118"/>
                    <a:gd name="T11" fmla="*/ 65 h 129"/>
                    <a:gd name="T12" fmla="*/ 18 w 118"/>
                    <a:gd name="T1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29">
                      <a:moveTo>
                        <a:pt x="18" y="0"/>
                      </a:moveTo>
                      <a:lnTo>
                        <a:pt x="68" y="42"/>
                      </a:lnTo>
                      <a:lnTo>
                        <a:pt x="118" y="82"/>
                      </a:lnTo>
                      <a:lnTo>
                        <a:pt x="60" y="105"/>
                      </a:lnTo>
                      <a:lnTo>
                        <a:pt x="0" y="129"/>
                      </a:lnTo>
                      <a:lnTo>
                        <a:pt x="8" y="6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6" name="Freeform 170"/>
                <p:cNvSpPr>
                  <a:spLocks/>
                </p:cNvSpPr>
                <p:nvPr/>
              </p:nvSpPr>
              <p:spPr bwMode="auto">
                <a:xfrm>
                  <a:off x="8148638" y="2813051"/>
                  <a:ext cx="187325" cy="204788"/>
                </a:xfrm>
                <a:custGeom>
                  <a:avLst/>
                  <a:gdLst>
                    <a:gd name="T0" fmla="*/ 16 w 118"/>
                    <a:gd name="T1" fmla="*/ 0 h 129"/>
                    <a:gd name="T2" fmla="*/ 68 w 118"/>
                    <a:gd name="T3" fmla="*/ 40 h 129"/>
                    <a:gd name="T4" fmla="*/ 118 w 118"/>
                    <a:gd name="T5" fmla="*/ 82 h 129"/>
                    <a:gd name="T6" fmla="*/ 58 w 118"/>
                    <a:gd name="T7" fmla="*/ 105 h 129"/>
                    <a:gd name="T8" fmla="*/ 0 w 118"/>
                    <a:gd name="T9" fmla="*/ 129 h 129"/>
                    <a:gd name="T10" fmla="*/ 8 w 118"/>
                    <a:gd name="T11" fmla="*/ 64 h 129"/>
                    <a:gd name="T12" fmla="*/ 16 w 118"/>
                    <a:gd name="T1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29">
                      <a:moveTo>
                        <a:pt x="16" y="0"/>
                      </a:moveTo>
                      <a:lnTo>
                        <a:pt x="68" y="40"/>
                      </a:lnTo>
                      <a:lnTo>
                        <a:pt x="118" y="82"/>
                      </a:lnTo>
                      <a:lnTo>
                        <a:pt x="58" y="105"/>
                      </a:lnTo>
                      <a:lnTo>
                        <a:pt x="0" y="129"/>
                      </a:lnTo>
                      <a:lnTo>
                        <a:pt x="8" y="64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reeform 171"/>
                <p:cNvSpPr>
                  <a:spLocks/>
                </p:cNvSpPr>
                <p:nvPr/>
              </p:nvSpPr>
              <p:spPr bwMode="auto">
                <a:xfrm>
                  <a:off x="8348663" y="2732088"/>
                  <a:ext cx="190500" cy="206375"/>
                </a:xfrm>
                <a:custGeom>
                  <a:avLst/>
                  <a:gdLst>
                    <a:gd name="T0" fmla="*/ 18 w 120"/>
                    <a:gd name="T1" fmla="*/ 0 h 130"/>
                    <a:gd name="T2" fmla="*/ 68 w 120"/>
                    <a:gd name="T3" fmla="*/ 41 h 130"/>
                    <a:gd name="T4" fmla="*/ 120 w 120"/>
                    <a:gd name="T5" fmla="*/ 83 h 130"/>
                    <a:gd name="T6" fmla="*/ 60 w 120"/>
                    <a:gd name="T7" fmla="*/ 106 h 130"/>
                    <a:gd name="T8" fmla="*/ 0 w 120"/>
                    <a:gd name="T9" fmla="*/ 130 h 130"/>
                    <a:gd name="T10" fmla="*/ 10 w 120"/>
                    <a:gd name="T11" fmla="*/ 65 h 130"/>
                    <a:gd name="T12" fmla="*/ 18 w 12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30">
                      <a:moveTo>
                        <a:pt x="18" y="0"/>
                      </a:moveTo>
                      <a:lnTo>
                        <a:pt x="68" y="41"/>
                      </a:lnTo>
                      <a:lnTo>
                        <a:pt x="120" y="83"/>
                      </a:lnTo>
                      <a:lnTo>
                        <a:pt x="60" y="106"/>
                      </a:lnTo>
                      <a:lnTo>
                        <a:pt x="0" y="130"/>
                      </a:lnTo>
                      <a:lnTo>
                        <a:pt x="10" y="6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reeform 172"/>
                <p:cNvSpPr>
                  <a:spLocks/>
                </p:cNvSpPr>
                <p:nvPr/>
              </p:nvSpPr>
              <p:spPr bwMode="auto">
                <a:xfrm>
                  <a:off x="8551863" y="2652713"/>
                  <a:ext cx="182563" cy="206375"/>
                </a:xfrm>
                <a:custGeom>
                  <a:avLst/>
                  <a:gdLst>
                    <a:gd name="T0" fmla="*/ 11 w 69"/>
                    <a:gd name="T1" fmla="*/ 0 h 78"/>
                    <a:gd name="T2" fmla="*/ 41 w 69"/>
                    <a:gd name="T3" fmla="*/ 25 h 78"/>
                    <a:gd name="T4" fmla="*/ 69 w 69"/>
                    <a:gd name="T5" fmla="*/ 52 h 78"/>
                    <a:gd name="T6" fmla="*/ 35 w 69"/>
                    <a:gd name="T7" fmla="*/ 64 h 78"/>
                    <a:gd name="T8" fmla="*/ 0 w 69"/>
                    <a:gd name="T9" fmla="*/ 78 h 78"/>
                    <a:gd name="T10" fmla="*/ 5 w 69"/>
                    <a:gd name="T11" fmla="*/ 39 h 78"/>
                    <a:gd name="T12" fmla="*/ 11 w 69"/>
                    <a:gd name="T1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78">
                      <a:moveTo>
                        <a:pt x="11" y="0"/>
                      </a:moveTo>
                      <a:cubicBezTo>
                        <a:pt x="22" y="8"/>
                        <a:pt x="32" y="17"/>
                        <a:pt x="41" y="25"/>
                      </a:cubicBezTo>
                      <a:cubicBezTo>
                        <a:pt x="51" y="34"/>
                        <a:pt x="60" y="43"/>
                        <a:pt x="69" y="52"/>
                      </a:cubicBezTo>
                      <a:cubicBezTo>
                        <a:pt x="58" y="56"/>
                        <a:pt x="47" y="60"/>
                        <a:pt x="35" y="64"/>
                      </a:cubicBezTo>
                      <a:cubicBezTo>
                        <a:pt x="24" y="68"/>
                        <a:pt x="12" y="73"/>
                        <a:pt x="0" y="78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7" y="26"/>
                        <a:pt x="9" y="13"/>
                        <a:pt x="1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173"/>
                <p:cNvSpPr>
                  <a:spLocks/>
                </p:cNvSpPr>
                <p:nvPr/>
              </p:nvSpPr>
              <p:spPr bwMode="auto">
                <a:xfrm>
                  <a:off x="8747125" y="2590801"/>
                  <a:ext cx="169863" cy="196850"/>
                </a:xfrm>
                <a:custGeom>
                  <a:avLst/>
                  <a:gdLst>
                    <a:gd name="T0" fmla="*/ 25 w 64"/>
                    <a:gd name="T1" fmla="*/ 0 h 74"/>
                    <a:gd name="T2" fmla="*/ 37 w 64"/>
                    <a:gd name="T3" fmla="*/ 16 h 74"/>
                    <a:gd name="T4" fmla="*/ 48 w 64"/>
                    <a:gd name="T5" fmla="*/ 32 h 74"/>
                    <a:gd name="T6" fmla="*/ 64 w 64"/>
                    <a:gd name="T7" fmla="*/ 67 h 74"/>
                    <a:gd name="T8" fmla="*/ 33 w 64"/>
                    <a:gd name="T9" fmla="*/ 67 h 74"/>
                    <a:gd name="T10" fmla="*/ 0 w 64"/>
                    <a:gd name="T11" fmla="*/ 74 h 74"/>
                    <a:gd name="T12" fmla="*/ 5 w 64"/>
                    <a:gd name="T13" fmla="*/ 55 h 74"/>
                    <a:gd name="T14" fmla="*/ 10 w 64"/>
                    <a:gd name="T15" fmla="*/ 37 h 74"/>
                    <a:gd name="T16" fmla="*/ 17 w 64"/>
                    <a:gd name="T17" fmla="*/ 18 h 74"/>
                    <a:gd name="T18" fmla="*/ 25 w 64"/>
                    <a:gd name="T1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74">
                      <a:moveTo>
                        <a:pt x="25" y="0"/>
                      </a:moveTo>
                      <a:cubicBezTo>
                        <a:pt x="29" y="5"/>
                        <a:pt x="33" y="10"/>
                        <a:pt x="37" y="16"/>
                      </a:cubicBezTo>
                      <a:cubicBezTo>
                        <a:pt x="41" y="21"/>
                        <a:pt x="45" y="27"/>
                        <a:pt x="48" y="32"/>
                      </a:cubicBezTo>
                      <a:cubicBezTo>
                        <a:pt x="54" y="43"/>
                        <a:pt x="60" y="55"/>
                        <a:pt x="64" y="67"/>
                      </a:cubicBezTo>
                      <a:cubicBezTo>
                        <a:pt x="54" y="66"/>
                        <a:pt x="43" y="66"/>
                        <a:pt x="33" y="67"/>
                      </a:cubicBezTo>
                      <a:cubicBezTo>
                        <a:pt x="22" y="69"/>
                        <a:pt x="11" y="71"/>
                        <a:pt x="0" y="74"/>
                      </a:cubicBezTo>
                      <a:cubicBezTo>
                        <a:pt x="2" y="68"/>
                        <a:pt x="3" y="61"/>
                        <a:pt x="5" y="55"/>
                      </a:cubicBezTo>
                      <a:cubicBezTo>
                        <a:pt x="6" y="49"/>
                        <a:pt x="8" y="43"/>
                        <a:pt x="10" y="37"/>
                      </a:cubicBezTo>
                      <a:cubicBezTo>
                        <a:pt x="12" y="30"/>
                        <a:pt x="14" y="24"/>
                        <a:pt x="17" y="18"/>
                      </a:cubicBezTo>
                      <a:cubicBezTo>
                        <a:pt x="19" y="12"/>
                        <a:pt x="22" y="6"/>
                        <a:pt x="25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08" name="Freeform 174"/>
            <p:cNvSpPr>
              <a:spLocks/>
            </p:cNvSpPr>
            <p:nvPr/>
          </p:nvSpPr>
          <p:spPr bwMode="auto">
            <a:xfrm>
              <a:off x="2970213" y="1306513"/>
              <a:ext cx="1498600" cy="1751013"/>
            </a:xfrm>
            <a:custGeom>
              <a:avLst/>
              <a:gdLst>
                <a:gd name="T0" fmla="*/ 62 w 568"/>
                <a:gd name="T1" fmla="*/ 545 h 662"/>
                <a:gd name="T2" fmla="*/ 155 w 568"/>
                <a:gd name="T3" fmla="*/ 430 h 662"/>
                <a:gd name="T4" fmla="*/ 226 w 568"/>
                <a:gd name="T5" fmla="*/ 331 h 662"/>
                <a:gd name="T6" fmla="*/ 270 w 568"/>
                <a:gd name="T7" fmla="*/ 254 h 662"/>
                <a:gd name="T8" fmla="*/ 282 w 568"/>
                <a:gd name="T9" fmla="*/ 202 h 662"/>
                <a:gd name="T10" fmla="*/ 262 w 568"/>
                <a:gd name="T11" fmla="*/ 161 h 662"/>
                <a:gd name="T12" fmla="*/ 220 w 568"/>
                <a:gd name="T13" fmla="*/ 155 h 662"/>
                <a:gd name="T14" fmla="*/ 184 w 568"/>
                <a:gd name="T15" fmla="*/ 175 h 662"/>
                <a:gd name="T16" fmla="*/ 178 w 568"/>
                <a:gd name="T17" fmla="*/ 220 h 662"/>
                <a:gd name="T18" fmla="*/ 185 w 568"/>
                <a:gd name="T19" fmla="*/ 258 h 662"/>
                <a:gd name="T20" fmla="*/ 31 w 568"/>
                <a:gd name="T21" fmla="*/ 285 h 662"/>
                <a:gd name="T22" fmla="*/ 0 w 568"/>
                <a:gd name="T23" fmla="*/ 103 h 662"/>
                <a:gd name="T24" fmla="*/ 41 w 568"/>
                <a:gd name="T25" fmla="*/ 78 h 662"/>
                <a:gd name="T26" fmla="*/ 94 w 568"/>
                <a:gd name="T27" fmla="*/ 53 h 662"/>
                <a:gd name="T28" fmla="*/ 161 w 568"/>
                <a:gd name="T29" fmla="*/ 29 h 662"/>
                <a:gd name="T30" fmla="*/ 234 w 568"/>
                <a:gd name="T31" fmla="*/ 12 h 662"/>
                <a:gd name="T32" fmla="*/ 403 w 568"/>
                <a:gd name="T33" fmla="*/ 28 h 662"/>
                <a:gd name="T34" fmla="*/ 479 w 568"/>
                <a:gd name="T35" fmla="*/ 149 h 662"/>
                <a:gd name="T36" fmla="*/ 473 w 568"/>
                <a:gd name="T37" fmla="*/ 242 h 662"/>
                <a:gd name="T38" fmla="*/ 431 w 568"/>
                <a:gd name="T39" fmla="*/ 332 h 662"/>
                <a:gd name="T40" fmla="*/ 370 w 568"/>
                <a:gd name="T41" fmla="*/ 418 h 662"/>
                <a:gd name="T42" fmla="*/ 304 w 568"/>
                <a:gd name="T43" fmla="*/ 495 h 662"/>
                <a:gd name="T44" fmla="*/ 397 w 568"/>
                <a:gd name="T45" fmla="*/ 479 h 662"/>
                <a:gd name="T46" fmla="*/ 390 w 568"/>
                <a:gd name="T47" fmla="*/ 434 h 662"/>
                <a:gd name="T48" fmla="*/ 539 w 568"/>
                <a:gd name="T49" fmla="*/ 409 h 662"/>
                <a:gd name="T50" fmla="*/ 568 w 568"/>
                <a:gd name="T51" fmla="*/ 579 h 662"/>
                <a:gd name="T52" fmla="*/ 82 w 568"/>
                <a:gd name="T53" fmla="*/ 662 h 662"/>
                <a:gd name="T54" fmla="*/ 62 w 568"/>
                <a:gd name="T55" fmla="*/ 54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8" h="662">
                  <a:moveTo>
                    <a:pt x="62" y="545"/>
                  </a:moveTo>
                  <a:cubicBezTo>
                    <a:pt x="96" y="504"/>
                    <a:pt x="127" y="466"/>
                    <a:pt x="155" y="430"/>
                  </a:cubicBezTo>
                  <a:cubicBezTo>
                    <a:pt x="183" y="394"/>
                    <a:pt x="207" y="361"/>
                    <a:pt x="226" y="331"/>
                  </a:cubicBezTo>
                  <a:cubicBezTo>
                    <a:pt x="246" y="301"/>
                    <a:pt x="260" y="275"/>
                    <a:pt x="270" y="254"/>
                  </a:cubicBezTo>
                  <a:cubicBezTo>
                    <a:pt x="280" y="232"/>
                    <a:pt x="284" y="215"/>
                    <a:pt x="282" y="202"/>
                  </a:cubicBezTo>
                  <a:cubicBezTo>
                    <a:pt x="279" y="182"/>
                    <a:pt x="272" y="169"/>
                    <a:pt x="262" y="161"/>
                  </a:cubicBezTo>
                  <a:cubicBezTo>
                    <a:pt x="251" y="154"/>
                    <a:pt x="238" y="152"/>
                    <a:pt x="220" y="155"/>
                  </a:cubicBezTo>
                  <a:cubicBezTo>
                    <a:pt x="203" y="158"/>
                    <a:pt x="191" y="164"/>
                    <a:pt x="184" y="175"/>
                  </a:cubicBezTo>
                  <a:cubicBezTo>
                    <a:pt x="176" y="185"/>
                    <a:pt x="175" y="200"/>
                    <a:pt x="178" y="220"/>
                  </a:cubicBezTo>
                  <a:cubicBezTo>
                    <a:pt x="185" y="258"/>
                    <a:pt x="185" y="258"/>
                    <a:pt x="185" y="258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2" y="94"/>
                    <a:pt x="26" y="86"/>
                    <a:pt x="41" y="78"/>
                  </a:cubicBezTo>
                  <a:cubicBezTo>
                    <a:pt x="56" y="70"/>
                    <a:pt x="74" y="61"/>
                    <a:pt x="94" y="53"/>
                  </a:cubicBezTo>
                  <a:cubicBezTo>
                    <a:pt x="115" y="44"/>
                    <a:pt x="137" y="36"/>
                    <a:pt x="161" y="29"/>
                  </a:cubicBezTo>
                  <a:cubicBezTo>
                    <a:pt x="184" y="22"/>
                    <a:pt x="209" y="16"/>
                    <a:pt x="234" y="12"/>
                  </a:cubicBezTo>
                  <a:cubicBezTo>
                    <a:pt x="306" y="0"/>
                    <a:pt x="363" y="5"/>
                    <a:pt x="403" y="28"/>
                  </a:cubicBezTo>
                  <a:cubicBezTo>
                    <a:pt x="444" y="51"/>
                    <a:pt x="469" y="92"/>
                    <a:pt x="479" y="149"/>
                  </a:cubicBezTo>
                  <a:cubicBezTo>
                    <a:pt x="485" y="180"/>
                    <a:pt x="482" y="211"/>
                    <a:pt x="473" y="242"/>
                  </a:cubicBezTo>
                  <a:cubicBezTo>
                    <a:pt x="463" y="272"/>
                    <a:pt x="449" y="303"/>
                    <a:pt x="431" y="332"/>
                  </a:cubicBezTo>
                  <a:cubicBezTo>
                    <a:pt x="413" y="362"/>
                    <a:pt x="393" y="390"/>
                    <a:pt x="370" y="418"/>
                  </a:cubicBezTo>
                  <a:cubicBezTo>
                    <a:pt x="347" y="445"/>
                    <a:pt x="325" y="471"/>
                    <a:pt x="304" y="495"/>
                  </a:cubicBezTo>
                  <a:cubicBezTo>
                    <a:pt x="397" y="479"/>
                    <a:pt x="397" y="479"/>
                    <a:pt x="397" y="479"/>
                  </a:cubicBezTo>
                  <a:cubicBezTo>
                    <a:pt x="390" y="434"/>
                    <a:pt x="390" y="434"/>
                    <a:pt x="390" y="434"/>
                  </a:cubicBezTo>
                  <a:cubicBezTo>
                    <a:pt x="539" y="409"/>
                    <a:pt x="539" y="409"/>
                    <a:pt x="539" y="409"/>
                  </a:cubicBezTo>
                  <a:cubicBezTo>
                    <a:pt x="568" y="579"/>
                    <a:pt x="568" y="579"/>
                    <a:pt x="568" y="579"/>
                  </a:cubicBezTo>
                  <a:cubicBezTo>
                    <a:pt x="82" y="662"/>
                    <a:pt x="82" y="662"/>
                    <a:pt x="82" y="662"/>
                  </a:cubicBezTo>
                  <a:lnTo>
                    <a:pt x="62" y="545"/>
                  </a:lnTo>
                  <a:close/>
                </a:path>
              </a:pathLst>
            </a:custGeom>
            <a:grpFill/>
            <a:ln w="19050" cap="flat">
              <a:solidFill>
                <a:srgbClr val="72313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175"/>
            <p:cNvSpPr>
              <a:spLocks/>
            </p:cNvSpPr>
            <p:nvPr/>
          </p:nvSpPr>
          <p:spPr bwMode="auto">
            <a:xfrm>
              <a:off x="6075363" y="1330326"/>
              <a:ext cx="1370013" cy="1682750"/>
            </a:xfrm>
            <a:custGeom>
              <a:avLst/>
              <a:gdLst>
                <a:gd name="T0" fmla="*/ 10 w 519"/>
                <a:gd name="T1" fmla="*/ 475 h 636"/>
                <a:gd name="T2" fmla="*/ 129 w 519"/>
                <a:gd name="T3" fmla="*/ 388 h 636"/>
                <a:gd name="T4" fmla="*/ 223 w 519"/>
                <a:gd name="T5" fmla="*/ 310 h 636"/>
                <a:gd name="T6" fmla="*/ 286 w 519"/>
                <a:gd name="T7" fmla="*/ 246 h 636"/>
                <a:gd name="T8" fmla="*/ 310 w 519"/>
                <a:gd name="T9" fmla="*/ 199 h 636"/>
                <a:gd name="T10" fmla="*/ 300 w 519"/>
                <a:gd name="T11" fmla="*/ 154 h 636"/>
                <a:gd name="T12" fmla="*/ 262 w 519"/>
                <a:gd name="T13" fmla="*/ 138 h 636"/>
                <a:gd name="T14" fmla="*/ 221 w 519"/>
                <a:gd name="T15" fmla="*/ 148 h 636"/>
                <a:gd name="T16" fmla="*/ 205 w 519"/>
                <a:gd name="T17" fmla="*/ 190 h 636"/>
                <a:gd name="T18" fmla="*/ 201 w 519"/>
                <a:gd name="T19" fmla="*/ 229 h 636"/>
                <a:gd name="T20" fmla="*/ 46 w 519"/>
                <a:gd name="T21" fmla="*/ 216 h 636"/>
                <a:gd name="T22" fmla="*/ 62 w 519"/>
                <a:gd name="T23" fmla="*/ 32 h 636"/>
                <a:gd name="T24" fmla="*/ 108 w 519"/>
                <a:gd name="T25" fmla="*/ 18 h 636"/>
                <a:gd name="T26" fmla="*/ 166 w 519"/>
                <a:gd name="T27" fmla="*/ 7 h 636"/>
                <a:gd name="T28" fmla="*/ 236 w 519"/>
                <a:gd name="T29" fmla="*/ 1 h 636"/>
                <a:gd name="T30" fmla="*/ 311 w 519"/>
                <a:gd name="T31" fmla="*/ 3 h 636"/>
                <a:gd name="T32" fmla="*/ 471 w 519"/>
                <a:gd name="T33" fmla="*/ 62 h 636"/>
                <a:gd name="T34" fmla="*/ 514 w 519"/>
                <a:gd name="T35" fmla="*/ 197 h 636"/>
                <a:gd name="T36" fmla="*/ 484 w 519"/>
                <a:gd name="T37" fmla="*/ 286 h 636"/>
                <a:gd name="T38" fmla="*/ 421 w 519"/>
                <a:gd name="T39" fmla="*/ 363 h 636"/>
                <a:gd name="T40" fmla="*/ 340 w 519"/>
                <a:gd name="T41" fmla="*/ 430 h 636"/>
                <a:gd name="T42" fmla="*/ 257 w 519"/>
                <a:gd name="T43" fmla="*/ 488 h 636"/>
                <a:gd name="T44" fmla="*/ 351 w 519"/>
                <a:gd name="T45" fmla="*/ 496 h 636"/>
                <a:gd name="T46" fmla="*/ 355 w 519"/>
                <a:gd name="T47" fmla="*/ 451 h 636"/>
                <a:gd name="T48" fmla="*/ 506 w 519"/>
                <a:gd name="T49" fmla="*/ 464 h 636"/>
                <a:gd name="T50" fmla="*/ 491 w 519"/>
                <a:gd name="T51" fmla="*/ 636 h 636"/>
                <a:gd name="T52" fmla="*/ 0 w 519"/>
                <a:gd name="T53" fmla="*/ 594 h 636"/>
                <a:gd name="T54" fmla="*/ 10 w 519"/>
                <a:gd name="T55" fmla="*/ 47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9" h="636">
                  <a:moveTo>
                    <a:pt x="10" y="475"/>
                  </a:moveTo>
                  <a:cubicBezTo>
                    <a:pt x="53" y="445"/>
                    <a:pt x="93" y="416"/>
                    <a:pt x="129" y="388"/>
                  </a:cubicBezTo>
                  <a:cubicBezTo>
                    <a:pt x="165" y="360"/>
                    <a:pt x="197" y="334"/>
                    <a:pt x="223" y="310"/>
                  </a:cubicBezTo>
                  <a:cubicBezTo>
                    <a:pt x="250" y="286"/>
                    <a:pt x="270" y="265"/>
                    <a:pt x="286" y="246"/>
                  </a:cubicBezTo>
                  <a:cubicBezTo>
                    <a:pt x="301" y="227"/>
                    <a:pt x="309" y="212"/>
                    <a:pt x="310" y="199"/>
                  </a:cubicBezTo>
                  <a:cubicBezTo>
                    <a:pt x="311" y="179"/>
                    <a:pt x="308" y="164"/>
                    <a:pt x="300" y="154"/>
                  </a:cubicBezTo>
                  <a:cubicBezTo>
                    <a:pt x="292" y="145"/>
                    <a:pt x="280" y="139"/>
                    <a:pt x="262" y="138"/>
                  </a:cubicBezTo>
                  <a:cubicBezTo>
                    <a:pt x="244" y="136"/>
                    <a:pt x="231" y="139"/>
                    <a:pt x="221" y="148"/>
                  </a:cubicBezTo>
                  <a:cubicBezTo>
                    <a:pt x="212" y="156"/>
                    <a:pt x="206" y="170"/>
                    <a:pt x="205" y="190"/>
                  </a:cubicBezTo>
                  <a:cubicBezTo>
                    <a:pt x="201" y="229"/>
                    <a:pt x="201" y="229"/>
                    <a:pt x="201" y="229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76" y="27"/>
                    <a:pt x="91" y="22"/>
                    <a:pt x="108" y="18"/>
                  </a:cubicBezTo>
                  <a:cubicBezTo>
                    <a:pt x="124" y="14"/>
                    <a:pt x="144" y="10"/>
                    <a:pt x="166" y="7"/>
                  </a:cubicBezTo>
                  <a:cubicBezTo>
                    <a:pt x="188" y="4"/>
                    <a:pt x="211" y="2"/>
                    <a:pt x="236" y="1"/>
                  </a:cubicBezTo>
                  <a:cubicBezTo>
                    <a:pt x="261" y="0"/>
                    <a:pt x="286" y="1"/>
                    <a:pt x="311" y="3"/>
                  </a:cubicBezTo>
                  <a:cubicBezTo>
                    <a:pt x="384" y="9"/>
                    <a:pt x="438" y="29"/>
                    <a:pt x="471" y="62"/>
                  </a:cubicBezTo>
                  <a:cubicBezTo>
                    <a:pt x="505" y="94"/>
                    <a:pt x="519" y="140"/>
                    <a:pt x="514" y="197"/>
                  </a:cubicBezTo>
                  <a:cubicBezTo>
                    <a:pt x="511" y="229"/>
                    <a:pt x="502" y="258"/>
                    <a:pt x="484" y="286"/>
                  </a:cubicBezTo>
                  <a:cubicBezTo>
                    <a:pt x="467" y="313"/>
                    <a:pt x="446" y="339"/>
                    <a:pt x="421" y="363"/>
                  </a:cubicBezTo>
                  <a:cubicBezTo>
                    <a:pt x="396" y="387"/>
                    <a:pt x="369" y="409"/>
                    <a:pt x="340" y="430"/>
                  </a:cubicBezTo>
                  <a:cubicBezTo>
                    <a:pt x="311" y="451"/>
                    <a:pt x="284" y="470"/>
                    <a:pt x="257" y="488"/>
                  </a:cubicBezTo>
                  <a:cubicBezTo>
                    <a:pt x="351" y="496"/>
                    <a:pt x="351" y="496"/>
                    <a:pt x="351" y="496"/>
                  </a:cubicBezTo>
                  <a:cubicBezTo>
                    <a:pt x="355" y="451"/>
                    <a:pt x="355" y="451"/>
                    <a:pt x="355" y="451"/>
                  </a:cubicBezTo>
                  <a:cubicBezTo>
                    <a:pt x="506" y="464"/>
                    <a:pt x="506" y="464"/>
                    <a:pt x="506" y="464"/>
                  </a:cubicBezTo>
                  <a:cubicBezTo>
                    <a:pt x="491" y="636"/>
                    <a:pt x="491" y="636"/>
                    <a:pt x="491" y="636"/>
                  </a:cubicBezTo>
                  <a:cubicBezTo>
                    <a:pt x="0" y="594"/>
                    <a:pt x="0" y="594"/>
                    <a:pt x="0" y="594"/>
                  </a:cubicBezTo>
                  <a:lnTo>
                    <a:pt x="10" y="475"/>
                  </a:lnTo>
                  <a:close/>
                </a:path>
              </a:pathLst>
            </a:custGeom>
            <a:grpFill/>
            <a:ln w="19050" cap="flat">
              <a:solidFill>
                <a:srgbClr val="72313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5" name="TextBox 1"/>
          <p:cNvSpPr txBox="1"/>
          <p:nvPr/>
        </p:nvSpPr>
        <p:spPr>
          <a:xfrm>
            <a:off x="2127350" y="2714942"/>
            <a:ext cx="7700501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en-US" altLang="zh-CN" sz="6600" b="1" dirty="0" smtClean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圆角矩形 2"/>
          <p:cNvSpPr/>
          <p:nvPr/>
        </p:nvSpPr>
        <p:spPr>
          <a:xfrm>
            <a:off x="4369789" y="5021695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74" name="圆角矩形 2"/>
          <p:cNvSpPr/>
          <p:nvPr/>
        </p:nvSpPr>
        <p:spPr>
          <a:xfrm>
            <a:off x="3948585" y="5021695"/>
            <a:ext cx="370821" cy="370768"/>
          </a:xfrm>
          <a:prstGeom prst="rect">
            <a:avLst/>
          </a:prstGeom>
          <a:solidFill>
            <a:srgbClr val="C19F6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student-graduation-cap-shape_52041"/>
          <p:cNvSpPr>
            <a:spLocks noChangeAspect="1"/>
          </p:cNvSpPr>
          <p:nvPr/>
        </p:nvSpPr>
        <p:spPr bwMode="auto">
          <a:xfrm>
            <a:off x="4053440" y="5108200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圆角矩形 2"/>
          <p:cNvSpPr/>
          <p:nvPr/>
        </p:nvSpPr>
        <p:spPr>
          <a:xfrm>
            <a:off x="5976736" y="5039447"/>
            <a:ext cx="370834" cy="370958"/>
          </a:xfrm>
          <a:prstGeom prst="rect">
            <a:avLst/>
          </a:prstGeom>
          <a:solidFill>
            <a:srgbClr val="C19F6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student-graduation-cap-shape_52041"/>
          <p:cNvSpPr>
            <a:spLocks noChangeAspect="1"/>
          </p:cNvSpPr>
          <p:nvPr/>
        </p:nvSpPr>
        <p:spPr bwMode="auto">
          <a:xfrm>
            <a:off x="6070344" y="513298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圆角矩形 2"/>
          <p:cNvSpPr/>
          <p:nvPr/>
        </p:nvSpPr>
        <p:spPr>
          <a:xfrm>
            <a:off x="6403078" y="5044831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324681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5" name="Freeform 13"/>
          <p:cNvSpPr>
            <a:spLocks/>
          </p:cNvSpPr>
          <p:nvPr/>
        </p:nvSpPr>
        <p:spPr bwMode="auto">
          <a:xfrm>
            <a:off x="562891" y="1060937"/>
            <a:ext cx="2347912" cy="1457325"/>
          </a:xfrm>
          <a:custGeom>
            <a:avLst/>
            <a:gdLst>
              <a:gd name="T0" fmla="*/ 334 w 340"/>
              <a:gd name="T1" fmla="*/ 96 h 210"/>
              <a:gd name="T2" fmla="*/ 299 w 340"/>
              <a:gd name="T3" fmla="*/ 71 h 210"/>
              <a:gd name="T4" fmla="*/ 265 w 340"/>
              <a:gd name="T5" fmla="*/ 81 h 210"/>
              <a:gd name="T6" fmla="*/ 228 w 340"/>
              <a:gd name="T7" fmla="*/ 99 h 210"/>
              <a:gd name="T8" fmla="*/ 208 w 340"/>
              <a:gd name="T9" fmla="*/ 79 h 210"/>
              <a:gd name="T10" fmla="*/ 219 w 340"/>
              <a:gd name="T11" fmla="*/ 55 h 210"/>
              <a:gd name="T12" fmla="*/ 240 w 340"/>
              <a:gd name="T13" fmla="*/ 69 h 210"/>
              <a:gd name="T14" fmla="*/ 223 w 340"/>
              <a:gd name="T15" fmla="*/ 74 h 210"/>
              <a:gd name="T16" fmla="*/ 228 w 340"/>
              <a:gd name="T17" fmla="*/ 72 h 210"/>
              <a:gd name="T18" fmla="*/ 234 w 340"/>
              <a:gd name="T19" fmla="*/ 71 h 210"/>
              <a:gd name="T20" fmla="*/ 232 w 340"/>
              <a:gd name="T21" fmla="*/ 61 h 210"/>
              <a:gd name="T22" fmla="*/ 219 w 340"/>
              <a:gd name="T23" fmla="*/ 60 h 210"/>
              <a:gd name="T24" fmla="*/ 212 w 340"/>
              <a:gd name="T25" fmla="*/ 81 h 210"/>
              <a:gd name="T26" fmla="*/ 234 w 340"/>
              <a:gd name="T27" fmla="*/ 95 h 210"/>
              <a:gd name="T28" fmla="*/ 265 w 340"/>
              <a:gd name="T29" fmla="*/ 72 h 210"/>
              <a:gd name="T30" fmla="*/ 252 w 340"/>
              <a:gd name="T31" fmla="*/ 22 h 210"/>
              <a:gd name="T32" fmla="*/ 188 w 340"/>
              <a:gd name="T33" fmla="*/ 11 h 210"/>
              <a:gd name="T34" fmla="*/ 161 w 340"/>
              <a:gd name="T35" fmla="*/ 69 h 210"/>
              <a:gd name="T36" fmla="*/ 130 w 340"/>
              <a:gd name="T37" fmla="*/ 51 h 210"/>
              <a:gd name="T38" fmla="*/ 97 w 340"/>
              <a:gd name="T39" fmla="*/ 57 h 210"/>
              <a:gd name="T40" fmla="*/ 67 w 340"/>
              <a:gd name="T41" fmla="*/ 75 h 210"/>
              <a:gd name="T42" fmla="*/ 46 w 340"/>
              <a:gd name="T43" fmla="*/ 84 h 210"/>
              <a:gd name="T44" fmla="*/ 25 w 340"/>
              <a:gd name="T45" fmla="*/ 78 h 210"/>
              <a:gd name="T46" fmla="*/ 24 w 340"/>
              <a:gd name="T47" fmla="*/ 58 h 210"/>
              <a:gd name="T48" fmla="*/ 42 w 340"/>
              <a:gd name="T49" fmla="*/ 60 h 210"/>
              <a:gd name="T50" fmla="*/ 30 w 340"/>
              <a:gd name="T51" fmla="*/ 45 h 210"/>
              <a:gd name="T52" fmla="*/ 11 w 340"/>
              <a:gd name="T53" fmla="*/ 55 h 210"/>
              <a:gd name="T54" fmla="*/ 8 w 340"/>
              <a:gd name="T55" fmla="*/ 102 h 210"/>
              <a:gd name="T56" fmla="*/ 50 w 340"/>
              <a:gd name="T57" fmla="*/ 127 h 210"/>
              <a:gd name="T58" fmla="*/ 83 w 340"/>
              <a:gd name="T59" fmla="*/ 119 h 210"/>
              <a:gd name="T60" fmla="*/ 115 w 340"/>
              <a:gd name="T61" fmla="*/ 98 h 210"/>
              <a:gd name="T62" fmla="*/ 155 w 340"/>
              <a:gd name="T63" fmla="*/ 116 h 210"/>
              <a:gd name="T64" fmla="*/ 132 w 340"/>
              <a:gd name="T65" fmla="*/ 136 h 210"/>
              <a:gd name="T66" fmla="*/ 134 w 340"/>
              <a:gd name="T67" fmla="*/ 116 h 210"/>
              <a:gd name="T68" fmla="*/ 135 w 340"/>
              <a:gd name="T69" fmla="*/ 120 h 210"/>
              <a:gd name="T70" fmla="*/ 133 w 340"/>
              <a:gd name="T71" fmla="*/ 131 h 210"/>
              <a:gd name="T72" fmla="*/ 149 w 340"/>
              <a:gd name="T73" fmla="*/ 126 h 210"/>
              <a:gd name="T74" fmla="*/ 131 w 340"/>
              <a:gd name="T75" fmla="*/ 102 h 210"/>
              <a:gd name="T76" fmla="*/ 97 w 340"/>
              <a:gd name="T77" fmla="*/ 111 h 210"/>
              <a:gd name="T78" fmla="*/ 94 w 340"/>
              <a:gd name="T79" fmla="*/ 115 h 210"/>
              <a:gd name="T80" fmla="*/ 95 w 340"/>
              <a:gd name="T81" fmla="*/ 166 h 210"/>
              <a:gd name="T82" fmla="*/ 136 w 340"/>
              <a:gd name="T83" fmla="*/ 183 h 210"/>
              <a:gd name="T84" fmla="*/ 174 w 340"/>
              <a:gd name="T85" fmla="*/ 167 h 210"/>
              <a:gd name="T86" fmla="*/ 198 w 340"/>
              <a:gd name="T87" fmla="*/ 205 h 210"/>
              <a:gd name="T88" fmla="*/ 239 w 340"/>
              <a:gd name="T89" fmla="*/ 187 h 210"/>
              <a:gd name="T90" fmla="*/ 222 w 340"/>
              <a:gd name="T91" fmla="*/ 159 h 210"/>
              <a:gd name="T92" fmla="*/ 246 w 340"/>
              <a:gd name="T93" fmla="*/ 130 h 210"/>
              <a:gd name="T94" fmla="*/ 264 w 340"/>
              <a:gd name="T95" fmla="*/ 149 h 210"/>
              <a:gd name="T96" fmla="*/ 246 w 340"/>
              <a:gd name="T97" fmla="*/ 146 h 210"/>
              <a:gd name="T98" fmla="*/ 250 w 340"/>
              <a:gd name="T99" fmla="*/ 147 h 210"/>
              <a:gd name="T100" fmla="*/ 260 w 340"/>
              <a:gd name="T101" fmla="*/ 148 h 210"/>
              <a:gd name="T102" fmla="*/ 260 w 340"/>
              <a:gd name="T103" fmla="*/ 140 h 210"/>
              <a:gd name="T104" fmla="*/ 251 w 340"/>
              <a:gd name="T105" fmla="*/ 134 h 210"/>
              <a:gd name="T106" fmla="*/ 230 w 340"/>
              <a:gd name="T107" fmla="*/ 144 h 210"/>
              <a:gd name="T108" fmla="*/ 232 w 340"/>
              <a:gd name="T109" fmla="*/ 174 h 210"/>
              <a:gd name="T110" fmla="*/ 250 w 340"/>
              <a:gd name="T111" fmla="*/ 188 h 210"/>
              <a:gd name="T112" fmla="*/ 278 w 340"/>
              <a:gd name="T113" fmla="*/ 179 h 210"/>
              <a:gd name="T114" fmla="*/ 287 w 340"/>
              <a:gd name="T115" fmla="*/ 142 h 210"/>
              <a:gd name="T116" fmla="*/ 327 w 340"/>
              <a:gd name="T117" fmla="*/ 137 h 210"/>
              <a:gd name="T118" fmla="*/ 334 w 340"/>
              <a:gd name="T119" fmla="*/ 9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0" h="210">
                <a:moveTo>
                  <a:pt x="334" y="96"/>
                </a:moveTo>
                <a:cubicBezTo>
                  <a:pt x="328" y="82"/>
                  <a:pt x="314" y="73"/>
                  <a:pt x="299" y="71"/>
                </a:cubicBezTo>
                <a:cubicBezTo>
                  <a:pt x="287" y="70"/>
                  <a:pt x="275" y="74"/>
                  <a:pt x="265" y="81"/>
                </a:cubicBezTo>
                <a:cubicBezTo>
                  <a:pt x="257" y="93"/>
                  <a:pt x="244" y="101"/>
                  <a:pt x="228" y="99"/>
                </a:cubicBezTo>
                <a:cubicBezTo>
                  <a:pt x="217" y="98"/>
                  <a:pt x="209" y="90"/>
                  <a:pt x="208" y="79"/>
                </a:cubicBezTo>
                <a:cubicBezTo>
                  <a:pt x="207" y="70"/>
                  <a:pt x="210" y="59"/>
                  <a:pt x="219" y="55"/>
                </a:cubicBezTo>
                <a:cubicBezTo>
                  <a:pt x="227" y="51"/>
                  <a:pt x="242" y="58"/>
                  <a:pt x="240" y="69"/>
                </a:cubicBezTo>
                <a:cubicBezTo>
                  <a:pt x="238" y="76"/>
                  <a:pt x="227" y="84"/>
                  <a:pt x="223" y="74"/>
                </a:cubicBezTo>
                <a:cubicBezTo>
                  <a:pt x="222" y="71"/>
                  <a:pt x="227" y="70"/>
                  <a:pt x="228" y="72"/>
                </a:cubicBezTo>
                <a:cubicBezTo>
                  <a:pt x="229" y="77"/>
                  <a:pt x="233" y="72"/>
                  <a:pt x="234" y="71"/>
                </a:cubicBezTo>
                <a:cubicBezTo>
                  <a:pt x="236" y="67"/>
                  <a:pt x="236" y="63"/>
                  <a:pt x="232" y="61"/>
                </a:cubicBezTo>
                <a:cubicBezTo>
                  <a:pt x="228" y="58"/>
                  <a:pt x="223" y="57"/>
                  <a:pt x="219" y="60"/>
                </a:cubicBezTo>
                <a:cubicBezTo>
                  <a:pt x="213" y="64"/>
                  <a:pt x="211" y="74"/>
                  <a:pt x="212" y="81"/>
                </a:cubicBezTo>
                <a:cubicBezTo>
                  <a:pt x="215" y="91"/>
                  <a:pt x="224" y="96"/>
                  <a:pt x="234" y="95"/>
                </a:cubicBezTo>
                <a:cubicBezTo>
                  <a:pt x="248" y="94"/>
                  <a:pt x="259" y="85"/>
                  <a:pt x="265" y="72"/>
                </a:cubicBezTo>
                <a:cubicBezTo>
                  <a:pt x="269" y="55"/>
                  <a:pt x="264" y="35"/>
                  <a:pt x="252" y="22"/>
                </a:cubicBezTo>
                <a:cubicBezTo>
                  <a:pt x="236" y="5"/>
                  <a:pt x="209" y="0"/>
                  <a:pt x="188" y="11"/>
                </a:cubicBezTo>
                <a:cubicBezTo>
                  <a:pt x="168" y="21"/>
                  <a:pt x="156" y="46"/>
                  <a:pt x="161" y="69"/>
                </a:cubicBezTo>
                <a:cubicBezTo>
                  <a:pt x="157" y="58"/>
                  <a:pt x="142" y="52"/>
                  <a:pt x="130" y="51"/>
                </a:cubicBezTo>
                <a:cubicBezTo>
                  <a:pt x="119" y="49"/>
                  <a:pt x="107" y="52"/>
                  <a:pt x="97" y="57"/>
                </a:cubicBezTo>
                <a:cubicBezTo>
                  <a:pt x="86" y="62"/>
                  <a:pt x="77" y="69"/>
                  <a:pt x="67" y="75"/>
                </a:cubicBezTo>
                <a:cubicBezTo>
                  <a:pt x="61" y="79"/>
                  <a:pt x="54" y="83"/>
                  <a:pt x="46" y="84"/>
                </a:cubicBezTo>
                <a:cubicBezTo>
                  <a:pt x="39" y="85"/>
                  <a:pt x="31" y="84"/>
                  <a:pt x="25" y="78"/>
                </a:cubicBezTo>
                <a:cubicBezTo>
                  <a:pt x="20" y="73"/>
                  <a:pt x="19" y="64"/>
                  <a:pt x="24" y="58"/>
                </a:cubicBezTo>
                <a:cubicBezTo>
                  <a:pt x="29" y="52"/>
                  <a:pt x="40" y="53"/>
                  <a:pt x="42" y="60"/>
                </a:cubicBezTo>
                <a:cubicBezTo>
                  <a:pt x="44" y="53"/>
                  <a:pt x="38" y="46"/>
                  <a:pt x="30" y="45"/>
                </a:cubicBezTo>
                <a:cubicBezTo>
                  <a:pt x="23" y="45"/>
                  <a:pt x="16" y="49"/>
                  <a:pt x="11" y="55"/>
                </a:cubicBezTo>
                <a:cubicBezTo>
                  <a:pt x="0" y="68"/>
                  <a:pt x="0" y="87"/>
                  <a:pt x="8" y="102"/>
                </a:cubicBezTo>
                <a:cubicBezTo>
                  <a:pt x="16" y="117"/>
                  <a:pt x="33" y="126"/>
                  <a:pt x="50" y="127"/>
                </a:cubicBezTo>
                <a:cubicBezTo>
                  <a:pt x="61" y="128"/>
                  <a:pt x="73" y="125"/>
                  <a:pt x="83" y="119"/>
                </a:cubicBezTo>
                <a:cubicBezTo>
                  <a:pt x="90" y="109"/>
                  <a:pt x="103" y="100"/>
                  <a:pt x="115" y="98"/>
                </a:cubicBezTo>
                <a:cubicBezTo>
                  <a:pt x="130" y="95"/>
                  <a:pt x="152" y="98"/>
                  <a:pt x="155" y="116"/>
                </a:cubicBezTo>
                <a:cubicBezTo>
                  <a:pt x="157" y="128"/>
                  <a:pt x="145" y="143"/>
                  <a:pt x="132" y="136"/>
                </a:cubicBezTo>
                <a:cubicBezTo>
                  <a:pt x="124" y="131"/>
                  <a:pt x="123" y="118"/>
                  <a:pt x="134" y="116"/>
                </a:cubicBezTo>
                <a:cubicBezTo>
                  <a:pt x="137" y="116"/>
                  <a:pt x="138" y="120"/>
                  <a:pt x="135" y="120"/>
                </a:cubicBezTo>
                <a:cubicBezTo>
                  <a:pt x="129" y="121"/>
                  <a:pt x="129" y="128"/>
                  <a:pt x="133" y="131"/>
                </a:cubicBezTo>
                <a:cubicBezTo>
                  <a:pt x="139" y="135"/>
                  <a:pt x="146" y="131"/>
                  <a:pt x="149" y="126"/>
                </a:cubicBezTo>
                <a:cubicBezTo>
                  <a:pt x="157" y="113"/>
                  <a:pt x="142" y="103"/>
                  <a:pt x="131" y="102"/>
                </a:cubicBezTo>
                <a:cubicBezTo>
                  <a:pt x="120" y="100"/>
                  <a:pt x="106" y="104"/>
                  <a:pt x="97" y="111"/>
                </a:cubicBezTo>
                <a:cubicBezTo>
                  <a:pt x="97" y="112"/>
                  <a:pt x="96" y="113"/>
                  <a:pt x="94" y="115"/>
                </a:cubicBezTo>
                <a:cubicBezTo>
                  <a:pt x="83" y="126"/>
                  <a:pt x="86" y="153"/>
                  <a:pt x="95" y="166"/>
                </a:cubicBezTo>
                <a:cubicBezTo>
                  <a:pt x="104" y="178"/>
                  <a:pt x="120" y="185"/>
                  <a:pt x="136" y="183"/>
                </a:cubicBezTo>
                <a:cubicBezTo>
                  <a:pt x="151" y="182"/>
                  <a:pt x="163" y="178"/>
                  <a:pt x="174" y="167"/>
                </a:cubicBezTo>
                <a:cubicBezTo>
                  <a:pt x="171" y="183"/>
                  <a:pt x="182" y="200"/>
                  <a:pt x="198" y="205"/>
                </a:cubicBezTo>
                <a:cubicBezTo>
                  <a:pt x="213" y="210"/>
                  <a:pt x="232" y="201"/>
                  <a:pt x="239" y="187"/>
                </a:cubicBezTo>
                <a:cubicBezTo>
                  <a:pt x="230" y="181"/>
                  <a:pt x="223" y="171"/>
                  <a:pt x="222" y="159"/>
                </a:cubicBezTo>
                <a:cubicBezTo>
                  <a:pt x="221" y="144"/>
                  <a:pt x="232" y="132"/>
                  <a:pt x="246" y="130"/>
                </a:cubicBezTo>
                <a:cubicBezTo>
                  <a:pt x="258" y="128"/>
                  <a:pt x="269" y="137"/>
                  <a:pt x="264" y="149"/>
                </a:cubicBezTo>
                <a:cubicBezTo>
                  <a:pt x="260" y="159"/>
                  <a:pt x="243" y="158"/>
                  <a:pt x="246" y="146"/>
                </a:cubicBezTo>
                <a:cubicBezTo>
                  <a:pt x="246" y="144"/>
                  <a:pt x="250" y="145"/>
                  <a:pt x="250" y="147"/>
                </a:cubicBezTo>
                <a:cubicBezTo>
                  <a:pt x="248" y="156"/>
                  <a:pt x="258" y="151"/>
                  <a:pt x="260" y="148"/>
                </a:cubicBezTo>
                <a:cubicBezTo>
                  <a:pt x="261" y="145"/>
                  <a:pt x="261" y="143"/>
                  <a:pt x="260" y="140"/>
                </a:cubicBezTo>
                <a:cubicBezTo>
                  <a:pt x="259" y="136"/>
                  <a:pt x="255" y="134"/>
                  <a:pt x="251" y="134"/>
                </a:cubicBezTo>
                <a:cubicBezTo>
                  <a:pt x="243" y="133"/>
                  <a:pt x="235" y="138"/>
                  <a:pt x="230" y="144"/>
                </a:cubicBezTo>
                <a:cubicBezTo>
                  <a:pt x="224" y="152"/>
                  <a:pt x="226" y="165"/>
                  <a:pt x="232" y="174"/>
                </a:cubicBezTo>
                <a:cubicBezTo>
                  <a:pt x="236" y="181"/>
                  <a:pt x="243" y="185"/>
                  <a:pt x="250" y="188"/>
                </a:cubicBezTo>
                <a:cubicBezTo>
                  <a:pt x="260" y="190"/>
                  <a:pt x="271" y="186"/>
                  <a:pt x="278" y="179"/>
                </a:cubicBezTo>
                <a:cubicBezTo>
                  <a:pt x="288" y="170"/>
                  <a:pt x="292" y="155"/>
                  <a:pt x="287" y="142"/>
                </a:cubicBezTo>
                <a:cubicBezTo>
                  <a:pt x="299" y="150"/>
                  <a:pt x="317" y="147"/>
                  <a:pt x="327" y="137"/>
                </a:cubicBezTo>
                <a:cubicBezTo>
                  <a:pt x="338" y="126"/>
                  <a:pt x="340" y="109"/>
                  <a:pt x="334" y="96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316490" y="5040588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977808" y="3191302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362665" y="1417905"/>
            <a:ext cx="3724582" cy="1067069"/>
            <a:chOff x="2970213" y="1306513"/>
            <a:chExt cx="6111875" cy="1751013"/>
          </a:xfrm>
          <a:solidFill>
            <a:schemeClr val="bg1"/>
          </a:solidFill>
        </p:grpSpPr>
        <p:grpSp>
          <p:nvGrpSpPr>
            <p:cNvPr id="106" name="组合 105"/>
            <p:cNvGrpSpPr/>
            <p:nvPr/>
          </p:nvGrpSpPr>
          <p:grpSpPr>
            <a:xfrm>
              <a:off x="4456113" y="1358901"/>
              <a:ext cx="1593850" cy="1587500"/>
              <a:chOff x="4208463" y="1387476"/>
              <a:chExt cx="1593850" cy="1587500"/>
            </a:xfrm>
            <a:grpFill/>
          </p:grpSpPr>
          <p:sp>
            <p:nvSpPr>
              <p:cNvPr id="144" name="Oval 92"/>
              <p:cNvSpPr>
                <a:spLocks noChangeArrowheads="1"/>
              </p:cNvSpPr>
              <p:nvPr/>
            </p:nvSpPr>
            <p:spPr bwMode="auto">
              <a:xfrm>
                <a:off x="4217988" y="1387476"/>
                <a:ext cx="1584325" cy="1587500"/>
              </a:xfrm>
              <a:prstGeom prst="ellipse">
                <a:avLst/>
              </a:prstGeom>
              <a:grpFill/>
              <a:ln w="22225" cap="flat">
                <a:solidFill>
                  <a:srgbClr val="72313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4364038" y="1623657"/>
                <a:ext cx="1363663" cy="240030"/>
                <a:chOff x="4364038" y="1597026"/>
                <a:chExt cx="1438275" cy="325438"/>
              </a:xfrm>
              <a:grpFill/>
            </p:grpSpPr>
            <p:sp>
              <p:nvSpPr>
                <p:cNvPr id="159" name="Freeform 95"/>
                <p:cNvSpPr>
                  <a:spLocks/>
                </p:cNvSpPr>
                <p:nvPr/>
              </p:nvSpPr>
              <p:spPr bwMode="auto">
                <a:xfrm>
                  <a:off x="4364038" y="1597026"/>
                  <a:ext cx="220663" cy="214313"/>
                </a:xfrm>
                <a:custGeom>
                  <a:avLst/>
                  <a:gdLst>
                    <a:gd name="T0" fmla="*/ 52 w 84"/>
                    <a:gd name="T1" fmla="*/ 0 h 81"/>
                    <a:gd name="T2" fmla="*/ 60 w 84"/>
                    <a:gd name="T3" fmla="*/ 30 h 81"/>
                    <a:gd name="T4" fmla="*/ 84 w 84"/>
                    <a:gd name="T5" fmla="*/ 51 h 81"/>
                    <a:gd name="T6" fmla="*/ 53 w 84"/>
                    <a:gd name="T7" fmla="*/ 59 h 81"/>
                    <a:gd name="T8" fmla="*/ 31 w 84"/>
                    <a:gd name="T9" fmla="*/ 81 h 81"/>
                    <a:gd name="T10" fmla="*/ 23 w 84"/>
                    <a:gd name="T11" fmla="*/ 51 h 81"/>
                    <a:gd name="T12" fmla="*/ 0 w 84"/>
                    <a:gd name="T13" fmla="*/ 29 h 81"/>
                    <a:gd name="T14" fmla="*/ 31 w 84"/>
                    <a:gd name="T15" fmla="*/ 23 h 81"/>
                    <a:gd name="T16" fmla="*/ 52 w 84"/>
                    <a:gd name="T17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81">
                      <a:moveTo>
                        <a:pt x="52" y="0"/>
                      </a:moveTo>
                      <a:cubicBezTo>
                        <a:pt x="55" y="10"/>
                        <a:pt x="58" y="20"/>
                        <a:pt x="60" y="30"/>
                      </a:cubicBezTo>
                      <a:cubicBezTo>
                        <a:pt x="68" y="37"/>
                        <a:pt x="76" y="44"/>
                        <a:pt x="84" y="51"/>
                      </a:cubicBezTo>
                      <a:cubicBezTo>
                        <a:pt x="74" y="54"/>
                        <a:pt x="63" y="56"/>
                        <a:pt x="53" y="59"/>
                      </a:cubicBezTo>
                      <a:cubicBezTo>
                        <a:pt x="46" y="66"/>
                        <a:pt x="39" y="74"/>
                        <a:pt x="31" y="81"/>
                      </a:cubicBezTo>
                      <a:cubicBezTo>
                        <a:pt x="29" y="71"/>
                        <a:pt x="26" y="61"/>
                        <a:pt x="23" y="51"/>
                      </a:cubicBezTo>
                      <a:cubicBezTo>
                        <a:pt x="15" y="44"/>
                        <a:pt x="8" y="37"/>
                        <a:pt x="0" y="29"/>
                      </a:cubicBezTo>
                      <a:cubicBezTo>
                        <a:pt x="10" y="27"/>
                        <a:pt x="21" y="25"/>
                        <a:pt x="31" y="23"/>
                      </a:cubicBezTo>
                      <a:cubicBezTo>
                        <a:pt x="38" y="15"/>
                        <a:pt x="45" y="8"/>
                        <a:pt x="52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Freeform 96"/>
                <p:cNvSpPr>
                  <a:spLocks/>
                </p:cNvSpPr>
                <p:nvPr/>
              </p:nvSpPr>
              <p:spPr bwMode="auto">
                <a:xfrm>
                  <a:off x="4600575" y="1649413"/>
                  <a:ext cx="225425" cy="217488"/>
                </a:xfrm>
                <a:custGeom>
                  <a:avLst/>
                  <a:gdLst>
                    <a:gd name="T0" fmla="*/ 50 w 85"/>
                    <a:gd name="T1" fmla="*/ 0 h 82"/>
                    <a:gd name="T2" fmla="*/ 60 w 85"/>
                    <a:gd name="T3" fmla="*/ 29 h 82"/>
                    <a:gd name="T4" fmla="*/ 85 w 85"/>
                    <a:gd name="T5" fmla="*/ 48 h 82"/>
                    <a:gd name="T6" fmla="*/ 55 w 85"/>
                    <a:gd name="T7" fmla="*/ 58 h 82"/>
                    <a:gd name="T8" fmla="*/ 35 w 85"/>
                    <a:gd name="T9" fmla="*/ 82 h 82"/>
                    <a:gd name="T10" fmla="*/ 25 w 85"/>
                    <a:gd name="T11" fmla="*/ 52 h 82"/>
                    <a:gd name="T12" fmla="*/ 0 w 85"/>
                    <a:gd name="T13" fmla="*/ 32 h 82"/>
                    <a:gd name="T14" fmla="*/ 30 w 85"/>
                    <a:gd name="T15" fmla="*/ 24 h 82"/>
                    <a:gd name="T16" fmla="*/ 50 w 85"/>
                    <a:gd name="T1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82">
                      <a:moveTo>
                        <a:pt x="50" y="0"/>
                      </a:moveTo>
                      <a:cubicBezTo>
                        <a:pt x="53" y="10"/>
                        <a:pt x="57" y="19"/>
                        <a:pt x="60" y="29"/>
                      </a:cubicBezTo>
                      <a:cubicBezTo>
                        <a:pt x="68" y="35"/>
                        <a:pt x="77" y="42"/>
                        <a:pt x="85" y="48"/>
                      </a:cubicBezTo>
                      <a:cubicBezTo>
                        <a:pt x="75" y="52"/>
                        <a:pt x="65" y="55"/>
                        <a:pt x="55" y="58"/>
                      </a:cubicBezTo>
                      <a:cubicBezTo>
                        <a:pt x="48" y="66"/>
                        <a:pt x="42" y="74"/>
                        <a:pt x="35" y="82"/>
                      </a:cubicBezTo>
                      <a:cubicBezTo>
                        <a:pt x="31" y="72"/>
                        <a:pt x="28" y="62"/>
                        <a:pt x="25" y="52"/>
                      </a:cubicBezTo>
                      <a:cubicBezTo>
                        <a:pt x="16" y="46"/>
                        <a:pt x="8" y="39"/>
                        <a:pt x="0" y="32"/>
                      </a:cubicBezTo>
                      <a:cubicBezTo>
                        <a:pt x="10" y="30"/>
                        <a:pt x="20" y="26"/>
                        <a:pt x="30" y="24"/>
                      </a:cubicBezTo>
                      <a:cubicBezTo>
                        <a:pt x="37" y="16"/>
                        <a:pt x="44" y="8"/>
                        <a:pt x="5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Freeform 97"/>
                <p:cNvSpPr>
                  <a:spLocks/>
                </p:cNvSpPr>
                <p:nvPr/>
              </p:nvSpPr>
              <p:spPr bwMode="auto">
                <a:xfrm>
                  <a:off x="4841875" y="1684338"/>
                  <a:ext cx="228600" cy="219075"/>
                </a:xfrm>
                <a:custGeom>
                  <a:avLst/>
                  <a:gdLst>
                    <a:gd name="T0" fmla="*/ 48 w 87"/>
                    <a:gd name="T1" fmla="*/ 0 h 83"/>
                    <a:gd name="T2" fmla="*/ 60 w 87"/>
                    <a:gd name="T3" fmla="*/ 29 h 83"/>
                    <a:gd name="T4" fmla="*/ 87 w 87"/>
                    <a:gd name="T5" fmla="*/ 46 h 83"/>
                    <a:gd name="T6" fmla="*/ 57 w 87"/>
                    <a:gd name="T7" fmla="*/ 58 h 83"/>
                    <a:gd name="T8" fmla="*/ 39 w 87"/>
                    <a:gd name="T9" fmla="*/ 83 h 83"/>
                    <a:gd name="T10" fmla="*/ 26 w 87"/>
                    <a:gd name="T11" fmla="*/ 54 h 83"/>
                    <a:gd name="T12" fmla="*/ 0 w 87"/>
                    <a:gd name="T13" fmla="*/ 36 h 83"/>
                    <a:gd name="T14" fmla="*/ 30 w 87"/>
                    <a:gd name="T15" fmla="*/ 25 h 83"/>
                    <a:gd name="T16" fmla="*/ 48 w 87"/>
                    <a:gd name="T17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83">
                      <a:moveTo>
                        <a:pt x="48" y="0"/>
                      </a:moveTo>
                      <a:cubicBezTo>
                        <a:pt x="52" y="10"/>
                        <a:pt x="56" y="19"/>
                        <a:pt x="60" y="29"/>
                      </a:cubicBezTo>
                      <a:cubicBezTo>
                        <a:pt x="87" y="46"/>
                        <a:pt x="87" y="46"/>
                        <a:pt x="87" y="46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51" y="66"/>
                        <a:pt x="45" y="75"/>
                        <a:pt x="39" y="83"/>
                      </a:cubicBezTo>
                      <a:cubicBezTo>
                        <a:pt x="35" y="73"/>
                        <a:pt x="30" y="64"/>
                        <a:pt x="26" y="54"/>
                      </a:cubicBezTo>
                      <a:cubicBezTo>
                        <a:pt x="18" y="49"/>
                        <a:pt x="9" y="42"/>
                        <a:pt x="0" y="36"/>
                      </a:cubicBezTo>
                      <a:cubicBezTo>
                        <a:pt x="10" y="32"/>
                        <a:pt x="20" y="29"/>
                        <a:pt x="30" y="25"/>
                      </a:cubicBezTo>
                      <a:cubicBezTo>
                        <a:pt x="36" y="17"/>
                        <a:pt x="42" y="8"/>
                        <a:pt x="4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Freeform 98"/>
                <p:cNvSpPr>
                  <a:spLocks/>
                </p:cNvSpPr>
                <p:nvPr/>
              </p:nvSpPr>
              <p:spPr bwMode="auto">
                <a:xfrm>
                  <a:off x="5086350" y="1701801"/>
                  <a:ext cx="227013" cy="220663"/>
                </a:xfrm>
                <a:custGeom>
                  <a:avLst/>
                  <a:gdLst>
                    <a:gd name="T0" fmla="*/ 44 w 86"/>
                    <a:gd name="T1" fmla="*/ 0 h 83"/>
                    <a:gd name="T2" fmla="*/ 59 w 86"/>
                    <a:gd name="T3" fmla="*/ 27 h 83"/>
                    <a:gd name="T4" fmla="*/ 86 w 86"/>
                    <a:gd name="T5" fmla="*/ 42 h 83"/>
                    <a:gd name="T6" fmla="*/ 58 w 86"/>
                    <a:gd name="T7" fmla="*/ 56 h 83"/>
                    <a:gd name="T8" fmla="*/ 42 w 86"/>
                    <a:gd name="T9" fmla="*/ 83 h 83"/>
                    <a:gd name="T10" fmla="*/ 27 w 86"/>
                    <a:gd name="T11" fmla="*/ 55 h 83"/>
                    <a:gd name="T12" fmla="*/ 0 w 86"/>
                    <a:gd name="T13" fmla="*/ 39 h 83"/>
                    <a:gd name="T14" fmla="*/ 28 w 86"/>
                    <a:gd name="T15" fmla="*/ 26 h 83"/>
                    <a:gd name="T16" fmla="*/ 44 w 86"/>
                    <a:gd name="T17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3">
                      <a:moveTo>
                        <a:pt x="44" y="0"/>
                      </a:moveTo>
                      <a:cubicBezTo>
                        <a:pt x="49" y="9"/>
                        <a:pt x="54" y="18"/>
                        <a:pt x="59" y="27"/>
                      </a:cubicBezTo>
                      <a:cubicBezTo>
                        <a:pt x="86" y="42"/>
                        <a:pt x="86" y="42"/>
                        <a:pt x="86" y="42"/>
                      </a:cubicBezTo>
                      <a:cubicBezTo>
                        <a:pt x="58" y="56"/>
                        <a:pt x="58" y="56"/>
                        <a:pt x="58" y="56"/>
                      </a:cubicBezTo>
                      <a:cubicBezTo>
                        <a:pt x="53" y="65"/>
                        <a:pt x="47" y="74"/>
                        <a:pt x="42" y="83"/>
                      </a:cubicBezTo>
                      <a:cubicBezTo>
                        <a:pt x="37" y="74"/>
                        <a:pt x="32" y="65"/>
                        <a:pt x="27" y="55"/>
                      </a:cubicBezTo>
                      <a:cubicBezTo>
                        <a:pt x="18" y="50"/>
                        <a:pt x="9" y="45"/>
                        <a:pt x="0" y="39"/>
                      </a:cubicBezTo>
                      <a:cubicBezTo>
                        <a:pt x="9" y="35"/>
                        <a:pt x="19" y="30"/>
                        <a:pt x="28" y="26"/>
                      </a:cubicBezTo>
                      <a:cubicBezTo>
                        <a:pt x="34" y="17"/>
                        <a:pt x="39" y="9"/>
                        <a:pt x="44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Freeform 99"/>
                <p:cNvSpPr>
                  <a:spLocks/>
                </p:cNvSpPr>
                <p:nvPr/>
              </p:nvSpPr>
              <p:spPr bwMode="auto">
                <a:xfrm>
                  <a:off x="5332413" y="1700213"/>
                  <a:ext cx="227013" cy="222250"/>
                </a:xfrm>
                <a:custGeom>
                  <a:avLst/>
                  <a:gdLst>
                    <a:gd name="T0" fmla="*/ 41 w 86"/>
                    <a:gd name="T1" fmla="*/ 0 h 84"/>
                    <a:gd name="T2" fmla="*/ 57 w 86"/>
                    <a:gd name="T3" fmla="*/ 26 h 84"/>
                    <a:gd name="T4" fmla="*/ 72 w 86"/>
                    <a:gd name="T5" fmla="*/ 33 h 84"/>
                    <a:gd name="T6" fmla="*/ 86 w 86"/>
                    <a:gd name="T7" fmla="*/ 39 h 84"/>
                    <a:gd name="T8" fmla="*/ 73 w 86"/>
                    <a:gd name="T9" fmla="*/ 48 h 84"/>
                    <a:gd name="T10" fmla="*/ 59 w 86"/>
                    <a:gd name="T11" fmla="*/ 56 h 84"/>
                    <a:gd name="T12" fmla="*/ 45 w 86"/>
                    <a:gd name="T13" fmla="*/ 84 h 84"/>
                    <a:gd name="T14" fmla="*/ 28 w 86"/>
                    <a:gd name="T15" fmla="*/ 57 h 84"/>
                    <a:gd name="T16" fmla="*/ 0 w 86"/>
                    <a:gd name="T17" fmla="*/ 43 h 84"/>
                    <a:gd name="T18" fmla="*/ 27 w 86"/>
                    <a:gd name="T19" fmla="*/ 28 h 84"/>
                    <a:gd name="T20" fmla="*/ 41 w 86"/>
                    <a:gd name="T2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6" h="84">
                      <a:moveTo>
                        <a:pt x="41" y="0"/>
                      </a:moveTo>
                      <a:cubicBezTo>
                        <a:pt x="46" y="9"/>
                        <a:pt x="52" y="18"/>
                        <a:pt x="57" y="26"/>
                      </a:cubicBezTo>
                      <a:cubicBezTo>
                        <a:pt x="72" y="33"/>
                        <a:pt x="72" y="33"/>
                        <a:pt x="72" y="33"/>
                      </a:cubicBezTo>
                      <a:cubicBezTo>
                        <a:pt x="76" y="35"/>
                        <a:pt x="81" y="37"/>
                        <a:pt x="86" y="39"/>
                      </a:cubicBezTo>
                      <a:cubicBezTo>
                        <a:pt x="82" y="42"/>
                        <a:pt x="77" y="45"/>
                        <a:pt x="73" y="48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65"/>
                        <a:pt x="50" y="74"/>
                        <a:pt x="45" y="84"/>
                      </a:cubicBezTo>
                      <a:cubicBezTo>
                        <a:pt x="39" y="75"/>
                        <a:pt x="33" y="66"/>
                        <a:pt x="28" y="5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32" y="19"/>
                        <a:pt x="37" y="10"/>
                        <a:pt x="4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Freeform 100"/>
                <p:cNvSpPr>
                  <a:spLocks/>
                </p:cNvSpPr>
                <p:nvPr/>
              </p:nvSpPr>
              <p:spPr bwMode="auto">
                <a:xfrm>
                  <a:off x="5575300" y="1681163"/>
                  <a:ext cx="227013" cy="217488"/>
                </a:xfrm>
                <a:custGeom>
                  <a:avLst/>
                  <a:gdLst>
                    <a:gd name="T0" fmla="*/ 38 w 86"/>
                    <a:gd name="T1" fmla="*/ 0 h 82"/>
                    <a:gd name="T2" fmla="*/ 56 w 86"/>
                    <a:gd name="T3" fmla="*/ 24 h 82"/>
                    <a:gd name="T4" fmla="*/ 86 w 86"/>
                    <a:gd name="T5" fmla="*/ 35 h 82"/>
                    <a:gd name="T6" fmla="*/ 61 w 86"/>
                    <a:gd name="T7" fmla="*/ 53 h 82"/>
                    <a:gd name="T8" fmla="*/ 49 w 86"/>
                    <a:gd name="T9" fmla="*/ 82 h 82"/>
                    <a:gd name="T10" fmla="*/ 30 w 86"/>
                    <a:gd name="T11" fmla="*/ 58 h 82"/>
                    <a:gd name="T12" fmla="*/ 0 w 86"/>
                    <a:gd name="T13" fmla="*/ 46 h 82"/>
                    <a:gd name="T14" fmla="*/ 27 w 86"/>
                    <a:gd name="T15" fmla="*/ 28 h 82"/>
                    <a:gd name="T16" fmla="*/ 38 w 86"/>
                    <a:gd name="T1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2">
                      <a:moveTo>
                        <a:pt x="38" y="0"/>
                      </a:moveTo>
                      <a:cubicBezTo>
                        <a:pt x="44" y="8"/>
                        <a:pt x="50" y="16"/>
                        <a:pt x="56" y="24"/>
                      </a:cubicBezTo>
                      <a:cubicBezTo>
                        <a:pt x="66" y="28"/>
                        <a:pt x="76" y="32"/>
                        <a:pt x="86" y="35"/>
                      </a:cubicBezTo>
                      <a:cubicBezTo>
                        <a:pt x="78" y="41"/>
                        <a:pt x="69" y="47"/>
                        <a:pt x="61" y="53"/>
                      </a:cubicBezTo>
                      <a:cubicBezTo>
                        <a:pt x="57" y="63"/>
                        <a:pt x="53" y="73"/>
                        <a:pt x="49" y="82"/>
                      </a:cubicBezTo>
                      <a:cubicBezTo>
                        <a:pt x="42" y="74"/>
                        <a:pt x="36" y="66"/>
                        <a:pt x="30" y="58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31" y="19"/>
                        <a:pt x="34" y="9"/>
                        <a:pt x="3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4208463" y="2089151"/>
                <a:ext cx="1571625" cy="258763"/>
                <a:chOff x="4448175" y="2070101"/>
                <a:chExt cx="1301751" cy="258763"/>
              </a:xfrm>
              <a:grpFill/>
            </p:grpSpPr>
            <p:sp>
              <p:nvSpPr>
                <p:cNvPr id="153" name="Freeform 114"/>
                <p:cNvSpPr>
                  <a:spLocks/>
                </p:cNvSpPr>
                <p:nvPr/>
              </p:nvSpPr>
              <p:spPr bwMode="auto">
                <a:xfrm>
                  <a:off x="4448175" y="2070101"/>
                  <a:ext cx="198438" cy="198438"/>
                </a:xfrm>
                <a:custGeom>
                  <a:avLst/>
                  <a:gdLst>
                    <a:gd name="T0" fmla="*/ 56 w 75"/>
                    <a:gd name="T1" fmla="*/ 0 h 75"/>
                    <a:gd name="T2" fmla="*/ 65 w 75"/>
                    <a:gd name="T3" fmla="*/ 38 h 75"/>
                    <a:gd name="T4" fmla="*/ 75 w 75"/>
                    <a:gd name="T5" fmla="*/ 75 h 75"/>
                    <a:gd name="T6" fmla="*/ 37 w 75"/>
                    <a:gd name="T7" fmla="*/ 66 h 75"/>
                    <a:gd name="T8" fmla="*/ 18 w 75"/>
                    <a:gd name="T9" fmla="*/ 60 h 75"/>
                    <a:gd name="T10" fmla="*/ 9 w 75"/>
                    <a:gd name="T11" fmla="*/ 57 h 75"/>
                    <a:gd name="T12" fmla="*/ 0 w 75"/>
                    <a:gd name="T13" fmla="*/ 54 h 75"/>
                    <a:gd name="T14" fmla="*/ 14 w 75"/>
                    <a:gd name="T15" fmla="*/ 41 h 75"/>
                    <a:gd name="T16" fmla="*/ 29 w 75"/>
                    <a:gd name="T17" fmla="*/ 27 h 75"/>
                    <a:gd name="T18" fmla="*/ 56 w 75"/>
                    <a:gd name="T1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" h="75">
                      <a:moveTo>
                        <a:pt x="56" y="0"/>
                      </a:moveTo>
                      <a:cubicBezTo>
                        <a:pt x="59" y="13"/>
                        <a:pt x="62" y="25"/>
                        <a:pt x="65" y="38"/>
                      </a:cubicBezTo>
                      <a:cubicBezTo>
                        <a:pt x="68" y="50"/>
                        <a:pt x="71" y="63"/>
                        <a:pt x="75" y="75"/>
                      </a:cubicBezTo>
                      <a:cubicBezTo>
                        <a:pt x="62" y="73"/>
                        <a:pt x="50" y="69"/>
                        <a:pt x="37" y="66"/>
                      </a:cubicBezTo>
                      <a:cubicBezTo>
                        <a:pt x="31" y="64"/>
                        <a:pt x="25" y="62"/>
                        <a:pt x="18" y="60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5" y="49"/>
                        <a:pt x="10" y="45"/>
                        <a:pt x="14" y="41"/>
                      </a:cubicBezTo>
                      <a:cubicBezTo>
                        <a:pt x="19" y="36"/>
                        <a:pt x="24" y="32"/>
                        <a:pt x="29" y="27"/>
                      </a:cubicBezTo>
                      <a:cubicBezTo>
                        <a:pt x="38" y="18"/>
                        <a:pt x="47" y="9"/>
                        <a:pt x="56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115"/>
                <p:cNvSpPr>
                  <a:spLocks/>
                </p:cNvSpPr>
                <p:nvPr/>
              </p:nvSpPr>
              <p:spPr bwMode="auto">
                <a:xfrm>
                  <a:off x="4662488" y="2114551"/>
                  <a:ext cx="203200" cy="193675"/>
                </a:xfrm>
                <a:custGeom>
                  <a:avLst/>
                  <a:gdLst>
                    <a:gd name="T0" fmla="*/ 50 w 77"/>
                    <a:gd name="T1" fmla="*/ 0 h 73"/>
                    <a:gd name="T2" fmla="*/ 63 w 77"/>
                    <a:gd name="T3" fmla="*/ 37 h 73"/>
                    <a:gd name="T4" fmla="*/ 70 w 77"/>
                    <a:gd name="T5" fmla="*/ 55 h 73"/>
                    <a:gd name="T6" fmla="*/ 77 w 77"/>
                    <a:gd name="T7" fmla="*/ 73 h 73"/>
                    <a:gd name="T8" fmla="*/ 67 w 77"/>
                    <a:gd name="T9" fmla="*/ 72 h 73"/>
                    <a:gd name="T10" fmla="*/ 58 w 77"/>
                    <a:gd name="T11" fmla="*/ 71 h 73"/>
                    <a:gd name="T12" fmla="*/ 38 w 77"/>
                    <a:gd name="T13" fmla="*/ 68 h 73"/>
                    <a:gd name="T14" fmla="*/ 19 w 77"/>
                    <a:gd name="T15" fmla="*/ 64 h 73"/>
                    <a:gd name="T16" fmla="*/ 0 w 77"/>
                    <a:gd name="T17" fmla="*/ 60 h 73"/>
                    <a:gd name="T18" fmla="*/ 26 w 77"/>
                    <a:gd name="T19" fmla="*/ 30 h 73"/>
                    <a:gd name="T20" fmla="*/ 50 w 77"/>
                    <a:gd name="T21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73">
                      <a:moveTo>
                        <a:pt x="50" y="0"/>
                      </a:moveTo>
                      <a:cubicBezTo>
                        <a:pt x="54" y="13"/>
                        <a:pt x="58" y="25"/>
                        <a:pt x="63" y="37"/>
                      </a:cubicBezTo>
                      <a:cubicBezTo>
                        <a:pt x="65" y="43"/>
                        <a:pt x="67" y="49"/>
                        <a:pt x="70" y="55"/>
                      </a:cubicBezTo>
                      <a:cubicBezTo>
                        <a:pt x="77" y="73"/>
                        <a:pt x="77" y="73"/>
                        <a:pt x="77" y="73"/>
                      </a:cubicBezTo>
                      <a:cubicBezTo>
                        <a:pt x="67" y="72"/>
                        <a:pt x="67" y="72"/>
                        <a:pt x="67" y="72"/>
                      </a:cubicBezTo>
                      <a:cubicBezTo>
                        <a:pt x="58" y="71"/>
                        <a:pt x="58" y="71"/>
                        <a:pt x="58" y="71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19" y="64"/>
                        <a:pt x="19" y="64"/>
                        <a:pt x="19" y="64"/>
                      </a:cubicBezTo>
                      <a:cubicBezTo>
                        <a:pt x="13" y="63"/>
                        <a:pt x="6" y="61"/>
                        <a:pt x="0" y="60"/>
                      </a:cubicBezTo>
                      <a:cubicBezTo>
                        <a:pt x="9" y="50"/>
                        <a:pt x="18" y="40"/>
                        <a:pt x="26" y="30"/>
                      </a:cubicBezTo>
                      <a:cubicBezTo>
                        <a:pt x="34" y="20"/>
                        <a:pt x="42" y="11"/>
                        <a:pt x="5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Freeform 116"/>
                <p:cNvSpPr>
                  <a:spLocks/>
                </p:cNvSpPr>
                <p:nvPr/>
              </p:nvSpPr>
              <p:spPr bwMode="auto">
                <a:xfrm>
                  <a:off x="4881563" y="2141538"/>
                  <a:ext cx="204788" cy="185738"/>
                </a:xfrm>
                <a:custGeom>
                  <a:avLst/>
                  <a:gdLst>
                    <a:gd name="T0" fmla="*/ 44 w 78"/>
                    <a:gd name="T1" fmla="*/ 0 h 70"/>
                    <a:gd name="T2" fmla="*/ 60 w 78"/>
                    <a:gd name="T3" fmla="*/ 35 h 70"/>
                    <a:gd name="T4" fmla="*/ 78 w 78"/>
                    <a:gd name="T5" fmla="*/ 70 h 70"/>
                    <a:gd name="T6" fmla="*/ 59 w 78"/>
                    <a:gd name="T7" fmla="*/ 69 h 70"/>
                    <a:gd name="T8" fmla="*/ 39 w 78"/>
                    <a:gd name="T9" fmla="*/ 68 h 70"/>
                    <a:gd name="T10" fmla="*/ 0 w 78"/>
                    <a:gd name="T11" fmla="*/ 64 h 70"/>
                    <a:gd name="T12" fmla="*/ 23 w 78"/>
                    <a:gd name="T13" fmla="*/ 33 h 70"/>
                    <a:gd name="T14" fmla="*/ 44 w 78"/>
                    <a:gd name="T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70">
                      <a:moveTo>
                        <a:pt x="44" y="0"/>
                      </a:moveTo>
                      <a:cubicBezTo>
                        <a:pt x="49" y="12"/>
                        <a:pt x="55" y="24"/>
                        <a:pt x="60" y="35"/>
                      </a:cubicBezTo>
                      <a:cubicBezTo>
                        <a:pt x="66" y="47"/>
                        <a:pt x="72" y="59"/>
                        <a:pt x="78" y="70"/>
                      </a:cubicBezTo>
                      <a:cubicBezTo>
                        <a:pt x="72" y="70"/>
                        <a:pt x="65" y="70"/>
                        <a:pt x="59" y="69"/>
                      </a:cubicBezTo>
                      <a:cubicBezTo>
                        <a:pt x="52" y="69"/>
                        <a:pt x="45" y="69"/>
                        <a:pt x="39" y="68"/>
                      </a:cubicBezTo>
                      <a:cubicBezTo>
                        <a:pt x="26" y="67"/>
                        <a:pt x="13" y="66"/>
                        <a:pt x="0" y="64"/>
                      </a:cubicBezTo>
                      <a:cubicBezTo>
                        <a:pt x="8" y="54"/>
                        <a:pt x="15" y="43"/>
                        <a:pt x="23" y="33"/>
                      </a:cubicBezTo>
                      <a:cubicBezTo>
                        <a:pt x="30" y="22"/>
                        <a:pt x="37" y="11"/>
                        <a:pt x="44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17"/>
                <p:cNvSpPr>
                  <a:spLocks/>
                </p:cNvSpPr>
                <p:nvPr/>
              </p:nvSpPr>
              <p:spPr bwMode="auto">
                <a:xfrm>
                  <a:off x="5102225" y="2146301"/>
                  <a:ext cx="209550" cy="182563"/>
                </a:xfrm>
                <a:custGeom>
                  <a:avLst/>
                  <a:gdLst>
                    <a:gd name="T0" fmla="*/ 37 w 79"/>
                    <a:gd name="T1" fmla="*/ 0 h 69"/>
                    <a:gd name="T2" fmla="*/ 57 w 79"/>
                    <a:gd name="T3" fmla="*/ 33 h 69"/>
                    <a:gd name="T4" fmla="*/ 79 w 79"/>
                    <a:gd name="T5" fmla="*/ 66 h 69"/>
                    <a:gd name="T6" fmla="*/ 59 w 79"/>
                    <a:gd name="T7" fmla="*/ 67 h 69"/>
                    <a:gd name="T8" fmla="*/ 39 w 79"/>
                    <a:gd name="T9" fmla="*/ 68 h 69"/>
                    <a:gd name="T10" fmla="*/ 0 w 79"/>
                    <a:gd name="T11" fmla="*/ 68 h 69"/>
                    <a:gd name="T12" fmla="*/ 20 w 79"/>
                    <a:gd name="T13" fmla="*/ 34 h 69"/>
                    <a:gd name="T14" fmla="*/ 37 w 79"/>
                    <a:gd name="T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69">
                      <a:moveTo>
                        <a:pt x="37" y="0"/>
                      </a:moveTo>
                      <a:cubicBezTo>
                        <a:pt x="44" y="11"/>
                        <a:pt x="50" y="22"/>
                        <a:pt x="57" y="33"/>
                      </a:cubicBezTo>
                      <a:cubicBezTo>
                        <a:pt x="64" y="44"/>
                        <a:pt x="71" y="55"/>
                        <a:pt x="79" y="66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2" y="68"/>
                        <a:pt x="46" y="68"/>
                        <a:pt x="39" y="68"/>
                      </a:cubicBezTo>
                      <a:cubicBezTo>
                        <a:pt x="26" y="69"/>
                        <a:pt x="13" y="68"/>
                        <a:pt x="0" y="68"/>
                      </a:cubicBezTo>
                      <a:cubicBezTo>
                        <a:pt x="7" y="57"/>
                        <a:pt x="13" y="46"/>
                        <a:pt x="20" y="34"/>
                      </a:cubicBezTo>
                      <a:cubicBezTo>
                        <a:pt x="26" y="23"/>
                        <a:pt x="32" y="12"/>
                        <a:pt x="37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118"/>
                <p:cNvSpPr>
                  <a:spLocks/>
                </p:cNvSpPr>
                <p:nvPr/>
              </p:nvSpPr>
              <p:spPr bwMode="auto">
                <a:xfrm>
                  <a:off x="5327650" y="2130426"/>
                  <a:ext cx="204788" cy="190500"/>
                </a:xfrm>
                <a:custGeom>
                  <a:avLst/>
                  <a:gdLst>
                    <a:gd name="T0" fmla="*/ 29 w 78"/>
                    <a:gd name="T1" fmla="*/ 0 h 72"/>
                    <a:gd name="T2" fmla="*/ 52 w 78"/>
                    <a:gd name="T3" fmla="*/ 30 h 72"/>
                    <a:gd name="T4" fmla="*/ 78 w 78"/>
                    <a:gd name="T5" fmla="*/ 60 h 72"/>
                    <a:gd name="T6" fmla="*/ 58 w 78"/>
                    <a:gd name="T7" fmla="*/ 64 h 72"/>
                    <a:gd name="T8" fmla="*/ 39 w 78"/>
                    <a:gd name="T9" fmla="*/ 67 h 72"/>
                    <a:gd name="T10" fmla="*/ 19 w 78"/>
                    <a:gd name="T11" fmla="*/ 69 h 72"/>
                    <a:gd name="T12" fmla="*/ 0 w 78"/>
                    <a:gd name="T13" fmla="*/ 72 h 72"/>
                    <a:gd name="T14" fmla="*/ 15 w 78"/>
                    <a:gd name="T15" fmla="*/ 36 h 72"/>
                    <a:gd name="T16" fmla="*/ 29 w 78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" h="72">
                      <a:moveTo>
                        <a:pt x="29" y="0"/>
                      </a:moveTo>
                      <a:cubicBezTo>
                        <a:pt x="37" y="10"/>
                        <a:pt x="44" y="20"/>
                        <a:pt x="52" y="30"/>
                      </a:cubicBezTo>
                      <a:cubicBezTo>
                        <a:pt x="61" y="40"/>
                        <a:pt x="69" y="51"/>
                        <a:pt x="78" y="60"/>
                      </a:cubicBezTo>
                      <a:cubicBezTo>
                        <a:pt x="71" y="62"/>
                        <a:pt x="65" y="63"/>
                        <a:pt x="58" y="64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32" y="68"/>
                        <a:pt x="26" y="69"/>
                        <a:pt x="19" y="69"/>
                      </a:cubicBezTo>
                      <a:cubicBezTo>
                        <a:pt x="13" y="70"/>
                        <a:pt x="6" y="71"/>
                        <a:pt x="0" y="72"/>
                      </a:cubicBezTo>
                      <a:cubicBezTo>
                        <a:pt x="5" y="60"/>
                        <a:pt x="10" y="48"/>
                        <a:pt x="15" y="36"/>
                      </a:cubicBezTo>
                      <a:cubicBezTo>
                        <a:pt x="20" y="24"/>
                        <a:pt x="25" y="12"/>
                        <a:pt x="29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Freeform 119"/>
                <p:cNvSpPr>
                  <a:spLocks/>
                </p:cNvSpPr>
                <p:nvPr/>
              </p:nvSpPr>
              <p:spPr bwMode="auto">
                <a:xfrm>
                  <a:off x="5548313" y="2089151"/>
                  <a:ext cx="201613" cy="198438"/>
                </a:xfrm>
                <a:custGeom>
                  <a:avLst/>
                  <a:gdLst>
                    <a:gd name="T0" fmla="*/ 20 w 76"/>
                    <a:gd name="T1" fmla="*/ 0 h 75"/>
                    <a:gd name="T2" fmla="*/ 47 w 76"/>
                    <a:gd name="T3" fmla="*/ 27 h 75"/>
                    <a:gd name="T4" fmla="*/ 76 w 76"/>
                    <a:gd name="T5" fmla="*/ 53 h 75"/>
                    <a:gd name="T6" fmla="*/ 38 w 76"/>
                    <a:gd name="T7" fmla="*/ 65 h 75"/>
                    <a:gd name="T8" fmla="*/ 19 w 76"/>
                    <a:gd name="T9" fmla="*/ 71 h 75"/>
                    <a:gd name="T10" fmla="*/ 0 w 76"/>
                    <a:gd name="T11" fmla="*/ 75 h 75"/>
                    <a:gd name="T12" fmla="*/ 11 w 76"/>
                    <a:gd name="T13" fmla="*/ 37 h 75"/>
                    <a:gd name="T14" fmla="*/ 20 w 76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6" h="75">
                      <a:moveTo>
                        <a:pt x="20" y="0"/>
                      </a:moveTo>
                      <a:cubicBezTo>
                        <a:pt x="29" y="9"/>
                        <a:pt x="38" y="18"/>
                        <a:pt x="47" y="27"/>
                      </a:cubicBezTo>
                      <a:cubicBezTo>
                        <a:pt x="56" y="36"/>
                        <a:pt x="66" y="45"/>
                        <a:pt x="76" y="53"/>
                      </a:cubicBezTo>
                      <a:cubicBezTo>
                        <a:pt x="64" y="57"/>
                        <a:pt x="51" y="62"/>
                        <a:pt x="38" y="65"/>
                      </a:cubicBezTo>
                      <a:cubicBezTo>
                        <a:pt x="19" y="71"/>
                        <a:pt x="19" y="71"/>
                        <a:pt x="19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62"/>
                        <a:pt x="8" y="50"/>
                        <a:pt x="11" y="37"/>
                      </a:cubicBezTo>
                      <a:cubicBezTo>
                        <a:pt x="14" y="25"/>
                        <a:pt x="17" y="12"/>
                        <a:pt x="20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4516439" y="2622551"/>
                <a:ext cx="1058862" cy="236537"/>
                <a:chOff x="4516438" y="2622551"/>
                <a:chExt cx="1095375" cy="254000"/>
              </a:xfrm>
              <a:grpFill/>
            </p:grpSpPr>
            <p:sp>
              <p:nvSpPr>
                <p:cNvPr id="148" name="Freeform 126"/>
                <p:cNvSpPr>
                  <a:spLocks/>
                </p:cNvSpPr>
                <p:nvPr/>
              </p:nvSpPr>
              <p:spPr bwMode="auto">
                <a:xfrm>
                  <a:off x="4516438" y="2622551"/>
                  <a:ext cx="201613" cy="201613"/>
                </a:xfrm>
                <a:custGeom>
                  <a:avLst/>
                  <a:gdLst>
                    <a:gd name="T0" fmla="*/ 58 w 76"/>
                    <a:gd name="T1" fmla="*/ 0 h 76"/>
                    <a:gd name="T2" fmla="*/ 66 w 76"/>
                    <a:gd name="T3" fmla="*/ 38 h 76"/>
                    <a:gd name="T4" fmla="*/ 76 w 76"/>
                    <a:gd name="T5" fmla="*/ 76 h 76"/>
                    <a:gd name="T6" fmla="*/ 38 w 76"/>
                    <a:gd name="T7" fmla="*/ 65 h 76"/>
                    <a:gd name="T8" fmla="*/ 0 w 76"/>
                    <a:gd name="T9" fmla="*/ 52 h 76"/>
                    <a:gd name="T10" fmla="*/ 30 w 76"/>
                    <a:gd name="T11" fmla="*/ 26 h 76"/>
                    <a:gd name="T12" fmla="*/ 58 w 76"/>
                    <a:gd name="T1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76">
                      <a:moveTo>
                        <a:pt x="58" y="0"/>
                      </a:moveTo>
                      <a:cubicBezTo>
                        <a:pt x="60" y="12"/>
                        <a:pt x="63" y="25"/>
                        <a:pt x="66" y="38"/>
                      </a:cubicBezTo>
                      <a:cubicBezTo>
                        <a:pt x="69" y="50"/>
                        <a:pt x="72" y="63"/>
                        <a:pt x="76" y="76"/>
                      </a:cubicBezTo>
                      <a:cubicBezTo>
                        <a:pt x="63" y="73"/>
                        <a:pt x="50" y="69"/>
                        <a:pt x="38" y="65"/>
                      </a:cubicBezTo>
                      <a:cubicBezTo>
                        <a:pt x="25" y="61"/>
                        <a:pt x="12" y="57"/>
                        <a:pt x="0" y="52"/>
                      </a:cubicBezTo>
                      <a:cubicBezTo>
                        <a:pt x="10" y="44"/>
                        <a:pt x="20" y="35"/>
                        <a:pt x="30" y="26"/>
                      </a:cubicBezTo>
                      <a:cubicBezTo>
                        <a:pt x="39" y="18"/>
                        <a:pt x="49" y="9"/>
                        <a:pt x="58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Freeform 127"/>
                <p:cNvSpPr>
                  <a:spLocks/>
                </p:cNvSpPr>
                <p:nvPr/>
              </p:nvSpPr>
              <p:spPr bwMode="auto">
                <a:xfrm>
                  <a:off x="4733925" y="2673351"/>
                  <a:ext cx="204788" cy="190500"/>
                </a:xfrm>
                <a:custGeom>
                  <a:avLst/>
                  <a:gdLst>
                    <a:gd name="T0" fmla="*/ 51 w 78"/>
                    <a:gd name="T1" fmla="*/ 0 h 72"/>
                    <a:gd name="T2" fmla="*/ 63 w 78"/>
                    <a:gd name="T3" fmla="*/ 36 h 72"/>
                    <a:gd name="T4" fmla="*/ 78 w 78"/>
                    <a:gd name="T5" fmla="*/ 72 h 72"/>
                    <a:gd name="T6" fmla="*/ 38 w 78"/>
                    <a:gd name="T7" fmla="*/ 67 h 72"/>
                    <a:gd name="T8" fmla="*/ 19 w 78"/>
                    <a:gd name="T9" fmla="*/ 63 h 72"/>
                    <a:gd name="T10" fmla="*/ 9 w 78"/>
                    <a:gd name="T11" fmla="*/ 60 h 72"/>
                    <a:gd name="T12" fmla="*/ 0 w 78"/>
                    <a:gd name="T13" fmla="*/ 58 h 72"/>
                    <a:gd name="T14" fmla="*/ 13 w 78"/>
                    <a:gd name="T15" fmla="*/ 44 h 72"/>
                    <a:gd name="T16" fmla="*/ 26 w 78"/>
                    <a:gd name="T17" fmla="*/ 29 h 72"/>
                    <a:gd name="T18" fmla="*/ 51 w 78"/>
                    <a:gd name="T1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8" h="72">
                      <a:moveTo>
                        <a:pt x="51" y="0"/>
                      </a:moveTo>
                      <a:cubicBezTo>
                        <a:pt x="54" y="12"/>
                        <a:pt x="59" y="24"/>
                        <a:pt x="63" y="36"/>
                      </a:cubicBezTo>
                      <a:cubicBezTo>
                        <a:pt x="68" y="48"/>
                        <a:pt x="72" y="60"/>
                        <a:pt x="78" y="72"/>
                      </a:cubicBezTo>
                      <a:cubicBezTo>
                        <a:pt x="64" y="71"/>
                        <a:pt x="51" y="69"/>
                        <a:pt x="38" y="67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3"/>
                        <a:pt x="9" y="49"/>
                        <a:pt x="13" y="44"/>
                      </a:cubicBezTo>
                      <a:cubicBezTo>
                        <a:pt x="17" y="39"/>
                        <a:pt x="22" y="34"/>
                        <a:pt x="26" y="29"/>
                      </a:cubicBezTo>
                      <a:cubicBezTo>
                        <a:pt x="35" y="19"/>
                        <a:pt x="43" y="10"/>
                        <a:pt x="5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Freeform 128"/>
                <p:cNvSpPr>
                  <a:spLocks/>
                </p:cNvSpPr>
                <p:nvPr/>
              </p:nvSpPr>
              <p:spPr bwMode="auto">
                <a:xfrm>
                  <a:off x="4954588" y="2693988"/>
                  <a:ext cx="211138" cy="182563"/>
                </a:xfrm>
                <a:custGeom>
                  <a:avLst/>
                  <a:gdLst>
                    <a:gd name="T0" fmla="*/ 43 w 80"/>
                    <a:gd name="T1" fmla="*/ 0 h 69"/>
                    <a:gd name="T2" fmla="*/ 60 w 80"/>
                    <a:gd name="T3" fmla="*/ 35 h 69"/>
                    <a:gd name="T4" fmla="*/ 70 w 80"/>
                    <a:gd name="T5" fmla="*/ 52 h 69"/>
                    <a:gd name="T6" fmla="*/ 80 w 80"/>
                    <a:gd name="T7" fmla="*/ 69 h 69"/>
                    <a:gd name="T8" fmla="*/ 70 w 80"/>
                    <a:gd name="T9" fmla="*/ 69 h 69"/>
                    <a:gd name="T10" fmla="*/ 60 w 80"/>
                    <a:gd name="T11" fmla="*/ 69 h 69"/>
                    <a:gd name="T12" fmla="*/ 40 w 80"/>
                    <a:gd name="T13" fmla="*/ 68 h 69"/>
                    <a:gd name="T14" fmla="*/ 0 w 80"/>
                    <a:gd name="T15" fmla="*/ 65 h 69"/>
                    <a:gd name="T16" fmla="*/ 22 w 80"/>
                    <a:gd name="T17" fmla="*/ 33 h 69"/>
                    <a:gd name="T18" fmla="*/ 43 w 80"/>
                    <a:gd name="T1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69">
                      <a:moveTo>
                        <a:pt x="43" y="0"/>
                      </a:moveTo>
                      <a:cubicBezTo>
                        <a:pt x="48" y="12"/>
                        <a:pt x="54" y="23"/>
                        <a:pt x="60" y="35"/>
                      </a:cubicBezTo>
                      <a:cubicBezTo>
                        <a:pt x="63" y="41"/>
                        <a:pt x="66" y="46"/>
                        <a:pt x="70" y="52"/>
                      </a:cubicBezTo>
                      <a:cubicBezTo>
                        <a:pt x="73" y="58"/>
                        <a:pt x="76" y="63"/>
                        <a:pt x="80" y="69"/>
                      </a:cubicBezTo>
                      <a:cubicBezTo>
                        <a:pt x="76" y="69"/>
                        <a:pt x="73" y="69"/>
                        <a:pt x="7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53" y="69"/>
                        <a:pt x="46" y="69"/>
                        <a:pt x="40" y="68"/>
                      </a:cubicBezTo>
                      <a:cubicBezTo>
                        <a:pt x="26" y="67"/>
                        <a:pt x="13" y="67"/>
                        <a:pt x="0" y="65"/>
                      </a:cubicBezTo>
                      <a:cubicBezTo>
                        <a:pt x="8" y="55"/>
                        <a:pt x="15" y="44"/>
                        <a:pt x="22" y="33"/>
                      </a:cubicBezTo>
                      <a:cubicBezTo>
                        <a:pt x="30" y="22"/>
                        <a:pt x="36" y="11"/>
                        <a:pt x="43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1" name="Freeform 129"/>
                <p:cNvSpPr>
                  <a:spLocks/>
                </p:cNvSpPr>
                <p:nvPr/>
              </p:nvSpPr>
              <p:spPr bwMode="auto">
                <a:xfrm>
                  <a:off x="5181600" y="2689226"/>
                  <a:ext cx="211138" cy="187325"/>
                </a:xfrm>
                <a:custGeom>
                  <a:avLst/>
                  <a:gdLst>
                    <a:gd name="T0" fmla="*/ 33 w 80"/>
                    <a:gd name="T1" fmla="*/ 0 h 71"/>
                    <a:gd name="T2" fmla="*/ 55 w 80"/>
                    <a:gd name="T3" fmla="*/ 32 h 71"/>
                    <a:gd name="T4" fmla="*/ 80 w 80"/>
                    <a:gd name="T5" fmla="*/ 63 h 71"/>
                    <a:gd name="T6" fmla="*/ 60 w 80"/>
                    <a:gd name="T7" fmla="*/ 66 h 71"/>
                    <a:gd name="T8" fmla="*/ 40 w 80"/>
                    <a:gd name="T9" fmla="*/ 68 h 71"/>
                    <a:gd name="T10" fmla="*/ 0 w 80"/>
                    <a:gd name="T11" fmla="*/ 71 h 71"/>
                    <a:gd name="T12" fmla="*/ 18 w 80"/>
                    <a:gd name="T13" fmla="*/ 36 h 71"/>
                    <a:gd name="T14" fmla="*/ 33 w 80"/>
                    <a:gd name="T1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71">
                      <a:moveTo>
                        <a:pt x="33" y="0"/>
                      </a:moveTo>
                      <a:cubicBezTo>
                        <a:pt x="40" y="11"/>
                        <a:pt x="47" y="22"/>
                        <a:pt x="55" y="32"/>
                      </a:cubicBezTo>
                      <a:cubicBezTo>
                        <a:pt x="63" y="42"/>
                        <a:pt x="71" y="53"/>
                        <a:pt x="80" y="63"/>
                      </a:cubicBezTo>
                      <a:cubicBezTo>
                        <a:pt x="73" y="64"/>
                        <a:pt x="66" y="65"/>
                        <a:pt x="60" y="66"/>
                      </a:cubicBezTo>
                      <a:cubicBezTo>
                        <a:pt x="53" y="67"/>
                        <a:pt x="46" y="68"/>
                        <a:pt x="40" y="68"/>
                      </a:cubicBezTo>
                      <a:cubicBezTo>
                        <a:pt x="26" y="69"/>
                        <a:pt x="13" y="71"/>
                        <a:pt x="0" y="71"/>
                      </a:cubicBezTo>
                      <a:cubicBezTo>
                        <a:pt x="6" y="59"/>
                        <a:pt x="12" y="48"/>
                        <a:pt x="18" y="36"/>
                      </a:cubicBezTo>
                      <a:cubicBezTo>
                        <a:pt x="23" y="24"/>
                        <a:pt x="28" y="12"/>
                        <a:pt x="33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Freeform 130"/>
                <p:cNvSpPr>
                  <a:spLocks/>
                </p:cNvSpPr>
                <p:nvPr/>
              </p:nvSpPr>
              <p:spPr bwMode="auto">
                <a:xfrm>
                  <a:off x="5408613" y="2654301"/>
                  <a:ext cx="203200" cy="198438"/>
                </a:xfrm>
                <a:custGeom>
                  <a:avLst/>
                  <a:gdLst>
                    <a:gd name="T0" fmla="*/ 22 w 77"/>
                    <a:gd name="T1" fmla="*/ 0 h 75"/>
                    <a:gd name="T2" fmla="*/ 48 w 77"/>
                    <a:gd name="T3" fmla="*/ 28 h 75"/>
                    <a:gd name="T4" fmla="*/ 77 w 77"/>
                    <a:gd name="T5" fmla="*/ 55 h 75"/>
                    <a:gd name="T6" fmla="*/ 39 w 77"/>
                    <a:gd name="T7" fmla="*/ 66 h 75"/>
                    <a:gd name="T8" fmla="*/ 19 w 77"/>
                    <a:gd name="T9" fmla="*/ 71 h 75"/>
                    <a:gd name="T10" fmla="*/ 0 w 77"/>
                    <a:gd name="T11" fmla="*/ 75 h 75"/>
                    <a:gd name="T12" fmla="*/ 12 w 77"/>
                    <a:gd name="T13" fmla="*/ 38 h 75"/>
                    <a:gd name="T14" fmla="*/ 22 w 77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75">
                      <a:moveTo>
                        <a:pt x="22" y="0"/>
                      </a:moveTo>
                      <a:cubicBezTo>
                        <a:pt x="30" y="10"/>
                        <a:pt x="39" y="19"/>
                        <a:pt x="48" y="28"/>
                      </a:cubicBezTo>
                      <a:cubicBezTo>
                        <a:pt x="58" y="37"/>
                        <a:pt x="67" y="46"/>
                        <a:pt x="77" y="55"/>
                      </a:cubicBezTo>
                      <a:cubicBezTo>
                        <a:pt x="65" y="59"/>
                        <a:pt x="52" y="63"/>
                        <a:pt x="39" y="66"/>
                      </a:cubicBezTo>
                      <a:cubicBezTo>
                        <a:pt x="32" y="68"/>
                        <a:pt x="26" y="69"/>
                        <a:pt x="19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62"/>
                        <a:pt x="8" y="50"/>
                        <a:pt x="12" y="38"/>
                      </a:cubicBezTo>
                      <a:cubicBezTo>
                        <a:pt x="16" y="25"/>
                        <a:pt x="19" y="13"/>
                        <a:pt x="22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7497763" y="1358901"/>
              <a:ext cx="1584325" cy="1587500"/>
              <a:chOff x="7250113" y="1387476"/>
              <a:chExt cx="1584325" cy="1587500"/>
            </a:xfrm>
            <a:grpFill/>
          </p:grpSpPr>
          <p:sp>
            <p:nvSpPr>
              <p:cNvPr id="110" name="Oval 136"/>
              <p:cNvSpPr>
                <a:spLocks noChangeArrowheads="1"/>
              </p:cNvSpPr>
              <p:nvPr/>
            </p:nvSpPr>
            <p:spPr bwMode="auto">
              <a:xfrm>
                <a:off x="7250113" y="1387476"/>
                <a:ext cx="1584325" cy="1587500"/>
              </a:xfrm>
              <a:prstGeom prst="ellipse">
                <a:avLst/>
              </a:prstGeom>
              <a:grpFill/>
              <a:ln w="22225" cap="flat">
                <a:solidFill>
                  <a:srgbClr val="72313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7300913" y="1993901"/>
                <a:ext cx="1497012" cy="623888"/>
                <a:chOff x="7300913" y="1993901"/>
                <a:chExt cx="1497012" cy="623888"/>
              </a:xfrm>
              <a:grpFill/>
            </p:grpSpPr>
            <p:sp>
              <p:nvSpPr>
                <p:cNvPr id="135" name="Freeform 152"/>
                <p:cNvSpPr>
                  <a:spLocks/>
                </p:cNvSpPr>
                <p:nvPr/>
              </p:nvSpPr>
              <p:spPr bwMode="auto">
                <a:xfrm>
                  <a:off x="7300913" y="2427288"/>
                  <a:ext cx="168275" cy="174625"/>
                </a:xfrm>
                <a:custGeom>
                  <a:avLst/>
                  <a:gdLst>
                    <a:gd name="T0" fmla="*/ 63 w 64"/>
                    <a:gd name="T1" fmla="*/ 38 h 66"/>
                    <a:gd name="T2" fmla="*/ 51 w 64"/>
                    <a:gd name="T3" fmla="*/ 59 h 66"/>
                    <a:gd name="T4" fmla="*/ 25 w 64"/>
                    <a:gd name="T5" fmla="*/ 63 h 66"/>
                    <a:gd name="T6" fmla="*/ 4 w 64"/>
                    <a:gd name="T7" fmla="*/ 48 h 66"/>
                    <a:gd name="T8" fmla="*/ 3 w 64"/>
                    <a:gd name="T9" fmla="*/ 24 h 66"/>
                    <a:gd name="T10" fmla="*/ 18 w 64"/>
                    <a:gd name="T11" fmla="*/ 5 h 66"/>
                    <a:gd name="T12" fmla="*/ 40 w 64"/>
                    <a:gd name="T13" fmla="*/ 2 h 66"/>
                    <a:gd name="T14" fmla="*/ 57 w 64"/>
                    <a:gd name="T15" fmla="*/ 15 h 66"/>
                    <a:gd name="T16" fmla="*/ 63 w 64"/>
                    <a:gd name="T17" fmla="*/ 3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66">
                      <a:moveTo>
                        <a:pt x="63" y="38"/>
                      </a:moveTo>
                      <a:cubicBezTo>
                        <a:pt x="62" y="47"/>
                        <a:pt x="57" y="54"/>
                        <a:pt x="51" y="59"/>
                      </a:cubicBezTo>
                      <a:cubicBezTo>
                        <a:pt x="44" y="64"/>
                        <a:pt x="34" y="66"/>
                        <a:pt x="25" y="63"/>
                      </a:cubicBezTo>
                      <a:cubicBezTo>
                        <a:pt x="16" y="61"/>
                        <a:pt x="8" y="55"/>
                        <a:pt x="4" y="48"/>
                      </a:cubicBezTo>
                      <a:cubicBezTo>
                        <a:pt x="0" y="41"/>
                        <a:pt x="0" y="32"/>
                        <a:pt x="3" y="24"/>
                      </a:cubicBezTo>
                      <a:cubicBezTo>
                        <a:pt x="6" y="15"/>
                        <a:pt x="11" y="9"/>
                        <a:pt x="18" y="5"/>
                      </a:cubicBezTo>
                      <a:cubicBezTo>
                        <a:pt x="25" y="2"/>
                        <a:pt x="32" y="0"/>
                        <a:pt x="40" y="2"/>
                      </a:cubicBezTo>
                      <a:cubicBezTo>
                        <a:pt x="47" y="4"/>
                        <a:pt x="53" y="8"/>
                        <a:pt x="57" y="15"/>
                      </a:cubicBezTo>
                      <a:cubicBezTo>
                        <a:pt x="62" y="21"/>
                        <a:pt x="64" y="29"/>
                        <a:pt x="63" y="38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Freeform 153"/>
                <p:cNvSpPr>
                  <a:spLocks/>
                </p:cNvSpPr>
                <p:nvPr/>
              </p:nvSpPr>
              <p:spPr bwMode="auto">
                <a:xfrm>
                  <a:off x="7477125" y="2451101"/>
                  <a:ext cx="169863" cy="166688"/>
                </a:xfrm>
                <a:custGeom>
                  <a:avLst/>
                  <a:gdLst>
                    <a:gd name="T0" fmla="*/ 63 w 64"/>
                    <a:gd name="T1" fmla="*/ 30 h 63"/>
                    <a:gd name="T2" fmla="*/ 56 w 64"/>
                    <a:gd name="T3" fmla="*/ 53 h 63"/>
                    <a:gd name="T4" fmla="*/ 46 w 64"/>
                    <a:gd name="T5" fmla="*/ 60 h 63"/>
                    <a:gd name="T6" fmla="*/ 32 w 64"/>
                    <a:gd name="T7" fmla="*/ 63 h 63"/>
                    <a:gd name="T8" fmla="*/ 9 w 64"/>
                    <a:gd name="T9" fmla="*/ 53 h 63"/>
                    <a:gd name="T10" fmla="*/ 1 w 64"/>
                    <a:gd name="T11" fmla="*/ 30 h 63"/>
                    <a:gd name="T12" fmla="*/ 12 w 64"/>
                    <a:gd name="T13" fmla="*/ 8 h 63"/>
                    <a:gd name="T14" fmla="*/ 32 w 64"/>
                    <a:gd name="T15" fmla="*/ 0 h 63"/>
                    <a:gd name="T16" fmla="*/ 43 w 64"/>
                    <a:gd name="T17" fmla="*/ 2 h 63"/>
                    <a:gd name="T18" fmla="*/ 53 w 64"/>
                    <a:gd name="T19" fmla="*/ 8 h 63"/>
                    <a:gd name="T20" fmla="*/ 63 w 64"/>
                    <a:gd name="T21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63">
                      <a:moveTo>
                        <a:pt x="63" y="30"/>
                      </a:moveTo>
                      <a:cubicBezTo>
                        <a:pt x="64" y="38"/>
                        <a:pt x="62" y="47"/>
                        <a:pt x="56" y="53"/>
                      </a:cubicBezTo>
                      <a:cubicBezTo>
                        <a:pt x="53" y="56"/>
                        <a:pt x="50" y="58"/>
                        <a:pt x="46" y="60"/>
                      </a:cubicBezTo>
                      <a:cubicBezTo>
                        <a:pt x="42" y="62"/>
                        <a:pt x="37" y="63"/>
                        <a:pt x="32" y="63"/>
                      </a:cubicBezTo>
                      <a:cubicBezTo>
                        <a:pt x="23" y="63"/>
                        <a:pt x="14" y="59"/>
                        <a:pt x="9" y="53"/>
                      </a:cubicBezTo>
                      <a:cubicBezTo>
                        <a:pt x="3" y="47"/>
                        <a:pt x="0" y="38"/>
                        <a:pt x="1" y="30"/>
                      </a:cubicBezTo>
                      <a:cubicBezTo>
                        <a:pt x="2" y="21"/>
                        <a:pt x="6" y="13"/>
                        <a:pt x="12" y="8"/>
                      </a:cubicBezTo>
                      <a:cubicBezTo>
                        <a:pt x="18" y="3"/>
                        <a:pt x="25" y="0"/>
                        <a:pt x="32" y="0"/>
                      </a:cubicBezTo>
                      <a:cubicBezTo>
                        <a:pt x="36" y="0"/>
                        <a:pt x="40" y="0"/>
                        <a:pt x="43" y="2"/>
                      </a:cubicBezTo>
                      <a:cubicBezTo>
                        <a:pt x="47" y="3"/>
                        <a:pt x="50" y="5"/>
                        <a:pt x="53" y="8"/>
                      </a:cubicBezTo>
                      <a:cubicBezTo>
                        <a:pt x="58" y="13"/>
                        <a:pt x="63" y="21"/>
                        <a:pt x="63" y="30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Freeform 154"/>
                <p:cNvSpPr>
                  <a:spLocks/>
                </p:cNvSpPr>
                <p:nvPr/>
              </p:nvSpPr>
              <p:spPr bwMode="auto">
                <a:xfrm>
                  <a:off x="7658100" y="2430463"/>
                  <a:ext cx="168275" cy="171450"/>
                </a:xfrm>
                <a:custGeom>
                  <a:avLst/>
                  <a:gdLst>
                    <a:gd name="T0" fmla="*/ 62 w 64"/>
                    <a:gd name="T1" fmla="*/ 25 h 65"/>
                    <a:gd name="T2" fmla="*/ 59 w 64"/>
                    <a:gd name="T3" fmla="*/ 49 h 65"/>
                    <a:gd name="T4" fmla="*/ 50 w 64"/>
                    <a:gd name="T5" fmla="*/ 58 h 65"/>
                    <a:gd name="T6" fmla="*/ 38 w 64"/>
                    <a:gd name="T7" fmla="*/ 63 h 65"/>
                    <a:gd name="T8" fmla="*/ 13 w 64"/>
                    <a:gd name="T9" fmla="*/ 58 h 65"/>
                    <a:gd name="T10" fmla="*/ 1 w 64"/>
                    <a:gd name="T11" fmla="*/ 37 h 65"/>
                    <a:gd name="T12" fmla="*/ 7 w 64"/>
                    <a:gd name="T13" fmla="*/ 14 h 65"/>
                    <a:gd name="T14" fmla="*/ 25 w 64"/>
                    <a:gd name="T15" fmla="*/ 1 h 65"/>
                    <a:gd name="T16" fmla="*/ 37 w 64"/>
                    <a:gd name="T17" fmla="*/ 1 h 65"/>
                    <a:gd name="T18" fmla="*/ 47 w 64"/>
                    <a:gd name="T19" fmla="*/ 6 h 65"/>
                    <a:gd name="T20" fmla="*/ 62 w 64"/>
                    <a:gd name="T21" fmla="*/ 2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" h="65">
                      <a:moveTo>
                        <a:pt x="62" y="25"/>
                      </a:moveTo>
                      <a:cubicBezTo>
                        <a:pt x="64" y="33"/>
                        <a:pt x="63" y="42"/>
                        <a:pt x="59" y="49"/>
                      </a:cubicBezTo>
                      <a:cubicBezTo>
                        <a:pt x="56" y="52"/>
                        <a:pt x="54" y="56"/>
                        <a:pt x="50" y="58"/>
                      </a:cubicBezTo>
                      <a:cubicBezTo>
                        <a:pt x="46" y="60"/>
                        <a:pt x="42" y="62"/>
                        <a:pt x="38" y="63"/>
                      </a:cubicBezTo>
                      <a:cubicBezTo>
                        <a:pt x="29" y="65"/>
                        <a:pt x="20" y="63"/>
                        <a:pt x="13" y="58"/>
                      </a:cubicBezTo>
                      <a:cubicBezTo>
                        <a:pt x="6" y="53"/>
                        <a:pt x="2" y="46"/>
                        <a:pt x="1" y="37"/>
                      </a:cubicBezTo>
                      <a:cubicBezTo>
                        <a:pt x="0" y="28"/>
                        <a:pt x="2" y="20"/>
                        <a:pt x="7" y="14"/>
                      </a:cubicBezTo>
                      <a:cubicBezTo>
                        <a:pt x="11" y="7"/>
                        <a:pt x="17" y="3"/>
                        <a:pt x="25" y="1"/>
                      </a:cubicBezTo>
                      <a:cubicBezTo>
                        <a:pt x="29" y="0"/>
                        <a:pt x="33" y="0"/>
                        <a:pt x="37" y="1"/>
                      </a:cubicBezTo>
                      <a:cubicBezTo>
                        <a:pt x="40" y="2"/>
                        <a:pt x="44" y="3"/>
                        <a:pt x="47" y="6"/>
                      </a:cubicBezTo>
                      <a:cubicBezTo>
                        <a:pt x="54" y="10"/>
                        <a:pt x="59" y="16"/>
                        <a:pt x="62" y="25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Freeform 155"/>
                <p:cNvSpPr>
                  <a:spLocks/>
                </p:cNvSpPr>
                <p:nvPr/>
              </p:nvSpPr>
              <p:spPr bwMode="auto">
                <a:xfrm>
                  <a:off x="7826375" y="2371726"/>
                  <a:ext cx="179388" cy="179388"/>
                </a:xfrm>
                <a:custGeom>
                  <a:avLst/>
                  <a:gdLst>
                    <a:gd name="T0" fmla="*/ 61 w 68"/>
                    <a:gd name="T1" fmla="*/ 24 h 68"/>
                    <a:gd name="T2" fmla="*/ 43 w 68"/>
                    <a:gd name="T3" fmla="*/ 65 h 68"/>
                    <a:gd name="T4" fmla="*/ 18 w 68"/>
                    <a:gd name="T5" fmla="*/ 64 h 68"/>
                    <a:gd name="T6" fmla="*/ 3 w 68"/>
                    <a:gd name="T7" fmla="*/ 45 h 68"/>
                    <a:gd name="T8" fmla="*/ 5 w 68"/>
                    <a:gd name="T9" fmla="*/ 21 h 68"/>
                    <a:gd name="T10" fmla="*/ 21 w 68"/>
                    <a:gd name="T11" fmla="*/ 6 h 68"/>
                    <a:gd name="T12" fmla="*/ 61 w 68"/>
                    <a:gd name="T13" fmla="*/ 2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8">
                      <a:moveTo>
                        <a:pt x="61" y="24"/>
                      </a:moveTo>
                      <a:cubicBezTo>
                        <a:pt x="68" y="40"/>
                        <a:pt x="61" y="59"/>
                        <a:pt x="43" y="65"/>
                      </a:cubicBezTo>
                      <a:cubicBezTo>
                        <a:pt x="35" y="68"/>
                        <a:pt x="26" y="68"/>
                        <a:pt x="18" y="64"/>
                      </a:cubicBezTo>
                      <a:cubicBezTo>
                        <a:pt x="11" y="60"/>
                        <a:pt x="5" y="54"/>
                        <a:pt x="3" y="45"/>
                      </a:cubicBezTo>
                      <a:cubicBezTo>
                        <a:pt x="0" y="37"/>
                        <a:pt x="1" y="28"/>
                        <a:pt x="5" y="21"/>
                      </a:cubicBezTo>
                      <a:cubicBezTo>
                        <a:pt x="8" y="14"/>
                        <a:pt x="14" y="9"/>
                        <a:pt x="21" y="6"/>
                      </a:cubicBezTo>
                      <a:cubicBezTo>
                        <a:pt x="36" y="0"/>
                        <a:pt x="54" y="8"/>
                        <a:pt x="61" y="24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Freeform 156"/>
                <p:cNvSpPr>
                  <a:spLocks/>
                </p:cNvSpPr>
                <p:nvPr/>
              </p:nvSpPr>
              <p:spPr bwMode="auto">
                <a:xfrm>
                  <a:off x="7981950" y="2300288"/>
                  <a:ext cx="187325" cy="190500"/>
                </a:xfrm>
                <a:custGeom>
                  <a:avLst/>
                  <a:gdLst>
                    <a:gd name="T0" fmla="*/ 63 w 71"/>
                    <a:gd name="T1" fmla="*/ 21 h 72"/>
                    <a:gd name="T2" fmla="*/ 50 w 71"/>
                    <a:gd name="T3" fmla="*/ 64 h 72"/>
                    <a:gd name="T4" fmla="*/ 7 w 71"/>
                    <a:gd name="T5" fmla="*/ 49 h 72"/>
                    <a:gd name="T6" fmla="*/ 21 w 71"/>
                    <a:gd name="T7" fmla="*/ 7 h 72"/>
                    <a:gd name="T8" fmla="*/ 63 w 71"/>
                    <a:gd name="T9" fmla="*/ 2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3" y="21"/>
                      </a:moveTo>
                      <a:cubicBezTo>
                        <a:pt x="71" y="36"/>
                        <a:pt x="66" y="56"/>
                        <a:pt x="50" y="64"/>
                      </a:cubicBezTo>
                      <a:cubicBezTo>
                        <a:pt x="33" y="72"/>
                        <a:pt x="14" y="65"/>
                        <a:pt x="7" y="49"/>
                      </a:cubicBezTo>
                      <a:cubicBezTo>
                        <a:pt x="0" y="33"/>
                        <a:pt x="7" y="14"/>
                        <a:pt x="21" y="7"/>
                      </a:cubicBezTo>
                      <a:cubicBezTo>
                        <a:pt x="36" y="0"/>
                        <a:pt x="54" y="6"/>
                        <a:pt x="63" y="21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Freeform 157"/>
                <p:cNvSpPr>
                  <a:spLocks/>
                </p:cNvSpPr>
                <p:nvPr/>
              </p:nvSpPr>
              <p:spPr bwMode="auto">
                <a:xfrm>
                  <a:off x="8137525" y="2212976"/>
                  <a:ext cx="187325" cy="190500"/>
                </a:xfrm>
                <a:custGeom>
                  <a:avLst/>
                  <a:gdLst>
                    <a:gd name="T0" fmla="*/ 62 w 71"/>
                    <a:gd name="T1" fmla="*/ 20 h 72"/>
                    <a:gd name="T2" fmla="*/ 51 w 71"/>
                    <a:gd name="T3" fmla="*/ 63 h 72"/>
                    <a:gd name="T4" fmla="*/ 8 w 71"/>
                    <a:gd name="T5" fmla="*/ 51 h 72"/>
                    <a:gd name="T6" fmla="*/ 19 w 71"/>
                    <a:gd name="T7" fmla="*/ 8 h 72"/>
                    <a:gd name="T8" fmla="*/ 62 w 71"/>
                    <a:gd name="T9" fmla="*/ 2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2" y="20"/>
                      </a:moveTo>
                      <a:cubicBezTo>
                        <a:pt x="71" y="35"/>
                        <a:pt x="66" y="54"/>
                        <a:pt x="51" y="63"/>
                      </a:cubicBezTo>
                      <a:cubicBezTo>
                        <a:pt x="36" y="72"/>
                        <a:pt x="17" y="67"/>
                        <a:pt x="8" y="51"/>
                      </a:cubicBezTo>
                      <a:cubicBezTo>
                        <a:pt x="0" y="36"/>
                        <a:pt x="5" y="17"/>
                        <a:pt x="19" y="8"/>
                      </a:cubicBezTo>
                      <a:cubicBezTo>
                        <a:pt x="34" y="0"/>
                        <a:pt x="53" y="5"/>
                        <a:pt x="62" y="20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1" name="Freeform 158"/>
                <p:cNvSpPr>
                  <a:spLocks/>
                </p:cNvSpPr>
                <p:nvPr/>
              </p:nvSpPr>
              <p:spPr bwMode="auto">
                <a:xfrm>
                  <a:off x="8291513" y="2120901"/>
                  <a:ext cx="187325" cy="190500"/>
                </a:xfrm>
                <a:custGeom>
                  <a:avLst/>
                  <a:gdLst>
                    <a:gd name="T0" fmla="*/ 63 w 71"/>
                    <a:gd name="T1" fmla="*/ 22 h 72"/>
                    <a:gd name="T2" fmla="*/ 51 w 71"/>
                    <a:gd name="T3" fmla="*/ 64 h 72"/>
                    <a:gd name="T4" fmla="*/ 9 w 71"/>
                    <a:gd name="T5" fmla="*/ 52 h 72"/>
                    <a:gd name="T6" fmla="*/ 20 w 71"/>
                    <a:gd name="T7" fmla="*/ 9 h 72"/>
                    <a:gd name="T8" fmla="*/ 63 w 71"/>
                    <a:gd name="T9" fmla="*/ 2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63" y="22"/>
                      </a:moveTo>
                      <a:cubicBezTo>
                        <a:pt x="71" y="37"/>
                        <a:pt x="66" y="56"/>
                        <a:pt x="51" y="64"/>
                      </a:cubicBezTo>
                      <a:cubicBezTo>
                        <a:pt x="37" y="72"/>
                        <a:pt x="18" y="67"/>
                        <a:pt x="9" y="52"/>
                      </a:cubicBezTo>
                      <a:cubicBezTo>
                        <a:pt x="0" y="37"/>
                        <a:pt x="5" y="18"/>
                        <a:pt x="20" y="9"/>
                      </a:cubicBezTo>
                      <a:cubicBezTo>
                        <a:pt x="36" y="0"/>
                        <a:pt x="55" y="6"/>
                        <a:pt x="63" y="22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Freeform 159"/>
                <p:cNvSpPr>
                  <a:spLocks/>
                </p:cNvSpPr>
                <p:nvPr/>
              </p:nvSpPr>
              <p:spPr bwMode="auto">
                <a:xfrm>
                  <a:off x="8462169" y="2049464"/>
                  <a:ext cx="179388" cy="177800"/>
                </a:xfrm>
                <a:custGeom>
                  <a:avLst/>
                  <a:gdLst>
                    <a:gd name="T0" fmla="*/ 65 w 68"/>
                    <a:gd name="T1" fmla="*/ 21 h 67"/>
                    <a:gd name="T2" fmla="*/ 64 w 68"/>
                    <a:gd name="T3" fmla="*/ 45 h 67"/>
                    <a:gd name="T4" fmla="*/ 58 w 68"/>
                    <a:gd name="T5" fmla="*/ 54 h 67"/>
                    <a:gd name="T6" fmla="*/ 49 w 68"/>
                    <a:gd name="T7" fmla="*/ 61 h 67"/>
                    <a:gd name="T8" fmla="*/ 8 w 68"/>
                    <a:gd name="T9" fmla="*/ 45 h 67"/>
                    <a:gd name="T10" fmla="*/ 23 w 68"/>
                    <a:gd name="T11" fmla="*/ 3 h 67"/>
                    <a:gd name="T12" fmla="*/ 36 w 68"/>
                    <a:gd name="T13" fmla="*/ 0 h 67"/>
                    <a:gd name="T14" fmla="*/ 49 w 68"/>
                    <a:gd name="T15" fmla="*/ 3 h 67"/>
                    <a:gd name="T16" fmla="*/ 65 w 68"/>
                    <a:gd name="T17" fmla="*/ 2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67">
                      <a:moveTo>
                        <a:pt x="65" y="21"/>
                      </a:moveTo>
                      <a:cubicBezTo>
                        <a:pt x="68" y="29"/>
                        <a:pt x="67" y="38"/>
                        <a:pt x="64" y="45"/>
                      </a:cubicBezTo>
                      <a:cubicBezTo>
                        <a:pt x="63" y="48"/>
                        <a:pt x="61" y="52"/>
                        <a:pt x="58" y="54"/>
                      </a:cubicBezTo>
                      <a:cubicBezTo>
                        <a:pt x="55" y="57"/>
                        <a:pt x="52" y="60"/>
                        <a:pt x="49" y="61"/>
                      </a:cubicBezTo>
                      <a:cubicBezTo>
                        <a:pt x="34" y="67"/>
                        <a:pt x="16" y="61"/>
                        <a:pt x="8" y="45"/>
                      </a:cubicBezTo>
                      <a:cubicBezTo>
                        <a:pt x="0" y="30"/>
                        <a:pt x="6" y="10"/>
                        <a:pt x="23" y="3"/>
                      </a:cubicBezTo>
                      <a:cubicBezTo>
                        <a:pt x="28" y="1"/>
                        <a:pt x="32" y="0"/>
                        <a:pt x="36" y="0"/>
                      </a:cubicBezTo>
                      <a:cubicBezTo>
                        <a:pt x="41" y="0"/>
                        <a:pt x="45" y="1"/>
                        <a:pt x="49" y="3"/>
                      </a:cubicBezTo>
                      <a:cubicBezTo>
                        <a:pt x="56" y="6"/>
                        <a:pt x="62" y="12"/>
                        <a:pt x="65" y="21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160"/>
                <p:cNvSpPr>
                  <a:spLocks/>
                </p:cNvSpPr>
                <p:nvPr/>
              </p:nvSpPr>
              <p:spPr bwMode="auto">
                <a:xfrm>
                  <a:off x="8626475" y="1993901"/>
                  <a:ext cx="171450" cy="168275"/>
                </a:xfrm>
                <a:custGeom>
                  <a:avLst/>
                  <a:gdLst>
                    <a:gd name="T0" fmla="*/ 64 w 65"/>
                    <a:gd name="T1" fmla="*/ 28 h 64"/>
                    <a:gd name="T2" fmla="*/ 58 w 65"/>
                    <a:gd name="T3" fmla="*/ 51 h 64"/>
                    <a:gd name="T4" fmla="*/ 40 w 65"/>
                    <a:gd name="T5" fmla="*/ 64 h 64"/>
                    <a:gd name="T6" fmla="*/ 29 w 65"/>
                    <a:gd name="T7" fmla="*/ 64 h 64"/>
                    <a:gd name="T8" fmla="*/ 18 w 65"/>
                    <a:gd name="T9" fmla="*/ 60 h 64"/>
                    <a:gd name="T10" fmla="*/ 3 w 65"/>
                    <a:gd name="T11" fmla="*/ 41 h 64"/>
                    <a:gd name="T12" fmla="*/ 5 w 65"/>
                    <a:gd name="T13" fmla="*/ 17 h 64"/>
                    <a:gd name="T14" fmla="*/ 14 w 65"/>
                    <a:gd name="T15" fmla="*/ 7 h 64"/>
                    <a:gd name="T16" fmla="*/ 26 w 65"/>
                    <a:gd name="T17" fmla="*/ 2 h 64"/>
                    <a:gd name="T18" fmla="*/ 52 w 65"/>
                    <a:gd name="T19" fmla="*/ 7 h 64"/>
                    <a:gd name="T20" fmla="*/ 64 w 65"/>
                    <a:gd name="T21" fmla="*/ 2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" h="64">
                      <a:moveTo>
                        <a:pt x="64" y="28"/>
                      </a:moveTo>
                      <a:cubicBezTo>
                        <a:pt x="65" y="36"/>
                        <a:pt x="62" y="44"/>
                        <a:pt x="58" y="51"/>
                      </a:cubicBezTo>
                      <a:cubicBezTo>
                        <a:pt x="54" y="57"/>
                        <a:pt x="48" y="62"/>
                        <a:pt x="40" y="64"/>
                      </a:cubicBezTo>
                      <a:cubicBezTo>
                        <a:pt x="36" y="64"/>
                        <a:pt x="33" y="64"/>
                        <a:pt x="29" y="64"/>
                      </a:cubicBezTo>
                      <a:cubicBezTo>
                        <a:pt x="25" y="63"/>
                        <a:pt x="22" y="62"/>
                        <a:pt x="18" y="60"/>
                      </a:cubicBezTo>
                      <a:cubicBezTo>
                        <a:pt x="12" y="56"/>
                        <a:pt x="6" y="49"/>
                        <a:pt x="3" y="41"/>
                      </a:cubicBezTo>
                      <a:cubicBezTo>
                        <a:pt x="0" y="33"/>
                        <a:pt x="1" y="24"/>
                        <a:pt x="5" y="17"/>
                      </a:cubicBezTo>
                      <a:cubicBezTo>
                        <a:pt x="7" y="13"/>
                        <a:pt x="10" y="10"/>
                        <a:pt x="14" y="7"/>
                      </a:cubicBezTo>
                      <a:cubicBezTo>
                        <a:pt x="17" y="5"/>
                        <a:pt x="22" y="3"/>
                        <a:pt x="26" y="2"/>
                      </a:cubicBezTo>
                      <a:cubicBezTo>
                        <a:pt x="35" y="0"/>
                        <a:pt x="45" y="2"/>
                        <a:pt x="52" y="7"/>
                      </a:cubicBezTo>
                      <a:cubicBezTo>
                        <a:pt x="58" y="11"/>
                        <a:pt x="63" y="19"/>
                        <a:pt x="64" y="28"/>
                      </a:cubicBezTo>
                      <a:close/>
                    </a:path>
                  </a:pathLst>
                </a:custGeom>
                <a:grpFill/>
                <a:ln w="14288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7250113" y="1435130"/>
                <a:ext cx="1450976" cy="868333"/>
                <a:chOff x="7250113" y="1435130"/>
                <a:chExt cx="1450976" cy="868333"/>
              </a:xfrm>
              <a:grpFill/>
            </p:grpSpPr>
            <p:sp>
              <p:nvSpPr>
                <p:cNvPr id="120" name="Freeform 142"/>
                <p:cNvSpPr>
                  <a:spLocks/>
                </p:cNvSpPr>
                <p:nvPr/>
              </p:nvSpPr>
              <p:spPr bwMode="auto">
                <a:xfrm>
                  <a:off x="7250113" y="2117725"/>
                  <a:ext cx="176213" cy="182563"/>
                </a:xfrm>
                <a:custGeom>
                  <a:avLst/>
                  <a:gdLst>
                    <a:gd name="T0" fmla="*/ 45 w 67"/>
                    <a:gd name="T1" fmla="*/ 69 h 69"/>
                    <a:gd name="T2" fmla="*/ 29 w 67"/>
                    <a:gd name="T3" fmla="*/ 52 h 69"/>
                    <a:gd name="T4" fmla="*/ 7 w 67"/>
                    <a:gd name="T5" fmla="*/ 60 h 69"/>
                    <a:gd name="T6" fmla="*/ 16 w 67"/>
                    <a:gd name="T7" fmla="*/ 39 h 69"/>
                    <a:gd name="T8" fmla="*/ 8 w 67"/>
                    <a:gd name="T9" fmla="*/ 32 h 69"/>
                    <a:gd name="T10" fmla="*/ 0 w 67"/>
                    <a:gd name="T11" fmla="*/ 24 h 69"/>
                    <a:gd name="T12" fmla="*/ 11 w 67"/>
                    <a:gd name="T13" fmla="*/ 23 h 69"/>
                    <a:gd name="T14" fmla="*/ 21 w 67"/>
                    <a:gd name="T15" fmla="*/ 22 h 69"/>
                    <a:gd name="T16" fmla="*/ 26 w 67"/>
                    <a:gd name="T17" fmla="*/ 0 h 69"/>
                    <a:gd name="T18" fmla="*/ 37 w 67"/>
                    <a:gd name="T19" fmla="*/ 17 h 69"/>
                    <a:gd name="T20" fmla="*/ 55 w 67"/>
                    <a:gd name="T21" fmla="*/ 7 h 69"/>
                    <a:gd name="T22" fmla="*/ 50 w 67"/>
                    <a:gd name="T23" fmla="*/ 28 h 69"/>
                    <a:gd name="T24" fmla="*/ 58 w 67"/>
                    <a:gd name="T25" fmla="*/ 34 h 69"/>
                    <a:gd name="T26" fmla="*/ 67 w 67"/>
                    <a:gd name="T27" fmla="*/ 40 h 69"/>
                    <a:gd name="T28" fmla="*/ 57 w 67"/>
                    <a:gd name="T29" fmla="*/ 43 h 69"/>
                    <a:gd name="T30" fmla="*/ 46 w 67"/>
                    <a:gd name="T31" fmla="*/ 46 h 69"/>
                    <a:gd name="T32" fmla="*/ 45 w 67"/>
                    <a:gd name="T33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7" h="69">
                      <a:moveTo>
                        <a:pt x="45" y="69"/>
                      </a:moveTo>
                      <a:cubicBezTo>
                        <a:pt x="39" y="63"/>
                        <a:pt x="34" y="57"/>
                        <a:pt x="29" y="52"/>
                      </a:cubicBezTo>
                      <a:cubicBezTo>
                        <a:pt x="22" y="55"/>
                        <a:pt x="15" y="57"/>
                        <a:pt x="7" y="60"/>
                      </a:cubicBezTo>
                      <a:cubicBezTo>
                        <a:pt x="10" y="53"/>
                        <a:pt x="13" y="46"/>
                        <a:pt x="16" y="39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9" y="5"/>
                        <a:pt x="33" y="11"/>
                        <a:pt x="37" y="17"/>
                      </a:cubicBezTo>
                      <a:cubicBezTo>
                        <a:pt x="44" y="13"/>
                        <a:pt x="50" y="10"/>
                        <a:pt x="55" y="7"/>
                      </a:cubicBezTo>
                      <a:cubicBezTo>
                        <a:pt x="54" y="14"/>
                        <a:pt x="52" y="21"/>
                        <a:pt x="50" y="28"/>
                      </a:cubicBezTo>
                      <a:cubicBezTo>
                        <a:pt x="58" y="34"/>
                        <a:pt x="58" y="34"/>
                        <a:pt x="58" y="34"/>
                      </a:cubicBezTo>
                      <a:cubicBezTo>
                        <a:pt x="67" y="40"/>
                        <a:pt x="67" y="40"/>
                        <a:pt x="67" y="40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lnTo>
                        <a:pt x="45" y="69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reeform 143"/>
                <p:cNvSpPr>
                  <a:spLocks/>
                </p:cNvSpPr>
                <p:nvPr/>
              </p:nvSpPr>
              <p:spPr bwMode="auto">
                <a:xfrm>
                  <a:off x="7442201" y="2136775"/>
                  <a:ext cx="182563" cy="166688"/>
                </a:xfrm>
                <a:custGeom>
                  <a:avLst/>
                  <a:gdLst>
                    <a:gd name="T0" fmla="*/ 54 w 69"/>
                    <a:gd name="T1" fmla="*/ 63 h 63"/>
                    <a:gd name="T2" fmla="*/ 35 w 69"/>
                    <a:gd name="T3" fmla="*/ 50 h 63"/>
                    <a:gd name="T4" fmla="*/ 16 w 69"/>
                    <a:gd name="T5" fmla="*/ 63 h 63"/>
                    <a:gd name="T6" fmla="*/ 19 w 69"/>
                    <a:gd name="T7" fmla="*/ 41 h 63"/>
                    <a:gd name="T8" fmla="*/ 9 w 69"/>
                    <a:gd name="T9" fmla="*/ 36 h 63"/>
                    <a:gd name="T10" fmla="*/ 0 w 69"/>
                    <a:gd name="T11" fmla="*/ 31 h 63"/>
                    <a:gd name="T12" fmla="*/ 10 w 69"/>
                    <a:gd name="T13" fmla="*/ 27 h 63"/>
                    <a:gd name="T14" fmla="*/ 20 w 69"/>
                    <a:gd name="T15" fmla="*/ 23 h 63"/>
                    <a:gd name="T16" fmla="*/ 18 w 69"/>
                    <a:gd name="T17" fmla="*/ 1 h 63"/>
                    <a:gd name="T18" fmla="*/ 34 w 69"/>
                    <a:gd name="T19" fmla="*/ 14 h 63"/>
                    <a:gd name="T20" fmla="*/ 49 w 69"/>
                    <a:gd name="T21" fmla="*/ 0 h 63"/>
                    <a:gd name="T22" fmla="*/ 49 w 69"/>
                    <a:gd name="T23" fmla="*/ 23 h 63"/>
                    <a:gd name="T24" fmla="*/ 59 w 69"/>
                    <a:gd name="T25" fmla="*/ 26 h 63"/>
                    <a:gd name="T26" fmla="*/ 69 w 69"/>
                    <a:gd name="T27" fmla="*/ 30 h 63"/>
                    <a:gd name="T28" fmla="*/ 59 w 69"/>
                    <a:gd name="T29" fmla="*/ 35 h 63"/>
                    <a:gd name="T30" fmla="*/ 50 w 69"/>
                    <a:gd name="T31" fmla="*/ 41 h 63"/>
                    <a:gd name="T32" fmla="*/ 54 w 69"/>
                    <a:gd name="T3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9" h="63">
                      <a:moveTo>
                        <a:pt x="54" y="63"/>
                      </a:moveTo>
                      <a:cubicBezTo>
                        <a:pt x="47" y="59"/>
                        <a:pt x="41" y="55"/>
                        <a:pt x="35" y="50"/>
                      </a:cubicBezTo>
                      <a:cubicBezTo>
                        <a:pt x="29" y="55"/>
                        <a:pt x="22" y="59"/>
                        <a:pt x="16" y="63"/>
                      </a:cubicBezTo>
                      <a:cubicBezTo>
                        <a:pt x="17" y="56"/>
                        <a:pt x="18" y="48"/>
                        <a:pt x="19" y="41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23" y="5"/>
                        <a:pt x="28" y="10"/>
                        <a:pt x="34" y="14"/>
                      </a:cubicBezTo>
                      <a:cubicBezTo>
                        <a:pt x="39" y="9"/>
                        <a:pt x="44" y="5"/>
                        <a:pt x="49" y="0"/>
                      </a:cubicBezTo>
                      <a:cubicBezTo>
                        <a:pt x="49" y="8"/>
                        <a:pt x="49" y="15"/>
                        <a:pt x="49" y="2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lnTo>
                        <a:pt x="54" y="63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2" name="Freeform 144"/>
                <p:cNvSpPr>
                  <a:spLocks/>
                </p:cNvSpPr>
                <p:nvPr/>
              </p:nvSpPr>
              <p:spPr bwMode="auto">
                <a:xfrm>
                  <a:off x="7637463" y="2100263"/>
                  <a:ext cx="177800" cy="179388"/>
                </a:xfrm>
                <a:custGeom>
                  <a:avLst/>
                  <a:gdLst>
                    <a:gd name="T0" fmla="*/ 58 w 67"/>
                    <a:gd name="T1" fmla="*/ 60 h 68"/>
                    <a:gd name="T2" fmla="*/ 38 w 67"/>
                    <a:gd name="T3" fmla="*/ 52 h 68"/>
                    <a:gd name="T4" fmla="*/ 22 w 67"/>
                    <a:gd name="T5" fmla="*/ 68 h 68"/>
                    <a:gd name="T6" fmla="*/ 21 w 67"/>
                    <a:gd name="T7" fmla="*/ 46 h 68"/>
                    <a:gd name="T8" fmla="*/ 10 w 67"/>
                    <a:gd name="T9" fmla="*/ 43 h 68"/>
                    <a:gd name="T10" fmla="*/ 0 w 67"/>
                    <a:gd name="T11" fmla="*/ 40 h 68"/>
                    <a:gd name="T12" fmla="*/ 8 w 67"/>
                    <a:gd name="T13" fmla="*/ 34 h 68"/>
                    <a:gd name="T14" fmla="*/ 17 w 67"/>
                    <a:gd name="T15" fmla="*/ 28 h 68"/>
                    <a:gd name="T16" fmla="*/ 11 w 67"/>
                    <a:gd name="T17" fmla="*/ 7 h 68"/>
                    <a:gd name="T18" fmla="*/ 30 w 67"/>
                    <a:gd name="T19" fmla="*/ 17 h 68"/>
                    <a:gd name="T20" fmla="*/ 42 w 67"/>
                    <a:gd name="T21" fmla="*/ 0 h 68"/>
                    <a:gd name="T22" fmla="*/ 46 w 67"/>
                    <a:gd name="T23" fmla="*/ 22 h 68"/>
                    <a:gd name="T24" fmla="*/ 56 w 67"/>
                    <a:gd name="T25" fmla="*/ 24 h 68"/>
                    <a:gd name="T26" fmla="*/ 67 w 67"/>
                    <a:gd name="T27" fmla="*/ 25 h 68"/>
                    <a:gd name="T28" fmla="*/ 50 w 67"/>
                    <a:gd name="T29" fmla="*/ 39 h 68"/>
                    <a:gd name="T30" fmla="*/ 58 w 67"/>
                    <a:gd name="T31" fmla="*/ 6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7" h="68">
                      <a:moveTo>
                        <a:pt x="58" y="60"/>
                      </a:moveTo>
                      <a:cubicBezTo>
                        <a:pt x="51" y="58"/>
                        <a:pt x="44" y="55"/>
                        <a:pt x="38" y="52"/>
                      </a:cubicBezTo>
                      <a:cubicBezTo>
                        <a:pt x="33" y="57"/>
                        <a:pt x="27" y="63"/>
                        <a:pt x="22" y="68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7" y="10"/>
                        <a:pt x="23" y="13"/>
                        <a:pt x="30" y="17"/>
                      </a:cubicBezTo>
                      <a:cubicBezTo>
                        <a:pt x="34" y="11"/>
                        <a:pt x="38" y="6"/>
                        <a:pt x="42" y="0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62" y="30"/>
                        <a:pt x="56" y="35"/>
                        <a:pt x="50" y="39"/>
                      </a:cubicBezTo>
                      <a:lnTo>
                        <a:pt x="58" y="60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Freeform 145"/>
                <p:cNvSpPr>
                  <a:spLocks/>
                </p:cNvSpPr>
                <p:nvPr/>
              </p:nvSpPr>
              <p:spPr bwMode="auto">
                <a:xfrm>
                  <a:off x="7824788" y="2030413"/>
                  <a:ext cx="173038" cy="188913"/>
                </a:xfrm>
                <a:custGeom>
                  <a:avLst/>
                  <a:gdLst>
                    <a:gd name="T0" fmla="*/ 61 w 65"/>
                    <a:gd name="T1" fmla="*/ 58 h 71"/>
                    <a:gd name="T2" fmla="*/ 39 w 65"/>
                    <a:gd name="T3" fmla="*/ 52 h 71"/>
                    <a:gd name="T4" fmla="*/ 27 w 65"/>
                    <a:gd name="T5" fmla="*/ 71 h 71"/>
                    <a:gd name="T6" fmla="*/ 22 w 65"/>
                    <a:gd name="T7" fmla="*/ 49 h 71"/>
                    <a:gd name="T8" fmla="*/ 0 w 65"/>
                    <a:gd name="T9" fmla="*/ 47 h 71"/>
                    <a:gd name="T10" fmla="*/ 15 w 65"/>
                    <a:gd name="T11" fmla="*/ 32 h 71"/>
                    <a:gd name="T12" fmla="*/ 6 w 65"/>
                    <a:gd name="T13" fmla="*/ 12 h 71"/>
                    <a:gd name="T14" fmla="*/ 26 w 65"/>
                    <a:gd name="T15" fmla="*/ 19 h 71"/>
                    <a:gd name="T16" fmla="*/ 36 w 65"/>
                    <a:gd name="T17" fmla="*/ 0 h 71"/>
                    <a:gd name="T18" fmla="*/ 43 w 65"/>
                    <a:gd name="T19" fmla="*/ 22 h 71"/>
                    <a:gd name="T20" fmla="*/ 65 w 65"/>
                    <a:gd name="T21" fmla="*/ 22 h 71"/>
                    <a:gd name="T22" fmla="*/ 50 w 65"/>
                    <a:gd name="T23" fmla="*/ 38 h 71"/>
                    <a:gd name="T24" fmla="*/ 61 w 65"/>
                    <a:gd name="T25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71">
                      <a:moveTo>
                        <a:pt x="61" y="58"/>
                      </a:moveTo>
                      <a:cubicBezTo>
                        <a:pt x="54" y="56"/>
                        <a:pt x="46" y="54"/>
                        <a:pt x="39" y="52"/>
                      </a:cubicBezTo>
                      <a:cubicBezTo>
                        <a:pt x="35" y="59"/>
                        <a:pt x="31" y="65"/>
                        <a:pt x="27" y="71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14" y="49"/>
                        <a:pt x="7" y="48"/>
                        <a:pt x="0" y="47"/>
                      </a:cubicBezTo>
                      <a:cubicBezTo>
                        <a:pt x="5" y="42"/>
                        <a:pt x="10" y="37"/>
                        <a:pt x="15" y="3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12" y="14"/>
                        <a:pt x="19" y="17"/>
                        <a:pt x="26" y="19"/>
                      </a:cubicBezTo>
                      <a:cubicBezTo>
                        <a:pt x="30" y="13"/>
                        <a:pt x="33" y="6"/>
                        <a:pt x="36" y="0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50" y="22"/>
                        <a:pt x="57" y="22"/>
                        <a:pt x="65" y="22"/>
                      </a:cubicBezTo>
                      <a:cubicBezTo>
                        <a:pt x="60" y="28"/>
                        <a:pt x="55" y="33"/>
                        <a:pt x="50" y="38"/>
                      </a:cubicBezTo>
                      <a:lnTo>
                        <a:pt x="61" y="58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4" name="Freeform 146"/>
                <p:cNvSpPr>
                  <a:spLocks/>
                </p:cNvSpPr>
                <p:nvPr/>
              </p:nvSpPr>
              <p:spPr bwMode="auto">
                <a:xfrm>
                  <a:off x="8005763" y="1943100"/>
                  <a:ext cx="163513" cy="188913"/>
                </a:xfrm>
                <a:custGeom>
                  <a:avLst/>
                  <a:gdLst>
                    <a:gd name="T0" fmla="*/ 61 w 62"/>
                    <a:gd name="T1" fmla="*/ 55 h 71"/>
                    <a:gd name="T2" fmla="*/ 39 w 62"/>
                    <a:gd name="T3" fmla="*/ 51 h 71"/>
                    <a:gd name="T4" fmla="*/ 29 w 62"/>
                    <a:gd name="T5" fmla="*/ 71 h 71"/>
                    <a:gd name="T6" fmla="*/ 22 w 62"/>
                    <a:gd name="T7" fmla="*/ 50 h 71"/>
                    <a:gd name="T8" fmla="*/ 0 w 62"/>
                    <a:gd name="T9" fmla="*/ 50 h 71"/>
                    <a:gd name="T10" fmla="*/ 14 w 62"/>
                    <a:gd name="T11" fmla="*/ 34 h 71"/>
                    <a:gd name="T12" fmla="*/ 2 w 62"/>
                    <a:gd name="T13" fmla="*/ 15 h 71"/>
                    <a:gd name="T14" fmla="*/ 23 w 62"/>
                    <a:gd name="T15" fmla="*/ 19 h 71"/>
                    <a:gd name="T16" fmla="*/ 32 w 62"/>
                    <a:gd name="T17" fmla="*/ 0 h 71"/>
                    <a:gd name="T18" fmla="*/ 40 w 62"/>
                    <a:gd name="T19" fmla="*/ 20 h 71"/>
                    <a:gd name="T20" fmla="*/ 62 w 62"/>
                    <a:gd name="T21" fmla="*/ 19 h 71"/>
                    <a:gd name="T22" fmla="*/ 49 w 62"/>
                    <a:gd name="T23" fmla="*/ 36 h 71"/>
                    <a:gd name="T24" fmla="*/ 61 w 62"/>
                    <a:gd name="T25" fmla="*/ 5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71">
                      <a:moveTo>
                        <a:pt x="61" y="55"/>
                      </a:moveTo>
                      <a:cubicBezTo>
                        <a:pt x="39" y="51"/>
                        <a:pt x="39" y="51"/>
                        <a:pt x="39" y="51"/>
                      </a:cubicBezTo>
                      <a:cubicBezTo>
                        <a:pt x="36" y="58"/>
                        <a:pt x="33" y="65"/>
                        <a:pt x="29" y="7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14" y="50"/>
                        <a:pt x="7" y="50"/>
                        <a:pt x="0" y="50"/>
                      </a:cubicBezTo>
                      <a:cubicBezTo>
                        <a:pt x="5" y="45"/>
                        <a:pt x="9" y="39"/>
                        <a:pt x="14" y="3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9" y="16"/>
                        <a:pt x="16" y="18"/>
                        <a:pt x="23" y="19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62" y="19"/>
                        <a:pt x="62" y="19"/>
                        <a:pt x="62" y="19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lnTo>
                        <a:pt x="61" y="55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5" name="Freeform 147"/>
                <p:cNvSpPr>
                  <a:spLocks/>
                </p:cNvSpPr>
                <p:nvPr/>
              </p:nvSpPr>
              <p:spPr bwMode="auto">
                <a:xfrm>
                  <a:off x="8177213" y="1843088"/>
                  <a:ext cx="160338" cy="187325"/>
                </a:xfrm>
                <a:custGeom>
                  <a:avLst/>
                  <a:gdLst>
                    <a:gd name="T0" fmla="*/ 60 w 61"/>
                    <a:gd name="T1" fmla="*/ 55 h 71"/>
                    <a:gd name="T2" fmla="*/ 39 w 61"/>
                    <a:gd name="T3" fmla="*/ 52 h 71"/>
                    <a:gd name="T4" fmla="*/ 30 w 61"/>
                    <a:gd name="T5" fmla="*/ 71 h 71"/>
                    <a:gd name="T6" fmla="*/ 21 w 61"/>
                    <a:gd name="T7" fmla="*/ 51 h 71"/>
                    <a:gd name="T8" fmla="*/ 0 w 61"/>
                    <a:gd name="T9" fmla="*/ 52 h 71"/>
                    <a:gd name="T10" fmla="*/ 13 w 61"/>
                    <a:gd name="T11" fmla="*/ 35 h 71"/>
                    <a:gd name="T12" fmla="*/ 0 w 61"/>
                    <a:gd name="T13" fmla="*/ 16 h 71"/>
                    <a:gd name="T14" fmla="*/ 22 w 61"/>
                    <a:gd name="T15" fmla="*/ 20 h 71"/>
                    <a:gd name="T16" fmla="*/ 31 w 61"/>
                    <a:gd name="T17" fmla="*/ 0 h 71"/>
                    <a:gd name="T18" fmla="*/ 39 w 61"/>
                    <a:gd name="T19" fmla="*/ 21 h 71"/>
                    <a:gd name="T20" fmla="*/ 61 w 61"/>
                    <a:gd name="T21" fmla="*/ 20 h 71"/>
                    <a:gd name="T22" fmla="*/ 48 w 61"/>
                    <a:gd name="T23" fmla="*/ 37 h 71"/>
                    <a:gd name="T24" fmla="*/ 60 w 61"/>
                    <a:gd name="T25" fmla="*/ 5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71">
                      <a:moveTo>
                        <a:pt x="60" y="55"/>
                      </a:moveTo>
                      <a:cubicBezTo>
                        <a:pt x="53" y="54"/>
                        <a:pt x="46" y="53"/>
                        <a:pt x="39" y="52"/>
                      </a:cubicBezTo>
                      <a:cubicBezTo>
                        <a:pt x="30" y="71"/>
                        <a:pt x="30" y="71"/>
                        <a:pt x="30" y="7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5" y="13"/>
                        <a:pt x="28" y="7"/>
                        <a:pt x="31" y="0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47" y="20"/>
                        <a:pt x="54" y="20"/>
                        <a:pt x="61" y="20"/>
                      </a:cubicBezTo>
                      <a:cubicBezTo>
                        <a:pt x="57" y="25"/>
                        <a:pt x="52" y="31"/>
                        <a:pt x="48" y="37"/>
                      </a:cubicBezTo>
                      <a:lnTo>
                        <a:pt x="60" y="55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6" name="Freeform 148"/>
                <p:cNvSpPr>
                  <a:spLocks/>
                </p:cNvSpPr>
                <p:nvPr/>
              </p:nvSpPr>
              <p:spPr bwMode="auto">
                <a:xfrm>
                  <a:off x="8345488" y="1751013"/>
                  <a:ext cx="168275" cy="187325"/>
                </a:xfrm>
                <a:custGeom>
                  <a:avLst/>
                  <a:gdLst>
                    <a:gd name="T0" fmla="*/ 59 w 64"/>
                    <a:gd name="T1" fmla="*/ 58 h 71"/>
                    <a:gd name="T2" fmla="*/ 39 w 64"/>
                    <a:gd name="T3" fmla="*/ 52 h 71"/>
                    <a:gd name="T4" fmla="*/ 29 w 64"/>
                    <a:gd name="T5" fmla="*/ 71 h 71"/>
                    <a:gd name="T6" fmla="*/ 22 w 64"/>
                    <a:gd name="T7" fmla="*/ 50 h 71"/>
                    <a:gd name="T8" fmla="*/ 0 w 64"/>
                    <a:gd name="T9" fmla="*/ 50 h 71"/>
                    <a:gd name="T10" fmla="*/ 14 w 64"/>
                    <a:gd name="T11" fmla="*/ 33 h 71"/>
                    <a:gd name="T12" fmla="*/ 3 w 64"/>
                    <a:gd name="T13" fmla="*/ 14 h 71"/>
                    <a:gd name="T14" fmla="*/ 25 w 64"/>
                    <a:gd name="T15" fmla="*/ 19 h 71"/>
                    <a:gd name="T16" fmla="*/ 36 w 64"/>
                    <a:gd name="T17" fmla="*/ 0 h 71"/>
                    <a:gd name="T18" fmla="*/ 42 w 64"/>
                    <a:gd name="T19" fmla="*/ 21 h 71"/>
                    <a:gd name="T20" fmla="*/ 64 w 64"/>
                    <a:gd name="T21" fmla="*/ 23 h 71"/>
                    <a:gd name="T22" fmla="*/ 49 w 64"/>
                    <a:gd name="T23" fmla="*/ 38 h 71"/>
                    <a:gd name="T24" fmla="*/ 59 w 64"/>
                    <a:gd name="T25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71">
                      <a:moveTo>
                        <a:pt x="59" y="58"/>
                      </a:moveTo>
                      <a:cubicBezTo>
                        <a:pt x="53" y="56"/>
                        <a:pt x="46" y="54"/>
                        <a:pt x="39" y="52"/>
                      </a:cubicBezTo>
                      <a:cubicBezTo>
                        <a:pt x="36" y="58"/>
                        <a:pt x="32" y="65"/>
                        <a:pt x="29" y="7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15" y="50"/>
                        <a:pt x="7" y="50"/>
                        <a:pt x="0" y="50"/>
                      </a:cubicBezTo>
                      <a:cubicBezTo>
                        <a:pt x="5" y="44"/>
                        <a:pt x="9" y="39"/>
                        <a:pt x="14" y="3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0" y="16"/>
                        <a:pt x="17" y="17"/>
                        <a:pt x="25" y="19"/>
                      </a:cubicBezTo>
                      <a:cubicBezTo>
                        <a:pt x="28" y="12"/>
                        <a:pt x="32" y="6"/>
                        <a:pt x="36" y="0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50" y="22"/>
                        <a:pt x="57" y="22"/>
                        <a:pt x="64" y="23"/>
                      </a:cubicBezTo>
                      <a:cubicBezTo>
                        <a:pt x="59" y="28"/>
                        <a:pt x="54" y="33"/>
                        <a:pt x="49" y="38"/>
                      </a:cubicBezTo>
                      <a:lnTo>
                        <a:pt x="59" y="58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7" name="Freeform 149"/>
                <p:cNvSpPr>
                  <a:spLocks/>
                </p:cNvSpPr>
                <p:nvPr/>
              </p:nvSpPr>
              <p:spPr bwMode="auto">
                <a:xfrm>
                  <a:off x="8524876" y="1684338"/>
                  <a:ext cx="176213" cy="182563"/>
                </a:xfrm>
                <a:custGeom>
                  <a:avLst/>
                  <a:gdLst>
                    <a:gd name="T0" fmla="*/ 55 w 67"/>
                    <a:gd name="T1" fmla="*/ 62 h 69"/>
                    <a:gd name="T2" fmla="*/ 37 w 67"/>
                    <a:gd name="T3" fmla="*/ 52 h 69"/>
                    <a:gd name="T4" fmla="*/ 25 w 67"/>
                    <a:gd name="T5" fmla="*/ 69 h 69"/>
                    <a:gd name="T6" fmla="*/ 21 w 67"/>
                    <a:gd name="T7" fmla="*/ 47 h 69"/>
                    <a:gd name="T8" fmla="*/ 0 w 67"/>
                    <a:gd name="T9" fmla="*/ 44 h 69"/>
                    <a:gd name="T10" fmla="*/ 16 w 67"/>
                    <a:gd name="T11" fmla="*/ 29 h 69"/>
                    <a:gd name="T12" fmla="*/ 8 w 67"/>
                    <a:gd name="T13" fmla="*/ 8 h 69"/>
                    <a:gd name="T14" fmla="*/ 29 w 67"/>
                    <a:gd name="T15" fmla="*/ 17 h 69"/>
                    <a:gd name="T16" fmla="*/ 37 w 67"/>
                    <a:gd name="T17" fmla="*/ 9 h 69"/>
                    <a:gd name="T18" fmla="*/ 45 w 67"/>
                    <a:gd name="T19" fmla="*/ 0 h 69"/>
                    <a:gd name="T20" fmla="*/ 46 w 67"/>
                    <a:gd name="T21" fmla="*/ 23 h 69"/>
                    <a:gd name="T22" fmla="*/ 57 w 67"/>
                    <a:gd name="T23" fmla="*/ 26 h 69"/>
                    <a:gd name="T24" fmla="*/ 67 w 67"/>
                    <a:gd name="T25" fmla="*/ 29 h 69"/>
                    <a:gd name="T26" fmla="*/ 58 w 67"/>
                    <a:gd name="T27" fmla="*/ 35 h 69"/>
                    <a:gd name="T28" fmla="*/ 50 w 67"/>
                    <a:gd name="T29" fmla="*/ 41 h 69"/>
                    <a:gd name="T30" fmla="*/ 55 w 67"/>
                    <a:gd name="T31" fmla="*/ 6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7" h="69">
                      <a:moveTo>
                        <a:pt x="55" y="62"/>
                      </a:moveTo>
                      <a:cubicBezTo>
                        <a:pt x="50" y="59"/>
                        <a:pt x="44" y="55"/>
                        <a:pt x="37" y="52"/>
                      </a:cubicBezTo>
                      <a:cubicBezTo>
                        <a:pt x="33" y="58"/>
                        <a:pt x="29" y="63"/>
                        <a:pt x="25" y="69"/>
                      </a:cubicBezTo>
                      <a:cubicBezTo>
                        <a:pt x="24" y="62"/>
                        <a:pt x="22" y="54"/>
                        <a:pt x="21" y="47"/>
                      </a:cubicBezTo>
                      <a:cubicBezTo>
                        <a:pt x="14" y="46"/>
                        <a:pt x="7" y="44"/>
                        <a:pt x="0" y="44"/>
                      </a:cubicBezTo>
                      <a:cubicBezTo>
                        <a:pt x="5" y="39"/>
                        <a:pt x="11" y="34"/>
                        <a:pt x="16" y="29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5" y="11"/>
                        <a:pt x="22" y="14"/>
                        <a:pt x="29" y="17"/>
                      </a:cubicBezTo>
                      <a:cubicBezTo>
                        <a:pt x="32" y="14"/>
                        <a:pt x="34" y="11"/>
                        <a:pt x="37" y="9"/>
                      </a:cubicBezTo>
                      <a:cubicBezTo>
                        <a:pt x="40" y="6"/>
                        <a:pt x="43" y="3"/>
                        <a:pt x="45" y="0"/>
                      </a:cubicBezTo>
                      <a:cubicBezTo>
                        <a:pt x="46" y="8"/>
                        <a:pt x="46" y="15"/>
                        <a:pt x="46" y="23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67" y="29"/>
                        <a:pt x="67" y="29"/>
                        <a:pt x="67" y="29"/>
                      </a:cubicBezTo>
                      <a:cubicBezTo>
                        <a:pt x="64" y="31"/>
                        <a:pt x="61" y="33"/>
                        <a:pt x="58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lnTo>
                        <a:pt x="55" y="62"/>
                      </a:lnTo>
                      <a:close/>
                    </a:path>
                  </a:pathLst>
                </a:custGeom>
                <a:grpFill/>
                <a:ln w="14288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28" name="组合 127"/>
                <p:cNvGrpSpPr/>
                <p:nvPr/>
              </p:nvGrpSpPr>
              <p:grpSpPr>
                <a:xfrm>
                  <a:off x="7327901" y="1435130"/>
                  <a:ext cx="1168400" cy="450821"/>
                  <a:chOff x="7280275" y="1244601"/>
                  <a:chExt cx="1390651" cy="536575"/>
                </a:xfrm>
                <a:grpFill/>
              </p:grpSpPr>
              <p:sp>
                <p:nvSpPr>
                  <p:cNvPr id="129" name="Freeform 162"/>
                  <p:cNvSpPr>
                    <a:spLocks/>
                  </p:cNvSpPr>
                  <p:nvPr/>
                </p:nvSpPr>
                <p:spPr bwMode="auto">
                  <a:xfrm>
                    <a:off x="7280275" y="1581151"/>
                    <a:ext cx="244475" cy="198438"/>
                  </a:xfrm>
                  <a:custGeom>
                    <a:avLst/>
                    <a:gdLst>
                      <a:gd name="T0" fmla="*/ 65 w 93"/>
                      <a:gd name="T1" fmla="*/ 0 h 75"/>
                      <a:gd name="T2" fmla="*/ 75 w 93"/>
                      <a:gd name="T3" fmla="*/ 38 h 75"/>
                      <a:gd name="T4" fmla="*/ 83 w 93"/>
                      <a:gd name="T5" fmla="*/ 56 h 75"/>
                      <a:gd name="T6" fmla="*/ 93 w 93"/>
                      <a:gd name="T7" fmla="*/ 75 h 75"/>
                      <a:gd name="T8" fmla="*/ 45 w 93"/>
                      <a:gd name="T9" fmla="*/ 65 h 75"/>
                      <a:gd name="T10" fmla="*/ 0 w 93"/>
                      <a:gd name="T11" fmla="*/ 45 h 75"/>
                      <a:gd name="T12" fmla="*/ 18 w 93"/>
                      <a:gd name="T13" fmla="*/ 36 h 75"/>
                      <a:gd name="T14" fmla="*/ 36 w 93"/>
                      <a:gd name="T15" fmla="*/ 25 h 75"/>
                      <a:gd name="T16" fmla="*/ 65 w 93"/>
                      <a:gd name="T17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3" h="75">
                        <a:moveTo>
                          <a:pt x="65" y="0"/>
                        </a:moveTo>
                        <a:cubicBezTo>
                          <a:pt x="67" y="12"/>
                          <a:pt x="71" y="25"/>
                          <a:pt x="75" y="38"/>
                        </a:cubicBezTo>
                        <a:cubicBezTo>
                          <a:pt x="78" y="44"/>
                          <a:pt x="80" y="50"/>
                          <a:pt x="83" y="56"/>
                        </a:cubicBezTo>
                        <a:cubicBezTo>
                          <a:pt x="86" y="62"/>
                          <a:pt x="89" y="68"/>
                          <a:pt x="93" y="75"/>
                        </a:cubicBezTo>
                        <a:cubicBezTo>
                          <a:pt x="77" y="73"/>
                          <a:pt x="61" y="70"/>
                          <a:pt x="45" y="65"/>
                        </a:cubicBezTo>
                        <a:cubicBezTo>
                          <a:pt x="29" y="60"/>
                          <a:pt x="14" y="53"/>
                          <a:pt x="0" y="45"/>
                        </a:cubicBezTo>
                        <a:cubicBezTo>
                          <a:pt x="6" y="42"/>
                          <a:pt x="12" y="39"/>
                          <a:pt x="18" y="36"/>
                        </a:cubicBezTo>
                        <a:cubicBezTo>
                          <a:pt x="24" y="33"/>
                          <a:pt x="30" y="29"/>
                          <a:pt x="36" y="25"/>
                        </a:cubicBezTo>
                        <a:cubicBezTo>
                          <a:pt x="46" y="18"/>
                          <a:pt x="56" y="9"/>
                          <a:pt x="65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0" name="Freeform 163"/>
                  <p:cNvSpPr>
                    <a:spLocks/>
                  </p:cNvSpPr>
                  <p:nvPr/>
                </p:nvSpPr>
                <p:spPr bwMode="auto">
                  <a:xfrm>
                    <a:off x="7543800" y="1598613"/>
                    <a:ext cx="246063" cy="182563"/>
                  </a:xfrm>
                  <a:custGeom>
                    <a:avLst/>
                    <a:gdLst>
                      <a:gd name="T0" fmla="*/ 41 w 93"/>
                      <a:gd name="T1" fmla="*/ 0 h 69"/>
                      <a:gd name="T2" fmla="*/ 65 w 93"/>
                      <a:gd name="T3" fmla="*/ 31 h 69"/>
                      <a:gd name="T4" fmla="*/ 93 w 93"/>
                      <a:gd name="T5" fmla="*/ 60 h 69"/>
                      <a:gd name="T6" fmla="*/ 47 w 93"/>
                      <a:gd name="T7" fmla="*/ 68 h 69"/>
                      <a:gd name="T8" fmla="*/ 0 w 93"/>
                      <a:gd name="T9" fmla="*/ 68 h 69"/>
                      <a:gd name="T10" fmla="*/ 23 w 93"/>
                      <a:gd name="T11" fmla="*/ 35 h 69"/>
                      <a:gd name="T12" fmla="*/ 41 w 93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69">
                        <a:moveTo>
                          <a:pt x="41" y="0"/>
                        </a:moveTo>
                        <a:cubicBezTo>
                          <a:pt x="48" y="11"/>
                          <a:pt x="56" y="21"/>
                          <a:pt x="65" y="31"/>
                        </a:cubicBezTo>
                        <a:cubicBezTo>
                          <a:pt x="73" y="41"/>
                          <a:pt x="83" y="51"/>
                          <a:pt x="93" y="60"/>
                        </a:cubicBezTo>
                        <a:cubicBezTo>
                          <a:pt x="78" y="64"/>
                          <a:pt x="63" y="66"/>
                          <a:pt x="47" y="68"/>
                        </a:cubicBezTo>
                        <a:cubicBezTo>
                          <a:pt x="32" y="69"/>
                          <a:pt x="16" y="69"/>
                          <a:pt x="0" y="68"/>
                        </a:cubicBezTo>
                        <a:cubicBezTo>
                          <a:pt x="9" y="57"/>
                          <a:pt x="16" y="46"/>
                          <a:pt x="23" y="35"/>
                        </a:cubicBezTo>
                        <a:cubicBezTo>
                          <a:pt x="30" y="23"/>
                          <a:pt x="36" y="12"/>
                          <a:pt x="41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1" name="Freeform 164"/>
                  <p:cNvSpPr>
                    <a:spLocks/>
                  </p:cNvSpPr>
                  <p:nvPr/>
                </p:nvSpPr>
                <p:spPr bwMode="auto">
                  <a:xfrm>
                    <a:off x="7807325" y="1550988"/>
                    <a:ext cx="222250" cy="204788"/>
                  </a:xfrm>
                  <a:custGeom>
                    <a:avLst/>
                    <a:gdLst>
                      <a:gd name="T0" fmla="*/ 20 w 84"/>
                      <a:gd name="T1" fmla="*/ 0 h 77"/>
                      <a:gd name="T2" fmla="*/ 51 w 84"/>
                      <a:gd name="T3" fmla="*/ 25 h 77"/>
                      <a:gd name="T4" fmla="*/ 84 w 84"/>
                      <a:gd name="T5" fmla="*/ 48 h 77"/>
                      <a:gd name="T6" fmla="*/ 43 w 84"/>
                      <a:gd name="T7" fmla="*/ 64 h 77"/>
                      <a:gd name="T8" fmla="*/ 0 w 84"/>
                      <a:gd name="T9" fmla="*/ 77 h 77"/>
                      <a:gd name="T10" fmla="*/ 12 w 84"/>
                      <a:gd name="T11" fmla="*/ 38 h 77"/>
                      <a:gd name="T12" fmla="*/ 20 w 84"/>
                      <a:gd name="T13" fmla="*/ 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4" h="77">
                        <a:moveTo>
                          <a:pt x="20" y="0"/>
                        </a:moveTo>
                        <a:cubicBezTo>
                          <a:pt x="30" y="8"/>
                          <a:pt x="40" y="16"/>
                          <a:pt x="51" y="25"/>
                        </a:cubicBezTo>
                        <a:cubicBezTo>
                          <a:pt x="62" y="33"/>
                          <a:pt x="73" y="40"/>
                          <a:pt x="84" y="48"/>
                        </a:cubicBezTo>
                        <a:cubicBezTo>
                          <a:pt x="70" y="54"/>
                          <a:pt x="57" y="59"/>
                          <a:pt x="43" y="64"/>
                        </a:cubicBezTo>
                        <a:cubicBezTo>
                          <a:pt x="29" y="69"/>
                          <a:pt x="14" y="73"/>
                          <a:pt x="0" y="77"/>
                        </a:cubicBezTo>
                        <a:cubicBezTo>
                          <a:pt x="4" y="64"/>
                          <a:pt x="8" y="51"/>
                          <a:pt x="12" y="38"/>
                        </a:cubicBezTo>
                        <a:cubicBezTo>
                          <a:pt x="15" y="25"/>
                          <a:pt x="18" y="12"/>
                          <a:pt x="20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2" name="Freeform 165"/>
                  <p:cNvSpPr>
                    <a:spLocks/>
                  </p:cNvSpPr>
                  <p:nvPr/>
                </p:nvSpPr>
                <p:spPr bwMode="auto">
                  <a:xfrm>
                    <a:off x="8045450" y="1462088"/>
                    <a:ext cx="203200" cy="211138"/>
                  </a:xfrm>
                  <a:custGeom>
                    <a:avLst/>
                    <a:gdLst>
                      <a:gd name="T0" fmla="*/ 10 w 77"/>
                      <a:gd name="T1" fmla="*/ 0 h 80"/>
                      <a:gd name="T2" fmla="*/ 43 w 77"/>
                      <a:gd name="T3" fmla="*/ 22 h 80"/>
                      <a:gd name="T4" fmla="*/ 77 w 77"/>
                      <a:gd name="T5" fmla="*/ 44 h 80"/>
                      <a:gd name="T6" fmla="*/ 39 w 77"/>
                      <a:gd name="T7" fmla="*/ 62 h 80"/>
                      <a:gd name="T8" fmla="*/ 0 w 77"/>
                      <a:gd name="T9" fmla="*/ 80 h 80"/>
                      <a:gd name="T10" fmla="*/ 5 w 77"/>
                      <a:gd name="T11" fmla="*/ 40 h 80"/>
                      <a:gd name="T12" fmla="*/ 10 w 77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" h="80">
                        <a:moveTo>
                          <a:pt x="10" y="0"/>
                        </a:moveTo>
                        <a:cubicBezTo>
                          <a:pt x="21" y="8"/>
                          <a:pt x="32" y="15"/>
                          <a:pt x="43" y="22"/>
                        </a:cubicBezTo>
                        <a:cubicBezTo>
                          <a:pt x="55" y="30"/>
                          <a:pt x="66" y="37"/>
                          <a:pt x="77" y="44"/>
                        </a:cubicBezTo>
                        <a:cubicBezTo>
                          <a:pt x="64" y="50"/>
                          <a:pt x="52" y="56"/>
                          <a:pt x="39" y="62"/>
                        </a:cubicBezTo>
                        <a:cubicBezTo>
                          <a:pt x="26" y="68"/>
                          <a:pt x="13" y="74"/>
                          <a:pt x="0" y="80"/>
                        </a:cubicBezTo>
                        <a:cubicBezTo>
                          <a:pt x="2" y="66"/>
                          <a:pt x="4" y="53"/>
                          <a:pt x="5" y="40"/>
                        </a:cubicBezTo>
                        <a:cubicBezTo>
                          <a:pt x="7" y="27"/>
                          <a:pt x="9" y="14"/>
                          <a:pt x="10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3" name="Freeform 166"/>
                  <p:cNvSpPr>
                    <a:spLocks/>
                  </p:cNvSpPr>
                  <p:nvPr/>
                </p:nvSpPr>
                <p:spPr bwMode="auto">
                  <a:xfrm>
                    <a:off x="8264525" y="1358901"/>
                    <a:ext cx="198438" cy="211138"/>
                  </a:xfrm>
                  <a:custGeom>
                    <a:avLst/>
                    <a:gdLst>
                      <a:gd name="T0" fmla="*/ 6 w 75"/>
                      <a:gd name="T1" fmla="*/ 0 h 80"/>
                      <a:gd name="T2" fmla="*/ 40 w 75"/>
                      <a:gd name="T3" fmla="*/ 21 h 80"/>
                      <a:gd name="T4" fmla="*/ 75 w 75"/>
                      <a:gd name="T5" fmla="*/ 40 h 80"/>
                      <a:gd name="T6" fmla="*/ 38 w 75"/>
                      <a:gd name="T7" fmla="*/ 61 h 80"/>
                      <a:gd name="T8" fmla="*/ 0 w 75"/>
                      <a:gd name="T9" fmla="*/ 80 h 80"/>
                      <a:gd name="T10" fmla="*/ 4 w 75"/>
                      <a:gd name="T11" fmla="*/ 40 h 80"/>
                      <a:gd name="T12" fmla="*/ 6 w 75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80">
                        <a:moveTo>
                          <a:pt x="6" y="0"/>
                        </a:moveTo>
                        <a:cubicBezTo>
                          <a:pt x="17" y="7"/>
                          <a:pt x="29" y="14"/>
                          <a:pt x="40" y="21"/>
                        </a:cubicBezTo>
                        <a:cubicBezTo>
                          <a:pt x="52" y="27"/>
                          <a:pt x="64" y="34"/>
                          <a:pt x="75" y="40"/>
                        </a:cubicBezTo>
                        <a:cubicBezTo>
                          <a:pt x="63" y="47"/>
                          <a:pt x="51" y="54"/>
                          <a:pt x="38" y="61"/>
                        </a:cubicBezTo>
                        <a:cubicBezTo>
                          <a:pt x="25" y="67"/>
                          <a:pt x="13" y="74"/>
                          <a:pt x="0" y="80"/>
                        </a:cubicBezTo>
                        <a:cubicBezTo>
                          <a:pt x="1" y="67"/>
                          <a:pt x="3" y="53"/>
                          <a:pt x="4" y="40"/>
                        </a:cubicBezTo>
                        <a:cubicBezTo>
                          <a:pt x="5" y="27"/>
                          <a:pt x="5" y="14"/>
                          <a:pt x="6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4" name="Freeform 167"/>
                  <p:cNvSpPr>
                    <a:spLocks/>
                  </p:cNvSpPr>
                  <p:nvPr/>
                </p:nvSpPr>
                <p:spPr bwMode="auto">
                  <a:xfrm>
                    <a:off x="8478838" y="1244601"/>
                    <a:ext cx="192088" cy="211138"/>
                  </a:xfrm>
                  <a:custGeom>
                    <a:avLst/>
                    <a:gdLst>
                      <a:gd name="T0" fmla="*/ 2 w 73"/>
                      <a:gd name="T1" fmla="*/ 0 h 80"/>
                      <a:gd name="T2" fmla="*/ 37 w 73"/>
                      <a:gd name="T3" fmla="*/ 18 h 80"/>
                      <a:gd name="T4" fmla="*/ 73 w 73"/>
                      <a:gd name="T5" fmla="*/ 35 h 80"/>
                      <a:gd name="T6" fmla="*/ 37 w 73"/>
                      <a:gd name="T7" fmla="*/ 58 h 80"/>
                      <a:gd name="T8" fmla="*/ 0 w 73"/>
                      <a:gd name="T9" fmla="*/ 80 h 80"/>
                      <a:gd name="T10" fmla="*/ 1 w 73"/>
                      <a:gd name="T11" fmla="*/ 40 h 80"/>
                      <a:gd name="T12" fmla="*/ 2 w 73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80">
                        <a:moveTo>
                          <a:pt x="2" y="0"/>
                        </a:moveTo>
                        <a:cubicBezTo>
                          <a:pt x="13" y="6"/>
                          <a:pt x="25" y="12"/>
                          <a:pt x="37" y="18"/>
                        </a:cubicBezTo>
                        <a:cubicBezTo>
                          <a:pt x="49" y="24"/>
                          <a:pt x="61" y="30"/>
                          <a:pt x="73" y="35"/>
                        </a:cubicBezTo>
                        <a:cubicBezTo>
                          <a:pt x="61" y="43"/>
                          <a:pt x="49" y="51"/>
                          <a:pt x="37" y="58"/>
                        </a:cubicBezTo>
                        <a:cubicBezTo>
                          <a:pt x="25" y="65"/>
                          <a:pt x="12" y="73"/>
                          <a:pt x="0" y="80"/>
                        </a:cubicBezTo>
                        <a:cubicBezTo>
                          <a:pt x="1" y="66"/>
                          <a:pt x="1" y="53"/>
                          <a:pt x="1" y="40"/>
                        </a:cubicBezTo>
                        <a:cubicBezTo>
                          <a:pt x="2" y="26"/>
                          <a:pt x="2" y="13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15875" cap="rnd">
                    <a:solidFill>
                      <a:srgbClr val="72313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13" name="组合 112"/>
              <p:cNvGrpSpPr/>
              <p:nvPr/>
            </p:nvGrpSpPr>
            <p:grpSpPr>
              <a:xfrm>
                <a:off x="7617618" y="2419352"/>
                <a:ext cx="1103313" cy="531812"/>
                <a:chOff x="7813675" y="2590801"/>
                <a:chExt cx="1103313" cy="531812"/>
              </a:xfrm>
              <a:grpFill/>
            </p:grpSpPr>
            <p:sp>
              <p:nvSpPr>
                <p:cNvPr id="114" name="Line 168"/>
                <p:cNvSpPr>
                  <a:spLocks noChangeShapeType="1"/>
                </p:cNvSpPr>
                <p:nvPr/>
              </p:nvSpPr>
              <p:spPr bwMode="auto">
                <a:xfrm>
                  <a:off x="7813675" y="3122613"/>
                  <a:ext cx="0" cy="0"/>
                </a:xfrm>
                <a:prstGeom prst="line">
                  <a:avLst/>
                </a:prstGeom>
                <a:grpFill/>
                <a:ln w="11113" cap="flat">
                  <a:solidFill>
                    <a:srgbClr val="723131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5" name="Freeform 169"/>
                <p:cNvSpPr>
                  <a:spLocks/>
                </p:cNvSpPr>
                <p:nvPr/>
              </p:nvSpPr>
              <p:spPr bwMode="auto">
                <a:xfrm>
                  <a:off x="7945438" y="2892426"/>
                  <a:ext cx="187325" cy="204788"/>
                </a:xfrm>
                <a:custGeom>
                  <a:avLst/>
                  <a:gdLst>
                    <a:gd name="T0" fmla="*/ 18 w 118"/>
                    <a:gd name="T1" fmla="*/ 0 h 129"/>
                    <a:gd name="T2" fmla="*/ 68 w 118"/>
                    <a:gd name="T3" fmla="*/ 42 h 129"/>
                    <a:gd name="T4" fmla="*/ 118 w 118"/>
                    <a:gd name="T5" fmla="*/ 82 h 129"/>
                    <a:gd name="T6" fmla="*/ 60 w 118"/>
                    <a:gd name="T7" fmla="*/ 105 h 129"/>
                    <a:gd name="T8" fmla="*/ 0 w 118"/>
                    <a:gd name="T9" fmla="*/ 129 h 129"/>
                    <a:gd name="T10" fmla="*/ 8 w 118"/>
                    <a:gd name="T11" fmla="*/ 65 h 129"/>
                    <a:gd name="T12" fmla="*/ 18 w 118"/>
                    <a:gd name="T1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29">
                      <a:moveTo>
                        <a:pt x="18" y="0"/>
                      </a:moveTo>
                      <a:lnTo>
                        <a:pt x="68" y="42"/>
                      </a:lnTo>
                      <a:lnTo>
                        <a:pt x="118" y="82"/>
                      </a:lnTo>
                      <a:lnTo>
                        <a:pt x="60" y="105"/>
                      </a:lnTo>
                      <a:lnTo>
                        <a:pt x="0" y="129"/>
                      </a:lnTo>
                      <a:lnTo>
                        <a:pt x="8" y="6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6" name="Freeform 170"/>
                <p:cNvSpPr>
                  <a:spLocks/>
                </p:cNvSpPr>
                <p:nvPr/>
              </p:nvSpPr>
              <p:spPr bwMode="auto">
                <a:xfrm>
                  <a:off x="8148638" y="2813051"/>
                  <a:ext cx="187325" cy="204788"/>
                </a:xfrm>
                <a:custGeom>
                  <a:avLst/>
                  <a:gdLst>
                    <a:gd name="T0" fmla="*/ 16 w 118"/>
                    <a:gd name="T1" fmla="*/ 0 h 129"/>
                    <a:gd name="T2" fmla="*/ 68 w 118"/>
                    <a:gd name="T3" fmla="*/ 40 h 129"/>
                    <a:gd name="T4" fmla="*/ 118 w 118"/>
                    <a:gd name="T5" fmla="*/ 82 h 129"/>
                    <a:gd name="T6" fmla="*/ 58 w 118"/>
                    <a:gd name="T7" fmla="*/ 105 h 129"/>
                    <a:gd name="T8" fmla="*/ 0 w 118"/>
                    <a:gd name="T9" fmla="*/ 129 h 129"/>
                    <a:gd name="T10" fmla="*/ 8 w 118"/>
                    <a:gd name="T11" fmla="*/ 64 h 129"/>
                    <a:gd name="T12" fmla="*/ 16 w 118"/>
                    <a:gd name="T1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29">
                      <a:moveTo>
                        <a:pt x="16" y="0"/>
                      </a:moveTo>
                      <a:lnTo>
                        <a:pt x="68" y="40"/>
                      </a:lnTo>
                      <a:lnTo>
                        <a:pt x="118" y="82"/>
                      </a:lnTo>
                      <a:lnTo>
                        <a:pt x="58" y="105"/>
                      </a:lnTo>
                      <a:lnTo>
                        <a:pt x="0" y="129"/>
                      </a:lnTo>
                      <a:lnTo>
                        <a:pt x="8" y="64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reeform 171"/>
                <p:cNvSpPr>
                  <a:spLocks/>
                </p:cNvSpPr>
                <p:nvPr/>
              </p:nvSpPr>
              <p:spPr bwMode="auto">
                <a:xfrm>
                  <a:off x="8348663" y="2732088"/>
                  <a:ext cx="190500" cy="206375"/>
                </a:xfrm>
                <a:custGeom>
                  <a:avLst/>
                  <a:gdLst>
                    <a:gd name="T0" fmla="*/ 18 w 120"/>
                    <a:gd name="T1" fmla="*/ 0 h 130"/>
                    <a:gd name="T2" fmla="*/ 68 w 120"/>
                    <a:gd name="T3" fmla="*/ 41 h 130"/>
                    <a:gd name="T4" fmla="*/ 120 w 120"/>
                    <a:gd name="T5" fmla="*/ 83 h 130"/>
                    <a:gd name="T6" fmla="*/ 60 w 120"/>
                    <a:gd name="T7" fmla="*/ 106 h 130"/>
                    <a:gd name="T8" fmla="*/ 0 w 120"/>
                    <a:gd name="T9" fmla="*/ 130 h 130"/>
                    <a:gd name="T10" fmla="*/ 10 w 120"/>
                    <a:gd name="T11" fmla="*/ 65 h 130"/>
                    <a:gd name="T12" fmla="*/ 18 w 12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30">
                      <a:moveTo>
                        <a:pt x="18" y="0"/>
                      </a:moveTo>
                      <a:lnTo>
                        <a:pt x="68" y="41"/>
                      </a:lnTo>
                      <a:lnTo>
                        <a:pt x="120" y="83"/>
                      </a:lnTo>
                      <a:lnTo>
                        <a:pt x="60" y="106"/>
                      </a:lnTo>
                      <a:lnTo>
                        <a:pt x="0" y="130"/>
                      </a:lnTo>
                      <a:lnTo>
                        <a:pt x="10" y="6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reeform 172"/>
                <p:cNvSpPr>
                  <a:spLocks/>
                </p:cNvSpPr>
                <p:nvPr/>
              </p:nvSpPr>
              <p:spPr bwMode="auto">
                <a:xfrm>
                  <a:off x="8551863" y="2652713"/>
                  <a:ext cx="182563" cy="206375"/>
                </a:xfrm>
                <a:custGeom>
                  <a:avLst/>
                  <a:gdLst>
                    <a:gd name="T0" fmla="*/ 11 w 69"/>
                    <a:gd name="T1" fmla="*/ 0 h 78"/>
                    <a:gd name="T2" fmla="*/ 41 w 69"/>
                    <a:gd name="T3" fmla="*/ 25 h 78"/>
                    <a:gd name="T4" fmla="*/ 69 w 69"/>
                    <a:gd name="T5" fmla="*/ 52 h 78"/>
                    <a:gd name="T6" fmla="*/ 35 w 69"/>
                    <a:gd name="T7" fmla="*/ 64 h 78"/>
                    <a:gd name="T8" fmla="*/ 0 w 69"/>
                    <a:gd name="T9" fmla="*/ 78 h 78"/>
                    <a:gd name="T10" fmla="*/ 5 w 69"/>
                    <a:gd name="T11" fmla="*/ 39 h 78"/>
                    <a:gd name="T12" fmla="*/ 11 w 69"/>
                    <a:gd name="T1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78">
                      <a:moveTo>
                        <a:pt x="11" y="0"/>
                      </a:moveTo>
                      <a:cubicBezTo>
                        <a:pt x="22" y="8"/>
                        <a:pt x="32" y="17"/>
                        <a:pt x="41" y="25"/>
                      </a:cubicBezTo>
                      <a:cubicBezTo>
                        <a:pt x="51" y="34"/>
                        <a:pt x="60" y="43"/>
                        <a:pt x="69" y="52"/>
                      </a:cubicBezTo>
                      <a:cubicBezTo>
                        <a:pt x="58" y="56"/>
                        <a:pt x="47" y="60"/>
                        <a:pt x="35" y="64"/>
                      </a:cubicBezTo>
                      <a:cubicBezTo>
                        <a:pt x="24" y="68"/>
                        <a:pt x="12" y="73"/>
                        <a:pt x="0" y="78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7" y="26"/>
                        <a:pt x="9" y="13"/>
                        <a:pt x="11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173"/>
                <p:cNvSpPr>
                  <a:spLocks/>
                </p:cNvSpPr>
                <p:nvPr/>
              </p:nvSpPr>
              <p:spPr bwMode="auto">
                <a:xfrm>
                  <a:off x="8747125" y="2590801"/>
                  <a:ext cx="169863" cy="196850"/>
                </a:xfrm>
                <a:custGeom>
                  <a:avLst/>
                  <a:gdLst>
                    <a:gd name="T0" fmla="*/ 25 w 64"/>
                    <a:gd name="T1" fmla="*/ 0 h 74"/>
                    <a:gd name="T2" fmla="*/ 37 w 64"/>
                    <a:gd name="T3" fmla="*/ 16 h 74"/>
                    <a:gd name="T4" fmla="*/ 48 w 64"/>
                    <a:gd name="T5" fmla="*/ 32 h 74"/>
                    <a:gd name="T6" fmla="*/ 64 w 64"/>
                    <a:gd name="T7" fmla="*/ 67 h 74"/>
                    <a:gd name="T8" fmla="*/ 33 w 64"/>
                    <a:gd name="T9" fmla="*/ 67 h 74"/>
                    <a:gd name="T10" fmla="*/ 0 w 64"/>
                    <a:gd name="T11" fmla="*/ 74 h 74"/>
                    <a:gd name="T12" fmla="*/ 5 w 64"/>
                    <a:gd name="T13" fmla="*/ 55 h 74"/>
                    <a:gd name="T14" fmla="*/ 10 w 64"/>
                    <a:gd name="T15" fmla="*/ 37 h 74"/>
                    <a:gd name="T16" fmla="*/ 17 w 64"/>
                    <a:gd name="T17" fmla="*/ 18 h 74"/>
                    <a:gd name="T18" fmla="*/ 25 w 64"/>
                    <a:gd name="T1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74">
                      <a:moveTo>
                        <a:pt x="25" y="0"/>
                      </a:moveTo>
                      <a:cubicBezTo>
                        <a:pt x="29" y="5"/>
                        <a:pt x="33" y="10"/>
                        <a:pt x="37" y="16"/>
                      </a:cubicBezTo>
                      <a:cubicBezTo>
                        <a:pt x="41" y="21"/>
                        <a:pt x="45" y="27"/>
                        <a:pt x="48" y="32"/>
                      </a:cubicBezTo>
                      <a:cubicBezTo>
                        <a:pt x="54" y="43"/>
                        <a:pt x="60" y="55"/>
                        <a:pt x="64" y="67"/>
                      </a:cubicBezTo>
                      <a:cubicBezTo>
                        <a:pt x="54" y="66"/>
                        <a:pt x="43" y="66"/>
                        <a:pt x="33" y="67"/>
                      </a:cubicBezTo>
                      <a:cubicBezTo>
                        <a:pt x="22" y="69"/>
                        <a:pt x="11" y="71"/>
                        <a:pt x="0" y="74"/>
                      </a:cubicBezTo>
                      <a:cubicBezTo>
                        <a:pt x="2" y="68"/>
                        <a:pt x="3" y="61"/>
                        <a:pt x="5" y="55"/>
                      </a:cubicBezTo>
                      <a:cubicBezTo>
                        <a:pt x="6" y="49"/>
                        <a:pt x="8" y="43"/>
                        <a:pt x="10" y="37"/>
                      </a:cubicBezTo>
                      <a:cubicBezTo>
                        <a:pt x="12" y="30"/>
                        <a:pt x="14" y="24"/>
                        <a:pt x="17" y="18"/>
                      </a:cubicBezTo>
                      <a:cubicBezTo>
                        <a:pt x="19" y="12"/>
                        <a:pt x="22" y="6"/>
                        <a:pt x="25" y="0"/>
                      </a:cubicBezTo>
                      <a:close/>
                    </a:path>
                  </a:pathLst>
                </a:custGeom>
                <a:grpFill/>
                <a:ln w="15875" cap="rnd">
                  <a:solidFill>
                    <a:srgbClr val="72313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08" name="Freeform 174"/>
            <p:cNvSpPr>
              <a:spLocks/>
            </p:cNvSpPr>
            <p:nvPr/>
          </p:nvSpPr>
          <p:spPr bwMode="auto">
            <a:xfrm>
              <a:off x="2970213" y="1306513"/>
              <a:ext cx="1498600" cy="1751013"/>
            </a:xfrm>
            <a:custGeom>
              <a:avLst/>
              <a:gdLst>
                <a:gd name="T0" fmla="*/ 62 w 568"/>
                <a:gd name="T1" fmla="*/ 545 h 662"/>
                <a:gd name="T2" fmla="*/ 155 w 568"/>
                <a:gd name="T3" fmla="*/ 430 h 662"/>
                <a:gd name="T4" fmla="*/ 226 w 568"/>
                <a:gd name="T5" fmla="*/ 331 h 662"/>
                <a:gd name="T6" fmla="*/ 270 w 568"/>
                <a:gd name="T7" fmla="*/ 254 h 662"/>
                <a:gd name="T8" fmla="*/ 282 w 568"/>
                <a:gd name="T9" fmla="*/ 202 h 662"/>
                <a:gd name="T10" fmla="*/ 262 w 568"/>
                <a:gd name="T11" fmla="*/ 161 h 662"/>
                <a:gd name="T12" fmla="*/ 220 w 568"/>
                <a:gd name="T13" fmla="*/ 155 h 662"/>
                <a:gd name="T14" fmla="*/ 184 w 568"/>
                <a:gd name="T15" fmla="*/ 175 h 662"/>
                <a:gd name="T16" fmla="*/ 178 w 568"/>
                <a:gd name="T17" fmla="*/ 220 h 662"/>
                <a:gd name="T18" fmla="*/ 185 w 568"/>
                <a:gd name="T19" fmla="*/ 258 h 662"/>
                <a:gd name="T20" fmla="*/ 31 w 568"/>
                <a:gd name="T21" fmla="*/ 285 h 662"/>
                <a:gd name="T22" fmla="*/ 0 w 568"/>
                <a:gd name="T23" fmla="*/ 103 h 662"/>
                <a:gd name="T24" fmla="*/ 41 w 568"/>
                <a:gd name="T25" fmla="*/ 78 h 662"/>
                <a:gd name="T26" fmla="*/ 94 w 568"/>
                <a:gd name="T27" fmla="*/ 53 h 662"/>
                <a:gd name="T28" fmla="*/ 161 w 568"/>
                <a:gd name="T29" fmla="*/ 29 h 662"/>
                <a:gd name="T30" fmla="*/ 234 w 568"/>
                <a:gd name="T31" fmla="*/ 12 h 662"/>
                <a:gd name="T32" fmla="*/ 403 w 568"/>
                <a:gd name="T33" fmla="*/ 28 h 662"/>
                <a:gd name="T34" fmla="*/ 479 w 568"/>
                <a:gd name="T35" fmla="*/ 149 h 662"/>
                <a:gd name="T36" fmla="*/ 473 w 568"/>
                <a:gd name="T37" fmla="*/ 242 h 662"/>
                <a:gd name="T38" fmla="*/ 431 w 568"/>
                <a:gd name="T39" fmla="*/ 332 h 662"/>
                <a:gd name="T40" fmla="*/ 370 w 568"/>
                <a:gd name="T41" fmla="*/ 418 h 662"/>
                <a:gd name="T42" fmla="*/ 304 w 568"/>
                <a:gd name="T43" fmla="*/ 495 h 662"/>
                <a:gd name="T44" fmla="*/ 397 w 568"/>
                <a:gd name="T45" fmla="*/ 479 h 662"/>
                <a:gd name="T46" fmla="*/ 390 w 568"/>
                <a:gd name="T47" fmla="*/ 434 h 662"/>
                <a:gd name="T48" fmla="*/ 539 w 568"/>
                <a:gd name="T49" fmla="*/ 409 h 662"/>
                <a:gd name="T50" fmla="*/ 568 w 568"/>
                <a:gd name="T51" fmla="*/ 579 h 662"/>
                <a:gd name="T52" fmla="*/ 82 w 568"/>
                <a:gd name="T53" fmla="*/ 662 h 662"/>
                <a:gd name="T54" fmla="*/ 62 w 568"/>
                <a:gd name="T55" fmla="*/ 54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8" h="662">
                  <a:moveTo>
                    <a:pt x="62" y="545"/>
                  </a:moveTo>
                  <a:cubicBezTo>
                    <a:pt x="96" y="504"/>
                    <a:pt x="127" y="466"/>
                    <a:pt x="155" y="430"/>
                  </a:cubicBezTo>
                  <a:cubicBezTo>
                    <a:pt x="183" y="394"/>
                    <a:pt x="207" y="361"/>
                    <a:pt x="226" y="331"/>
                  </a:cubicBezTo>
                  <a:cubicBezTo>
                    <a:pt x="246" y="301"/>
                    <a:pt x="260" y="275"/>
                    <a:pt x="270" y="254"/>
                  </a:cubicBezTo>
                  <a:cubicBezTo>
                    <a:pt x="280" y="232"/>
                    <a:pt x="284" y="215"/>
                    <a:pt x="282" y="202"/>
                  </a:cubicBezTo>
                  <a:cubicBezTo>
                    <a:pt x="279" y="182"/>
                    <a:pt x="272" y="169"/>
                    <a:pt x="262" y="161"/>
                  </a:cubicBezTo>
                  <a:cubicBezTo>
                    <a:pt x="251" y="154"/>
                    <a:pt x="238" y="152"/>
                    <a:pt x="220" y="155"/>
                  </a:cubicBezTo>
                  <a:cubicBezTo>
                    <a:pt x="203" y="158"/>
                    <a:pt x="191" y="164"/>
                    <a:pt x="184" y="175"/>
                  </a:cubicBezTo>
                  <a:cubicBezTo>
                    <a:pt x="176" y="185"/>
                    <a:pt x="175" y="200"/>
                    <a:pt x="178" y="220"/>
                  </a:cubicBezTo>
                  <a:cubicBezTo>
                    <a:pt x="185" y="258"/>
                    <a:pt x="185" y="258"/>
                    <a:pt x="185" y="258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2" y="94"/>
                    <a:pt x="26" y="86"/>
                    <a:pt x="41" y="78"/>
                  </a:cubicBezTo>
                  <a:cubicBezTo>
                    <a:pt x="56" y="70"/>
                    <a:pt x="74" y="61"/>
                    <a:pt x="94" y="53"/>
                  </a:cubicBezTo>
                  <a:cubicBezTo>
                    <a:pt x="115" y="44"/>
                    <a:pt x="137" y="36"/>
                    <a:pt x="161" y="29"/>
                  </a:cubicBezTo>
                  <a:cubicBezTo>
                    <a:pt x="184" y="22"/>
                    <a:pt x="209" y="16"/>
                    <a:pt x="234" y="12"/>
                  </a:cubicBezTo>
                  <a:cubicBezTo>
                    <a:pt x="306" y="0"/>
                    <a:pt x="363" y="5"/>
                    <a:pt x="403" y="28"/>
                  </a:cubicBezTo>
                  <a:cubicBezTo>
                    <a:pt x="444" y="51"/>
                    <a:pt x="469" y="92"/>
                    <a:pt x="479" y="149"/>
                  </a:cubicBezTo>
                  <a:cubicBezTo>
                    <a:pt x="485" y="180"/>
                    <a:pt x="482" y="211"/>
                    <a:pt x="473" y="242"/>
                  </a:cubicBezTo>
                  <a:cubicBezTo>
                    <a:pt x="463" y="272"/>
                    <a:pt x="449" y="303"/>
                    <a:pt x="431" y="332"/>
                  </a:cubicBezTo>
                  <a:cubicBezTo>
                    <a:pt x="413" y="362"/>
                    <a:pt x="393" y="390"/>
                    <a:pt x="370" y="418"/>
                  </a:cubicBezTo>
                  <a:cubicBezTo>
                    <a:pt x="347" y="445"/>
                    <a:pt x="325" y="471"/>
                    <a:pt x="304" y="495"/>
                  </a:cubicBezTo>
                  <a:cubicBezTo>
                    <a:pt x="397" y="479"/>
                    <a:pt x="397" y="479"/>
                    <a:pt x="397" y="479"/>
                  </a:cubicBezTo>
                  <a:cubicBezTo>
                    <a:pt x="390" y="434"/>
                    <a:pt x="390" y="434"/>
                    <a:pt x="390" y="434"/>
                  </a:cubicBezTo>
                  <a:cubicBezTo>
                    <a:pt x="539" y="409"/>
                    <a:pt x="539" y="409"/>
                    <a:pt x="539" y="409"/>
                  </a:cubicBezTo>
                  <a:cubicBezTo>
                    <a:pt x="568" y="579"/>
                    <a:pt x="568" y="579"/>
                    <a:pt x="568" y="579"/>
                  </a:cubicBezTo>
                  <a:cubicBezTo>
                    <a:pt x="82" y="662"/>
                    <a:pt x="82" y="662"/>
                    <a:pt x="82" y="662"/>
                  </a:cubicBezTo>
                  <a:lnTo>
                    <a:pt x="62" y="545"/>
                  </a:lnTo>
                  <a:close/>
                </a:path>
              </a:pathLst>
            </a:custGeom>
            <a:grpFill/>
            <a:ln w="19050" cap="flat">
              <a:solidFill>
                <a:srgbClr val="72313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175"/>
            <p:cNvSpPr>
              <a:spLocks/>
            </p:cNvSpPr>
            <p:nvPr/>
          </p:nvSpPr>
          <p:spPr bwMode="auto">
            <a:xfrm>
              <a:off x="6075363" y="1330326"/>
              <a:ext cx="1370013" cy="1682750"/>
            </a:xfrm>
            <a:custGeom>
              <a:avLst/>
              <a:gdLst>
                <a:gd name="T0" fmla="*/ 10 w 519"/>
                <a:gd name="T1" fmla="*/ 475 h 636"/>
                <a:gd name="T2" fmla="*/ 129 w 519"/>
                <a:gd name="T3" fmla="*/ 388 h 636"/>
                <a:gd name="T4" fmla="*/ 223 w 519"/>
                <a:gd name="T5" fmla="*/ 310 h 636"/>
                <a:gd name="T6" fmla="*/ 286 w 519"/>
                <a:gd name="T7" fmla="*/ 246 h 636"/>
                <a:gd name="T8" fmla="*/ 310 w 519"/>
                <a:gd name="T9" fmla="*/ 199 h 636"/>
                <a:gd name="T10" fmla="*/ 300 w 519"/>
                <a:gd name="T11" fmla="*/ 154 h 636"/>
                <a:gd name="T12" fmla="*/ 262 w 519"/>
                <a:gd name="T13" fmla="*/ 138 h 636"/>
                <a:gd name="T14" fmla="*/ 221 w 519"/>
                <a:gd name="T15" fmla="*/ 148 h 636"/>
                <a:gd name="T16" fmla="*/ 205 w 519"/>
                <a:gd name="T17" fmla="*/ 190 h 636"/>
                <a:gd name="T18" fmla="*/ 201 w 519"/>
                <a:gd name="T19" fmla="*/ 229 h 636"/>
                <a:gd name="T20" fmla="*/ 46 w 519"/>
                <a:gd name="T21" fmla="*/ 216 h 636"/>
                <a:gd name="T22" fmla="*/ 62 w 519"/>
                <a:gd name="T23" fmla="*/ 32 h 636"/>
                <a:gd name="T24" fmla="*/ 108 w 519"/>
                <a:gd name="T25" fmla="*/ 18 h 636"/>
                <a:gd name="T26" fmla="*/ 166 w 519"/>
                <a:gd name="T27" fmla="*/ 7 h 636"/>
                <a:gd name="T28" fmla="*/ 236 w 519"/>
                <a:gd name="T29" fmla="*/ 1 h 636"/>
                <a:gd name="T30" fmla="*/ 311 w 519"/>
                <a:gd name="T31" fmla="*/ 3 h 636"/>
                <a:gd name="T32" fmla="*/ 471 w 519"/>
                <a:gd name="T33" fmla="*/ 62 h 636"/>
                <a:gd name="T34" fmla="*/ 514 w 519"/>
                <a:gd name="T35" fmla="*/ 197 h 636"/>
                <a:gd name="T36" fmla="*/ 484 w 519"/>
                <a:gd name="T37" fmla="*/ 286 h 636"/>
                <a:gd name="T38" fmla="*/ 421 w 519"/>
                <a:gd name="T39" fmla="*/ 363 h 636"/>
                <a:gd name="T40" fmla="*/ 340 w 519"/>
                <a:gd name="T41" fmla="*/ 430 h 636"/>
                <a:gd name="T42" fmla="*/ 257 w 519"/>
                <a:gd name="T43" fmla="*/ 488 h 636"/>
                <a:gd name="T44" fmla="*/ 351 w 519"/>
                <a:gd name="T45" fmla="*/ 496 h 636"/>
                <a:gd name="T46" fmla="*/ 355 w 519"/>
                <a:gd name="T47" fmla="*/ 451 h 636"/>
                <a:gd name="T48" fmla="*/ 506 w 519"/>
                <a:gd name="T49" fmla="*/ 464 h 636"/>
                <a:gd name="T50" fmla="*/ 491 w 519"/>
                <a:gd name="T51" fmla="*/ 636 h 636"/>
                <a:gd name="T52" fmla="*/ 0 w 519"/>
                <a:gd name="T53" fmla="*/ 594 h 636"/>
                <a:gd name="T54" fmla="*/ 10 w 519"/>
                <a:gd name="T55" fmla="*/ 47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9" h="636">
                  <a:moveTo>
                    <a:pt x="10" y="475"/>
                  </a:moveTo>
                  <a:cubicBezTo>
                    <a:pt x="53" y="445"/>
                    <a:pt x="93" y="416"/>
                    <a:pt x="129" y="388"/>
                  </a:cubicBezTo>
                  <a:cubicBezTo>
                    <a:pt x="165" y="360"/>
                    <a:pt x="197" y="334"/>
                    <a:pt x="223" y="310"/>
                  </a:cubicBezTo>
                  <a:cubicBezTo>
                    <a:pt x="250" y="286"/>
                    <a:pt x="270" y="265"/>
                    <a:pt x="286" y="246"/>
                  </a:cubicBezTo>
                  <a:cubicBezTo>
                    <a:pt x="301" y="227"/>
                    <a:pt x="309" y="212"/>
                    <a:pt x="310" y="199"/>
                  </a:cubicBezTo>
                  <a:cubicBezTo>
                    <a:pt x="311" y="179"/>
                    <a:pt x="308" y="164"/>
                    <a:pt x="300" y="154"/>
                  </a:cubicBezTo>
                  <a:cubicBezTo>
                    <a:pt x="292" y="145"/>
                    <a:pt x="280" y="139"/>
                    <a:pt x="262" y="138"/>
                  </a:cubicBezTo>
                  <a:cubicBezTo>
                    <a:pt x="244" y="136"/>
                    <a:pt x="231" y="139"/>
                    <a:pt x="221" y="148"/>
                  </a:cubicBezTo>
                  <a:cubicBezTo>
                    <a:pt x="212" y="156"/>
                    <a:pt x="206" y="170"/>
                    <a:pt x="205" y="190"/>
                  </a:cubicBezTo>
                  <a:cubicBezTo>
                    <a:pt x="201" y="229"/>
                    <a:pt x="201" y="229"/>
                    <a:pt x="201" y="229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76" y="27"/>
                    <a:pt x="91" y="22"/>
                    <a:pt x="108" y="18"/>
                  </a:cubicBezTo>
                  <a:cubicBezTo>
                    <a:pt x="124" y="14"/>
                    <a:pt x="144" y="10"/>
                    <a:pt x="166" y="7"/>
                  </a:cubicBezTo>
                  <a:cubicBezTo>
                    <a:pt x="188" y="4"/>
                    <a:pt x="211" y="2"/>
                    <a:pt x="236" y="1"/>
                  </a:cubicBezTo>
                  <a:cubicBezTo>
                    <a:pt x="261" y="0"/>
                    <a:pt x="286" y="1"/>
                    <a:pt x="311" y="3"/>
                  </a:cubicBezTo>
                  <a:cubicBezTo>
                    <a:pt x="384" y="9"/>
                    <a:pt x="438" y="29"/>
                    <a:pt x="471" y="62"/>
                  </a:cubicBezTo>
                  <a:cubicBezTo>
                    <a:pt x="505" y="94"/>
                    <a:pt x="519" y="140"/>
                    <a:pt x="514" y="197"/>
                  </a:cubicBezTo>
                  <a:cubicBezTo>
                    <a:pt x="511" y="229"/>
                    <a:pt x="502" y="258"/>
                    <a:pt x="484" y="286"/>
                  </a:cubicBezTo>
                  <a:cubicBezTo>
                    <a:pt x="467" y="313"/>
                    <a:pt x="446" y="339"/>
                    <a:pt x="421" y="363"/>
                  </a:cubicBezTo>
                  <a:cubicBezTo>
                    <a:pt x="396" y="387"/>
                    <a:pt x="369" y="409"/>
                    <a:pt x="340" y="430"/>
                  </a:cubicBezTo>
                  <a:cubicBezTo>
                    <a:pt x="311" y="451"/>
                    <a:pt x="284" y="470"/>
                    <a:pt x="257" y="488"/>
                  </a:cubicBezTo>
                  <a:cubicBezTo>
                    <a:pt x="351" y="496"/>
                    <a:pt x="351" y="496"/>
                    <a:pt x="351" y="496"/>
                  </a:cubicBezTo>
                  <a:cubicBezTo>
                    <a:pt x="355" y="451"/>
                    <a:pt x="355" y="451"/>
                    <a:pt x="355" y="451"/>
                  </a:cubicBezTo>
                  <a:cubicBezTo>
                    <a:pt x="506" y="464"/>
                    <a:pt x="506" y="464"/>
                    <a:pt x="506" y="464"/>
                  </a:cubicBezTo>
                  <a:cubicBezTo>
                    <a:pt x="491" y="636"/>
                    <a:pt x="491" y="636"/>
                    <a:pt x="491" y="636"/>
                  </a:cubicBezTo>
                  <a:cubicBezTo>
                    <a:pt x="0" y="594"/>
                    <a:pt x="0" y="594"/>
                    <a:pt x="0" y="594"/>
                  </a:cubicBezTo>
                  <a:lnTo>
                    <a:pt x="10" y="475"/>
                  </a:lnTo>
                  <a:close/>
                </a:path>
              </a:pathLst>
            </a:custGeom>
            <a:grpFill/>
            <a:ln w="19050" cap="flat">
              <a:solidFill>
                <a:srgbClr val="72313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5" name="TextBox 1"/>
          <p:cNvSpPr txBox="1"/>
          <p:nvPr/>
        </p:nvSpPr>
        <p:spPr>
          <a:xfrm>
            <a:off x="2127350" y="3103108"/>
            <a:ext cx="770050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  新年快乐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圆角矩形 2"/>
          <p:cNvSpPr/>
          <p:nvPr/>
        </p:nvSpPr>
        <p:spPr>
          <a:xfrm>
            <a:off x="4369789" y="5021695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74" name="圆角矩形 2"/>
          <p:cNvSpPr/>
          <p:nvPr/>
        </p:nvSpPr>
        <p:spPr>
          <a:xfrm>
            <a:off x="3948585" y="5021695"/>
            <a:ext cx="370821" cy="370768"/>
          </a:xfrm>
          <a:prstGeom prst="rect">
            <a:avLst/>
          </a:prstGeom>
          <a:solidFill>
            <a:srgbClr val="C19F6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student-graduation-cap-shape_52041"/>
          <p:cNvSpPr>
            <a:spLocks noChangeAspect="1"/>
          </p:cNvSpPr>
          <p:nvPr/>
        </p:nvSpPr>
        <p:spPr bwMode="auto">
          <a:xfrm>
            <a:off x="4053440" y="5108200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圆角矩形 2"/>
          <p:cNvSpPr/>
          <p:nvPr/>
        </p:nvSpPr>
        <p:spPr>
          <a:xfrm>
            <a:off x="5976736" y="5039447"/>
            <a:ext cx="370834" cy="370958"/>
          </a:xfrm>
          <a:prstGeom prst="rect">
            <a:avLst/>
          </a:prstGeom>
          <a:solidFill>
            <a:srgbClr val="C19F6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student-graduation-cap-shape_52041"/>
          <p:cNvSpPr>
            <a:spLocks noChangeAspect="1"/>
          </p:cNvSpPr>
          <p:nvPr/>
        </p:nvSpPr>
        <p:spPr bwMode="auto">
          <a:xfrm>
            <a:off x="6070344" y="513298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圆角矩形 2"/>
          <p:cNvSpPr/>
          <p:nvPr/>
        </p:nvSpPr>
        <p:spPr>
          <a:xfrm>
            <a:off x="6403078" y="5044831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618888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89185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164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4320875" y="515417"/>
            <a:ext cx="5065283" cy="1828047"/>
            <a:chOff x="2778619" y="3612896"/>
            <a:chExt cx="7007225" cy="2528888"/>
          </a:xfrm>
        </p:grpSpPr>
        <p:sp>
          <p:nvSpPr>
            <p:cNvPr id="301" name="Freeform 89"/>
            <p:cNvSpPr>
              <a:spLocks noEditPoints="1"/>
            </p:cNvSpPr>
            <p:nvPr/>
          </p:nvSpPr>
          <p:spPr bwMode="auto">
            <a:xfrm>
              <a:off x="2778619" y="3974846"/>
              <a:ext cx="4797425" cy="2162175"/>
            </a:xfrm>
            <a:custGeom>
              <a:avLst/>
              <a:gdLst>
                <a:gd name="T0" fmla="*/ 10 w 1278"/>
                <a:gd name="T1" fmla="*/ 494 h 576"/>
                <a:gd name="T2" fmla="*/ 247 w 1278"/>
                <a:gd name="T3" fmla="*/ 224 h 576"/>
                <a:gd name="T4" fmla="*/ 245 w 1278"/>
                <a:gd name="T5" fmla="*/ 109 h 576"/>
                <a:gd name="T6" fmla="*/ 132 w 1278"/>
                <a:gd name="T7" fmla="*/ 113 h 576"/>
                <a:gd name="T8" fmla="*/ 2 w 1278"/>
                <a:gd name="T9" fmla="*/ 183 h 576"/>
                <a:gd name="T10" fmla="*/ 51 w 1278"/>
                <a:gd name="T11" fmla="*/ 52 h 576"/>
                <a:gd name="T12" fmla="*/ 327 w 1278"/>
                <a:gd name="T13" fmla="*/ 45 h 576"/>
                <a:gd name="T14" fmla="*/ 349 w 1278"/>
                <a:gd name="T15" fmla="*/ 259 h 576"/>
                <a:gd name="T16" fmla="*/ 157 w 1278"/>
                <a:gd name="T17" fmla="*/ 480 h 576"/>
                <a:gd name="T18" fmla="*/ 303 w 1278"/>
                <a:gd name="T19" fmla="*/ 482 h 576"/>
                <a:gd name="T20" fmla="*/ 393 w 1278"/>
                <a:gd name="T21" fmla="*/ 426 h 576"/>
                <a:gd name="T22" fmla="*/ 10 w 1278"/>
                <a:gd name="T23" fmla="*/ 568 h 576"/>
                <a:gd name="T24" fmla="*/ 783 w 1278"/>
                <a:gd name="T25" fmla="*/ 518 h 576"/>
                <a:gd name="T26" fmla="*/ 506 w 1278"/>
                <a:gd name="T27" fmla="*/ 518 h 576"/>
                <a:gd name="T28" fmla="*/ 455 w 1278"/>
                <a:gd name="T29" fmla="*/ 226 h 576"/>
                <a:gd name="T30" fmla="*/ 644 w 1278"/>
                <a:gd name="T31" fmla="*/ 0 h 576"/>
                <a:gd name="T32" fmla="*/ 834 w 1278"/>
                <a:gd name="T33" fmla="*/ 226 h 576"/>
                <a:gd name="T34" fmla="*/ 722 w 1278"/>
                <a:gd name="T35" fmla="*/ 215 h 576"/>
                <a:gd name="T36" fmla="*/ 644 w 1278"/>
                <a:gd name="T37" fmla="*/ 86 h 576"/>
                <a:gd name="T38" fmla="*/ 567 w 1278"/>
                <a:gd name="T39" fmla="*/ 215 h 576"/>
                <a:gd name="T40" fmla="*/ 587 w 1278"/>
                <a:gd name="T41" fmla="*/ 459 h 576"/>
                <a:gd name="T42" fmla="*/ 702 w 1278"/>
                <a:gd name="T43" fmla="*/ 459 h 576"/>
                <a:gd name="T44" fmla="*/ 722 w 1278"/>
                <a:gd name="T45" fmla="*/ 215 h 576"/>
                <a:gd name="T46" fmla="*/ 896 w 1278"/>
                <a:gd name="T47" fmla="*/ 494 h 576"/>
                <a:gd name="T48" fmla="*/ 1133 w 1278"/>
                <a:gd name="T49" fmla="*/ 224 h 576"/>
                <a:gd name="T50" fmla="*/ 1130 w 1278"/>
                <a:gd name="T51" fmla="*/ 109 h 576"/>
                <a:gd name="T52" fmla="*/ 1017 w 1278"/>
                <a:gd name="T53" fmla="*/ 113 h 576"/>
                <a:gd name="T54" fmla="*/ 887 w 1278"/>
                <a:gd name="T55" fmla="*/ 183 h 576"/>
                <a:gd name="T56" fmla="*/ 937 w 1278"/>
                <a:gd name="T57" fmla="*/ 52 h 576"/>
                <a:gd name="T58" fmla="*/ 1212 w 1278"/>
                <a:gd name="T59" fmla="*/ 45 h 576"/>
                <a:gd name="T60" fmla="*/ 1234 w 1278"/>
                <a:gd name="T61" fmla="*/ 259 h 576"/>
                <a:gd name="T62" fmla="*/ 1042 w 1278"/>
                <a:gd name="T63" fmla="*/ 480 h 576"/>
                <a:gd name="T64" fmla="*/ 1188 w 1278"/>
                <a:gd name="T65" fmla="*/ 482 h 576"/>
                <a:gd name="T66" fmla="*/ 1278 w 1278"/>
                <a:gd name="T67" fmla="*/ 426 h 576"/>
                <a:gd name="T68" fmla="*/ 896 w 1278"/>
                <a:gd name="T69" fmla="*/ 56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8" h="576">
                  <a:moveTo>
                    <a:pt x="10" y="568"/>
                  </a:moveTo>
                  <a:cubicBezTo>
                    <a:pt x="10" y="494"/>
                    <a:pt x="10" y="494"/>
                    <a:pt x="10" y="494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218" y="270"/>
                    <a:pt x="236" y="245"/>
                    <a:pt x="247" y="224"/>
                  </a:cubicBezTo>
                  <a:cubicBezTo>
                    <a:pt x="258" y="203"/>
                    <a:pt x="264" y="184"/>
                    <a:pt x="264" y="167"/>
                  </a:cubicBezTo>
                  <a:cubicBezTo>
                    <a:pt x="264" y="143"/>
                    <a:pt x="257" y="124"/>
                    <a:pt x="245" y="109"/>
                  </a:cubicBezTo>
                  <a:cubicBezTo>
                    <a:pt x="232" y="94"/>
                    <a:pt x="214" y="86"/>
                    <a:pt x="191" y="86"/>
                  </a:cubicBezTo>
                  <a:cubicBezTo>
                    <a:pt x="165" y="86"/>
                    <a:pt x="145" y="95"/>
                    <a:pt x="132" y="113"/>
                  </a:cubicBezTo>
                  <a:cubicBezTo>
                    <a:pt x="118" y="130"/>
                    <a:pt x="111" y="154"/>
                    <a:pt x="111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0" y="130"/>
                    <a:pt x="17" y="87"/>
                    <a:pt x="51" y="52"/>
                  </a:cubicBezTo>
                  <a:cubicBezTo>
                    <a:pt x="86" y="17"/>
                    <a:pt x="132" y="0"/>
                    <a:pt x="191" y="0"/>
                  </a:cubicBezTo>
                  <a:cubicBezTo>
                    <a:pt x="248" y="0"/>
                    <a:pt x="294" y="15"/>
                    <a:pt x="327" y="45"/>
                  </a:cubicBezTo>
                  <a:cubicBezTo>
                    <a:pt x="360" y="75"/>
                    <a:pt x="376" y="115"/>
                    <a:pt x="376" y="165"/>
                  </a:cubicBezTo>
                  <a:cubicBezTo>
                    <a:pt x="376" y="198"/>
                    <a:pt x="367" y="230"/>
                    <a:pt x="349" y="259"/>
                  </a:cubicBezTo>
                  <a:cubicBezTo>
                    <a:pt x="330" y="287"/>
                    <a:pt x="299" y="325"/>
                    <a:pt x="256" y="371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57" y="482"/>
                    <a:pt x="157" y="482"/>
                    <a:pt x="157" y="482"/>
                  </a:cubicBezTo>
                  <a:cubicBezTo>
                    <a:pt x="303" y="482"/>
                    <a:pt x="303" y="482"/>
                    <a:pt x="303" y="482"/>
                  </a:cubicBezTo>
                  <a:cubicBezTo>
                    <a:pt x="307" y="426"/>
                    <a:pt x="307" y="426"/>
                    <a:pt x="307" y="426"/>
                  </a:cubicBezTo>
                  <a:cubicBezTo>
                    <a:pt x="393" y="426"/>
                    <a:pt x="393" y="426"/>
                    <a:pt x="393" y="426"/>
                  </a:cubicBezTo>
                  <a:cubicBezTo>
                    <a:pt x="393" y="568"/>
                    <a:pt x="393" y="568"/>
                    <a:pt x="393" y="568"/>
                  </a:cubicBezTo>
                  <a:lnTo>
                    <a:pt x="10" y="568"/>
                  </a:lnTo>
                  <a:close/>
                  <a:moveTo>
                    <a:pt x="834" y="350"/>
                  </a:moveTo>
                  <a:cubicBezTo>
                    <a:pt x="834" y="424"/>
                    <a:pt x="817" y="480"/>
                    <a:pt x="783" y="518"/>
                  </a:cubicBezTo>
                  <a:cubicBezTo>
                    <a:pt x="749" y="557"/>
                    <a:pt x="703" y="576"/>
                    <a:pt x="645" y="576"/>
                  </a:cubicBezTo>
                  <a:cubicBezTo>
                    <a:pt x="586" y="576"/>
                    <a:pt x="540" y="557"/>
                    <a:pt x="506" y="518"/>
                  </a:cubicBezTo>
                  <a:cubicBezTo>
                    <a:pt x="472" y="480"/>
                    <a:pt x="455" y="424"/>
                    <a:pt x="455" y="350"/>
                  </a:cubicBezTo>
                  <a:cubicBezTo>
                    <a:pt x="455" y="226"/>
                    <a:pt x="455" y="226"/>
                    <a:pt x="455" y="226"/>
                  </a:cubicBezTo>
                  <a:cubicBezTo>
                    <a:pt x="455" y="152"/>
                    <a:pt x="472" y="96"/>
                    <a:pt x="506" y="58"/>
                  </a:cubicBezTo>
                  <a:cubicBezTo>
                    <a:pt x="540" y="19"/>
                    <a:pt x="586" y="0"/>
                    <a:pt x="644" y="0"/>
                  </a:cubicBezTo>
                  <a:cubicBezTo>
                    <a:pt x="702" y="0"/>
                    <a:pt x="748" y="19"/>
                    <a:pt x="782" y="58"/>
                  </a:cubicBezTo>
                  <a:cubicBezTo>
                    <a:pt x="817" y="96"/>
                    <a:pt x="834" y="152"/>
                    <a:pt x="834" y="226"/>
                  </a:cubicBezTo>
                  <a:lnTo>
                    <a:pt x="834" y="350"/>
                  </a:lnTo>
                  <a:close/>
                  <a:moveTo>
                    <a:pt x="722" y="215"/>
                  </a:moveTo>
                  <a:cubicBezTo>
                    <a:pt x="722" y="170"/>
                    <a:pt x="715" y="138"/>
                    <a:pt x="702" y="117"/>
                  </a:cubicBezTo>
                  <a:cubicBezTo>
                    <a:pt x="689" y="97"/>
                    <a:pt x="669" y="86"/>
                    <a:pt x="644" y="86"/>
                  </a:cubicBezTo>
                  <a:cubicBezTo>
                    <a:pt x="619" y="86"/>
                    <a:pt x="600" y="96"/>
                    <a:pt x="586" y="117"/>
                  </a:cubicBezTo>
                  <a:cubicBezTo>
                    <a:pt x="573" y="138"/>
                    <a:pt x="567" y="170"/>
                    <a:pt x="567" y="215"/>
                  </a:cubicBezTo>
                  <a:cubicBezTo>
                    <a:pt x="567" y="360"/>
                    <a:pt x="567" y="360"/>
                    <a:pt x="567" y="360"/>
                  </a:cubicBezTo>
                  <a:cubicBezTo>
                    <a:pt x="567" y="406"/>
                    <a:pt x="573" y="438"/>
                    <a:pt x="587" y="459"/>
                  </a:cubicBezTo>
                  <a:cubicBezTo>
                    <a:pt x="600" y="479"/>
                    <a:pt x="619" y="490"/>
                    <a:pt x="645" y="490"/>
                  </a:cubicBezTo>
                  <a:cubicBezTo>
                    <a:pt x="670" y="490"/>
                    <a:pt x="689" y="479"/>
                    <a:pt x="702" y="459"/>
                  </a:cubicBezTo>
                  <a:cubicBezTo>
                    <a:pt x="715" y="438"/>
                    <a:pt x="722" y="406"/>
                    <a:pt x="722" y="360"/>
                  </a:cubicBezTo>
                  <a:lnTo>
                    <a:pt x="722" y="215"/>
                  </a:lnTo>
                  <a:close/>
                  <a:moveTo>
                    <a:pt x="896" y="568"/>
                  </a:moveTo>
                  <a:cubicBezTo>
                    <a:pt x="896" y="494"/>
                    <a:pt x="896" y="494"/>
                    <a:pt x="896" y="494"/>
                  </a:cubicBezTo>
                  <a:cubicBezTo>
                    <a:pt x="1077" y="300"/>
                    <a:pt x="1077" y="300"/>
                    <a:pt x="1077" y="300"/>
                  </a:cubicBezTo>
                  <a:cubicBezTo>
                    <a:pt x="1103" y="270"/>
                    <a:pt x="1122" y="245"/>
                    <a:pt x="1133" y="224"/>
                  </a:cubicBezTo>
                  <a:cubicBezTo>
                    <a:pt x="1144" y="203"/>
                    <a:pt x="1149" y="184"/>
                    <a:pt x="1149" y="167"/>
                  </a:cubicBezTo>
                  <a:cubicBezTo>
                    <a:pt x="1149" y="143"/>
                    <a:pt x="1143" y="124"/>
                    <a:pt x="1130" y="109"/>
                  </a:cubicBezTo>
                  <a:cubicBezTo>
                    <a:pt x="1117" y="94"/>
                    <a:pt x="1099" y="86"/>
                    <a:pt x="1076" y="86"/>
                  </a:cubicBezTo>
                  <a:cubicBezTo>
                    <a:pt x="1050" y="86"/>
                    <a:pt x="1030" y="95"/>
                    <a:pt x="1017" y="113"/>
                  </a:cubicBezTo>
                  <a:cubicBezTo>
                    <a:pt x="1004" y="130"/>
                    <a:pt x="997" y="154"/>
                    <a:pt x="997" y="183"/>
                  </a:cubicBezTo>
                  <a:cubicBezTo>
                    <a:pt x="887" y="183"/>
                    <a:pt x="887" y="183"/>
                    <a:pt x="887" y="183"/>
                  </a:cubicBezTo>
                  <a:cubicBezTo>
                    <a:pt x="887" y="180"/>
                    <a:pt x="887" y="180"/>
                    <a:pt x="887" y="180"/>
                  </a:cubicBezTo>
                  <a:cubicBezTo>
                    <a:pt x="886" y="130"/>
                    <a:pt x="902" y="87"/>
                    <a:pt x="937" y="52"/>
                  </a:cubicBezTo>
                  <a:cubicBezTo>
                    <a:pt x="971" y="17"/>
                    <a:pt x="1018" y="0"/>
                    <a:pt x="1076" y="0"/>
                  </a:cubicBezTo>
                  <a:cubicBezTo>
                    <a:pt x="1134" y="0"/>
                    <a:pt x="1179" y="15"/>
                    <a:pt x="1212" y="45"/>
                  </a:cubicBezTo>
                  <a:cubicBezTo>
                    <a:pt x="1245" y="75"/>
                    <a:pt x="1262" y="115"/>
                    <a:pt x="1262" y="165"/>
                  </a:cubicBezTo>
                  <a:cubicBezTo>
                    <a:pt x="1262" y="198"/>
                    <a:pt x="1252" y="230"/>
                    <a:pt x="1234" y="259"/>
                  </a:cubicBezTo>
                  <a:cubicBezTo>
                    <a:pt x="1215" y="287"/>
                    <a:pt x="1184" y="325"/>
                    <a:pt x="1141" y="371"/>
                  </a:cubicBezTo>
                  <a:cubicBezTo>
                    <a:pt x="1042" y="480"/>
                    <a:pt x="1042" y="480"/>
                    <a:pt x="1042" y="480"/>
                  </a:cubicBezTo>
                  <a:cubicBezTo>
                    <a:pt x="1043" y="482"/>
                    <a:pt x="1043" y="482"/>
                    <a:pt x="1043" y="482"/>
                  </a:cubicBezTo>
                  <a:cubicBezTo>
                    <a:pt x="1188" y="482"/>
                    <a:pt x="1188" y="482"/>
                    <a:pt x="1188" y="482"/>
                  </a:cubicBezTo>
                  <a:cubicBezTo>
                    <a:pt x="1193" y="426"/>
                    <a:pt x="1193" y="426"/>
                    <a:pt x="1193" y="426"/>
                  </a:cubicBezTo>
                  <a:cubicBezTo>
                    <a:pt x="1278" y="426"/>
                    <a:pt x="1278" y="426"/>
                    <a:pt x="1278" y="426"/>
                  </a:cubicBezTo>
                  <a:cubicBezTo>
                    <a:pt x="1278" y="568"/>
                    <a:pt x="1278" y="568"/>
                    <a:pt x="1278" y="568"/>
                  </a:cubicBezTo>
                  <a:lnTo>
                    <a:pt x="896" y="5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2" name="组合 301"/>
            <p:cNvGrpSpPr/>
            <p:nvPr/>
          </p:nvGrpSpPr>
          <p:grpSpPr>
            <a:xfrm>
              <a:off x="7315694" y="3612896"/>
              <a:ext cx="2470150" cy="2528888"/>
              <a:chOff x="7366001" y="3105151"/>
              <a:chExt cx="2470150" cy="2528888"/>
            </a:xfrm>
          </p:grpSpPr>
          <p:sp>
            <p:nvSpPr>
              <p:cNvPr id="303" name="Freeform 66"/>
              <p:cNvSpPr>
                <a:spLocks/>
              </p:cNvSpPr>
              <p:nvPr/>
            </p:nvSpPr>
            <p:spPr bwMode="auto">
              <a:xfrm>
                <a:off x="8737601" y="5441951"/>
                <a:ext cx="584200" cy="192088"/>
              </a:xfrm>
              <a:custGeom>
                <a:avLst/>
                <a:gdLst>
                  <a:gd name="T0" fmla="*/ 156 w 156"/>
                  <a:gd name="T1" fmla="*/ 50 h 51"/>
                  <a:gd name="T2" fmla="*/ 42 w 156"/>
                  <a:gd name="T3" fmla="*/ 4 h 51"/>
                  <a:gd name="T4" fmla="*/ 0 w 156"/>
                  <a:gd name="T5" fmla="*/ 50 h 51"/>
                  <a:gd name="T6" fmla="*/ 156 w 156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51">
                    <a:moveTo>
                      <a:pt x="156" y="50"/>
                    </a:moveTo>
                    <a:cubicBezTo>
                      <a:pt x="156" y="24"/>
                      <a:pt x="103" y="0"/>
                      <a:pt x="42" y="4"/>
                    </a:cubicBezTo>
                    <a:cubicBezTo>
                      <a:pt x="2" y="6"/>
                      <a:pt x="0" y="18"/>
                      <a:pt x="0" y="50"/>
                    </a:cubicBezTo>
                    <a:cubicBezTo>
                      <a:pt x="0" y="51"/>
                      <a:pt x="137" y="50"/>
                      <a:pt x="15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7"/>
              <p:cNvSpPr>
                <a:spLocks/>
              </p:cNvSpPr>
              <p:nvPr/>
            </p:nvSpPr>
            <p:spPr bwMode="auto">
              <a:xfrm>
                <a:off x="7712076" y="5441951"/>
                <a:ext cx="585788" cy="192088"/>
              </a:xfrm>
              <a:custGeom>
                <a:avLst/>
                <a:gdLst>
                  <a:gd name="T0" fmla="*/ 0 w 156"/>
                  <a:gd name="T1" fmla="*/ 50 h 51"/>
                  <a:gd name="T2" fmla="*/ 114 w 156"/>
                  <a:gd name="T3" fmla="*/ 4 h 51"/>
                  <a:gd name="T4" fmla="*/ 156 w 156"/>
                  <a:gd name="T5" fmla="*/ 50 h 51"/>
                  <a:gd name="T6" fmla="*/ 0 w 156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51">
                    <a:moveTo>
                      <a:pt x="0" y="50"/>
                    </a:moveTo>
                    <a:cubicBezTo>
                      <a:pt x="0" y="24"/>
                      <a:pt x="53" y="0"/>
                      <a:pt x="114" y="4"/>
                    </a:cubicBezTo>
                    <a:cubicBezTo>
                      <a:pt x="154" y="6"/>
                      <a:pt x="156" y="18"/>
                      <a:pt x="156" y="50"/>
                    </a:cubicBezTo>
                    <a:cubicBezTo>
                      <a:pt x="156" y="51"/>
                      <a:pt x="19" y="50"/>
                      <a:pt x="0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8"/>
              <p:cNvSpPr>
                <a:spLocks noEditPoints="1"/>
              </p:cNvSpPr>
              <p:nvPr/>
            </p:nvSpPr>
            <p:spPr bwMode="auto">
              <a:xfrm>
                <a:off x="7805738" y="3467101"/>
                <a:ext cx="1422400" cy="2162175"/>
              </a:xfrm>
              <a:custGeom>
                <a:avLst/>
                <a:gdLst>
                  <a:gd name="T0" fmla="*/ 379 w 379"/>
                  <a:gd name="T1" fmla="*/ 350 h 576"/>
                  <a:gd name="T2" fmla="*/ 328 w 379"/>
                  <a:gd name="T3" fmla="*/ 518 h 576"/>
                  <a:gd name="T4" fmla="*/ 190 w 379"/>
                  <a:gd name="T5" fmla="*/ 576 h 576"/>
                  <a:gd name="T6" fmla="*/ 51 w 379"/>
                  <a:gd name="T7" fmla="*/ 518 h 576"/>
                  <a:gd name="T8" fmla="*/ 0 w 379"/>
                  <a:gd name="T9" fmla="*/ 350 h 576"/>
                  <a:gd name="T10" fmla="*/ 0 w 379"/>
                  <a:gd name="T11" fmla="*/ 316 h 576"/>
                  <a:gd name="T12" fmla="*/ 0 w 379"/>
                  <a:gd name="T13" fmla="*/ 313 h 576"/>
                  <a:gd name="T14" fmla="*/ 0 w 379"/>
                  <a:gd name="T15" fmla="*/ 226 h 576"/>
                  <a:gd name="T16" fmla="*/ 51 w 379"/>
                  <a:gd name="T17" fmla="*/ 58 h 576"/>
                  <a:gd name="T18" fmla="*/ 189 w 379"/>
                  <a:gd name="T19" fmla="*/ 0 h 576"/>
                  <a:gd name="T20" fmla="*/ 328 w 379"/>
                  <a:gd name="T21" fmla="*/ 58 h 576"/>
                  <a:gd name="T22" fmla="*/ 379 w 379"/>
                  <a:gd name="T23" fmla="*/ 226 h 576"/>
                  <a:gd name="T24" fmla="*/ 379 w 379"/>
                  <a:gd name="T25" fmla="*/ 350 h 576"/>
                  <a:gd name="T26" fmla="*/ 60 w 379"/>
                  <a:gd name="T27" fmla="*/ 321 h 576"/>
                  <a:gd name="T28" fmla="*/ 60 w 379"/>
                  <a:gd name="T29" fmla="*/ 331 h 576"/>
                  <a:gd name="T30" fmla="*/ 60 w 379"/>
                  <a:gd name="T31" fmla="*/ 405 h 576"/>
                  <a:gd name="T32" fmla="*/ 95 w 379"/>
                  <a:gd name="T33" fmla="*/ 505 h 576"/>
                  <a:gd name="T34" fmla="*/ 190 w 379"/>
                  <a:gd name="T35" fmla="*/ 540 h 576"/>
                  <a:gd name="T36" fmla="*/ 284 w 379"/>
                  <a:gd name="T37" fmla="*/ 505 h 576"/>
                  <a:gd name="T38" fmla="*/ 319 w 379"/>
                  <a:gd name="T39" fmla="*/ 405 h 576"/>
                  <a:gd name="T40" fmla="*/ 319 w 379"/>
                  <a:gd name="T41" fmla="*/ 331 h 576"/>
                  <a:gd name="T42" fmla="*/ 284 w 379"/>
                  <a:gd name="T43" fmla="*/ 231 h 576"/>
                  <a:gd name="T44" fmla="*/ 189 w 379"/>
                  <a:gd name="T45" fmla="*/ 197 h 576"/>
                  <a:gd name="T46" fmla="*/ 95 w 379"/>
                  <a:gd name="T47" fmla="*/ 231 h 576"/>
                  <a:gd name="T48" fmla="*/ 60 w 379"/>
                  <a:gd name="T49" fmla="*/ 318 h 576"/>
                  <a:gd name="T50" fmla="*/ 60 w 379"/>
                  <a:gd name="T51" fmla="*/ 321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9" h="576">
                    <a:moveTo>
                      <a:pt x="379" y="350"/>
                    </a:moveTo>
                    <a:cubicBezTo>
                      <a:pt x="379" y="424"/>
                      <a:pt x="362" y="480"/>
                      <a:pt x="328" y="518"/>
                    </a:cubicBezTo>
                    <a:cubicBezTo>
                      <a:pt x="294" y="557"/>
                      <a:pt x="248" y="576"/>
                      <a:pt x="190" y="576"/>
                    </a:cubicBezTo>
                    <a:cubicBezTo>
                      <a:pt x="132" y="576"/>
                      <a:pt x="85" y="557"/>
                      <a:pt x="51" y="518"/>
                    </a:cubicBezTo>
                    <a:cubicBezTo>
                      <a:pt x="17" y="480"/>
                      <a:pt x="0" y="424"/>
                      <a:pt x="0" y="35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152"/>
                      <a:pt x="17" y="96"/>
                      <a:pt x="51" y="58"/>
                    </a:cubicBezTo>
                    <a:cubicBezTo>
                      <a:pt x="85" y="19"/>
                      <a:pt x="131" y="0"/>
                      <a:pt x="189" y="0"/>
                    </a:cubicBezTo>
                    <a:cubicBezTo>
                      <a:pt x="247" y="0"/>
                      <a:pt x="293" y="19"/>
                      <a:pt x="328" y="58"/>
                    </a:cubicBezTo>
                    <a:cubicBezTo>
                      <a:pt x="362" y="96"/>
                      <a:pt x="379" y="152"/>
                      <a:pt x="379" y="226"/>
                    </a:cubicBezTo>
                    <a:lnTo>
                      <a:pt x="379" y="350"/>
                    </a:lnTo>
                    <a:close/>
                    <a:moveTo>
                      <a:pt x="60" y="321"/>
                    </a:moveTo>
                    <a:cubicBezTo>
                      <a:pt x="60" y="324"/>
                      <a:pt x="60" y="328"/>
                      <a:pt x="60" y="331"/>
                    </a:cubicBezTo>
                    <a:cubicBezTo>
                      <a:pt x="60" y="405"/>
                      <a:pt x="60" y="405"/>
                      <a:pt x="60" y="405"/>
                    </a:cubicBezTo>
                    <a:cubicBezTo>
                      <a:pt x="60" y="449"/>
                      <a:pt x="72" y="482"/>
                      <a:pt x="95" y="505"/>
                    </a:cubicBezTo>
                    <a:cubicBezTo>
                      <a:pt x="118" y="528"/>
                      <a:pt x="150" y="539"/>
                      <a:pt x="190" y="540"/>
                    </a:cubicBezTo>
                    <a:cubicBezTo>
                      <a:pt x="230" y="539"/>
                      <a:pt x="261" y="528"/>
                      <a:pt x="284" y="505"/>
                    </a:cubicBezTo>
                    <a:cubicBezTo>
                      <a:pt x="308" y="482"/>
                      <a:pt x="319" y="449"/>
                      <a:pt x="319" y="405"/>
                    </a:cubicBezTo>
                    <a:cubicBezTo>
                      <a:pt x="319" y="331"/>
                      <a:pt x="319" y="331"/>
                      <a:pt x="319" y="331"/>
                    </a:cubicBezTo>
                    <a:cubicBezTo>
                      <a:pt x="319" y="288"/>
                      <a:pt x="307" y="254"/>
                      <a:pt x="284" y="231"/>
                    </a:cubicBezTo>
                    <a:cubicBezTo>
                      <a:pt x="261" y="208"/>
                      <a:pt x="229" y="197"/>
                      <a:pt x="189" y="197"/>
                    </a:cubicBezTo>
                    <a:cubicBezTo>
                      <a:pt x="150" y="197"/>
                      <a:pt x="118" y="208"/>
                      <a:pt x="95" y="231"/>
                    </a:cubicBezTo>
                    <a:cubicBezTo>
                      <a:pt x="74" y="252"/>
                      <a:pt x="63" y="281"/>
                      <a:pt x="60" y="318"/>
                    </a:cubicBezTo>
                    <a:lnTo>
                      <a:pt x="60" y="3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9"/>
              <p:cNvSpPr>
                <a:spLocks/>
              </p:cNvSpPr>
              <p:nvPr/>
            </p:nvSpPr>
            <p:spPr bwMode="auto">
              <a:xfrm>
                <a:off x="8991601" y="3863976"/>
                <a:ext cx="844550" cy="1754188"/>
              </a:xfrm>
              <a:custGeom>
                <a:avLst/>
                <a:gdLst>
                  <a:gd name="T0" fmla="*/ 42 w 225"/>
                  <a:gd name="T1" fmla="*/ 356 h 467"/>
                  <a:gd name="T2" fmla="*/ 9 w 225"/>
                  <a:gd name="T3" fmla="*/ 382 h 467"/>
                  <a:gd name="T4" fmla="*/ 218 w 225"/>
                  <a:gd name="T5" fmla="*/ 314 h 467"/>
                  <a:gd name="T6" fmla="*/ 92 w 225"/>
                  <a:gd name="T7" fmla="*/ 106 h 467"/>
                  <a:gd name="T8" fmla="*/ 205 w 225"/>
                  <a:gd name="T9" fmla="*/ 80 h 467"/>
                  <a:gd name="T10" fmla="*/ 216 w 225"/>
                  <a:gd name="T11" fmla="*/ 78 h 467"/>
                  <a:gd name="T12" fmla="*/ 71 w 225"/>
                  <a:gd name="T13" fmla="*/ 106 h 467"/>
                  <a:gd name="T14" fmla="*/ 195 w 225"/>
                  <a:gd name="T15" fmla="*/ 307 h 467"/>
                  <a:gd name="T16" fmla="*/ 42 w 225"/>
                  <a:gd name="T17" fmla="*/ 35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7">
                    <a:moveTo>
                      <a:pt x="42" y="356"/>
                    </a:moveTo>
                    <a:cubicBezTo>
                      <a:pt x="35" y="340"/>
                      <a:pt x="0" y="367"/>
                      <a:pt x="9" y="382"/>
                    </a:cubicBezTo>
                    <a:cubicBezTo>
                      <a:pt x="57" y="467"/>
                      <a:pt x="214" y="436"/>
                      <a:pt x="218" y="314"/>
                    </a:cubicBezTo>
                    <a:cubicBezTo>
                      <a:pt x="222" y="202"/>
                      <a:pt x="96" y="177"/>
                      <a:pt x="92" y="106"/>
                    </a:cubicBezTo>
                    <a:cubicBezTo>
                      <a:pt x="87" y="32"/>
                      <a:pt x="176" y="27"/>
                      <a:pt x="205" y="80"/>
                    </a:cubicBezTo>
                    <a:cubicBezTo>
                      <a:pt x="214" y="96"/>
                      <a:pt x="225" y="93"/>
                      <a:pt x="216" y="78"/>
                    </a:cubicBezTo>
                    <a:cubicBezTo>
                      <a:pt x="174" y="0"/>
                      <a:pt x="65" y="23"/>
                      <a:pt x="71" y="106"/>
                    </a:cubicBezTo>
                    <a:cubicBezTo>
                      <a:pt x="77" y="193"/>
                      <a:pt x="200" y="213"/>
                      <a:pt x="195" y="307"/>
                    </a:cubicBezTo>
                    <a:cubicBezTo>
                      <a:pt x="191" y="388"/>
                      <a:pt x="71" y="421"/>
                      <a:pt x="42" y="356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0"/>
              <p:cNvSpPr>
                <a:spLocks/>
              </p:cNvSpPr>
              <p:nvPr/>
            </p:nvSpPr>
            <p:spPr bwMode="auto">
              <a:xfrm>
                <a:off x="8504238" y="4171951"/>
                <a:ext cx="630238" cy="508000"/>
              </a:xfrm>
              <a:custGeom>
                <a:avLst/>
                <a:gdLst>
                  <a:gd name="T0" fmla="*/ 134 w 168"/>
                  <a:gd name="T1" fmla="*/ 21 h 135"/>
                  <a:gd name="T2" fmla="*/ 166 w 168"/>
                  <a:gd name="T3" fmla="*/ 28 h 135"/>
                  <a:gd name="T4" fmla="*/ 12 w 168"/>
                  <a:gd name="T5" fmla="*/ 105 h 135"/>
                  <a:gd name="T6" fmla="*/ 19 w 168"/>
                  <a:gd name="T7" fmla="*/ 90 h 135"/>
                  <a:gd name="T8" fmla="*/ 134 w 168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5">
                    <a:moveTo>
                      <a:pt x="134" y="21"/>
                    </a:moveTo>
                    <a:cubicBezTo>
                      <a:pt x="136" y="0"/>
                      <a:pt x="168" y="4"/>
                      <a:pt x="166" y="28"/>
                    </a:cubicBezTo>
                    <a:cubicBezTo>
                      <a:pt x="158" y="111"/>
                      <a:pt x="82" y="135"/>
                      <a:pt x="12" y="105"/>
                    </a:cubicBezTo>
                    <a:cubicBezTo>
                      <a:pt x="0" y="99"/>
                      <a:pt x="6" y="84"/>
                      <a:pt x="19" y="90"/>
                    </a:cubicBezTo>
                    <a:cubicBezTo>
                      <a:pt x="75" y="113"/>
                      <a:pt x="128" y="90"/>
                      <a:pt x="134" y="2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1"/>
              <p:cNvSpPr>
                <a:spLocks/>
              </p:cNvSpPr>
              <p:nvPr/>
            </p:nvSpPr>
            <p:spPr bwMode="auto">
              <a:xfrm>
                <a:off x="7899401" y="4171951"/>
                <a:ext cx="635000" cy="508000"/>
              </a:xfrm>
              <a:custGeom>
                <a:avLst/>
                <a:gdLst>
                  <a:gd name="T0" fmla="*/ 34 w 169"/>
                  <a:gd name="T1" fmla="*/ 21 h 135"/>
                  <a:gd name="T2" fmla="*/ 2 w 169"/>
                  <a:gd name="T3" fmla="*/ 28 h 135"/>
                  <a:gd name="T4" fmla="*/ 156 w 169"/>
                  <a:gd name="T5" fmla="*/ 105 h 135"/>
                  <a:gd name="T6" fmla="*/ 149 w 169"/>
                  <a:gd name="T7" fmla="*/ 90 h 135"/>
                  <a:gd name="T8" fmla="*/ 34 w 169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5">
                    <a:moveTo>
                      <a:pt x="34" y="21"/>
                    </a:moveTo>
                    <a:cubicBezTo>
                      <a:pt x="32" y="0"/>
                      <a:pt x="0" y="4"/>
                      <a:pt x="2" y="28"/>
                    </a:cubicBezTo>
                    <a:cubicBezTo>
                      <a:pt x="10" y="111"/>
                      <a:pt x="86" y="135"/>
                      <a:pt x="156" y="105"/>
                    </a:cubicBezTo>
                    <a:cubicBezTo>
                      <a:pt x="169" y="99"/>
                      <a:pt x="162" y="84"/>
                      <a:pt x="149" y="90"/>
                    </a:cubicBezTo>
                    <a:cubicBezTo>
                      <a:pt x="93" y="113"/>
                      <a:pt x="40" y="90"/>
                      <a:pt x="34" y="2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2"/>
              <p:cNvSpPr>
                <a:spLocks/>
              </p:cNvSpPr>
              <p:nvPr/>
            </p:nvSpPr>
            <p:spPr bwMode="auto">
              <a:xfrm>
                <a:off x="8432801" y="4383088"/>
                <a:ext cx="104775" cy="176213"/>
              </a:xfrm>
              <a:custGeom>
                <a:avLst/>
                <a:gdLst>
                  <a:gd name="T0" fmla="*/ 23 w 28"/>
                  <a:gd name="T1" fmla="*/ 29 h 47"/>
                  <a:gd name="T2" fmla="*/ 13 w 28"/>
                  <a:gd name="T3" fmla="*/ 47 h 47"/>
                  <a:gd name="T4" fmla="*/ 3 w 28"/>
                  <a:gd name="T5" fmla="*/ 23 h 47"/>
                  <a:gd name="T6" fmla="*/ 24 w 28"/>
                  <a:gd name="T7" fmla="*/ 6 h 47"/>
                  <a:gd name="T8" fmla="*/ 23 w 28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7">
                    <a:moveTo>
                      <a:pt x="23" y="29"/>
                    </a:moveTo>
                    <a:cubicBezTo>
                      <a:pt x="26" y="43"/>
                      <a:pt x="21" y="47"/>
                      <a:pt x="13" y="47"/>
                    </a:cubicBezTo>
                    <a:cubicBezTo>
                      <a:pt x="0" y="46"/>
                      <a:pt x="0" y="33"/>
                      <a:pt x="3" y="23"/>
                    </a:cubicBezTo>
                    <a:cubicBezTo>
                      <a:pt x="7" y="10"/>
                      <a:pt x="20" y="0"/>
                      <a:pt x="24" y="6"/>
                    </a:cubicBezTo>
                    <a:cubicBezTo>
                      <a:pt x="28" y="11"/>
                      <a:pt x="21" y="21"/>
                      <a:pt x="23" y="29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3"/>
              <p:cNvSpPr>
                <a:spLocks/>
              </p:cNvSpPr>
              <p:nvPr/>
            </p:nvSpPr>
            <p:spPr bwMode="auto">
              <a:xfrm>
                <a:off x="8493126" y="4383088"/>
                <a:ext cx="107950" cy="176213"/>
              </a:xfrm>
              <a:custGeom>
                <a:avLst/>
                <a:gdLst>
                  <a:gd name="T0" fmla="*/ 6 w 29"/>
                  <a:gd name="T1" fmla="*/ 29 h 47"/>
                  <a:gd name="T2" fmla="*/ 15 w 29"/>
                  <a:gd name="T3" fmla="*/ 47 h 47"/>
                  <a:gd name="T4" fmla="*/ 25 w 29"/>
                  <a:gd name="T5" fmla="*/ 23 h 47"/>
                  <a:gd name="T6" fmla="*/ 4 w 29"/>
                  <a:gd name="T7" fmla="*/ 6 h 47"/>
                  <a:gd name="T8" fmla="*/ 6 w 29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7">
                    <a:moveTo>
                      <a:pt x="6" y="29"/>
                    </a:moveTo>
                    <a:cubicBezTo>
                      <a:pt x="3" y="43"/>
                      <a:pt x="8" y="47"/>
                      <a:pt x="15" y="47"/>
                    </a:cubicBezTo>
                    <a:cubicBezTo>
                      <a:pt x="28" y="46"/>
                      <a:pt x="29" y="33"/>
                      <a:pt x="25" y="23"/>
                    </a:cubicBezTo>
                    <a:cubicBezTo>
                      <a:pt x="22" y="10"/>
                      <a:pt x="8" y="0"/>
                      <a:pt x="4" y="6"/>
                    </a:cubicBezTo>
                    <a:cubicBezTo>
                      <a:pt x="0" y="11"/>
                      <a:pt x="7" y="21"/>
                      <a:pt x="6" y="29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4"/>
              <p:cNvSpPr>
                <a:spLocks/>
              </p:cNvSpPr>
              <p:nvPr/>
            </p:nvSpPr>
            <p:spPr bwMode="auto">
              <a:xfrm>
                <a:off x="8642351" y="3917951"/>
                <a:ext cx="147638" cy="96838"/>
              </a:xfrm>
              <a:custGeom>
                <a:avLst/>
                <a:gdLst>
                  <a:gd name="T0" fmla="*/ 22 w 39"/>
                  <a:gd name="T1" fmla="*/ 2 h 26"/>
                  <a:gd name="T2" fmla="*/ 38 w 39"/>
                  <a:gd name="T3" fmla="*/ 17 h 26"/>
                  <a:gd name="T4" fmla="*/ 17 w 39"/>
                  <a:gd name="T5" fmla="*/ 23 h 26"/>
                  <a:gd name="T6" fmla="*/ 1 w 39"/>
                  <a:gd name="T7" fmla="*/ 8 h 26"/>
                  <a:gd name="T8" fmla="*/ 22 w 39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2" y="2"/>
                    </a:moveTo>
                    <a:cubicBezTo>
                      <a:pt x="32" y="5"/>
                      <a:pt x="39" y="12"/>
                      <a:pt x="38" y="17"/>
                    </a:cubicBezTo>
                    <a:cubicBezTo>
                      <a:pt x="36" y="23"/>
                      <a:pt x="27" y="26"/>
                      <a:pt x="17" y="23"/>
                    </a:cubicBezTo>
                    <a:cubicBezTo>
                      <a:pt x="7" y="21"/>
                      <a:pt x="0" y="14"/>
                      <a:pt x="1" y="8"/>
                    </a:cubicBezTo>
                    <a:cubicBezTo>
                      <a:pt x="3" y="3"/>
                      <a:pt x="12" y="0"/>
                      <a:pt x="22" y="2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5"/>
              <p:cNvSpPr>
                <a:spLocks/>
              </p:cNvSpPr>
              <p:nvPr/>
            </p:nvSpPr>
            <p:spPr bwMode="auto">
              <a:xfrm>
                <a:off x="7366001" y="3105151"/>
                <a:ext cx="950913" cy="854075"/>
              </a:xfrm>
              <a:custGeom>
                <a:avLst/>
                <a:gdLst>
                  <a:gd name="T0" fmla="*/ 230 w 253"/>
                  <a:gd name="T1" fmla="*/ 157 h 227"/>
                  <a:gd name="T2" fmla="*/ 129 w 253"/>
                  <a:gd name="T3" fmla="*/ 44 h 227"/>
                  <a:gd name="T4" fmla="*/ 60 w 253"/>
                  <a:gd name="T5" fmla="*/ 143 h 227"/>
                  <a:gd name="T6" fmla="*/ 230 w 253"/>
                  <a:gd name="T7" fmla="*/ 15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3" h="227">
                    <a:moveTo>
                      <a:pt x="230" y="157"/>
                    </a:moveTo>
                    <a:cubicBezTo>
                      <a:pt x="209" y="157"/>
                      <a:pt x="177" y="72"/>
                      <a:pt x="129" y="44"/>
                    </a:cubicBezTo>
                    <a:cubicBezTo>
                      <a:pt x="52" y="0"/>
                      <a:pt x="0" y="94"/>
                      <a:pt x="60" y="143"/>
                    </a:cubicBezTo>
                    <a:cubicBezTo>
                      <a:pt x="163" y="227"/>
                      <a:pt x="253" y="158"/>
                      <a:pt x="230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6"/>
              <p:cNvSpPr>
                <a:spLocks/>
              </p:cNvSpPr>
              <p:nvPr/>
            </p:nvSpPr>
            <p:spPr bwMode="auto">
              <a:xfrm>
                <a:off x="8459788" y="3976688"/>
                <a:ext cx="123825" cy="98425"/>
              </a:xfrm>
              <a:custGeom>
                <a:avLst/>
                <a:gdLst>
                  <a:gd name="T0" fmla="*/ 0 w 33"/>
                  <a:gd name="T1" fmla="*/ 17 h 26"/>
                  <a:gd name="T2" fmla="*/ 33 w 33"/>
                  <a:gd name="T3" fmla="*/ 18 h 26"/>
                  <a:gd name="T4" fmla="*/ 15 w 33"/>
                  <a:gd name="T5" fmla="*/ 0 h 26"/>
                  <a:gd name="T6" fmla="*/ 0 w 33"/>
                  <a:gd name="T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0" y="17"/>
                    </a:moveTo>
                    <a:cubicBezTo>
                      <a:pt x="4" y="23"/>
                      <a:pt x="22" y="26"/>
                      <a:pt x="33" y="18"/>
                    </a:cubicBezTo>
                    <a:cubicBezTo>
                      <a:pt x="23" y="10"/>
                      <a:pt x="15" y="0"/>
                      <a:pt x="15" y="0"/>
                    </a:cubicBezTo>
                    <a:cubicBezTo>
                      <a:pt x="15" y="0"/>
                      <a:pt x="12" y="12"/>
                      <a:pt x="0" y="17"/>
                    </a:cubicBezTo>
                    <a:close/>
                  </a:path>
                </a:pathLst>
              </a:custGeom>
              <a:solidFill>
                <a:srgbClr val="E0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7"/>
              <p:cNvSpPr>
                <a:spLocks/>
              </p:cNvSpPr>
              <p:nvPr/>
            </p:nvSpPr>
            <p:spPr bwMode="auto">
              <a:xfrm>
                <a:off x="8402638" y="3940176"/>
                <a:ext cx="131763" cy="131763"/>
              </a:xfrm>
              <a:custGeom>
                <a:avLst/>
                <a:gdLst>
                  <a:gd name="T0" fmla="*/ 26 w 35"/>
                  <a:gd name="T1" fmla="*/ 5 h 35"/>
                  <a:gd name="T2" fmla="*/ 24 w 35"/>
                  <a:gd name="T3" fmla="*/ 10 h 35"/>
                  <a:gd name="T4" fmla="*/ 16 w 35"/>
                  <a:gd name="T5" fmla="*/ 20 h 35"/>
                  <a:gd name="T6" fmla="*/ 4 w 35"/>
                  <a:gd name="T7" fmla="*/ 25 h 35"/>
                  <a:gd name="T8" fmla="*/ 0 w 35"/>
                  <a:gd name="T9" fmla="*/ 30 h 35"/>
                  <a:gd name="T10" fmla="*/ 5 w 35"/>
                  <a:gd name="T11" fmla="*/ 35 h 35"/>
                  <a:gd name="T12" fmla="*/ 17 w 35"/>
                  <a:gd name="T13" fmla="*/ 31 h 35"/>
                  <a:gd name="T14" fmla="*/ 30 w 35"/>
                  <a:gd name="T15" fmla="*/ 19 h 35"/>
                  <a:gd name="T16" fmla="*/ 34 w 35"/>
                  <a:gd name="T17" fmla="*/ 12 h 35"/>
                  <a:gd name="T18" fmla="*/ 35 w 35"/>
                  <a:gd name="T19" fmla="*/ 5 h 35"/>
                  <a:gd name="T20" fmla="*/ 30 w 35"/>
                  <a:gd name="T21" fmla="*/ 0 h 35"/>
                  <a:gd name="T22" fmla="*/ 26 w 35"/>
                  <a:gd name="T2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6" y="6"/>
                      <a:pt x="25" y="8"/>
                      <a:pt x="24" y="10"/>
                    </a:cubicBezTo>
                    <a:cubicBezTo>
                      <a:pt x="23" y="13"/>
                      <a:pt x="20" y="17"/>
                      <a:pt x="16" y="20"/>
                    </a:cubicBezTo>
                    <a:cubicBezTo>
                      <a:pt x="13" y="23"/>
                      <a:pt x="9" y="25"/>
                      <a:pt x="4" y="25"/>
                    </a:cubicBezTo>
                    <a:cubicBezTo>
                      <a:pt x="2" y="26"/>
                      <a:pt x="0" y="28"/>
                      <a:pt x="0" y="30"/>
                    </a:cubicBezTo>
                    <a:cubicBezTo>
                      <a:pt x="0" y="33"/>
                      <a:pt x="2" y="35"/>
                      <a:pt x="5" y="35"/>
                    </a:cubicBezTo>
                    <a:cubicBezTo>
                      <a:pt x="9" y="35"/>
                      <a:pt x="14" y="33"/>
                      <a:pt x="17" y="31"/>
                    </a:cubicBezTo>
                    <a:cubicBezTo>
                      <a:pt x="23" y="28"/>
                      <a:pt x="27" y="23"/>
                      <a:pt x="30" y="19"/>
                    </a:cubicBezTo>
                    <a:cubicBezTo>
                      <a:pt x="32" y="17"/>
                      <a:pt x="33" y="14"/>
                      <a:pt x="34" y="12"/>
                    </a:cubicBezTo>
                    <a:cubicBezTo>
                      <a:pt x="35" y="10"/>
                      <a:pt x="35" y="7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28" y="0"/>
                      <a:pt x="26" y="2"/>
                      <a:pt x="26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8"/>
              <p:cNvSpPr>
                <a:spLocks/>
              </p:cNvSpPr>
              <p:nvPr/>
            </p:nvSpPr>
            <p:spPr bwMode="auto">
              <a:xfrm>
                <a:off x="8501063" y="3940176"/>
                <a:ext cx="130175" cy="131763"/>
              </a:xfrm>
              <a:custGeom>
                <a:avLst/>
                <a:gdLst>
                  <a:gd name="T0" fmla="*/ 0 w 35"/>
                  <a:gd name="T1" fmla="*/ 5 h 35"/>
                  <a:gd name="T2" fmla="*/ 2 w 35"/>
                  <a:gd name="T3" fmla="*/ 14 h 35"/>
                  <a:gd name="T4" fmla="*/ 12 w 35"/>
                  <a:gd name="T5" fmla="*/ 28 h 35"/>
                  <a:gd name="T6" fmla="*/ 30 w 35"/>
                  <a:gd name="T7" fmla="*/ 35 h 35"/>
                  <a:gd name="T8" fmla="*/ 35 w 35"/>
                  <a:gd name="T9" fmla="*/ 30 h 35"/>
                  <a:gd name="T10" fmla="*/ 31 w 35"/>
                  <a:gd name="T11" fmla="*/ 25 h 35"/>
                  <a:gd name="T12" fmla="*/ 22 w 35"/>
                  <a:gd name="T13" fmla="*/ 23 h 35"/>
                  <a:gd name="T14" fmla="*/ 13 w 35"/>
                  <a:gd name="T15" fmla="*/ 14 h 35"/>
                  <a:gd name="T16" fmla="*/ 10 w 35"/>
                  <a:gd name="T17" fmla="*/ 9 h 35"/>
                  <a:gd name="T18" fmla="*/ 9 w 35"/>
                  <a:gd name="T19" fmla="*/ 5 h 35"/>
                  <a:gd name="T20" fmla="*/ 4 w 35"/>
                  <a:gd name="T21" fmla="*/ 0 h 35"/>
                  <a:gd name="T22" fmla="*/ 0 w 35"/>
                  <a:gd name="T2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5">
                    <a:moveTo>
                      <a:pt x="0" y="5"/>
                    </a:moveTo>
                    <a:cubicBezTo>
                      <a:pt x="0" y="8"/>
                      <a:pt x="1" y="11"/>
                      <a:pt x="2" y="14"/>
                    </a:cubicBezTo>
                    <a:cubicBezTo>
                      <a:pt x="4" y="19"/>
                      <a:pt x="8" y="24"/>
                      <a:pt x="12" y="28"/>
                    </a:cubicBezTo>
                    <a:cubicBezTo>
                      <a:pt x="17" y="31"/>
                      <a:pt x="23" y="35"/>
                      <a:pt x="30" y="35"/>
                    </a:cubicBezTo>
                    <a:cubicBezTo>
                      <a:pt x="33" y="35"/>
                      <a:pt x="35" y="33"/>
                      <a:pt x="35" y="30"/>
                    </a:cubicBezTo>
                    <a:cubicBezTo>
                      <a:pt x="35" y="28"/>
                      <a:pt x="33" y="26"/>
                      <a:pt x="31" y="25"/>
                    </a:cubicBezTo>
                    <a:cubicBezTo>
                      <a:pt x="28" y="25"/>
                      <a:pt x="25" y="24"/>
                      <a:pt x="22" y="23"/>
                    </a:cubicBezTo>
                    <a:cubicBezTo>
                      <a:pt x="18" y="21"/>
                      <a:pt x="15" y="17"/>
                      <a:pt x="13" y="14"/>
                    </a:cubicBezTo>
                    <a:cubicBezTo>
                      <a:pt x="12" y="12"/>
                      <a:pt x="11" y="10"/>
                      <a:pt x="10" y="9"/>
                    </a:cubicBezTo>
                    <a:cubicBezTo>
                      <a:pt x="9" y="7"/>
                      <a:pt x="9" y="6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79"/>
              <p:cNvSpPr>
                <a:spLocks noChangeArrowheads="1"/>
              </p:cNvSpPr>
              <p:nvPr/>
            </p:nvSpPr>
            <p:spPr bwMode="auto">
              <a:xfrm>
                <a:off x="8462963" y="3890963"/>
                <a:ext cx="109538" cy="93663"/>
              </a:xfrm>
              <a:prstGeom prst="ellipse">
                <a:avLst/>
              </a:pr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0"/>
              <p:cNvSpPr>
                <a:spLocks/>
              </p:cNvSpPr>
              <p:nvPr/>
            </p:nvSpPr>
            <p:spPr bwMode="auto">
              <a:xfrm>
                <a:off x="8270876" y="3830638"/>
                <a:ext cx="176213" cy="57150"/>
              </a:xfrm>
              <a:custGeom>
                <a:avLst/>
                <a:gdLst>
                  <a:gd name="T0" fmla="*/ 7 w 47"/>
                  <a:gd name="T1" fmla="*/ 14 h 15"/>
                  <a:gd name="T2" fmla="*/ 24 w 47"/>
                  <a:gd name="T3" fmla="*/ 10 h 15"/>
                  <a:gd name="T4" fmla="*/ 39 w 47"/>
                  <a:gd name="T5" fmla="*/ 13 h 15"/>
                  <a:gd name="T6" fmla="*/ 45 w 47"/>
                  <a:gd name="T7" fmla="*/ 11 h 15"/>
                  <a:gd name="T8" fmla="*/ 44 w 47"/>
                  <a:gd name="T9" fmla="*/ 5 h 15"/>
                  <a:gd name="T10" fmla="*/ 24 w 47"/>
                  <a:gd name="T11" fmla="*/ 0 h 15"/>
                  <a:gd name="T12" fmla="*/ 3 w 47"/>
                  <a:gd name="T13" fmla="*/ 5 h 15"/>
                  <a:gd name="T14" fmla="*/ 1 w 47"/>
                  <a:gd name="T15" fmla="*/ 11 h 15"/>
                  <a:gd name="T16" fmla="*/ 7 w 47"/>
                  <a:gd name="T1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7" y="14"/>
                    </a:moveTo>
                    <a:cubicBezTo>
                      <a:pt x="13" y="11"/>
                      <a:pt x="19" y="10"/>
                      <a:pt x="24" y="10"/>
                    </a:cubicBezTo>
                    <a:cubicBezTo>
                      <a:pt x="30" y="10"/>
                      <a:pt x="35" y="11"/>
                      <a:pt x="39" y="13"/>
                    </a:cubicBezTo>
                    <a:cubicBezTo>
                      <a:pt x="41" y="14"/>
                      <a:pt x="44" y="14"/>
                      <a:pt x="45" y="11"/>
                    </a:cubicBezTo>
                    <a:cubicBezTo>
                      <a:pt x="47" y="9"/>
                      <a:pt x="46" y="6"/>
                      <a:pt x="44" y="5"/>
                    </a:cubicBezTo>
                    <a:cubicBezTo>
                      <a:pt x="38" y="2"/>
                      <a:pt x="31" y="0"/>
                      <a:pt x="24" y="0"/>
                    </a:cubicBezTo>
                    <a:cubicBezTo>
                      <a:pt x="17" y="0"/>
                      <a:pt x="10" y="2"/>
                      <a:pt x="3" y="5"/>
                    </a:cubicBezTo>
                    <a:cubicBezTo>
                      <a:pt x="1" y="6"/>
                      <a:pt x="0" y="9"/>
                      <a:pt x="1" y="11"/>
                    </a:cubicBezTo>
                    <a:cubicBezTo>
                      <a:pt x="2" y="14"/>
                      <a:pt x="5" y="15"/>
                      <a:pt x="7" y="14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1"/>
              <p:cNvSpPr>
                <a:spLocks/>
              </p:cNvSpPr>
              <p:nvPr/>
            </p:nvSpPr>
            <p:spPr bwMode="auto">
              <a:xfrm>
                <a:off x="8586788" y="3830638"/>
                <a:ext cx="176213" cy="57150"/>
              </a:xfrm>
              <a:custGeom>
                <a:avLst/>
                <a:gdLst>
                  <a:gd name="T0" fmla="*/ 44 w 47"/>
                  <a:gd name="T1" fmla="*/ 5 h 15"/>
                  <a:gd name="T2" fmla="*/ 22 w 47"/>
                  <a:gd name="T3" fmla="*/ 0 h 15"/>
                  <a:gd name="T4" fmla="*/ 3 w 47"/>
                  <a:gd name="T5" fmla="*/ 5 h 15"/>
                  <a:gd name="T6" fmla="*/ 2 w 47"/>
                  <a:gd name="T7" fmla="*/ 11 h 15"/>
                  <a:gd name="T8" fmla="*/ 8 w 47"/>
                  <a:gd name="T9" fmla="*/ 13 h 15"/>
                  <a:gd name="T10" fmla="*/ 22 w 47"/>
                  <a:gd name="T11" fmla="*/ 10 h 15"/>
                  <a:gd name="T12" fmla="*/ 39 w 47"/>
                  <a:gd name="T13" fmla="*/ 14 h 15"/>
                  <a:gd name="T14" fmla="*/ 46 w 47"/>
                  <a:gd name="T15" fmla="*/ 11 h 15"/>
                  <a:gd name="T16" fmla="*/ 44 w 47"/>
                  <a:gd name="T1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44" y="5"/>
                    </a:moveTo>
                    <a:cubicBezTo>
                      <a:pt x="37" y="2"/>
                      <a:pt x="30" y="0"/>
                      <a:pt x="22" y="0"/>
                    </a:cubicBezTo>
                    <a:cubicBezTo>
                      <a:pt x="16" y="0"/>
                      <a:pt x="9" y="2"/>
                      <a:pt x="3" y="5"/>
                    </a:cubicBezTo>
                    <a:cubicBezTo>
                      <a:pt x="1" y="6"/>
                      <a:pt x="0" y="9"/>
                      <a:pt x="2" y="11"/>
                    </a:cubicBezTo>
                    <a:cubicBezTo>
                      <a:pt x="3" y="14"/>
                      <a:pt x="6" y="14"/>
                      <a:pt x="8" y="13"/>
                    </a:cubicBezTo>
                    <a:cubicBezTo>
                      <a:pt x="12" y="11"/>
                      <a:pt x="17" y="10"/>
                      <a:pt x="22" y="10"/>
                    </a:cubicBezTo>
                    <a:cubicBezTo>
                      <a:pt x="28" y="10"/>
                      <a:pt x="34" y="11"/>
                      <a:pt x="39" y="14"/>
                    </a:cubicBezTo>
                    <a:cubicBezTo>
                      <a:pt x="42" y="15"/>
                      <a:pt x="45" y="14"/>
                      <a:pt x="46" y="11"/>
                    </a:cubicBezTo>
                    <a:cubicBezTo>
                      <a:pt x="47" y="9"/>
                      <a:pt x="46" y="6"/>
                      <a:pt x="44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82"/>
              <p:cNvSpPr>
                <a:spLocks noChangeArrowheads="1"/>
              </p:cNvSpPr>
              <p:nvPr/>
            </p:nvSpPr>
            <p:spPr bwMode="auto">
              <a:xfrm>
                <a:off x="8493126" y="3905251"/>
                <a:ext cx="49213" cy="30163"/>
              </a:xfrm>
              <a:prstGeom prst="ellipse">
                <a:avLst/>
              </a:prstGeom>
              <a:solidFill>
                <a:srgbClr val="4C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3"/>
              <p:cNvSpPr>
                <a:spLocks/>
              </p:cNvSpPr>
              <p:nvPr/>
            </p:nvSpPr>
            <p:spPr bwMode="auto">
              <a:xfrm>
                <a:off x="7389813" y="3143251"/>
                <a:ext cx="795338" cy="777875"/>
              </a:xfrm>
              <a:custGeom>
                <a:avLst/>
                <a:gdLst>
                  <a:gd name="T0" fmla="*/ 194 w 212"/>
                  <a:gd name="T1" fmla="*/ 141 h 207"/>
                  <a:gd name="T2" fmla="*/ 101 w 212"/>
                  <a:gd name="T3" fmla="*/ 38 h 207"/>
                  <a:gd name="T4" fmla="*/ 55 w 212"/>
                  <a:gd name="T5" fmla="*/ 130 h 207"/>
                  <a:gd name="T6" fmla="*/ 194 w 212"/>
                  <a:gd name="T7" fmla="*/ 14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07">
                    <a:moveTo>
                      <a:pt x="194" y="141"/>
                    </a:moveTo>
                    <a:cubicBezTo>
                      <a:pt x="150" y="122"/>
                      <a:pt x="117" y="49"/>
                      <a:pt x="101" y="38"/>
                    </a:cubicBezTo>
                    <a:cubicBezTo>
                      <a:pt x="49" y="0"/>
                      <a:pt x="0" y="85"/>
                      <a:pt x="55" y="130"/>
                    </a:cubicBezTo>
                    <a:cubicBezTo>
                      <a:pt x="149" y="207"/>
                      <a:pt x="212" y="148"/>
                      <a:pt x="194" y="14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4"/>
              <p:cNvSpPr>
                <a:spLocks/>
              </p:cNvSpPr>
              <p:nvPr/>
            </p:nvSpPr>
            <p:spPr bwMode="auto">
              <a:xfrm>
                <a:off x="8707438" y="3105151"/>
                <a:ext cx="949325" cy="854075"/>
              </a:xfrm>
              <a:custGeom>
                <a:avLst/>
                <a:gdLst>
                  <a:gd name="T0" fmla="*/ 23 w 253"/>
                  <a:gd name="T1" fmla="*/ 157 h 227"/>
                  <a:gd name="T2" fmla="*/ 124 w 253"/>
                  <a:gd name="T3" fmla="*/ 44 h 227"/>
                  <a:gd name="T4" fmla="*/ 193 w 253"/>
                  <a:gd name="T5" fmla="*/ 143 h 227"/>
                  <a:gd name="T6" fmla="*/ 23 w 253"/>
                  <a:gd name="T7" fmla="*/ 15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3" h="227">
                    <a:moveTo>
                      <a:pt x="23" y="157"/>
                    </a:moveTo>
                    <a:cubicBezTo>
                      <a:pt x="44" y="157"/>
                      <a:pt x="76" y="72"/>
                      <a:pt x="124" y="44"/>
                    </a:cubicBezTo>
                    <a:cubicBezTo>
                      <a:pt x="201" y="0"/>
                      <a:pt x="253" y="94"/>
                      <a:pt x="193" y="143"/>
                    </a:cubicBezTo>
                    <a:cubicBezTo>
                      <a:pt x="90" y="227"/>
                      <a:pt x="0" y="158"/>
                      <a:pt x="23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5"/>
              <p:cNvSpPr>
                <a:spLocks/>
              </p:cNvSpPr>
              <p:nvPr/>
            </p:nvSpPr>
            <p:spPr bwMode="auto">
              <a:xfrm>
                <a:off x="8837613" y="3143251"/>
                <a:ext cx="796925" cy="777875"/>
              </a:xfrm>
              <a:custGeom>
                <a:avLst/>
                <a:gdLst>
                  <a:gd name="T0" fmla="*/ 18 w 212"/>
                  <a:gd name="T1" fmla="*/ 141 h 207"/>
                  <a:gd name="T2" fmla="*/ 111 w 212"/>
                  <a:gd name="T3" fmla="*/ 38 h 207"/>
                  <a:gd name="T4" fmla="*/ 157 w 212"/>
                  <a:gd name="T5" fmla="*/ 130 h 207"/>
                  <a:gd name="T6" fmla="*/ 18 w 212"/>
                  <a:gd name="T7" fmla="*/ 14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07">
                    <a:moveTo>
                      <a:pt x="18" y="141"/>
                    </a:moveTo>
                    <a:cubicBezTo>
                      <a:pt x="62" y="122"/>
                      <a:pt x="95" y="49"/>
                      <a:pt x="111" y="38"/>
                    </a:cubicBezTo>
                    <a:cubicBezTo>
                      <a:pt x="163" y="0"/>
                      <a:pt x="212" y="85"/>
                      <a:pt x="157" y="130"/>
                    </a:cubicBezTo>
                    <a:cubicBezTo>
                      <a:pt x="64" y="207"/>
                      <a:pt x="0" y="148"/>
                      <a:pt x="18" y="14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6"/>
              <p:cNvSpPr>
                <a:spLocks/>
              </p:cNvSpPr>
              <p:nvPr/>
            </p:nvSpPr>
            <p:spPr bwMode="auto">
              <a:xfrm>
                <a:off x="8240713" y="3917951"/>
                <a:ext cx="150813" cy="96838"/>
              </a:xfrm>
              <a:custGeom>
                <a:avLst/>
                <a:gdLst>
                  <a:gd name="T0" fmla="*/ 17 w 40"/>
                  <a:gd name="T1" fmla="*/ 2 h 26"/>
                  <a:gd name="T2" fmla="*/ 2 w 40"/>
                  <a:gd name="T3" fmla="*/ 17 h 26"/>
                  <a:gd name="T4" fmla="*/ 23 w 40"/>
                  <a:gd name="T5" fmla="*/ 23 h 26"/>
                  <a:gd name="T6" fmla="*/ 38 w 40"/>
                  <a:gd name="T7" fmla="*/ 8 h 26"/>
                  <a:gd name="T8" fmla="*/ 17 w 40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6">
                    <a:moveTo>
                      <a:pt x="17" y="2"/>
                    </a:moveTo>
                    <a:cubicBezTo>
                      <a:pt x="7" y="5"/>
                      <a:pt x="0" y="12"/>
                      <a:pt x="2" y="17"/>
                    </a:cubicBezTo>
                    <a:cubicBezTo>
                      <a:pt x="3" y="23"/>
                      <a:pt x="13" y="26"/>
                      <a:pt x="23" y="23"/>
                    </a:cubicBezTo>
                    <a:cubicBezTo>
                      <a:pt x="33" y="21"/>
                      <a:pt x="40" y="14"/>
                      <a:pt x="38" y="8"/>
                    </a:cubicBezTo>
                    <a:cubicBezTo>
                      <a:pt x="37" y="3"/>
                      <a:pt x="28" y="0"/>
                      <a:pt x="17" y="2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7"/>
              <p:cNvSpPr>
                <a:spLocks/>
              </p:cNvSpPr>
              <p:nvPr/>
            </p:nvSpPr>
            <p:spPr bwMode="auto">
              <a:xfrm>
                <a:off x="7685088" y="4746626"/>
                <a:ext cx="552450" cy="796925"/>
              </a:xfrm>
              <a:custGeom>
                <a:avLst/>
                <a:gdLst>
                  <a:gd name="T0" fmla="*/ 56 w 147"/>
                  <a:gd name="T1" fmla="*/ 4 h 212"/>
                  <a:gd name="T2" fmla="*/ 137 w 147"/>
                  <a:gd name="T3" fmla="*/ 99 h 212"/>
                  <a:gd name="T4" fmla="*/ 92 w 147"/>
                  <a:gd name="T5" fmla="*/ 209 h 212"/>
                  <a:gd name="T6" fmla="*/ 10 w 147"/>
                  <a:gd name="T7" fmla="*/ 113 h 212"/>
                  <a:gd name="T8" fmla="*/ 56 w 147"/>
                  <a:gd name="T9" fmla="*/ 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12">
                    <a:moveTo>
                      <a:pt x="56" y="4"/>
                    </a:moveTo>
                    <a:cubicBezTo>
                      <a:pt x="91" y="0"/>
                      <a:pt x="128" y="43"/>
                      <a:pt x="137" y="99"/>
                    </a:cubicBezTo>
                    <a:cubicBezTo>
                      <a:pt x="147" y="156"/>
                      <a:pt x="127" y="205"/>
                      <a:pt x="92" y="209"/>
                    </a:cubicBezTo>
                    <a:cubicBezTo>
                      <a:pt x="57" y="212"/>
                      <a:pt x="20" y="170"/>
                      <a:pt x="10" y="113"/>
                    </a:cubicBezTo>
                    <a:cubicBezTo>
                      <a:pt x="0" y="56"/>
                      <a:pt x="20" y="7"/>
                      <a:pt x="5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88"/>
              <p:cNvSpPr>
                <a:spLocks/>
              </p:cNvSpPr>
              <p:nvPr/>
            </p:nvSpPr>
            <p:spPr bwMode="auto">
              <a:xfrm>
                <a:off x="8796338" y="4746626"/>
                <a:ext cx="552450" cy="796925"/>
              </a:xfrm>
              <a:custGeom>
                <a:avLst/>
                <a:gdLst>
                  <a:gd name="T0" fmla="*/ 92 w 147"/>
                  <a:gd name="T1" fmla="*/ 4 h 212"/>
                  <a:gd name="T2" fmla="*/ 10 w 147"/>
                  <a:gd name="T3" fmla="*/ 99 h 212"/>
                  <a:gd name="T4" fmla="*/ 55 w 147"/>
                  <a:gd name="T5" fmla="*/ 209 h 212"/>
                  <a:gd name="T6" fmla="*/ 137 w 147"/>
                  <a:gd name="T7" fmla="*/ 113 h 212"/>
                  <a:gd name="T8" fmla="*/ 92 w 147"/>
                  <a:gd name="T9" fmla="*/ 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12">
                    <a:moveTo>
                      <a:pt x="92" y="4"/>
                    </a:moveTo>
                    <a:cubicBezTo>
                      <a:pt x="56" y="0"/>
                      <a:pt x="20" y="43"/>
                      <a:pt x="10" y="99"/>
                    </a:cubicBezTo>
                    <a:cubicBezTo>
                      <a:pt x="0" y="156"/>
                      <a:pt x="20" y="205"/>
                      <a:pt x="55" y="209"/>
                    </a:cubicBezTo>
                    <a:cubicBezTo>
                      <a:pt x="91" y="212"/>
                      <a:pt x="127" y="170"/>
                      <a:pt x="137" y="113"/>
                    </a:cubicBezTo>
                    <a:cubicBezTo>
                      <a:pt x="147" y="56"/>
                      <a:pt x="127" y="7"/>
                      <a:pt x="9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0"/>
              <p:cNvSpPr>
                <a:spLocks/>
              </p:cNvSpPr>
              <p:nvPr/>
            </p:nvSpPr>
            <p:spPr bwMode="auto">
              <a:xfrm>
                <a:off x="8267701" y="3211513"/>
                <a:ext cx="498475" cy="179388"/>
              </a:xfrm>
              <a:custGeom>
                <a:avLst/>
                <a:gdLst>
                  <a:gd name="T0" fmla="*/ 67 w 133"/>
                  <a:gd name="T1" fmla="*/ 0 h 48"/>
                  <a:gd name="T2" fmla="*/ 133 w 133"/>
                  <a:gd name="T3" fmla="*/ 48 h 48"/>
                  <a:gd name="T4" fmla="*/ 0 w 133"/>
                  <a:gd name="T5" fmla="*/ 48 h 48"/>
                  <a:gd name="T6" fmla="*/ 67 w 133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48">
                    <a:moveTo>
                      <a:pt x="67" y="0"/>
                    </a:moveTo>
                    <a:cubicBezTo>
                      <a:pt x="98" y="0"/>
                      <a:pt x="125" y="20"/>
                      <a:pt x="133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20"/>
                      <a:pt x="35" y="0"/>
                      <a:pt x="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1"/>
              <p:cNvSpPr>
                <a:spLocks/>
              </p:cNvSpPr>
              <p:nvPr/>
            </p:nvSpPr>
            <p:spPr bwMode="auto">
              <a:xfrm>
                <a:off x="8429626" y="3211513"/>
                <a:ext cx="176213" cy="179388"/>
              </a:xfrm>
              <a:custGeom>
                <a:avLst/>
                <a:gdLst>
                  <a:gd name="T0" fmla="*/ 24 w 47"/>
                  <a:gd name="T1" fmla="*/ 0 h 48"/>
                  <a:gd name="T2" fmla="*/ 47 w 47"/>
                  <a:gd name="T3" fmla="*/ 48 h 48"/>
                  <a:gd name="T4" fmla="*/ 0 w 47"/>
                  <a:gd name="T5" fmla="*/ 48 h 48"/>
                  <a:gd name="T6" fmla="*/ 24 w 47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35" y="0"/>
                      <a:pt x="44" y="20"/>
                      <a:pt x="47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20"/>
                      <a:pt x="12" y="0"/>
                      <a:pt x="24" y="0"/>
                    </a:cubicBezTo>
                    <a:close/>
                  </a:path>
                </a:pathLst>
              </a:custGeom>
              <a:solidFill>
                <a:srgbClr val="FFF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Oval 92"/>
              <p:cNvSpPr>
                <a:spLocks noChangeArrowheads="1"/>
              </p:cNvSpPr>
              <p:nvPr/>
            </p:nvSpPr>
            <p:spPr bwMode="auto">
              <a:xfrm>
                <a:off x="8485188" y="3148013"/>
                <a:ext cx="63500" cy="63500"/>
              </a:xfrm>
              <a:prstGeom prst="ellipse">
                <a:avLst/>
              </a:prstGeom>
              <a:solidFill>
                <a:srgbClr val="F0D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3"/>
              <p:cNvSpPr>
                <a:spLocks/>
              </p:cNvSpPr>
              <p:nvPr/>
            </p:nvSpPr>
            <p:spPr bwMode="auto">
              <a:xfrm>
                <a:off x="8210551" y="3384551"/>
                <a:ext cx="612775" cy="123825"/>
              </a:xfrm>
              <a:custGeom>
                <a:avLst/>
                <a:gdLst>
                  <a:gd name="T0" fmla="*/ 31 w 386"/>
                  <a:gd name="T1" fmla="*/ 78 h 78"/>
                  <a:gd name="T2" fmla="*/ 358 w 386"/>
                  <a:gd name="T3" fmla="*/ 78 h 78"/>
                  <a:gd name="T4" fmla="*/ 386 w 386"/>
                  <a:gd name="T5" fmla="*/ 0 h 78"/>
                  <a:gd name="T6" fmla="*/ 0 w 386"/>
                  <a:gd name="T7" fmla="*/ 0 h 78"/>
                  <a:gd name="T8" fmla="*/ 31 w 386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78">
                    <a:moveTo>
                      <a:pt x="31" y="78"/>
                    </a:moveTo>
                    <a:lnTo>
                      <a:pt x="358" y="78"/>
                    </a:lnTo>
                    <a:lnTo>
                      <a:pt x="386" y="0"/>
                    </a:lnTo>
                    <a:lnTo>
                      <a:pt x="0" y="0"/>
                    </a:lnTo>
                    <a:lnTo>
                      <a:pt x="31" y="78"/>
                    </a:lnTo>
                    <a:close/>
                  </a:path>
                </a:pathLst>
              </a:custGeom>
              <a:solidFill>
                <a:srgbClr val="F0D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4"/>
              <p:cNvSpPr>
                <a:spLocks/>
              </p:cNvSpPr>
              <p:nvPr/>
            </p:nvSpPr>
            <p:spPr bwMode="auto">
              <a:xfrm>
                <a:off x="8677276" y="3830638"/>
                <a:ext cx="427038" cy="123825"/>
              </a:xfrm>
              <a:custGeom>
                <a:avLst/>
                <a:gdLst>
                  <a:gd name="T0" fmla="*/ 3 w 114"/>
                  <a:gd name="T1" fmla="*/ 32 h 33"/>
                  <a:gd name="T2" fmla="*/ 52 w 114"/>
                  <a:gd name="T3" fmla="*/ 13 h 33"/>
                  <a:gd name="T4" fmla="*/ 107 w 114"/>
                  <a:gd name="T5" fmla="*/ 4 h 33"/>
                  <a:gd name="T6" fmla="*/ 112 w 114"/>
                  <a:gd name="T7" fmla="*/ 4 h 33"/>
                  <a:gd name="T8" fmla="*/ 114 w 114"/>
                  <a:gd name="T9" fmla="*/ 3 h 33"/>
                  <a:gd name="T10" fmla="*/ 112 w 114"/>
                  <a:gd name="T11" fmla="*/ 1 h 33"/>
                  <a:gd name="T12" fmla="*/ 107 w 114"/>
                  <a:gd name="T13" fmla="*/ 0 h 33"/>
                  <a:gd name="T14" fmla="*/ 51 w 114"/>
                  <a:gd name="T15" fmla="*/ 9 h 33"/>
                  <a:gd name="T16" fmla="*/ 1 w 114"/>
                  <a:gd name="T17" fmla="*/ 29 h 33"/>
                  <a:gd name="T18" fmla="*/ 0 w 114"/>
                  <a:gd name="T19" fmla="*/ 32 h 33"/>
                  <a:gd name="T20" fmla="*/ 3 w 114"/>
                  <a:gd name="T2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33">
                    <a:moveTo>
                      <a:pt x="3" y="32"/>
                    </a:moveTo>
                    <a:cubicBezTo>
                      <a:pt x="14" y="25"/>
                      <a:pt x="32" y="18"/>
                      <a:pt x="52" y="13"/>
                    </a:cubicBezTo>
                    <a:cubicBezTo>
                      <a:pt x="72" y="7"/>
                      <a:pt x="92" y="4"/>
                      <a:pt x="107" y="4"/>
                    </a:cubicBezTo>
                    <a:cubicBezTo>
                      <a:pt x="109" y="4"/>
                      <a:pt x="111" y="4"/>
                      <a:pt x="112" y="4"/>
                    </a:cubicBezTo>
                    <a:cubicBezTo>
                      <a:pt x="113" y="4"/>
                      <a:pt x="114" y="4"/>
                      <a:pt x="114" y="3"/>
                    </a:cubicBezTo>
                    <a:cubicBezTo>
                      <a:pt x="114" y="2"/>
                      <a:pt x="113" y="1"/>
                      <a:pt x="112" y="1"/>
                    </a:cubicBezTo>
                    <a:cubicBezTo>
                      <a:pt x="111" y="0"/>
                      <a:pt x="109" y="0"/>
                      <a:pt x="107" y="0"/>
                    </a:cubicBezTo>
                    <a:cubicBezTo>
                      <a:pt x="92" y="0"/>
                      <a:pt x="71" y="4"/>
                      <a:pt x="51" y="9"/>
                    </a:cubicBezTo>
                    <a:cubicBezTo>
                      <a:pt x="31" y="14"/>
                      <a:pt x="12" y="21"/>
                      <a:pt x="1" y="29"/>
                    </a:cubicBezTo>
                    <a:cubicBezTo>
                      <a:pt x="0" y="30"/>
                      <a:pt x="0" y="31"/>
                      <a:pt x="0" y="32"/>
                    </a:cubicBezTo>
                    <a:cubicBezTo>
                      <a:pt x="1" y="33"/>
                      <a:pt x="2" y="33"/>
                      <a:pt x="3" y="32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5"/>
              <p:cNvSpPr>
                <a:spLocks/>
              </p:cNvSpPr>
              <p:nvPr/>
            </p:nvSpPr>
            <p:spPr bwMode="auto">
              <a:xfrm>
                <a:off x="8699501" y="3898901"/>
                <a:ext cx="439738" cy="71438"/>
              </a:xfrm>
              <a:custGeom>
                <a:avLst/>
                <a:gdLst>
                  <a:gd name="T0" fmla="*/ 3 w 117"/>
                  <a:gd name="T1" fmla="*/ 18 h 19"/>
                  <a:gd name="T2" fmla="*/ 41 w 117"/>
                  <a:gd name="T3" fmla="*/ 7 h 19"/>
                  <a:gd name="T4" fmla="*/ 87 w 117"/>
                  <a:gd name="T5" fmla="*/ 4 h 19"/>
                  <a:gd name="T6" fmla="*/ 115 w 117"/>
                  <a:gd name="T7" fmla="*/ 6 h 19"/>
                  <a:gd name="T8" fmla="*/ 117 w 117"/>
                  <a:gd name="T9" fmla="*/ 4 h 19"/>
                  <a:gd name="T10" fmla="*/ 116 w 117"/>
                  <a:gd name="T11" fmla="*/ 2 h 19"/>
                  <a:gd name="T12" fmla="*/ 87 w 117"/>
                  <a:gd name="T13" fmla="*/ 0 h 19"/>
                  <a:gd name="T14" fmla="*/ 40 w 117"/>
                  <a:gd name="T15" fmla="*/ 4 h 19"/>
                  <a:gd name="T16" fmla="*/ 1 w 117"/>
                  <a:gd name="T17" fmla="*/ 15 h 19"/>
                  <a:gd name="T18" fmla="*/ 0 w 117"/>
                  <a:gd name="T19" fmla="*/ 17 h 19"/>
                  <a:gd name="T20" fmla="*/ 3 w 117"/>
                  <a:gd name="T2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7" h="19">
                    <a:moveTo>
                      <a:pt x="3" y="18"/>
                    </a:moveTo>
                    <a:cubicBezTo>
                      <a:pt x="12" y="14"/>
                      <a:pt x="25" y="10"/>
                      <a:pt x="41" y="7"/>
                    </a:cubicBezTo>
                    <a:cubicBezTo>
                      <a:pt x="56" y="5"/>
                      <a:pt x="72" y="4"/>
                      <a:pt x="87" y="4"/>
                    </a:cubicBezTo>
                    <a:cubicBezTo>
                      <a:pt x="98" y="4"/>
                      <a:pt x="107" y="4"/>
                      <a:pt x="115" y="6"/>
                    </a:cubicBezTo>
                    <a:cubicBezTo>
                      <a:pt x="116" y="6"/>
                      <a:pt x="117" y="5"/>
                      <a:pt x="117" y="4"/>
                    </a:cubicBezTo>
                    <a:cubicBezTo>
                      <a:pt x="117" y="3"/>
                      <a:pt x="117" y="2"/>
                      <a:pt x="116" y="2"/>
                    </a:cubicBezTo>
                    <a:cubicBezTo>
                      <a:pt x="108" y="1"/>
                      <a:pt x="98" y="0"/>
                      <a:pt x="87" y="0"/>
                    </a:cubicBezTo>
                    <a:cubicBezTo>
                      <a:pt x="72" y="0"/>
                      <a:pt x="55" y="1"/>
                      <a:pt x="40" y="4"/>
                    </a:cubicBezTo>
                    <a:cubicBezTo>
                      <a:pt x="25" y="6"/>
                      <a:pt x="11" y="10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6"/>
              <p:cNvSpPr>
                <a:spLocks/>
              </p:cNvSpPr>
              <p:nvPr/>
            </p:nvSpPr>
            <p:spPr bwMode="auto">
              <a:xfrm>
                <a:off x="8691563" y="3962401"/>
                <a:ext cx="442913" cy="52388"/>
              </a:xfrm>
              <a:custGeom>
                <a:avLst/>
                <a:gdLst>
                  <a:gd name="T0" fmla="*/ 3 w 118"/>
                  <a:gd name="T1" fmla="*/ 8 h 14"/>
                  <a:gd name="T2" fmla="*/ 43 w 118"/>
                  <a:gd name="T3" fmla="*/ 3 h 14"/>
                  <a:gd name="T4" fmla="*/ 115 w 118"/>
                  <a:gd name="T5" fmla="*/ 14 h 14"/>
                  <a:gd name="T6" fmla="*/ 118 w 118"/>
                  <a:gd name="T7" fmla="*/ 13 h 14"/>
                  <a:gd name="T8" fmla="*/ 117 w 118"/>
                  <a:gd name="T9" fmla="*/ 10 h 14"/>
                  <a:gd name="T10" fmla="*/ 43 w 118"/>
                  <a:gd name="T11" fmla="*/ 0 h 14"/>
                  <a:gd name="T12" fmla="*/ 2 w 118"/>
                  <a:gd name="T13" fmla="*/ 4 h 14"/>
                  <a:gd name="T14" fmla="*/ 0 w 118"/>
                  <a:gd name="T15" fmla="*/ 7 h 14"/>
                  <a:gd name="T16" fmla="*/ 3 w 118"/>
                  <a:gd name="T1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4">
                    <a:moveTo>
                      <a:pt x="3" y="8"/>
                    </a:moveTo>
                    <a:cubicBezTo>
                      <a:pt x="13" y="5"/>
                      <a:pt x="27" y="3"/>
                      <a:pt x="43" y="3"/>
                    </a:cubicBezTo>
                    <a:cubicBezTo>
                      <a:pt x="69" y="3"/>
                      <a:pt x="99" y="7"/>
                      <a:pt x="115" y="14"/>
                    </a:cubicBezTo>
                    <a:cubicBezTo>
                      <a:pt x="116" y="14"/>
                      <a:pt x="118" y="14"/>
                      <a:pt x="118" y="13"/>
                    </a:cubicBezTo>
                    <a:cubicBezTo>
                      <a:pt x="118" y="12"/>
                      <a:pt x="118" y="10"/>
                      <a:pt x="117" y="10"/>
                    </a:cubicBezTo>
                    <a:cubicBezTo>
                      <a:pt x="100" y="4"/>
                      <a:pt x="70" y="0"/>
                      <a:pt x="43" y="0"/>
                    </a:cubicBezTo>
                    <a:cubicBezTo>
                      <a:pt x="27" y="0"/>
                      <a:pt x="12" y="1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7"/>
              <p:cNvSpPr>
                <a:spLocks/>
              </p:cNvSpPr>
              <p:nvPr/>
            </p:nvSpPr>
            <p:spPr bwMode="auto">
              <a:xfrm>
                <a:off x="7910513" y="3830638"/>
                <a:ext cx="431800" cy="123825"/>
              </a:xfrm>
              <a:custGeom>
                <a:avLst/>
                <a:gdLst>
                  <a:gd name="T0" fmla="*/ 114 w 115"/>
                  <a:gd name="T1" fmla="*/ 29 h 33"/>
                  <a:gd name="T2" fmla="*/ 64 w 115"/>
                  <a:gd name="T3" fmla="*/ 9 h 33"/>
                  <a:gd name="T4" fmla="*/ 8 w 115"/>
                  <a:gd name="T5" fmla="*/ 0 h 33"/>
                  <a:gd name="T6" fmla="*/ 2 w 115"/>
                  <a:gd name="T7" fmla="*/ 1 h 33"/>
                  <a:gd name="T8" fmla="*/ 0 w 115"/>
                  <a:gd name="T9" fmla="*/ 3 h 33"/>
                  <a:gd name="T10" fmla="*/ 2 w 115"/>
                  <a:gd name="T11" fmla="*/ 4 h 33"/>
                  <a:gd name="T12" fmla="*/ 8 w 115"/>
                  <a:gd name="T13" fmla="*/ 4 h 33"/>
                  <a:gd name="T14" fmla="*/ 63 w 115"/>
                  <a:gd name="T15" fmla="*/ 13 h 33"/>
                  <a:gd name="T16" fmla="*/ 112 w 115"/>
                  <a:gd name="T17" fmla="*/ 32 h 33"/>
                  <a:gd name="T18" fmla="*/ 114 w 115"/>
                  <a:gd name="T19" fmla="*/ 32 h 33"/>
                  <a:gd name="T20" fmla="*/ 114 w 115"/>
                  <a:gd name="T2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3">
                    <a:moveTo>
                      <a:pt x="114" y="29"/>
                    </a:moveTo>
                    <a:cubicBezTo>
                      <a:pt x="102" y="21"/>
                      <a:pt x="83" y="14"/>
                      <a:pt x="64" y="9"/>
                    </a:cubicBezTo>
                    <a:cubicBezTo>
                      <a:pt x="44" y="4"/>
                      <a:pt x="23" y="0"/>
                      <a:pt x="8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4" y="4"/>
                      <a:pt x="6" y="4"/>
                      <a:pt x="8" y="4"/>
                    </a:cubicBezTo>
                    <a:cubicBezTo>
                      <a:pt x="22" y="4"/>
                      <a:pt x="43" y="7"/>
                      <a:pt x="63" y="13"/>
                    </a:cubicBezTo>
                    <a:cubicBezTo>
                      <a:pt x="82" y="18"/>
                      <a:pt x="101" y="25"/>
                      <a:pt x="112" y="32"/>
                    </a:cubicBezTo>
                    <a:cubicBezTo>
                      <a:pt x="113" y="33"/>
                      <a:pt x="114" y="33"/>
                      <a:pt x="114" y="32"/>
                    </a:cubicBezTo>
                    <a:cubicBezTo>
                      <a:pt x="115" y="31"/>
                      <a:pt x="115" y="30"/>
                      <a:pt x="114" y="29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8"/>
              <p:cNvSpPr>
                <a:spLocks/>
              </p:cNvSpPr>
              <p:nvPr/>
            </p:nvSpPr>
            <p:spPr bwMode="auto">
              <a:xfrm>
                <a:off x="7877176" y="3898901"/>
                <a:ext cx="442913" cy="71438"/>
              </a:xfrm>
              <a:custGeom>
                <a:avLst/>
                <a:gdLst>
                  <a:gd name="T0" fmla="*/ 117 w 118"/>
                  <a:gd name="T1" fmla="*/ 15 h 19"/>
                  <a:gd name="T2" fmla="*/ 78 w 118"/>
                  <a:gd name="T3" fmla="*/ 4 h 19"/>
                  <a:gd name="T4" fmla="*/ 31 w 118"/>
                  <a:gd name="T5" fmla="*/ 0 h 19"/>
                  <a:gd name="T6" fmla="*/ 2 w 118"/>
                  <a:gd name="T7" fmla="*/ 2 h 19"/>
                  <a:gd name="T8" fmla="*/ 0 w 118"/>
                  <a:gd name="T9" fmla="*/ 4 h 19"/>
                  <a:gd name="T10" fmla="*/ 3 w 118"/>
                  <a:gd name="T11" fmla="*/ 6 h 19"/>
                  <a:gd name="T12" fmla="*/ 31 w 118"/>
                  <a:gd name="T13" fmla="*/ 4 h 19"/>
                  <a:gd name="T14" fmla="*/ 77 w 118"/>
                  <a:gd name="T15" fmla="*/ 7 h 19"/>
                  <a:gd name="T16" fmla="*/ 115 w 118"/>
                  <a:gd name="T17" fmla="*/ 18 h 19"/>
                  <a:gd name="T18" fmla="*/ 117 w 118"/>
                  <a:gd name="T19" fmla="*/ 17 h 19"/>
                  <a:gd name="T20" fmla="*/ 117 w 118"/>
                  <a:gd name="T2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9">
                    <a:moveTo>
                      <a:pt x="117" y="15"/>
                    </a:moveTo>
                    <a:cubicBezTo>
                      <a:pt x="107" y="10"/>
                      <a:pt x="93" y="6"/>
                      <a:pt x="78" y="4"/>
                    </a:cubicBezTo>
                    <a:cubicBezTo>
                      <a:pt x="62" y="1"/>
                      <a:pt x="46" y="0"/>
                      <a:pt x="31" y="0"/>
                    </a:cubicBezTo>
                    <a:cubicBezTo>
                      <a:pt x="20" y="0"/>
                      <a:pt x="10" y="1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10" y="4"/>
                      <a:pt x="20" y="4"/>
                      <a:pt x="31" y="4"/>
                    </a:cubicBezTo>
                    <a:cubicBezTo>
                      <a:pt x="45" y="4"/>
                      <a:pt x="62" y="5"/>
                      <a:pt x="77" y="7"/>
                    </a:cubicBezTo>
                    <a:cubicBezTo>
                      <a:pt x="92" y="10"/>
                      <a:pt x="106" y="14"/>
                      <a:pt x="115" y="18"/>
                    </a:cubicBezTo>
                    <a:cubicBezTo>
                      <a:pt x="116" y="19"/>
                      <a:pt x="117" y="18"/>
                      <a:pt x="117" y="17"/>
                    </a:cubicBezTo>
                    <a:cubicBezTo>
                      <a:pt x="118" y="16"/>
                      <a:pt x="118" y="15"/>
                      <a:pt x="117" y="1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9"/>
              <p:cNvSpPr>
                <a:spLocks/>
              </p:cNvSpPr>
              <p:nvPr/>
            </p:nvSpPr>
            <p:spPr bwMode="auto">
              <a:xfrm>
                <a:off x="7880351" y="3962401"/>
                <a:ext cx="447675" cy="52388"/>
              </a:xfrm>
              <a:custGeom>
                <a:avLst/>
                <a:gdLst>
                  <a:gd name="T0" fmla="*/ 117 w 119"/>
                  <a:gd name="T1" fmla="*/ 4 h 14"/>
                  <a:gd name="T2" fmla="*/ 76 w 119"/>
                  <a:gd name="T3" fmla="*/ 0 h 14"/>
                  <a:gd name="T4" fmla="*/ 2 w 119"/>
                  <a:gd name="T5" fmla="*/ 10 h 14"/>
                  <a:gd name="T6" fmla="*/ 1 w 119"/>
                  <a:gd name="T7" fmla="*/ 13 h 14"/>
                  <a:gd name="T8" fmla="*/ 3 w 119"/>
                  <a:gd name="T9" fmla="*/ 14 h 14"/>
                  <a:gd name="T10" fmla="*/ 76 w 119"/>
                  <a:gd name="T11" fmla="*/ 3 h 14"/>
                  <a:gd name="T12" fmla="*/ 116 w 119"/>
                  <a:gd name="T13" fmla="*/ 8 h 14"/>
                  <a:gd name="T14" fmla="*/ 118 w 119"/>
                  <a:gd name="T15" fmla="*/ 7 h 14"/>
                  <a:gd name="T16" fmla="*/ 117 w 119"/>
                  <a:gd name="T1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4">
                    <a:moveTo>
                      <a:pt x="117" y="4"/>
                    </a:moveTo>
                    <a:cubicBezTo>
                      <a:pt x="106" y="1"/>
                      <a:pt x="92" y="0"/>
                      <a:pt x="76" y="0"/>
                    </a:cubicBezTo>
                    <a:cubicBezTo>
                      <a:pt x="49" y="0"/>
                      <a:pt x="19" y="4"/>
                      <a:pt x="2" y="10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19" y="7"/>
                      <a:pt x="49" y="3"/>
                      <a:pt x="76" y="3"/>
                    </a:cubicBezTo>
                    <a:cubicBezTo>
                      <a:pt x="91" y="3"/>
                      <a:pt x="106" y="5"/>
                      <a:pt x="116" y="8"/>
                    </a:cubicBezTo>
                    <a:cubicBezTo>
                      <a:pt x="117" y="8"/>
                      <a:pt x="118" y="8"/>
                      <a:pt x="118" y="7"/>
                    </a:cubicBezTo>
                    <a:cubicBezTo>
                      <a:pt x="119" y="6"/>
                      <a:pt x="118" y="5"/>
                      <a:pt x="117" y="4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8604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0189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68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8662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6" name="Freeform 2332"/>
          <p:cNvSpPr>
            <a:spLocks/>
          </p:cNvSpPr>
          <p:nvPr/>
        </p:nvSpPr>
        <p:spPr bwMode="auto">
          <a:xfrm>
            <a:off x="2731450" y="29450"/>
            <a:ext cx="6852813" cy="6848316"/>
          </a:xfrm>
          <a:prstGeom prst="ellipse">
            <a:avLst/>
          </a:prstGeom>
          <a:solidFill>
            <a:srgbClr val="A82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129043" y="-8731"/>
            <a:ext cx="1830388" cy="4383088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4" name="组合 2313"/>
          <p:cNvGrpSpPr/>
          <p:nvPr/>
        </p:nvGrpSpPr>
        <p:grpSpPr>
          <a:xfrm>
            <a:off x="103188" y="20638"/>
            <a:ext cx="1409700" cy="2882900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2" name="组合 2331"/>
          <p:cNvGrpSpPr/>
          <p:nvPr/>
        </p:nvGrpSpPr>
        <p:grpSpPr>
          <a:xfrm>
            <a:off x="5755763" y="20638"/>
            <a:ext cx="800174" cy="1571669"/>
            <a:chOff x="5399088" y="20638"/>
            <a:chExt cx="885825" cy="1739901"/>
          </a:xfrm>
        </p:grpSpPr>
        <p:sp>
          <p:nvSpPr>
            <p:cNvPr id="2318" name="Oval 2315"/>
            <p:cNvSpPr>
              <a:spLocks noChangeArrowheads="1"/>
            </p:cNvSpPr>
            <p:nvPr/>
          </p:nvSpPr>
          <p:spPr bwMode="auto">
            <a:xfrm>
              <a:off x="5407026" y="684213"/>
              <a:ext cx="874713" cy="7064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Freeform 2316"/>
            <p:cNvSpPr>
              <a:spLocks noEditPoints="1"/>
            </p:cNvSpPr>
            <p:nvPr/>
          </p:nvSpPr>
          <p:spPr bwMode="auto">
            <a:xfrm>
              <a:off x="5399088" y="677863"/>
              <a:ext cx="885825" cy="715963"/>
            </a:xfrm>
            <a:custGeom>
              <a:avLst/>
              <a:gdLst>
                <a:gd name="T0" fmla="*/ 233 w 233"/>
                <a:gd name="T1" fmla="*/ 95 h 190"/>
                <a:gd name="T2" fmla="*/ 232 w 233"/>
                <a:gd name="T3" fmla="*/ 103 h 190"/>
                <a:gd name="T4" fmla="*/ 228 w 233"/>
                <a:gd name="T5" fmla="*/ 123 h 190"/>
                <a:gd name="T6" fmla="*/ 211 w 233"/>
                <a:gd name="T7" fmla="*/ 151 h 190"/>
                <a:gd name="T8" fmla="*/ 177 w 233"/>
                <a:gd name="T9" fmla="*/ 176 h 190"/>
                <a:gd name="T10" fmla="*/ 129 w 233"/>
                <a:gd name="T11" fmla="*/ 190 h 190"/>
                <a:gd name="T12" fmla="*/ 115 w 233"/>
                <a:gd name="T13" fmla="*/ 190 h 190"/>
                <a:gd name="T14" fmla="*/ 108 w 233"/>
                <a:gd name="T15" fmla="*/ 190 h 190"/>
                <a:gd name="T16" fmla="*/ 105 w 233"/>
                <a:gd name="T17" fmla="*/ 190 h 190"/>
                <a:gd name="T18" fmla="*/ 102 w 233"/>
                <a:gd name="T19" fmla="*/ 189 h 190"/>
                <a:gd name="T20" fmla="*/ 95 w 233"/>
                <a:gd name="T21" fmla="*/ 188 h 190"/>
                <a:gd name="T22" fmla="*/ 88 w 233"/>
                <a:gd name="T23" fmla="*/ 187 h 190"/>
                <a:gd name="T24" fmla="*/ 74 w 233"/>
                <a:gd name="T25" fmla="*/ 183 h 190"/>
                <a:gd name="T26" fmla="*/ 47 w 233"/>
                <a:gd name="T27" fmla="*/ 171 h 190"/>
                <a:gd name="T28" fmla="*/ 34 w 233"/>
                <a:gd name="T29" fmla="*/ 162 h 190"/>
                <a:gd name="T30" fmla="*/ 23 w 233"/>
                <a:gd name="T31" fmla="*/ 152 h 190"/>
                <a:gd name="T32" fmla="*/ 7 w 233"/>
                <a:gd name="T33" fmla="*/ 126 h 190"/>
                <a:gd name="T34" fmla="*/ 0 w 233"/>
                <a:gd name="T35" fmla="*/ 95 h 190"/>
                <a:gd name="T36" fmla="*/ 7 w 233"/>
                <a:gd name="T37" fmla="*/ 65 h 190"/>
                <a:gd name="T38" fmla="*/ 23 w 233"/>
                <a:gd name="T39" fmla="*/ 39 h 190"/>
                <a:gd name="T40" fmla="*/ 34 w 233"/>
                <a:gd name="T41" fmla="*/ 28 h 190"/>
                <a:gd name="T42" fmla="*/ 47 w 233"/>
                <a:gd name="T43" fmla="*/ 20 h 190"/>
                <a:gd name="T44" fmla="*/ 74 w 233"/>
                <a:gd name="T45" fmla="*/ 7 h 190"/>
                <a:gd name="T46" fmla="*/ 129 w 233"/>
                <a:gd name="T47" fmla="*/ 1 h 190"/>
                <a:gd name="T48" fmla="*/ 177 w 233"/>
                <a:gd name="T49" fmla="*/ 14 h 190"/>
                <a:gd name="T50" fmla="*/ 210 w 233"/>
                <a:gd name="T51" fmla="*/ 40 h 190"/>
                <a:gd name="T52" fmla="*/ 228 w 233"/>
                <a:gd name="T53" fmla="*/ 67 h 190"/>
                <a:gd name="T54" fmla="*/ 232 w 233"/>
                <a:gd name="T55" fmla="*/ 88 h 190"/>
                <a:gd name="T56" fmla="*/ 233 w 233"/>
                <a:gd name="T57" fmla="*/ 95 h 190"/>
                <a:gd name="T58" fmla="*/ 230 w 233"/>
                <a:gd name="T59" fmla="*/ 95 h 190"/>
                <a:gd name="T60" fmla="*/ 230 w 233"/>
                <a:gd name="T61" fmla="*/ 88 h 190"/>
                <a:gd name="T62" fmla="*/ 225 w 233"/>
                <a:gd name="T63" fmla="*/ 68 h 190"/>
                <a:gd name="T64" fmla="*/ 209 w 233"/>
                <a:gd name="T65" fmla="*/ 41 h 190"/>
                <a:gd name="T66" fmla="*/ 176 w 233"/>
                <a:gd name="T67" fmla="*/ 17 h 190"/>
                <a:gd name="T68" fmla="*/ 129 w 233"/>
                <a:gd name="T69" fmla="*/ 4 h 190"/>
                <a:gd name="T70" fmla="*/ 75 w 233"/>
                <a:gd name="T71" fmla="*/ 10 h 190"/>
                <a:gd name="T72" fmla="*/ 49 w 233"/>
                <a:gd name="T73" fmla="*/ 22 h 190"/>
                <a:gd name="T74" fmla="*/ 37 w 233"/>
                <a:gd name="T75" fmla="*/ 31 h 190"/>
                <a:gd name="T76" fmla="*/ 26 w 233"/>
                <a:gd name="T77" fmla="*/ 41 h 190"/>
                <a:gd name="T78" fmla="*/ 10 w 233"/>
                <a:gd name="T79" fmla="*/ 66 h 190"/>
                <a:gd name="T80" fmla="*/ 4 w 233"/>
                <a:gd name="T81" fmla="*/ 95 h 190"/>
                <a:gd name="T82" fmla="*/ 10 w 233"/>
                <a:gd name="T83" fmla="*/ 124 h 190"/>
                <a:gd name="T84" fmla="*/ 26 w 233"/>
                <a:gd name="T85" fmla="*/ 149 h 190"/>
                <a:gd name="T86" fmla="*/ 37 w 233"/>
                <a:gd name="T87" fmla="*/ 160 h 190"/>
                <a:gd name="T88" fmla="*/ 49 w 233"/>
                <a:gd name="T89" fmla="*/ 168 h 190"/>
                <a:gd name="T90" fmla="*/ 75 w 233"/>
                <a:gd name="T91" fmla="*/ 180 h 190"/>
                <a:gd name="T92" fmla="*/ 88 w 233"/>
                <a:gd name="T93" fmla="*/ 184 h 190"/>
                <a:gd name="T94" fmla="*/ 95 w 233"/>
                <a:gd name="T95" fmla="*/ 185 h 190"/>
                <a:gd name="T96" fmla="*/ 102 w 233"/>
                <a:gd name="T97" fmla="*/ 186 h 190"/>
                <a:gd name="T98" fmla="*/ 105 w 233"/>
                <a:gd name="T99" fmla="*/ 187 h 190"/>
                <a:gd name="T100" fmla="*/ 109 w 233"/>
                <a:gd name="T101" fmla="*/ 187 h 190"/>
                <a:gd name="T102" fmla="*/ 115 w 233"/>
                <a:gd name="T103" fmla="*/ 187 h 190"/>
                <a:gd name="T104" fmla="*/ 129 w 233"/>
                <a:gd name="T105" fmla="*/ 187 h 190"/>
                <a:gd name="T106" fmla="*/ 176 w 233"/>
                <a:gd name="T107" fmla="*/ 174 h 190"/>
                <a:gd name="T108" fmla="*/ 209 w 233"/>
                <a:gd name="T109" fmla="*/ 149 h 190"/>
                <a:gd name="T110" fmla="*/ 225 w 233"/>
                <a:gd name="T111" fmla="*/ 122 h 190"/>
                <a:gd name="T112" fmla="*/ 230 w 233"/>
                <a:gd name="T113" fmla="*/ 103 h 190"/>
                <a:gd name="T114" fmla="*/ 231 w 233"/>
                <a:gd name="T115" fmla="*/ 95 h 190"/>
                <a:gd name="T116" fmla="*/ 230 w 233"/>
                <a:gd name="T1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3" h="190">
                  <a:moveTo>
                    <a:pt x="233" y="95"/>
                  </a:moveTo>
                  <a:cubicBezTo>
                    <a:pt x="233" y="95"/>
                    <a:pt x="232" y="98"/>
                    <a:pt x="232" y="103"/>
                  </a:cubicBezTo>
                  <a:cubicBezTo>
                    <a:pt x="232" y="107"/>
                    <a:pt x="230" y="115"/>
                    <a:pt x="228" y="123"/>
                  </a:cubicBezTo>
                  <a:cubicBezTo>
                    <a:pt x="224" y="132"/>
                    <a:pt x="219" y="142"/>
                    <a:pt x="211" y="151"/>
                  </a:cubicBezTo>
                  <a:cubicBezTo>
                    <a:pt x="202" y="160"/>
                    <a:pt x="191" y="169"/>
                    <a:pt x="177" y="176"/>
                  </a:cubicBezTo>
                  <a:cubicBezTo>
                    <a:pt x="163" y="183"/>
                    <a:pt x="147" y="188"/>
                    <a:pt x="129" y="190"/>
                  </a:cubicBezTo>
                  <a:cubicBezTo>
                    <a:pt x="124" y="190"/>
                    <a:pt x="120" y="190"/>
                    <a:pt x="115" y="190"/>
                  </a:cubicBezTo>
                  <a:cubicBezTo>
                    <a:pt x="113" y="190"/>
                    <a:pt x="111" y="190"/>
                    <a:pt x="108" y="190"/>
                  </a:cubicBezTo>
                  <a:cubicBezTo>
                    <a:pt x="105" y="190"/>
                    <a:pt x="105" y="190"/>
                    <a:pt x="105" y="190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99" y="189"/>
                    <a:pt x="97" y="189"/>
                    <a:pt x="95" y="188"/>
                  </a:cubicBezTo>
                  <a:cubicBezTo>
                    <a:pt x="92" y="188"/>
                    <a:pt x="90" y="187"/>
                    <a:pt x="88" y="187"/>
                  </a:cubicBezTo>
                  <a:cubicBezTo>
                    <a:pt x="83" y="186"/>
                    <a:pt x="78" y="185"/>
                    <a:pt x="74" y="183"/>
                  </a:cubicBezTo>
                  <a:cubicBezTo>
                    <a:pt x="64" y="180"/>
                    <a:pt x="55" y="176"/>
                    <a:pt x="47" y="171"/>
                  </a:cubicBezTo>
                  <a:cubicBezTo>
                    <a:pt x="42" y="169"/>
                    <a:pt x="39" y="165"/>
                    <a:pt x="34" y="162"/>
                  </a:cubicBezTo>
                  <a:cubicBezTo>
                    <a:pt x="31" y="159"/>
                    <a:pt x="27" y="156"/>
                    <a:pt x="23" y="152"/>
                  </a:cubicBezTo>
                  <a:cubicBezTo>
                    <a:pt x="17" y="144"/>
                    <a:pt x="11" y="136"/>
                    <a:pt x="7" y="126"/>
                  </a:cubicBezTo>
                  <a:cubicBezTo>
                    <a:pt x="3" y="116"/>
                    <a:pt x="1" y="106"/>
                    <a:pt x="0" y="95"/>
                  </a:cubicBezTo>
                  <a:cubicBezTo>
                    <a:pt x="1" y="85"/>
                    <a:pt x="3" y="74"/>
                    <a:pt x="7" y="65"/>
                  </a:cubicBezTo>
                  <a:cubicBezTo>
                    <a:pt x="11" y="55"/>
                    <a:pt x="17" y="46"/>
                    <a:pt x="23" y="39"/>
                  </a:cubicBezTo>
                  <a:cubicBezTo>
                    <a:pt x="27" y="35"/>
                    <a:pt x="31" y="32"/>
                    <a:pt x="34" y="28"/>
                  </a:cubicBezTo>
                  <a:cubicBezTo>
                    <a:pt x="39" y="25"/>
                    <a:pt x="42" y="22"/>
                    <a:pt x="47" y="20"/>
                  </a:cubicBezTo>
                  <a:cubicBezTo>
                    <a:pt x="55" y="14"/>
                    <a:pt x="64" y="10"/>
                    <a:pt x="74" y="7"/>
                  </a:cubicBezTo>
                  <a:cubicBezTo>
                    <a:pt x="92" y="1"/>
                    <a:pt x="111" y="0"/>
                    <a:pt x="129" y="1"/>
                  </a:cubicBezTo>
                  <a:cubicBezTo>
                    <a:pt x="147" y="3"/>
                    <a:pt x="163" y="7"/>
                    <a:pt x="177" y="14"/>
                  </a:cubicBezTo>
                  <a:cubicBezTo>
                    <a:pt x="191" y="21"/>
                    <a:pt x="202" y="30"/>
                    <a:pt x="210" y="40"/>
                  </a:cubicBezTo>
                  <a:cubicBezTo>
                    <a:pt x="219" y="49"/>
                    <a:pt x="224" y="59"/>
                    <a:pt x="228" y="67"/>
                  </a:cubicBezTo>
                  <a:cubicBezTo>
                    <a:pt x="231" y="76"/>
                    <a:pt x="232" y="83"/>
                    <a:pt x="232" y="88"/>
                  </a:cubicBezTo>
                  <a:cubicBezTo>
                    <a:pt x="233" y="93"/>
                    <a:pt x="233" y="95"/>
                    <a:pt x="233" y="95"/>
                  </a:cubicBezTo>
                  <a:close/>
                  <a:moveTo>
                    <a:pt x="230" y="95"/>
                  </a:moveTo>
                  <a:cubicBezTo>
                    <a:pt x="230" y="95"/>
                    <a:pt x="230" y="93"/>
                    <a:pt x="230" y="88"/>
                  </a:cubicBezTo>
                  <a:cubicBezTo>
                    <a:pt x="230" y="83"/>
                    <a:pt x="228" y="77"/>
                    <a:pt x="225" y="68"/>
                  </a:cubicBezTo>
                  <a:cubicBezTo>
                    <a:pt x="222" y="60"/>
                    <a:pt x="217" y="50"/>
                    <a:pt x="209" y="41"/>
                  </a:cubicBezTo>
                  <a:cubicBezTo>
                    <a:pt x="200" y="32"/>
                    <a:pt x="189" y="23"/>
                    <a:pt x="176" y="17"/>
                  </a:cubicBezTo>
                  <a:cubicBezTo>
                    <a:pt x="162" y="10"/>
                    <a:pt x="146" y="5"/>
                    <a:pt x="129" y="4"/>
                  </a:cubicBezTo>
                  <a:cubicBezTo>
                    <a:pt x="111" y="3"/>
                    <a:pt x="93" y="4"/>
                    <a:pt x="75" y="10"/>
                  </a:cubicBezTo>
                  <a:cubicBezTo>
                    <a:pt x="66" y="13"/>
                    <a:pt x="57" y="17"/>
                    <a:pt x="49" y="22"/>
                  </a:cubicBezTo>
                  <a:cubicBezTo>
                    <a:pt x="44" y="25"/>
                    <a:pt x="41" y="28"/>
                    <a:pt x="37" y="31"/>
                  </a:cubicBezTo>
                  <a:cubicBezTo>
                    <a:pt x="33" y="34"/>
                    <a:pt x="29" y="37"/>
                    <a:pt x="26" y="41"/>
                  </a:cubicBezTo>
                  <a:cubicBezTo>
                    <a:pt x="19" y="49"/>
                    <a:pt x="14" y="57"/>
                    <a:pt x="10" y="66"/>
                  </a:cubicBezTo>
                  <a:cubicBezTo>
                    <a:pt x="6" y="75"/>
                    <a:pt x="4" y="85"/>
                    <a:pt x="4" y="95"/>
                  </a:cubicBezTo>
                  <a:cubicBezTo>
                    <a:pt x="4" y="105"/>
                    <a:pt x="6" y="115"/>
                    <a:pt x="10" y="124"/>
                  </a:cubicBezTo>
                  <a:cubicBezTo>
                    <a:pt x="14" y="134"/>
                    <a:pt x="19" y="142"/>
                    <a:pt x="26" y="149"/>
                  </a:cubicBezTo>
                  <a:cubicBezTo>
                    <a:pt x="29" y="153"/>
                    <a:pt x="33" y="156"/>
                    <a:pt x="37" y="160"/>
                  </a:cubicBezTo>
                  <a:cubicBezTo>
                    <a:pt x="41" y="163"/>
                    <a:pt x="44" y="166"/>
                    <a:pt x="49" y="168"/>
                  </a:cubicBezTo>
                  <a:cubicBezTo>
                    <a:pt x="57" y="173"/>
                    <a:pt x="66" y="177"/>
                    <a:pt x="75" y="180"/>
                  </a:cubicBezTo>
                  <a:cubicBezTo>
                    <a:pt x="79" y="182"/>
                    <a:pt x="84" y="183"/>
                    <a:pt x="88" y="184"/>
                  </a:cubicBezTo>
                  <a:cubicBezTo>
                    <a:pt x="91" y="184"/>
                    <a:pt x="93" y="185"/>
                    <a:pt x="95" y="185"/>
                  </a:cubicBezTo>
                  <a:cubicBezTo>
                    <a:pt x="97" y="186"/>
                    <a:pt x="100" y="186"/>
                    <a:pt x="102" y="186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11" y="187"/>
                    <a:pt x="113" y="187"/>
                    <a:pt x="115" y="187"/>
                  </a:cubicBezTo>
                  <a:cubicBezTo>
                    <a:pt x="120" y="187"/>
                    <a:pt x="124" y="187"/>
                    <a:pt x="129" y="187"/>
                  </a:cubicBezTo>
                  <a:cubicBezTo>
                    <a:pt x="146" y="185"/>
                    <a:pt x="162" y="180"/>
                    <a:pt x="176" y="174"/>
                  </a:cubicBezTo>
                  <a:cubicBezTo>
                    <a:pt x="189" y="167"/>
                    <a:pt x="200" y="158"/>
                    <a:pt x="209" y="149"/>
                  </a:cubicBezTo>
                  <a:cubicBezTo>
                    <a:pt x="217" y="140"/>
                    <a:pt x="222" y="131"/>
                    <a:pt x="225" y="122"/>
                  </a:cubicBezTo>
                  <a:cubicBezTo>
                    <a:pt x="228" y="114"/>
                    <a:pt x="230" y="107"/>
                    <a:pt x="230" y="103"/>
                  </a:cubicBezTo>
                  <a:cubicBezTo>
                    <a:pt x="230" y="98"/>
                    <a:pt x="231" y="95"/>
                    <a:pt x="231" y="95"/>
                  </a:cubicBezTo>
                  <a:lnTo>
                    <a:pt x="230" y="95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Freeform 2317"/>
            <p:cNvSpPr>
              <a:spLocks/>
            </p:cNvSpPr>
            <p:nvPr/>
          </p:nvSpPr>
          <p:spPr bwMode="auto">
            <a:xfrm>
              <a:off x="5969001" y="695326"/>
              <a:ext cx="225425" cy="679450"/>
            </a:xfrm>
            <a:custGeom>
              <a:avLst/>
              <a:gdLst>
                <a:gd name="T0" fmla="*/ 2 w 59"/>
                <a:gd name="T1" fmla="*/ 0 h 180"/>
                <a:gd name="T2" fmla="*/ 10 w 59"/>
                <a:gd name="T3" fmla="*/ 6 h 180"/>
                <a:gd name="T4" fmla="*/ 18 w 59"/>
                <a:gd name="T5" fmla="*/ 12 h 180"/>
                <a:gd name="T6" fmla="*/ 23 w 59"/>
                <a:gd name="T7" fmla="*/ 16 h 180"/>
                <a:gd name="T8" fmla="*/ 29 w 59"/>
                <a:gd name="T9" fmla="*/ 22 h 180"/>
                <a:gd name="T10" fmla="*/ 34 w 59"/>
                <a:gd name="T11" fmla="*/ 27 h 180"/>
                <a:gd name="T12" fmla="*/ 40 w 59"/>
                <a:gd name="T13" fmla="*/ 34 h 180"/>
                <a:gd name="T14" fmla="*/ 45 w 59"/>
                <a:gd name="T15" fmla="*/ 42 h 180"/>
                <a:gd name="T16" fmla="*/ 50 w 59"/>
                <a:gd name="T17" fmla="*/ 50 h 180"/>
                <a:gd name="T18" fmla="*/ 57 w 59"/>
                <a:gd name="T19" fmla="*/ 69 h 180"/>
                <a:gd name="T20" fmla="*/ 59 w 59"/>
                <a:gd name="T21" fmla="*/ 79 h 180"/>
                <a:gd name="T22" fmla="*/ 59 w 59"/>
                <a:gd name="T23" fmla="*/ 90 h 180"/>
                <a:gd name="T24" fmla="*/ 58 w 59"/>
                <a:gd name="T25" fmla="*/ 100 h 180"/>
                <a:gd name="T26" fmla="*/ 56 w 59"/>
                <a:gd name="T27" fmla="*/ 110 h 180"/>
                <a:gd name="T28" fmla="*/ 53 w 59"/>
                <a:gd name="T29" fmla="*/ 120 h 180"/>
                <a:gd name="T30" fmla="*/ 48 w 59"/>
                <a:gd name="T31" fmla="*/ 129 h 180"/>
                <a:gd name="T32" fmla="*/ 44 w 59"/>
                <a:gd name="T33" fmla="*/ 137 h 180"/>
                <a:gd name="T34" fmla="*/ 39 w 59"/>
                <a:gd name="T35" fmla="*/ 145 h 180"/>
                <a:gd name="T36" fmla="*/ 28 w 59"/>
                <a:gd name="T37" fmla="*/ 158 h 180"/>
                <a:gd name="T38" fmla="*/ 9 w 59"/>
                <a:gd name="T39" fmla="*/ 175 h 180"/>
                <a:gd name="T40" fmla="*/ 2 w 59"/>
                <a:gd name="T41" fmla="*/ 180 h 180"/>
                <a:gd name="T42" fmla="*/ 0 w 59"/>
                <a:gd name="T43" fmla="*/ 178 h 180"/>
                <a:gd name="T44" fmla="*/ 8 w 59"/>
                <a:gd name="T45" fmla="*/ 173 h 180"/>
                <a:gd name="T46" fmla="*/ 26 w 59"/>
                <a:gd name="T47" fmla="*/ 156 h 180"/>
                <a:gd name="T48" fmla="*/ 36 w 59"/>
                <a:gd name="T49" fmla="*/ 143 h 180"/>
                <a:gd name="T50" fmla="*/ 41 w 59"/>
                <a:gd name="T51" fmla="*/ 136 h 180"/>
                <a:gd name="T52" fmla="*/ 45 w 59"/>
                <a:gd name="T53" fmla="*/ 127 h 180"/>
                <a:gd name="T54" fmla="*/ 49 w 59"/>
                <a:gd name="T55" fmla="*/ 119 h 180"/>
                <a:gd name="T56" fmla="*/ 53 w 59"/>
                <a:gd name="T57" fmla="*/ 109 h 180"/>
                <a:gd name="T58" fmla="*/ 55 w 59"/>
                <a:gd name="T59" fmla="*/ 100 h 180"/>
                <a:gd name="T60" fmla="*/ 56 w 59"/>
                <a:gd name="T61" fmla="*/ 89 h 180"/>
                <a:gd name="T62" fmla="*/ 55 w 59"/>
                <a:gd name="T63" fmla="*/ 79 h 180"/>
                <a:gd name="T64" fmla="*/ 54 w 59"/>
                <a:gd name="T65" fmla="*/ 70 h 180"/>
                <a:gd name="T66" fmla="*/ 47 w 59"/>
                <a:gd name="T67" fmla="*/ 51 h 180"/>
                <a:gd name="T68" fmla="*/ 43 w 59"/>
                <a:gd name="T69" fmla="*/ 43 h 180"/>
                <a:gd name="T70" fmla="*/ 37 w 59"/>
                <a:gd name="T71" fmla="*/ 36 h 180"/>
                <a:gd name="T72" fmla="*/ 32 w 59"/>
                <a:gd name="T73" fmla="*/ 29 h 180"/>
                <a:gd name="T74" fmla="*/ 27 w 59"/>
                <a:gd name="T75" fmla="*/ 24 h 180"/>
                <a:gd name="T76" fmla="*/ 22 w 59"/>
                <a:gd name="T77" fmla="*/ 19 h 180"/>
                <a:gd name="T78" fmla="*/ 17 w 59"/>
                <a:gd name="T79" fmla="*/ 14 h 180"/>
                <a:gd name="T80" fmla="*/ 8 w 59"/>
                <a:gd name="T81" fmla="*/ 7 h 180"/>
                <a:gd name="T82" fmla="*/ 1 w 59"/>
                <a:gd name="T83" fmla="*/ 2 h 180"/>
                <a:gd name="T84" fmla="*/ 2 w 59"/>
                <a:gd name="T8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180">
                  <a:moveTo>
                    <a:pt x="2" y="0"/>
                  </a:moveTo>
                  <a:cubicBezTo>
                    <a:pt x="2" y="0"/>
                    <a:pt x="5" y="2"/>
                    <a:pt x="10" y="6"/>
                  </a:cubicBezTo>
                  <a:cubicBezTo>
                    <a:pt x="12" y="7"/>
                    <a:pt x="15" y="9"/>
                    <a:pt x="18" y="12"/>
                  </a:cubicBezTo>
                  <a:cubicBezTo>
                    <a:pt x="20" y="13"/>
                    <a:pt x="22" y="15"/>
                    <a:pt x="23" y="16"/>
                  </a:cubicBezTo>
                  <a:cubicBezTo>
                    <a:pt x="25" y="18"/>
                    <a:pt x="27" y="20"/>
                    <a:pt x="29" y="22"/>
                  </a:cubicBezTo>
                  <a:cubicBezTo>
                    <a:pt x="31" y="23"/>
                    <a:pt x="33" y="25"/>
                    <a:pt x="34" y="27"/>
                  </a:cubicBezTo>
                  <a:cubicBezTo>
                    <a:pt x="36" y="30"/>
                    <a:pt x="38" y="32"/>
                    <a:pt x="40" y="34"/>
                  </a:cubicBezTo>
                  <a:cubicBezTo>
                    <a:pt x="42" y="36"/>
                    <a:pt x="43" y="39"/>
                    <a:pt x="45" y="42"/>
                  </a:cubicBezTo>
                  <a:cubicBezTo>
                    <a:pt x="47" y="44"/>
                    <a:pt x="48" y="47"/>
                    <a:pt x="50" y="50"/>
                  </a:cubicBezTo>
                  <a:cubicBezTo>
                    <a:pt x="53" y="56"/>
                    <a:pt x="55" y="62"/>
                    <a:pt x="57" y="69"/>
                  </a:cubicBezTo>
                  <a:cubicBezTo>
                    <a:pt x="58" y="72"/>
                    <a:pt x="58" y="76"/>
                    <a:pt x="59" y="79"/>
                  </a:cubicBezTo>
                  <a:cubicBezTo>
                    <a:pt x="59" y="83"/>
                    <a:pt x="59" y="86"/>
                    <a:pt x="59" y="90"/>
                  </a:cubicBezTo>
                  <a:cubicBezTo>
                    <a:pt x="59" y="93"/>
                    <a:pt x="59" y="97"/>
                    <a:pt x="58" y="100"/>
                  </a:cubicBezTo>
                  <a:cubicBezTo>
                    <a:pt x="58" y="103"/>
                    <a:pt x="57" y="107"/>
                    <a:pt x="56" y="110"/>
                  </a:cubicBezTo>
                  <a:cubicBezTo>
                    <a:pt x="55" y="113"/>
                    <a:pt x="54" y="117"/>
                    <a:pt x="53" y="120"/>
                  </a:cubicBezTo>
                  <a:cubicBezTo>
                    <a:pt x="51" y="123"/>
                    <a:pt x="50" y="126"/>
                    <a:pt x="48" y="129"/>
                  </a:cubicBezTo>
                  <a:cubicBezTo>
                    <a:pt x="47" y="132"/>
                    <a:pt x="45" y="135"/>
                    <a:pt x="44" y="137"/>
                  </a:cubicBezTo>
                  <a:cubicBezTo>
                    <a:pt x="42" y="140"/>
                    <a:pt x="40" y="142"/>
                    <a:pt x="39" y="145"/>
                  </a:cubicBezTo>
                  <a:cubicBezTo>
                    <a:pt x="35" y="150"/>
                    <a:pt x="31" y="154"/>
                    <a:pt x="28" y="158"/>
                  </a:cubicBezTo>
                  <a:cubicBezTo>
                    <a:pt x="21" y="165"/>
                    <a:pt x="14" y="171"/>
                    <a:pt x="9" y="175"/>
                  </a:cubicBezTo>
                  <a:cubicBezTo>
                    <a:pt x="5" y="178"/>
                    <a:pt x="2" y="180"/>
                    <a:pt x="2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3" y="177"/>
                    <a:pt x="8" y="173"/>
                  </a:cubicBezTo>
                  <a:cubicBezTo>
                    <a:pt x="12" y="169"/>
                    <a:pt x="19" y="163"/>
                    <a:pt x="26" y="156"/>
                  </a:cubicBezTo>
                  <a:cubicBezTo>
                    <a:pt x="29" y="152"/>
                    <a:pt x="33" y="148"/>
                    <a:pt x="36" y="143"/>
                  </a:cubicBezTo>
                  <a:cubicBezTo>
                    <a:pt x="38" y="141"/>
                    <a:pt x="39" y="138"/>
                    <a:pt x="41" y="136"/>
                  </a:cubicBezTo>
                  <a:cubicBezTo>
                    <a:pt x="43" y="133"/>
                    <a:pt x="44" y="130"/>
                    <a:pt x="45" y="127"/>
                  </a:cubicBezTo>
                  <a:cubicBezTo>
                    <a:pt x="47" y="125"/>
                    <a:pt x="48" y="122"/>
                    <a:pt x="49" y="119"/>
                  </a:cubicBezTo>
                  <a:cubicBezTo>
                    <a:pt x="50" y="116"/>
                    <a:pt x="51" y="112"/>
                    <a:pt x="53" y="109"/>
                  </a:cubicBezTo>
                  <a:cubicBezTo>
                    <a:pt x="53" y="106"/>
                    <a:pt x="54" y="103"/>
                    <a:pt x="55" y="100"/>
                  </a:cubicBezTo>
                  <a:cubicBezTo>
                    <a:pt x="55" y="96"/>
                    <a:pt x="55" y="93"/>
                    <a:pt x="56" y="89"/>
                  </a:cubicBezTo>
                  <a:cubicBezTo>
                    <a:pt x="56" y="86"/>
                    <a:pt x="56" y="83"/>
                    <a:pt x="55" y="79"/>
                  </a:cubicBezTo>
                  <a:cubicBezTo>
                    <a:pt x="55" y="76"/>
                    <a:pt x="55" y="73"/>
                    <a:pt x="54" y="70"/>
                  </a:cubicBezTo>
                  <a:cubicBezTo>
                    <a:pt x="52" y="63"/>
                    <a:pt x="50" y="57"/>
                    <a:pt x="47" y="51"/>
                  </a:cubicBezTo>
                  <a:cubicBezTo>
                    <a:pt x="46" y="49"/>
                    <a:pt x="44" y="46"/>
                    <a:pt x="43" y="43"/>
                  </a:cubicBezTo>
                  <a:cubicBezTo>
                    <a:pt x="41" y="41"/>
                    <a:pt x="39" y="38"/>
                    <a:pt x="37" y="36"/>
                  </a:cubicBezTo>
                  <a:cubicBezTo>
                    <a:pt x="36" y="34"/>
                    <a:pt x="34" y="31"/>
                    <a:pt x="32" y="29"/>
                  </a:cubicBezTo>
                  <a:cubicBezTo>
                    <a:pt x="30" y="27"/>
                    <a:pt x="29" y="25"/>
                    <a:pt x="27" y="24"/>
                  </a:cubicBezTo>
                  <a:cubicBezTo>
                    <a:pt x="25" y="22"/>
                    <a:pt x="23" y="20"/>
                    <a:pt x="22" y="19"/>
                  </a:cubicBezTo>
                  <a:cubicBezTo>
                    <a:pt x="20" y="17"/>
                    <a:pt x="18" y="15"/>
                    <a:pt x="17" y="14"/>
                  </a:cubicBezTo>
                  <a:cubicBezTo>
                    <a:pt x="13" y="11"/>
                    <a:pt x="11" y="9"/>
                    <a:pt x="8" y="7"/>
                  </a:cubicBezTo>
                  <a:cubicBezTo>
                    <a:pt x="3" y="4"/>
                    <a:pt x="1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Freeform 2318"/>
            <p:cNvSpPr>
              <a:spLocks/>
            </p:cNvSpPr>
            <p:nvPr/>
          </p:nvSpPr>
          <p:spPr bwMode="auto">
            <a:xfrm>
              <a:off x="5905501" y="688976"/>
              <a:ext cx="155575" cy="696913"/>
            </a:xfrm>
            <a:custGeom>
              <a:avLst/>
              <a:gdLst>
                <a:gd name="T0" fmla="*/ 4 w 41"/>
                <a:gd name="T1" fmla="*/ 0 h 185"/>
                <a:gd name="T2" fmla="*/ 6 w 41"/>
                <a:gd name="T3" fmla="*/ 1 h 185"/>
                <a:gd name="T4" fmla="*/ 11 w 41"/>
                <a:gd name="T5" fmla="*/ 5 h 185"/>
                <a:gd name="T6" fmla="*/ 18 w 41"/>
                <a:gd name="T7" fmla="*/ 13 h 185"/>
                <a:gd name="T8" fmla="*/ 22 w 41"/>
                <a:gd name="T9" fmla="*/ 18 h 185"/>
                <a:gd name="T10" fmla="*/ 25 w 41"/>
                <a:gd name="T11" fmla="*/ 24 h 185"/>
                <a:gd name="T12" fmla="*/ 33 w 41"/>
                <a:gd name="T13" fmla="*/ 38 h 185"/>
                <a:gd name="T14" fmla="*/ 35 w 41"/>
                <a:gd name="T15" fmla="*/ 46 h 185"/>
                <a:gd name="T16" fmla="*/ 38 w 41"/>
                <a:gd name="T17" fmla="*/ 54 h 185"/>
                <a:gd name="T18" fmla="*/ 40 w 41"/>
                <a:gd name="T19" fmla="*/ 64 h 185"/>
                <a:gd name="T20" fmla="*/ 41 w 41"/>
                <a:gd name="T21" fmla="*/ 73 h 185"/>
                <a:gd name="T22" fmla="*/ 40 w 41"/>
                <a:gd name="T23" fmla="*/ 92 h 185"/>
                <a:gd name="T24" fmla="*/ 40 w 41"/>
                <a:gd name="T25" fmla="*/ 97 h 185"/>
                <a:gd name="T26" fmla="*/ 39 w 41"/>
                <a:gd name="T27" fmla="*/ 102 h 185"/>
                <a:gd name="T28" fmla="*/ 38 w 41"/>
                <a:gd name="T29" fmla="*/ 111 h 185"/>
                <a:gd name="T30" fmla="*/ 36 w 41"/>
                <a:gd name="T31" fmla="*/ 120 h 185"/>
                <a:gd name="T32" fmla="*/ 34 w 41"/>
                <a:gd name="T33" fmla="*/ 129 h 185"/>
                <a:gd name="T34" fmla="*/ 28 w 41"/>
                <a:gd name="T35" fmla="*/ 146 h 185"/>
                <a:gd name="T36" fmla="*/ 22 w 41"/>
                <a:gd name="T37" fmla="*/ 160 h 185"/>
                <a:gd name="T38" fmla="*/ 18 w 41"/>
                <a:gd name="T39" fmla="*/ 166 h 185"/>
                <a:gd name="T40" fmla="*/ 15 w 41"/>
                <a:gd name="T41" fmla="*/ 171 h 185"/>
                <a:gd name="T42" fmla="*/ 8 w 41"/>
                <a:gd name="T43" fmla="*/ 179 h 185"/>
                <a:gd name="T44" fmla="*/ 3 w 41"/>
                <a:gd name="T45" fmla="*/ 184 h 185"/>
                <a:gd name="T46" fmla="*/ 2 w 41"/>
                <a:gd name="T47" fmla="*/ 185 h 185"/>
                <a:gd name="T48" fmla="*/ 0 w 41"/>
                <a:gd name="T49" fmla="*/ 184 h 185"/>
                <a:gd name="T50" fmla="*/ 2 w 41"/>
                <a:gd name="T51" fmla="*/ 182 h 185"/>
                <a:gd name="T52" fmla="*/ 6 w 41"/>
                <a:gd name="T53" fmla="*/ 178 h 185"/>
                <a:gd name="T54" fmla="*/ 12 w 41"/>
                <a:gd name="T55" fmla="*/ 170 h 185"/>
                <a:gd name="T56" fmla="*/ 19 w 41"/>
                <a:gd name="T57" fmla="*/ 159 h 185"/>
                <a:gd name="T58" fmla="*/ 25 w 41"/>
                <a:gd name="T59" fmla="*/ 145 h 185"/>
                <a:gd name="T60" fmla="*/ 31 w 41"/>
                <a:gd name="T61" fmla="*/ 128 h 185"/>
                <a:gd name="T62" fmla="*/ 33 w 41"/>
                <a:gd name="T63" fmla="*/ 120 h 185"/>
                <a:gd name="T64" fmla="*/ 34 w 41"/>
                <a:gd name="T65" fmla="*/ 111 h 185"/>
                <a:gd name="T66" fmla="*/ 36 w 41"/>
                <a:gd name="T67" fmla="*/ 101 h 185"/>
                <a:gd name="T68" fmla="*/ 36 w 41"/>
                <a:gd name="T69" fmla="*/ 97 h 185"/>
                <a:gd name="T70" fmla="*/ 37 w 41"/>
                <a:gd name="T71" fmla="*/ 92 h 185"/>
                <a:gd name="T72" fmla="*/ 37 w 41"/>
                <a:gd name="T73" fmla="*/ 73 h 185"/>
                <a:gd name="T74" fmla="*/ 36 w 41"/>
                <a:gd name="T75" fmla="*/ 64 h 185"/>
                <a:gd name="T76" fmla="*/ 35 w 41"/>
                <a:gd name="T77" fmla="*/ 55 h 185"/>
                <a:gd name="T78" fmla="*/ 32 w 41"/>
                <a:gd name="T79" fmla="*/ 47 h 185"/>
                <a:gd name="T80" fmla="*/ 30 w 41"/>
                <a:gd name="T81" fmla="*/ 39 h 185"/>
                <a:gd name="T82" fmla="*/ 23 w 41"/>
                <a:gd name="T83" fmla="*/ 25 h 185"/>
                <a:gd name="T84" fmla="*/ 16 w 41"/>
                <a:gd name="T85" fmla="*/ 15 h 185"/>
                <a:gd name="T86" fmla="*/ 9 w 41"/>
                <a:gd name="T87" fmla="*/ 7 h 185"/>
                <a:gd name="T88" fmla="*/ 5 w 41"/>
                <a:gd name="T89" fmla="*/ 3 h 185"/>
                <a:gd name="T90" fmla="*/ 3 w 41"/>
                <a:gd name="T91" fmla="*/ 1 h 185"/>
                <a:gd name="T92" fmla="*/ 4 w 41"/>
                <a:gd name="T9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" h="185">
                  <a:moveTo>
                    <a:pt x="4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2"/>
                    <a:pt x="9" y="3"/>
                    <a:pt x="11" y="5"/>
                  </a:cubicBezTo>
                  <a:cubicBezTo>
                    <a:pt x="13" y="7"/>
                    <a:pt x="15" y="10"/>
                    <a:pt x="18" y="13"/>
                  </a:cubicBezTo>
                  <a:cubicBezTo>
                    <a:pt x="19" y="15"/>
                    <a:pt x="20" y="16"/>
                    <a:pt x="22" y="18"/>
                  </a:cubicBezTo>
                  <a:cubicBezTo>
                    <a:pt x="23" y="20"/>
                    <a:pt x="24" y="22"/>
                    <a:pt x="25" y="24"/>
                  </a:cubicBezTo>
                  <a:cubicBezTo>
                    <a:pt x="28" y="28"/>
                    <a:pt x="30" y="33"/>
                    <a:pt x="33" y="38"/>
                  </a:cubicBezTo>
                  <a:cubicBezTo>
                    <a:pt x="33" y="40"/>
                    <a:pt x="35" y="43"/>
                    <a:pt x="35" y="46"/>
                  </a:cubicBezTo>
                  <a:cubicBezTo>
                    <a:pt x="36" y="49"/>
                    <a:pt x="37" y="51"/>
                    <a:pt x="38" y="54"/>
                  </a:cubicBezTo>
                  <a:cubicBezTo>
                    <a:pt x="38" y="57"/>
                    <a:pt x="39" y="60"/>
                    <a:pt x="40" y="64"/>
                  </a:cubicBezTo>
                  <a:cubicBezTo>
                    <a:pt x="40" y="67"/>
                    <a:pt x="40" y="70"/>
                    <a:pt x="41" y="73"/>
                  </a:cubicBezTo>
                  <a:cubicBezTo>
                    <a:pt x="41" y="79"/>
                    <a:pt x="41" y="86"/>
                    <a:pt x="40" y="92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5"/>
                    <a:pt x="39" y="108"/>
                    <a:pt x="38" y="111"/>
                  </a:cubicBezTo>
                  <a:cubicBezTo>
                    <a:pt x="37" y="114"/>
                    <a:pt x="37" y="117"/>
                    <a:pt x="36" y="120"/>
                  </a:cubicBezTo>
                  <a:cubicBezTo>
                    <a:pt x="35" y="123"/>
                    <a:pt x="34" y="126"/>
                    <a:pt x="34" y="129"/>
                  </a:cubicBezTo>
                  <a:cubicBezTo>
                    <a:pt x="32" y="135"/>
                    <a:pt x="30" y="141"/>
                    <a:pt x="28" y="146"/>
                  </a:cubicBezTo>
                  <a:cubicBezTo>
                    <a:pt x="26" y="151"/>
                    <a:pt x="24" y="156"/>
                    <a:pt x="22" y="160"/>
                  </a:cubicBezTo>
                  <a:cubicBezTo>
                    <a:pt x="20" y="162"/>
                    <a:pt x="19" y="164"/>
                    <a:pt x="18" y="166"/>
                  </a:cubicBezTo>
                  <a:cubicBezTo>
                    <a:pt x="17" y="168"/>
                    <a:pt x="16" y="170"/>
                    <a:pt x="15" y="171"/>
                  </a:cubicBezTo>
                  <a:cubicBezTo>
                    <a:pt x="12" y="174"/>
                    <a:pt x="10" y="177"/>
                    <a:pt x="8" y="179"/>
                  </a:cubicBezTo>
                  <a:cubicBezTo>
                    <a:pt x="6" y="181"/>
                    <a:pt x="5" y="183"/>
                    <a:pt x="3" y="184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1" y="183"/>
                    <a:pt x="2" y="182"/>
                  </a:cubicBezTo>
                  <a:cubicBezTo>
                    <a:pt x="3" y="181"/>
                    <a:pt x="5" y="180"/>
                    <a:pt x="6" y="178"/>
                  </a:cubicBezTo>
                  <a:cubicBezTo>
                    <a:pt x="8" y="175"/>
                    <a:pt x="10" y="173"/>
                    <a:pt x="12" y="170"/>
                  </a:cubicBezTo>
                  <a:cubicBezTo>
                    <a:pt x="14" y="166"/>
                    <a:pt x="17" y="163"/>
                    <a:pt x="19" y="159"/>
                  </a:cubicBezTo>
                  <a:cubicBezTo>
                    <a:pt x="21" y="154"/>
                    <a:pt x="23" y="150"/>
                    <a:pt x="25" y="145"/>
                  </a:cubicBezTo>
                  <a:cubicBezTo>
                    <a:pt x="27" y="140"/>
                    <a:pt x="29" y="134"/>
                    <a:pt x="31" y="128"/>
                  </a:cubicBezTo>
                  <a:cubicBezTo>
                    <a:pt x="31" y="126"/>
                    <a:pt x="32" y="123"/>
                    <a:pt x="33" y="120"/>
                  </a:cubicBezTo>
                  <a:cubicBezTo>
                    <a:pt x="33" y="117"/>
                    <a:pt x="34" y="114"/>
                    <a:pt x="34" y="111"/>
                  </a:cubicBezTo>
                  <a:cubicBezTo>
                    <a:pt x="35" y="108"/>
                    <a:pt x="35" y="104"/>
                    <a:pt x="36" y="101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86"/>
                    <a:pt x="37" y="79"/>
                    <a:pt x="37" y="73"/>
                  </a:cubicBezTo>
                  <a:cubicBezTo>
                    <a:pt x="37" y="70"/>
                    <a:pt x="37" y="67"/>
                    <a:pt x="36" y="64"/>
                  </a:cubicBezTo>
                  <a:cubicBezTo>
                    <a:pt x="36" y="61"/>
                    <a:pt x="35" y="58"/>
                    <a:pt x="35" y="55"/>
                  </a:cubicBezTo>
                  <a:cubicBezTo>
                    <a:pt x="34" y="52"/>
                    <a:pt x="33" y="50"/>
                    <a:pt x="32" y="47"/>
                  </a:cubicBezTo>
                  <a:cubicBezTo>
                    <a:pt x="32" y="44"/>
                    <a:pt x="31" y="41"/>
                    <a:pt x="30" y="39"/>
                  </a:cubicBezTo>
                  <a:cubicBezTo>
                    <a:pt x="28" y="34"/>
                    <a:pt x="25" y="29"/>
                    <a:pt x="23" y="25"/>
                  </a:cubicBezTo>
                  <a:cubicBezTo>
                    <a:pt x="21" y="21"/>
                    <a:pt x="18" y="18"/>
                    <a:pt x="16" y="15"/>
                  </a:cubicBezTo>
                  <a:cubicBezTo>
                    <a:pt x="13" y="12"/>
                    <a:pt x="11" y="9"/>
                    <a:pt x="9" y="7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4" y="2"/>
                    <a:pt x="3" y="1"/>
                    <a:pt x="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Freeform 2319"/>
            <p:cNvSpPr>
              <a:spLocks/>
            </p:cNvSpPr>
            <p:nvPr/>
          </p:nvSpPr>
          <p:spPr bwMode="auto">
            <a:xfrm>
              <a:off x="5851526" y="684213"/>
              <a:ext cx="73025" cy="706438"/>
            </a:xfrm>
            <a:custGeom>
              <a:avLst/>
              <a:gdLst>
                <a:gd name="T0" fmla="*/ 4 w 19"/>
                <a:gd name="T1" fmla="*/ 0 h 187"/>
                <a:gd name="T2" fmla="*/ 7 w 19"/>
                <a:gd name="T3" fmla="*/ 7 h 187"/>
                <a:gd name="T4" fmla="*/ 10 w 19"/>
                <a:gd name="T5" fmla="*/ 16 h 187"/>
                <a:gd name="T6" fmla="*/ 13 w 19"/>
                <a:gd name="T7" fmla="*/ 28 h 187"/>
                <a:gd name="T8" fmla="*/ 16 w 19"/>
                <a:gd name="T9" fmla="*/ 42 h 187"/>
                <a:gd name="T10" fmla="*/ 18 w 19"/>
                <a:gd name="T11" fmla="*/ 58 h 187"/>
                <a:gd name="T12" fmla="*/ 19 w 19"/>
                <a:gd name="T13" fmla="*/ 75 h 187"/>
                <a:gd name="T14" fmla="*/ 18 w 19"/>
                <a:gd name="T15" fmla="*/ 93 h 187"/>
                <a:gd name="T16" fmla="*/ 17 w 19"/>
                <a:gd name="T17" fmla="*/ 111 h 187"/>
                <a:gd name="T18" fmla="*/ 15 w 19"/>
                <a:gd name="T19" fmla="*/ 128 h 187"/>
                <a:gd name="T20" fmla="*/ 13 w 19"/>
                <a:gd name="T21" fmla="*/ 144 h 187"/>
                <a:gd name="T22" fmla="*/ 10 w 19"/>
                <a:gd name="T23" fmla="*/ 158 h 187"/>
                <a:gd name="T24" fmla="*/ 8 w 19"/>
                <a:gd name="T25" fmla="*/ 164 h 187"/>
                <a:gd name="T26" fmla="*/ 7 w 19"/>
                <a:gd name="T27" fmla="*/ 170 h 187"/>
                <a:gd name="T28" fmla="*/ 5 w 19"/>
                <a:gd name="T29" fmla="*/ 179 h 187"/>
                <a:gd name="T30" fmla="*/ 2 w 19"/>
                <a:gd name="T31" fmla="*/ 187 h 187"/>
                <a:gd name="T32" fmla="*/ 0 w 19"/>
                <a:gd name="T33" fmla="*/ 186 h 187"/>
                <a:gd name="T34" fmla="*/ 2 w 19"/>
                <a:gd name="T35" fmla="*/ 178 h 187"/>
                <a:gd name="T36" fmla="*/ 4 w 19"/>
                <a:gd name="T37" fmla="*/ 169 h 187"/>
                <a:gd name="T38" fmla="*/ 7 w 19"/>
                <a:gd name="T39" fmla="*/ 157 h 187"/>
                <a:gd name="T40" fmla="*/ 10 w 19"/>
                <a:gd name="T41" fmla="*/ 143 h 187"/>
                <a:gd name="T42" fmla="*/ 12 w 19"/>
                <a:gd name="T43" fmla="*/ 128 h 187"/>
                <a:gd name="T44" fmla="*/ 14 w 19"/>
                <a:gd name="T45" fmla="*/ 111 h 187"/>
                <a:gd name="T46" fmla="*/ 15 w 19"/>
                <a:gd name="T47" fmla="*/ 93 h 187"/>
                <a:gd name="T48" fmla="*/ 15 w 19"/>
                <a:gd name="T49" fmla="*/ 76 h 187"/>
                <a:gd name="T50" fmla="*/ 14 w 19"/>
                <a:gd name="T51" fmla="*/ 59 h 187"/>
                <a:gd name="T52" fmla="*/ 13 w 19"/>
                <a:gd name="T53" fmla="*/ 43 h 187"/>
                <a:gd name="T54" fmla="*/ 10 w 19"/>
                <a:gd name="T55" fmla="*/ 29 h 187"/>
                <a:gd name="T56" fmla="*/ 8 w 19"/>
                <a:gd name="T57" fmla="*/ 17 h 187"/>
                <a:gd name="T58" fmla="*/ 5 w 19"/>
                <a:gd name="T59" fmla="*/ 8 h 187"/>
                <a:gd name="T60" fmla="*/ 2 w 19"/>
                <a:gd name="T61" fmla="*/ 1 h 187"/>
                <a:gd name="T62" fmla="*/ 4 w 19"/>
                <a:gd name="T6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87">
                  <a:moveTo>
                    <a:pt x="4" y="0"/>
                  </a:moveTo>
                  <a:cubicBezTo>
                    <a:pt x="4" y="0"/>
                    <a:pt x="5" y="2"/>
                    <a:pt x="7" y="7"/>
                  </a:cubicBezTo>
                  <a:cubicBezTo>
                    <a:pt x="8" y="10"/>
                    <a:pt x="9" y="13"/>
                    <a:pt x="10" y="16"/>
                  </a:cubicBezTo>
                  <a:cubicBezTo>
                    <a:pt x="11" y="20"/>
                    <a:pt x="12" y="24"/>
                    <a:pt x="13" y="28"/>
                  </a:cubicBezTo>
                  <a:cubicBezTo>
                    <a:pt x="14" y="32"/>
                    <a:pt x="15" y="37"/>
                    <a:pt x="16" y="42"/>
                  </a:cubicBezTo>
                  <a:cubicBezTo>
                    <a:pt x="17" y="47"/>
                    <a:pt x="17" y="53"/>
                    <a:pt x="18" y="58"/>
                  </a:cubicBezTo>
                  <a:cubicBezTo>
                    <a:pt x="18" y="64"/>
                    <a:pt x="18" y="70"/>
                    <a:pt x="19" y="75"/>
                  </a:cubicBezTo>
                  <a:cubicBezTo>
                    <a:pt x="18" y="81"/>
                    <a:pt x="19" y="87"/>
                    <a:pt x="18" y="93"/>
                  </a:cubicBezTo>
                  <a:cubicBezTo>
                    <a:pt x="18" y="99"/>
                    <a:pt x="18" y="105"/>
                    <a:pt x="17" y="111"/>
                  </a:cubicBezTo>
                  <a:cubicBezTo>
                    <a:pt x="17" y="117"/>
                    <a:pt x="16" y="123"/>
                    <a:pt x="15" y="128"/>
                  </a:cubicBezTo>
                  <a:cubicBezTo>
                    <a:pt x="14" y="134"/>
                    <a:pt x="14" y="139"/>
                    <a:pt x="13" y="144"/>
                  </a:cubicBezTo>
                  <a:cubicBezTo>
                    <a:pt x="12" y="149"/>
                    <a:pt x="11" y="154"/>
                    <a:pt x="10" y="158"/>
                  </a:cubicBezTo>
                  <a:cubicBezTo>
                    <a:pt x="9" y="160"/>
                    <a:pt x="9" y="162"/>
                    <a:pt x="8" y="164"/>
                  </a:cubicBezTo>
                  <a:cubicBezTo>
                    <a:pt x="8" y="166"/>
                    <a:pt x="7" y="168"/>
                    <a:pt x="7" y="170"/>
                  </a:cubicBezTo>
                  <a:cubicBezTo>
                    <a:pt x="6" y="173"/>
                    <a:pt x="5" y="176"/>
                    <a:pt x="5" y="179"/>
                  </a:cubicBezTo>
                  <a:cubicBezTo>
                    <a:pt x="3" y="184"/>
                    <a:pt x="2" y="187"/>
                    <a:pt x="2" y="18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1" y="183"/>
                    <a:pt x="2" y="178"/>
                  </a:cubicBezTo>
                  <a:cubicBezTo>
                    <a:pt x="3" y="176"/>
                    <a:pt x="3" y="173"/>
                    <a:pt x="4" y="169"/>
                  </a:cubicBezTo>
                  <a:cubicBezTo>
                    <a:pt x="5" y="166"/>
                    <a:pt x="6" y="162"/>
                    <a:pt x="7" y="157"/>
                  </a:cubicBezTo>
                  <a:cubicBezTo>
                    <a:pt x="8" y="153"/>
                    <a:pt x="9" y="148"/>
                    <a:pt x="10" y="143"/>
                  </a:cubicBezTo>
                  <a:cubicBezTo>
                    <a:pt x="10" y="138"/>
                    <a:pt x="11" y="133"/>
                    <a:pt x="12" y="128"/>
                  </a:cubicBezTo>
                  <a:cubicBezTo>
                    <a:pt x="13" y="122"/>
                    <a:pt x="13" y="116"/>
                    <a:pt x="14" y="111"/>
                  </a:cubicBezTo>
                  <a:cubicBezTo>
                    <a:pt x="14" y="105"/>
                    <a:pt x="14" y="99"/>
                    <a:pt x="15" y="93"/>
                  </a:cubicBezTo>
                  <a:cubicBezTo>
                    <a:pt x="15" y="87"/>
                    <a:pt x="15" y="81"/>
                    <a:pt x="15" y="76"/>
                  </a:cubicBezTo>
                  <a:cubicBezTo>
                    <a:pt x="15" y="70"/>
                    <a:pt x="15" y="64"/>
                    <a:pt x="14" y="59"/>
                  </a:cubicBezTo>
                  <a:cubicBezTo>
                    <a:pt x="14" y="53"/>
                    <a:pt x="13" y="48"/>
                    <a:pt x="13" y="43"/>
                  </a:cubicBezTo>
                  <a:cubicBezTo>
                    <a:pt x="12" y="38"/>
                    <a:pt x="11" y="33"/>
                    <a:pt x="10" y="29"/>
                  </a:cubicBezTo>
                  <a:cubicBezTo>
                    <a:pt x="9" y="24"/>
                    <a:pt x="8" y="20"/>
                    <a:pt x="8" y="17"/>
                  </a:cubicBezTo>
                  <a:cubicBezTo>
                    <a:pt x="7" y="13"/>
                    <a:pt x="6" y="10"/>
                    <a:pt x="5" y="8"/>
                  </a:cubicBezTo>
                  <a:cubicBezTo>
                    <a:pt x="3" y="3"/>
                    <a:pt x="2" y="1"/>
                    <a:pt x="2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Freeform 2320"/>
            <p:cNvSpPr>
              <a:spLocks/>
            </p:cNvSpPr>
            <p:nvPr/>
          </p:nvSpPr>
          <p:spPr bwMode="auto">
            <a:xfrm>
              <a:off x="5768976" y="684213"/>
              <a:ext cx="68263" cy="706438"/>
            </a:xfrm>
            <a:custGeom>
              <a:avLst/>
              <a:gdLst>
                <a:gd name="T0" fmla="*/ 16 w 18"/>
                <a:gd name="T1" fmla="*/ 0 h 187"/>
                <a:gd name="T2" fmla="*/ 14 w 18"/>
                <a:gd name="T3" fmla="*/ 8 h 187"/>
                <a:gd name="T4" fmla="*/ 11 w 18"/>
                <a:gd name="T5" fmla="*/ 17 h 187"/>
                <a:gd name="T6" fmla="*/ 9 w 18"/>
                <a:gd name="T7" fmla="*/ 29 h 187"/>
                <a:gd name="T8" fmla="*/ 7 w 18"/>
                <a:gd name="T9" fmla="*/ 43 h 187"/>
                <a:gd name="T10" fmla="*/ 5 w 18"/>
                <a:gd name="T11" fmla="*/ 59 h 187"/>
                <a:gd name="T12" fmla="*/ 4 w 18"/>
                <a:gd name="T13" fmla="*/ 76 h 187"/>
                <a:gd name="T14" fmla="*/ 4 w 18"/>
                <a:gd name="T15" fmla="*/ 93 h 187"/>
                <a:gd name="T16" fmla="*/ 4 w 18"/>
                <a:gd name="T17" fmla="*/ 111 h 187"/>
                <a:gd name="T18" fmla="*/ 6 w 18"/>
                <a:gd name="T19" fmla="*/ 128 h 187"/>
                <a:gd name="T20" fmla="*/ 8 w 18"/>
                <a:gd name="T21" fmla="*/ 144 h 187"/>
                <a:gd name="T22" fmla="*/ 11 w 18"/>
                <a:gd name="T23" fmla="*/ 158 h 187"/>
                <a:gd name="T24" fmla="*/ 13 w 18"/>
                <a:gd name="T25" fmla="*/ 169 h 187"/>
                <a:gd name="T26" fmla="*/ 16 w 18"/>
                <a:gd name="T27" fmla="*/ 178 h 187"/>
                <a:gd name="T28" fmla="*/ 18 w 18"/>
                <a:gd name="T29" fmla="*/ 186 h 187"/>
                <a:gd name="T30" fmla="*/ 15 w 18"/>
                <a:gd name="T31" fmla="*/ 187 h 187"/>
                <a:gd name="T32" fmla="*/ 13 w 18"/>
                <a:gd name="T33" fmla="*/ 179 h 187"/>
                <a:gd name="T34" fmla="*/ 11 w 18"/>
                <a:gd name="T35" fmla="*/ 170 h 187"/>
                <a:gd name="T36" fmla="*/ 8 w 18"/>
                <a:gd name="T37" fmla="*/ 158 h 187"/>
                <a:gd name="T38" fmla="*/ 5 w 18"/>
                <a:gd name="T39" fmla="*/ 144 h 187"/>
                <a:gd name="T40" fmla="*/ 3 w 18"/>
                <a:gd name="T41" fmla="*/ 128 h 187"/>
                <a:gd name="T42" fmla="*/ 1 w 18"/>
                <a:gd name="T43" fmla="*/ 111 h 187"/>
                <a:gd name="T44" fmla="*/ 0 w 18"/>
                <a:gd name="T45" fmla="*/ 93 h 187"/>
                <a:gd name="T46" fmla="*/ 0 w 18"/>
                <a:gd name="T47" fmla="*/ 76 h 187"/>
                <a:gd name="T48" fmla="*/ 2 w 18"/>
                <a:gd name="T49" fmla="*/ 58 h 187"/>
                <a:gd name="T50" fmla="*/ 3 w 18"/>
                <a:gd name="T51" fmla="*/ 43 h 187"/>
                <a:gd name="T52" fmla="*/ 6 w 18"/>
                <a:gd name="T53" fmla="*/ 28 h 187"/>
                <a:gd name="T54" fmla="*/ 14 w 18"/>
                <a:gd name="T55" fmla="*/ 0 h 187"/>
                <a:gd name="T56" fmla="*/ 16 w 18"/>
                <a:gd name="T5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7">
                  <a:moveTo>
                    <a:pt x="16" y="0"/>
                  </a:moveTo>
                  <a:cubicBezTo>
                    <a:pt x="16" y="0"/>
                    <a:pt x="15" y="3"/>
                    <a:pt x="14" y="8"/>
                  </a:cubicBezTo>
                  <a:cubicBezTo>
                    <a:pt x="13" y="11"/>
                    <a:pt x="12" y="14"/>
                    <a:pt x="11" y="17"/>
                  </a:cubicBezTo>
                  <a:cubicBezTo>
                    <a:pt x="10" y="21"/>
                    <a:pt x="10" y="25"/>
                    <a:pt x="9" y="29"/>
                  </a:cubicBezTo>
                  <a:cubicBezTo>
                    <a:pt x="8" y="33"/>
                    <a:pt x="7" y="38"/>
                    <a:pt x="7" y="43"/>
                  </a:cubicBezTo>
                  <a:cubicBezTo>
                    <a:pt x="6" y="48"/>
                    <a:pt x="5" y="53"/>
                    <a:pt x="5" y="59"/>
                  </a:cubicBezTo>
                  <a:cubicBezTo>
                    <a:pt x="4" y="64"/>
                    <a:pt x="4" y="70"/>
                    <a:pt x="4" y="76"/>
                  </a:cubicBezTo>
                  <a:cubicBezTo>
                    <a:pt x="3" y="82"/>
                    <a:pt x="4" y="87"/>
                    <a:pt x="4" y="93"/>
                  </a:cubicBezTo>
                  <a:cubicBezTo>
                    <a:pt x="4" y="99"/>
                    <a:pt x="4" y="105"/>
                    <a:pt x="4" y="111"/>
                  </a:cubicBezTo>
                  <a:cubicBezTo>
                    <a:pt x="5" y="117"/>
                    <a:pt x="5" y="122"/>
                    <a:pt x="6" y="128"/>
                  </a:cubicBezTo>
                  <a:cubicBezTo>
                    <a:pt x="7" y="133"/>
                    <a:pt x="8" y="139"/>
                    <a:pt x="8" y="144"/>
                  </a:cubicBezTo>
                  <a:cubicBezTo>
                    <a:pt x="9" y="149"/>
                    <a:pt x="10" y="153"/>
                    <a:pt x="11" y="158"/>
                  </a:cubicBezTo>
                  <a:cubicBezTo>
                    <a:pt x="12" y="162"/>
                    <a:pt x="12" y="166"/>
                    <a:pt x="13" y="169"/>
                  </a:cubicBezTo>
                  <a:cubicBezTo>
                    <a:pt x="14" y="173"/>
                    <a:pt x="15" y="176"/>
                    <a:pt x="16" y="178"/>
                  </a:cubicBezTo>
                  <a:cubicBezTo>
                    <a:pt x="17" y="183"/>
                    <a:pt x="18" y="186"/>
                    <a:pt x="18" y="186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7"/>
                    <a:pt x="15" y="184"/>
                    <a:pt x="13" y="179"/>
                  </a:cubicBezTo>
                  <a:cubicBezTo>
                    <a:pt x="13" y="177"/>
                    <a:pt x="12" y="173"/>
                    <a:pt x="11" y="170"/>
                  </a:cubicBezTo>
                  <a:cubicBezTo>
                    <a:pt x="10" y="167"/>
                    <a:pt x="9" y="163"/>
                    <a:pt x="8" y="158"/>
                  </a:cubicBezTo>
                  <a:cubicBezTo>
                    <a:pt x="7" y="154"/>
                    <a:pt x="6" y="149"/>
                    <a:pt x="5" y="144"/>
                  </a:cubicBezTo>
                  <a:cubicBezTo>
                    <a:pt x="4" y="139"/>
                    <a:pt x="3" y="134"/>
                    <a:pt x="3" y="128"/>
                  </a:cubicBezTo>
                  <a:cubicBezTo>
                    <a:pt x="2" y="123"/>
                    <a:pt x="2" y="117"/>
                    <a:pt x="1" y="111"/>
                  </a:cubicBezTo>
                  <a:cubicBezTo>
                    <a:pt x="1" y="105"/>
                    <a:pt x="0" y="99"/>
                    <a:pt x="0" y="93"/>
                  </a:cubicBezTo>
                  <a:cubicBezTo>
                    <a:pt x="0" y="87"/>
                    <a:pt x="0" y="81"/>
                    <a:pt x="0" y="76"/>
                  </a:cubicBezTo>
                  <a:cubicBezTo>
                    <a:pt x="1" y="70"/>
                    <a:pt x="1" y="64"/>
                    <a:pt x="2" y="58"/>
                  </a:cubicBezTo>
                  <a:cubicBezTo>
                    <a:pt x="2" y="53"/>
                    <a:pt x="3" y="48"/>
                    <a:pt x="3" y="43"/>
                  </a:cubicBezTo>
                  <a:cubicBezTo>
                    <a:pt x="4" y="37"/>
                    <a:pt x="5" y="33"/>
                    <a:pt x="6" y="28"/>
                  </a:cubicBezTo>
                  <a:cubicBezTo>
                    <a:pt x="10" y="11"/>
                    <a:pt x="14" y="0"/>
                    <a:pt x="1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Freeform 2321"/>
            <p:cNvSpPr>
              <a:spLocks/>
            </p:cNvSpPr>
            <p:nvPr/>
          </p:nvSpPr>
          <p:spPr bwMode="auto">
            <a:xfrm>
              <a:off x="5627688" y="688976"/>
              <a:ext cx="152400" cy="696913"/>
            </a:xfrm>
            <a:custGeom>
              <a:avLst/>
              <a:gdLst>
                <a:gd name="T0" fmla="*/ 39 w 40"/>
                <a:gd name="T1" fmla="*/ 1 h 185"/>
                <a:gd name="T2" fmla="*/ 33 w 40"/>
                <a:gd name="T3" fmla="*/ 7 h 185"/>
                <a:gd name="T4" fmla="*/ 20 w 40"/>
                <a:gd name="T5" fmla="*/ 26 h 185"/>
                <a:gd name="T6" fmla="*/ 8 w 40"/>
                <a:gd name="T7" fmla="*/ 55 h 185"/>
                <a:gd name="T8" fmla="*/ 5 w 40"/>
                <a:gd name="T9" fmla="*/ 73 h 185"/>
                <a:gd name="T10" fmla="*/ 4 w 40"/>
                <a:gd name="T11" fmla="*/ 91 h 185"/>
                <a:gd name="T12" fmla="*/ 6 w 40"/>
                <a:gd name="T13" fmla="*/ 110 h 185"/>
                <a:gd name="T14" fmla="*/ 8 w 40"/>
                <a:gd name="T15" fmla="*/ 119 h 185"/>
                <a:gd name="T16" fmla="*/ 11 w 40"/>
                <a:gd name="T17" fmla="*/ 127 h 185"/>
                <a:gd name="T18" fmla="*/ 17 w 40"/>
                <a:gd name="T19" fmla="*/ 143 h 185"/>
                <a:gd name="T20" fmla="*/ 23 w 40"/>
                <a:gd name="T21" fmla="*/ 157 h 185"/>
                <a:gd name="T22" fmla="*/ 27 w 40"/>
                <a:gd name="T23" fmla="*/ 163 h 185"/>
                <a:gd name="T24" fmla="*/ 30 w 40"/>
                <a:gd name="T25" fmla="*/ 168 h 185"/>
                <a:gd name="T26" fmla="*/ 35 w 40"/>
                <a:gd name="T27" fmla="*/ 177 h 185"/>
                <a:gd name="T28" fmla="*/ 40 w 40"/>
                <a:gd name="T29" fmla="*/ 184 h 185"/>
                <a:gd name="T30" fmla="*/ 38 w 40"/>
                <a:gd name="T31" fmla="*/ 185 h 185"/>
                <a:gd name="T32" fmla="*/ 33 w 40"/>
                <a:gd name="T33" fmla="*/ 178 h 185"/>
                <a:gd name="T34" fmla="*/ 27 w 40"/>
                <a:gd name="T35" fmla="*/ 170 h 185"/>
                <a:gd name="T36" fmla="*/ 24 w 40"/>
                <a:gd name="T37" fmla="*/ 164 h 185"/>
                <a:gd name="T38" fmla="*/ 21 w 40"/>
                <a:gd name="T39" fmla="*/ 158 h 185"/>
                <a:gd name="T40" fmla="*/ 14 w 40"/>
                <a:gd name="T41" fmla="*/ 145 h 185"/>
                <a:gd name="T42" fmla="*/ 8 w 40"/>
                <a:gd name="T43" fmla="*/ 128 h 185"/>
                <a:gd name="T44" fmla="*/ 5 w 40"/>
                <a:gd name="T45" fmla="*/ 120 h 185"/>
                <a:gd name="T46" fmla="*/ 3 w 40"/>
                <a:gd name="T47" fmla="*/ 111 h 185"/>
                <a:gd name="T48" fmla="*/ 0 w 40"/>
                <a:gd name="T49" fmla="*/ 92 h 185"/>
                <a:gd name="T50" fmla="*/ 1 w 40"/>
                <a:gd name="T51" fmla="*/ 72 h 185"/>
                <a:gd name="T52" fmla="*/ 5 w 40"/>
                <a:gd name="T53" fmla="*/ 54 h 185"/>
                <a:gd name="T54" fmla="*/ 18 w 40"/>
                <a:gd name="T55" fmla="*/ 24 h 185"/>
                <a:gd name="T56" fmla="*/ 32 w 40"/>
                <a:gd name="T57" fmla="*/ 6 h 185"/>
                <a:gd name="T58" fmla="*/ 38 w 40"/>
                <a:gd name="T59" fmla="*/ 0 h 185"/>
                <a:gd name="T60" fmla="*/ 39 w 40"/>
                <a:gd name="T61" fmla="*/ 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185">
                  <a:moveTo>
                    <a:pt x="39" y="1"/>
                  </a:moveTo>
                  <a:cubicBezTo>
                    <a:pt x="39" y="1"/>
                    <a:pt x="37" y="3"/>
                    <a:pt x="33" y="7"/>
                  </a:cubicBezTo>
                  <a:cubicBezTo>
                    <a:pt x="30" y="11"/>
                    <a:pt x="25" y="18"/>
                    <a:pt x="20" y="26"/>
                  </a:cubicBezTo>
                  <a:cubicBezTo>
                    <a:pt x="15" y="34"/>
                    <a:pt x="11" y="44"/>
                    <a:pt x="8" y="55"/>
                  </a:cubicBezTo>
                  <a:cubicBezTo>
                    <a:pt x="6" y="61"/>
                    <a:pt x="5" y="67"/>
                    <a:pt x="5" y="73"/>
                  </a:cubicBezTo>
                  <a:cubicBezTo>
                    <a:pt x="4" y="79"/>
                    <a:pt x="4" y="85"/>
                    <a:pt x="4" y="91"/>
                  </a:cubicBezTo>
                  <a:cubicBezTo>
                    <a:pt x="4" y="98"/>
                    <a:pt x="5" y="104"/>
                    <a:pt x="6" y="110"/>
                  </a:cubicBezTo>
                  <a:cubicBezTo>
                    <a:pt x="7" y="113"/>
                    <a:pt x="7" y="116"/>
                    <a:pt x="8" y="119"/>
                  </a:cubicBezTo>
                  <a:cubicBezTo>
                    <a:pt x="9" y="122"/>
                    <a:pt x="10" y="125"/>
                    <a:pt x="11" y="127"/>
                  </a:cubicBezTo>
                  <a:cubicBezTo>
                    <a:pt x="12" y="133"/>
                    <a:pt x="15" y="138"/>
                    <a:pt x="17" y="143"/>
                  </a:cubicBezTo>
                  <a:cubicBezTo>
                    <a:pt x="19" y="148"/>
                    <a:pt x="21" y="153"/>
                    <a:pt x="23" y="157"/>
                  </a:cubicBezTo>
                  <a:cubicBezTo>
                    <a:pt x="24" y="159"/>
                    <a:pt x="26" y="161"/>
                    <a:pt x="27" y="163"/>
                  </a:cubicBezTo>
                  <a:cubicBezTo>
                    <a:pt x="28" y="165"/>
                    <a:pt x="29" y="166"/>
                    <a:pt x="30" y="168"/>
                  </a:cubicBezTo>
                  <a:cubicBezTo>
                    <a:pt x="32" y="171"/>
                    <a:pt x="33" y="174"/>
                    <a:pt x="35" y="177"/>
                  </a:cubicBezTo>
                  <a:cubicBezTo>
                    <a:pt x="38" y="181"/>
                    <a:pt x="40" y="184"/>
                    <a:pt x="40" y="184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6" y="182"/>
                    <a:pt x="33" y="178"/>
                  </a:cubicBezTo>
                  <a:cubicBezTo>
                    <a:pt x="31" y="176"/>
                    <a:pt x="29" y="173"/>
                    <a:pt x="27" y="170"/>
                  </a:cubicBezTo>
                  <a:cubicBezTo>
                    <a:pt x="26" y="168"/>
                    <a:pt x="25" y="166"/>
                    <a:pt x="24" y="164"/>
                  </a:cubicBezTo>
                  <a:cubicBezTo>
                    <a:pt x="23" y="162"/>
                    <a:pt x="22" y="160"/>
                    <a:pt x="21" y="158"/>
                  </a:cubicBezTo>
                  <a:cubicBezTo>
                    <a:pt x="18" y="154"/>
                    <a:pt x="16" y="149"/>
                    <a:pt x="14" y="145"/>
                  </a:cubicBezTo>
                  <a:cubicBezTo>
                    <a:pt x="12" y="139"/>
                    <a:pt x="9" y="134"/>
                    <a:pt x="8" y="128"/>
                  </a:cubicBezTo>
                  <a:cubicBezTo>
                    <a:pt x="7" y="126"/>
                    <a:pt x="6" y="123"/>
                    <a:pt x="5" y="120"/>
                  </a:cubicBezTo>
                  <a:cubicBezTo>
                    <a:pt x="4" y="117"/>
                    <a:pt x="3" y="114"/>
                    <a:pt x="3" y="111"/>
                  </a:cubicBezTo>
                  <a:cubicBezTo>
                    <a:pt x="2" y="104"/>
                    <a:pt x="1" y="98"/>
                    <a:pt x="0" y="92"/>
                  </a:cubicBezTo>
                  <a:cubicBezTo>
                    <a:pt x="0" y="85"/>
                    <a:pt x="0" y="79"/>
                    <a:pt x="1" y="72"/>
                  </a:cubicBezTo>
                  <a:cubicBezTo>
                    <a:pt x="2" y="66"/>
                    <a:pt x="3" y="60"/>
                    <a:pt x="5" y="54"/>
                  </a:cubicBezTo>
                  <a:cubicBezTo>
                    <a:pt x="8" y="43"/>
                    <a:pt x="13" y="32"/>
                    <a:pt x="18" y="24"/>
                  </a:cubicBezTo>
                  <a:cubicBezTo>
                    <a:pt x="23" y="16"/>
                    <a:pt x="28" y="10"/>
                    <a:pt x="32" y="6"/>
                  </a:cubicBezTo>
                  <a:cubicBezTo>
                    <a:pt x="36" y="2"/>
                    <a:pt x="38" y="0"/>
                    <a:pt x="38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Freeform 2322"/>
            <p:cNvSpPr>
              <a:spLocks/>
            </p:cNvSpPr>
            <p:nvPr/>
          </p:nvSpPr>
          <p:spPr bwMode="auto">
            <a:xfrm>
              <a:off x="5499101" y="703263"/>
              <a:ext cx="215900" cy="671513"/>
            </a:xfrm>
            <a:custGeom>
              <a:avLst/>
              <a:gdLst>
                <a:gd name="T0" fmla="*/ 52 w 57"/>
                <a:gd name="T1" fmla="*/ 1 h 178"/>
                <a:gd name="T2" fmla="*/ 46 w 57"/>
                <a:gd name="T3" fmla="*/ 7 h 178"/>
                <a:gd name="T4" fmla="*/ 29 w 57"/>
                <a:gd name="T5" fmla="*/ 24 h 178"/>
                <a:gd name="T6" fmla="*/ 11 w 57"/>
                <a:gd name="T7" fmla="*/ 53 h 178"/>
                <a:gd name="T8" fmla="*/ 6 w 57"/>
                <a:gd name="T9" fmla="*/ 71 h 178"/>
                <a:gd name="T10" fmla="*/ 4 w 57"/>
                <a:gd name="T11" fmla="*/ 90 h 178"/>
                <a:gd name="T12" fmla="*/ 7 w 57"/>
                <a:gd name="T13" fmla="*/ 109 h 178"/>
                <a:gd name="T14" fmla="*/ 14 w 57"/>
                <a:gd name="T15" fmla="*/ 126 h 178"/>
                <a:gd name="T16" fmla="*/ 19 w 57"/>
                <a:gd name="T17" fmla="*/ 134 h 178"/>
                <a:gd name="T18" fmla="*/ 24 w 57"/>
                <a:gd name="T19" fmla="*/ 141 h 178"/>
                <a:gd name="T20" fmla="*/ 34 w 57"/>
                <a:gd name="T21" fmla="*/ 154 h 178"/>
                <a:gd name="T22" fmla="*/ 39 w 57"/>
                <a:gd name="T23" fmla="*/ 159 h 178"/>
                <a:gd name="T24" fmla="*/ 43 w 57"/>
                <a:gd name="T25" fmla="*/ 163 h 178"/>
                <a:gd name="T26" fmla="*/ 47 w 57"/>
                <a:gd name="T27" fmla="*/ 167 h 178"/>
                <a:gd name="T28" fmla="*/ 51 w 57"/>
                <a:gd name="T29" fmla="*/ 171 h 178"/>
                <a:gd name="T30" fmla="*/ 57 w 57"/>
                <a:gd name="T31" fmla="*/ 176 h 178"/>
                <a:gd name="T32" fmla="*/ 56 w 57"/>
                <a:gd name="T33" fmla="*/ 178 h 178"/>
                <a:gd name="T34" fmla="*/ 49 w 57"/>
                <a:gd name="T35" fmla="*/ 172 h 178"/>
                <a:gd name="T36" fmla="*/ 45 w 57"/>
                <a:gd name="T37" fmla="*/ 169 h 178"/>
                <a:gd name="T38" fmla="*/ 41 w 57"/>
                <a:gd name="T39" fmla="*/ 165 h 178"/>
                <a:gd name="T40" fmla="*/ 36 w 57"/>
                <a:gd name="T41" fmla="*/ 161 h 178"/>
                <a:gd name="T42" fmla="*/ 31 w 57"/>
                <a:gd name="T43" fmla="*/ 156 h 178"/>
                <a:gd name="T44" fmla="*/ 21 w 57"/>
                <a:gd name="T45" fmla="*/ 143 h 178"/>
                <a:gd name="T46" fmla="*/ 16 w 57"/>
                <a:gd name="T47" fmla="*/ 136 h 178"/>
                <a:gd name="T48" fmla="*/ 11 w 57"/>
                <a:gd name="T49" fmla="*/ 128 h 178"/>
                <a:gd name="T50" fmla="*/ 4 w 57"/>
                <a:gd name="T51" fmla="*/ 110 h 178"/>
                <a:gd name="T52" fmla="*/ 1 w 57"/>
                <a:gd name="T53" fmla="*/ 90 h 178"/>
                <a:gd name="T54" fmla="*/ 2 w 57"/>
                <a:gd name="T55" fmla="*/ 70 h 178"/>
                <a:gd name="T56" fmla="*/ 8 w 57"/>
                <a:gd name="T57" fmla="*/ 51 h 178"/>
                <a:gd name="T58" fmla="*/ 27 w 57"/>
                <a:gd name="T59" fmla="*/ 22 h 178"/>
                <a:gd name="T60" fmla="*/ 44 w 57"/>
                <a:gd name="T61" fmla="*/ 5 h 178"/>
                <a:gd name="T62" fmla="*/ 51 w 57"/>
                <a:gd name="T63" fmla="*/ 0 h 178"/>
                <a:gd name="T64" fmla="*/ 52 w 57"/>
                <a:gd name="T6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178">
                  <a:moveTo>
                    <a:pt x="52" y="1"/>
                  </a:moveTo>
                  <a:cubicBezTo>
                    <a:pt x="52" y="1"/>
                    <a:pt x="50" y="3"/>
                    <a:pt x="46" y="7"/>
                  </a:cubicBezTo>
                  <a:cubicBezTo>
                    <a:pt x="41" y="11"/>
                    <a:pt x="35" y="17"/>
                    <a:pt x="29" y="24"/>
                  </a:cubicBezTo>
                  <a:cubicBezTo>
                    <a:pt x="23" y="32"/>
                    <a:pt x="16" y="41"/>
                    <a:pt x="11" y="53"/>
                  </a:cubicBezTo>
                  <a:cubicBezTo>
                    <a:pt x="9" y="58"/>
                    <a:pt x="7" y="64"/>
                    <a:pt x="6" y="71"/>
                  </a:cubicBezTo>
                  <a:cubicBezTo>
                    <a:pt x="4" y="77"/>
                    <a:pt x="4" y="83"/>
                    <a:pt x="4" y="90"/>
                  </a:cubicBezTo>
                  <a:cubicBezTo>
                    <a:pt x="4" y="96"/>
                    <a:pt x="6" y="103"/>
                    <a:pt x="7" y="109"/>
                  </a:cubicBezTo>
                  <a:cubicBezTo>
                    <a:pt x="9" y="115"/>
                    <a:pt x="12" y="121"/>
                    <a:pt x="14" y="126"/>
                  </a:cubicBezTo>
                  <a:cubicBezTo>
                    <a:pt x="16" y="129"/>
                    <a:pt x="17" y="132"/>
                    <a:pt x="19" y="134"/>
                  </a:cubicBezTo>
                  <a:cubicBezTo>
                    <a:pt x="21" y="137"/>
                    <a:pt x="22" y="139"/>
                    <a:pt x="24" y="141"/>
                  </a:cubicBezTo>
                  <a:cubicBezTo>
                    <a:pt x="27" y="146"/>
                    <a:pt x="30" y="150"/>
                    <a:pt x="34" y="154"/>
                  </a:cubicBezTo>
                  <a:cubicBezTo>
                    <a:pt x="35" y="155"/>
                    <a:pt x="37" y="157"/>
                    <a:pt x="39" y="159"/>
                  </a:cubicBezTo>
                  <a:cubicBezTo>
                    <a:pt x="40" y="160"/>
                    <a:pt x="42" y="162"/>
                    <a:pt x="43" y="163"/>
                  </a:cubicBezTo>
                  <a:cubicBezTo>
                    <a:pt x="44" y="165"/>
                    <a:pt x="46" y="166"/>
                    <a:pt x="47" y="167"/>
                  </a:cubicBezTo>
                  <a:cubicBezTo>
                    <a:pt x="48" y="168"/>
                    <a:pt x="50" y="170"/>
                    <a:pt x="51" y="171"/>
                  </a:cubicBezTo>
                  <a:cubicBezTo>
                    <a:pt x="55" y="174"/>
                    <a:pt x="57" y="176"/>
                    <a:pt x="57" y="176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6" y="178"/>
                    <a:pt x="53" y="176"/>
                    <a:pt x="49" y="172"/>
                  </a:cubicBezTo>
                  <a:cubicBezTo>
                    <a:pt x="48" y="171"/>
                    <a:pt x="47" y="170"/>
                    <a:pt x="45" y="169"/>
                  </a:cubicBezTo>
                  <a:cubicBezTo>
                    <a:pt x="44" y="168"/>
                    <a:pt x="43" y="167"/>
                    <a:pt x="41" y="165"/>
                  </a:cubicBezTo>
                  <a:cubicBezTo>
                    <a:pt x="40" y="164"/>
                    <a:pt x="38" y="163"/>
                    <a:pt x="36" y="161"/>
                  </a:cubicBezTo>
                  <a:cubicBezTo>
                    <a:pt x="35" y="159"/>
                    <a:pt x="33" y="158"/>
                    <a:pt x="31" y="156"/>
                  </a:cubicBezTo>
                  <a:cubicBezTo>
                    <a:pt x="28" y="152"/>
                    <a:pt x="25" y="148"/>
                    <a:pt x="21" y="143"/>
                  </a:cubicBezTo>
                  <a:cubicBezTo>
                    <a:pt x="19" y="141"/>
                    <a:pt x="18" y="138"/>
                    <a:pt x="16" y="136"/>
                  </a:cubicBezTo>
                  <a:cubicBezTo>
                    <a:pt x="14" y="133"/>
                    <a:pt x="13" y="131"/>
                    <a:pt x="11" y="128"/>
                  </a:cubicBezTo>
                  <a:cubicBezTo>
                    <a:pt x="8" y="122"/>
                    <a:pt x="6" y="116"/>
                    <a:pt x="4" y="110"/>
                  </a:cubicBezTo>
                  <a:cubicBezTo>
                    <a:pt x="2" y="103"/>
                    <a:pt x="1" y="97"/>
                    <a:pt x="1" y="90"/>
                  </a:cubicBezTo>
                  <a:cubicBezTo>
                    <a:pt x="0" y="83"/>
                    <a:pt x="1" y="76"/>
                    <a:pt x="2" y="70"/>
                  </a:cubicBezTo>
                  <a:cubicBezTo>
                    <a:pt x="4" y="63"/>
                    <a:pt x="6" y="57"/>
                    <a:pt x="8" y="51"/>
                  </a:cubicBezTo>
                  <a:cubicBezTo>
                    <a:pt x="13" y="40"/>
                    <a:pt x="20" y="30"/>
                    <a:pt x="27" y="22"/>
                  </a:cubicBezTo>
                  <a:cubicBezTo>
                    <a:pt x="33" y="15"/>
                    <a:pt x="40" y="9"/>
                    <a:pt x="44" y="5"/>
                  </a:cubicBezTo>
                  <a:cubicBezTo>
                    <a:pt x="48" y="2"/>
                    <a:pt x="51" y="0"/>
                    <a:pt x="51" y="0"/>
                  </a:cubicBezTo>
                  <a:lnTo>
                    <a:pt x="52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Freeform 2323"/>
            <p:cNvSpPr>
              <a:spLocks/>
            </p:cNvSpPr>
            <p:nvPr/>
          </p:nvSpPr>
          <p:spPr bwMode="auto">
            <a:xfrm>
              <a:off x="5726113" y="642938"/>
              <a:ext cx="236538" cy="49213"/>
            </a:xfrm>
            <a:custGeom>
              <a:avLst/>
              <a:gdLst>
                <a:gd name="T0" fmla="*/ 55 w 62"/>
                <a:gd name="T1" fmla="*/ 13 h 13"/>
                <a:gd name="T2" fmla="*/ 61 w 62"/>
                <a:gd name="T3" fmla="*/ 6 h 13"/>
                <a:gd name="T4" fmla="*/ 54 w 62"/>
                <a:gd name="T5" fmla="*/ 1 h 13"/>
                <a:gd name="T6" fmla="*/ 10 w 62"/>
                <a:gd name="T7" fmla="*/ 0 h 13"/>
                <a:gd name="T8" fmla="*/ 0 w 62"/>
                <a:gd name="T9" fmla="*/ 4 h 13"/>
                <a:gd name="T10" fmla="*/ 2 w 62"/>
                <a:gd name="T11" fmla="*/ 10 h 13"/>
                <a:gd name="T12" fmla="*/ 7 w 62"/>
                <a:gd name="T13" fmla="*/ 13 h 13"/>
                <a:gd name="T14" fmla="*/ 31 w 62"/>
                <a:gd name="T15" fmla="*/ 11 h 13"/>
                <a:gd name="T16" fmla="*/ 55 w 6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">
                  <a:moveTo>
                    <a:pt x="55" y="13"/>
                  </a:moveTo>
                  <a:cubicBezTo>
                    <a:pt x="58" y="13"/>
                    <a:pt x="62" y="10"/>
                    <a:pt x="61" y="6"/>
                  </a:cubicBezTo>
                  <a:cubicBezTo>
                    <a:pt x="61" y="3"/>
                    <a:pt x="58" y="2"/>
                    <a:pt x="54" y="1"/>
                  </a:cubicBezTo>
                  <a:cubicBezTo>
                    <a:pt x="40" y="0"/>
                    <a:pt x="24" y="0"/>
                    <a:pt x="10" y="0"/>
                  </a:cubicBezTo>
                  <a:cubicBezTo>
                    <a:pt x="6" y="0"/>
                    <a:pt x="2" y="1"/>
                    <a:pt x="0" y="4"/>
                  </a:cubicBezTo>
                  <a:cubicBezTo>
                    <a:pt x="0" y="6"/>
                    <a:pt x="0" y="8"/>
                    <a:pt x="2" y="10"/>
                  </a:cubicBezTo>
                  <a:cubicBezTo>
                    <a:pt x="3" y="11"/>
                    <a:pt x="5" y="12"/>
                    <a:pt x="7" y="13"/>
                  </a:cubicBezTo>
                  <a:cubicBezTo>
                    <a:pt x="7" y="13"/>
                    <a:pt x="20" y="11"/>
                    <a:pt x="31" y="11"/>
                  </a:cubicBezTo>
                  <a:cubicBezTo>
                    <a:pt x="42" y="11"/>
                    <a:pt x="55" y="13"/>
                    <a:pt x="55" y="13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Freeform 2324"/>
            <p:cNvSpPr>
              <a:spLocks/>
            </p:cNvSpPr>
            <p:nvPr/>
          </p:nvSpPr>
          <p:spPr bwMode="auto">
            <a:xfrm>
              <a:off x="5745163" y="1379538"/>
              <a:ext cx="198438" cy="90488"/>
            </a:xfrm>
            <a:custGeom>
              <a:avLst/>
              <a:gdLst>
                <a:gd name="T0" fmla="*/ 0 w 52"/>
                <a:gd name="T1" fmla="*/ 0 h 24"/>
                <a:gd name="T2" fmla="*/ 0 w 52"/>
                <a:gd name="T3" fmla="*/ 11 h 24"/>
                <a:gd name="T4" fmla="*/ 1 w 52"/>
                <a:gd name="T5" fmla="*/ 19 h 24"/>
                <a:gd name="T6" fmla="*/ 13 w 52"/>
                <a:gd name="T7" fmla="*/ 23 h 24"/>
                <a:gd name="T8" fmla="*/ 39 w 52"/>
                <a:gd name="T9" fmla="*/ 23 h 24"/>
                <a:gd name="T10" fmla="*/ 49 w 52"/>
                <a:gd name="T11" fmla="*/ 19 h 24"/>
                <a:gd name="T12" fmla="*/ 51 w 52"/>
                <a:gd name="T13" fmla="*/ 11 h 24"/>
                <a:gd name="T14" fmla="*/ 51 w 52"/>
                <a:gd name="T15" fmla="*/ 0 h 24"/>
                <a:gd name="T16" fmla="*/ 26 w 52"/>
                <a:gd name="T17" fmla="*/ 3 h 24"/>
                <a:gd name="T18" fmla="*/ 0 w 5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7"/>
                    <a:pt x="1" y="19"/>
                  </a:cubicBezTo>
                  <a:cubicBezTo>
                    <a:pt x="4" y="23"/>
                    <a:pt x="9" y="23"/>
                    <a:pt x="13" y="23"/>
                  </a:cubicBezTo>
                  <a:cubicBezTo>
                    <a:pt x="22" y="23"/>
                    <a:pt x="31" y="24"/>
                    <a:pt x="39" y="23"/>
                  </a:cubicBezTo>
                  <a:cubicBezTo>
                    <a:pt x="43" y="23"/>
                    <a:pt x="47" y="22"/>
                    <a:pt x="49" y="19"/>
                  </a:cubicBezTo>
                  <a:cubicBezTo>
                    <a:pt x="51" y="17"/>
                    <a:pt x="51" y="14"/>
                    <a:pt x="51" y="11"/>
                  </a:cubicBezTo>
                  <a:cubicBezTo>
                    <a:pt x="51" y="8"/>
                    <a:pt x="52" y="3"/>
                    <a:pt x="51" y="0"/>
                  </a:cubicBezTo>
                  <a:cubicBezTo>
                    <a:pt x="51" y="0"/>
                    <a:pt x="46" y="2"/>
                    <a:pt x="26" y="3"/>
                  </a:cubicBezTo>
                  <a:cubicBezTo>
                    <a:pt x="6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Line 2325"/>
            <p:cNvSpPr>
              <a:spLocks noChangeShapeType="1"/>
            </p:cNvSpPr>
            <p:nvPr/>
          </p:nvSpPr>
          <p:spPr bwMode="auto">
            <a:xfrm>
              <a:off x="5843588" y="1470026"/>
              <a:ext cx="0" cy="290513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Line 2326"/>
            <p:cNvSpPr>
              <a:spLocks noChangeShapeType="1"/>
            </p:cNvSpPr>
            <p:nvPr/>
          </p:nvSpPr>
          <p:spPr bwMode="auto">
            <a:xfrm>
              <a:off x="5894388" y="1465263"/>
              <a:ext cx="0" cy="249238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Line 2327"/>
            <p:cNvSpPr>
              <a:spLocks noChangeShapeType="1"/>
            </p:cNvSpPr>
            <p:nvPr/>
          </p:nvSpPr>
          <p:spPr bwMode="auto">
            <a:xfrm>
              <a:off x="5794376" y="1470026"/>
              <a:ext cx="0" cy="244475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Line 2328"/>
            <p:cNvSpPr>
              <a:spLocks noChangeShapeType="1"/>
            </p:cNvSpPr>
            <p:nvPr/>
          </p:nvSpPr>
          <p:spPr bwMode="auto">
            <a:xfrm flipV="1">
              <a:off x="5843588" y="20638"/>
              <a:ext cx="0" cy="638175"/>
            </a:xfrm>
            <a:prstGeom prst="line">
              <a:avLst/>
            </a:prstGeom>
            <a:noFill/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409256" y="2870200"/>
            <a:ext cx="3200401" cy="3943350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7981950" y="5353051"/>
            <a:ext cx="2774950" cy="1284287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2478325" y="1370808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TextBox 1"/>
          <p:cNvSpPr txBox="1"/>
          <p:nvPr/>
        </p:nvSpPr>
        <p:spPr>
          <a:xfrm>
            <a:off x="2866971" y="1711529"/>
            <a:ext cx="6499602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283901" y="3719248"/>
            <a:ext cx="61445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ISICING</a:t>
            </a:r>
            <a:endParaRPr lang="zh-CN" altLang="en-US" sz="12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6" name="圆角矩形 2"/>
          <p:cNvSpPr/>
          <p:nvPr/>
        </p:nvSpPr>
        <p:spPr>
          <a:xfrm>
            <a:off x="4640142" y="4193668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97" name="圆角矩形 2"/>
          <p:cNvSpPr/>
          <p:nvPr/>
        </p:nvSpPr>
        <p:spPr>
          <a:xfrm>
            <a:off x="4218938" y="4193668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student-graduation-cap-shape_52041"/>
          <p:cNvSpPr>
            <a:spLocks noChangeAspect="1"/>
          </p:cNvSpPr>
          <p:nvPr/>
        </p:nvSpPr>
        <p:spPr bwMode="auto">
          <a:xfrm>
            <a:off x="4323793" y="4280173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圆角矩形 2"/>
          <p:cNvSpPr/>
          <p:nvPr/>
        </p:nvSpPr>
        <p:spPr>
          <a:xfrm>
            <a:off x="6247089" y="4211420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student-graduation-cap-shape_52041"/>
          <p:cNvSpPr>
            <a:spLocks noChangeAspect="1"/>
          </p:cNvSpPr>
          <p:nvPr/>
        </p:nvSpPr>
        <p:spPr bwMode="auto">
          <a:xfrm>
            <a:off x="6340697" y="430496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圆角矩形 2"/>
          <p:cNvSpPr/>
          <p:nvPr/>
        </p:nvSpPr>
        <p:spPr>
          <a:xfrm>
            <a:off x="6673431" y="4216804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870001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5" name="Freeform 13"/>
          <p:cNvSpPr>
            <a:spLocks/>
          </p:cNvSpPr>
          <p:nvPr/>
        </p:nvSpPr>
        <p:spPr bwMode="auto">
          <a:xfrm>
            <a:off x="153987" y="1311763"/>
            <a:ext cx="2347912" cy="1457325"/>
          </a:xfrm>
          <a:custGeom>
            <a:avLst/>
            <a:gdLst>
              <a:gd name="T0" fmla="*/ 334 w 340"/>
              <a:gd name="T1" fmla="*/ 96 h 210"/>
              <a:gd name="T2" fmla="*/ 299 w 340"/>
              <a:gd name="T3" fmla="*/ 71 h 210"/>
              <a:gd name="T4" fmla="*/ 265 w 340"/>
              <a:gd name="T5" fmla="*/ 81 h 210"/>
              <a:gd name="T6" fmla="*/ 228 w 340"/>
              <a:gd name="T7" fmla="*/ 99 h 210"/>
              <a:gd name="T8" fmla="*/ 208 w 340"/>
              <a:gd name="T9" fmla="*/ 79 h 210"/>
              <a:gd name="T10" fmla="*/ 219 w 340"/>
              <a:gd name="T11" fmla="*/ 55 h 210"/>
              <a:gd name="T12" fmla="*/ 240 w 340"/>
              <a:gd name="T13" fmla="*/ 69 h 210"/>
              <a:gd name="T14" fmla="*/ 223 w 340"/>
              <a:gd name="T15" fmla="*/ 74 h 210"/>
              <a:gd name="T16" fmla="*/ 228 w 340"/>
              <a:gd name="T17" fmla="*/ 72 h 210"/>
              <a:gd name="T18" fmla="*/ 234 w 340"/>
              <a:gd name="T19" fmla="*/ 71 h 210"/>
              <a:gd name="T20" fmla="*/ 232 w 340"/>
              <a:gd name="T21" fmla="*/ 61 h 210"/>
              <a:gd name="T22" fmla="*/ 219 w 340"/>
              <a:gd name="T23" fmla="*/ 60 h 210"/>
              <a:gd name="T24" fmla="*/ 212 w 340"/>
              <a:gd name="T25" fmla="*/ 81 h 210"/>
              <a:gd name="T26" fmla="*/ 234 w 340"/>
              <a:gd name="T27" fmla="*/ 95 h 210"/>
              <a:gd name="T28" fmla="*/ 265 w 340"/>
              <a:gd name="T29" fmla="*/ 72 h 210"/>
              <a:gd name="T30" fmla="*/ 252 w 340"/>
              <a:gd name="T31" fmla="*/ 22 h 210"/>
              <a:gd name="T32" fmla="*/ 188 w 340"/>
              <a:gd name="T33" fmla="*/ 11 h 210"/>
              <a:gd name="T34" fmla="*/ 161 w 340"/>
              <a:gd name="T35" fmla="*/ 69 h 210"/>
              <a:gd name="T36" fmla="*/ 130 w 340"/>
              <a:gd name="T37" fmla="*/ 51 h 210"/>
              <a:gd name="T38" fmla="*/ 97 w 340"/>
              <a:gd name="T39" fmla="*/ 57 h 210"/>
              <a:gd name="T40" fmla="*/ 67 w 340"/>
              <a:gd name="T41" fmla="*/ 75 h 210"/>
              <a:gd name="T42" fmla="*/ 46 w 340"/>
              <a:gd name="T43" fmla="*/ 84 h 210"/>
              <a:gd name="T44" fmla="*/ 25 w 340"/>
              <a:gd name="T45" fmla="*/ 78 h 210"/>
              <a:gd name="T46" fmla="*/ 24 w 340"/>
              <a:gd name="T47" fmla="*/ 58 h 210"/>
              <a:gd name="T48" fmla="*/ 42 w 340"/>
              <a:gd name="T49" fmla="*/ 60 h 210"/>
              <a:gd name="T50" fmla="*/ 30 w 340"/>
              <a:gd name="T51" fmla="*/ 45 h 210"/>
              <a:gd name="T52" fmla="*/ 11 w 340"/>
              <a:gd name="T53" fmla="*/ 55 h 210"/>
              <a:gd name="T54" fmla="*/ 8 w 340"/>
              <a:gd name="T55" fmla="*/ 102 h 210"/>
              <a:gd name="T56" fmla="*/ 50 w 340"/>
              <a:gd name="T57" fmla="*/ 127 h 210"/>
              <a:gd name="T58" fmla="*/ 83 w 340"/>
              <a:gd name="T59" fmla="*/ 119 h 210"/>
              <a:gd name="T60" fmla="*/ 115 w 340"/>
              <a:gd name="T61" fmla="*/ 98 h 210"/>
              <a:gd name="T62" fmla="*/ 155 w 340"/>
              <a:gd name="T63" fmla="*/ 116 h 210"/>
              <a:gd name="T64" fmla="*/ 132 w 340"/>
              <a:gd name="T65" fmla="*/ 136 h 210"/>
              <a:gd name="T66" fmla="*/ 134 w 340"/>
              <a:gd name="T67" fmla="*/ 116 h 210"/>
              <a:gd name="T68" fmla="*/ 135 w 340"/>
              <a:gd name="T69" fmla="*/ 120 h 210"/>
              <a:gd name="T70" fmla="*/ 133 w 340"/>
              <a:gd name="T71" fmla="*/ 131 h 210"/>
              <a:gd name="T72" fmla="*/ 149 w 340"/>
              <a:gd name="T73" fmla="*/ 126 h 210"/>
              <a:gd name="T74" fmla="*/ 131 w 340"/>
              <a:gd name="T75" fmla="*/ 102 h 210"/>
              <a:gd name="T76" fmla="*/ 97 w 340"/>
              <a:gd name="T77" fmla="*/ 111 h 210"/>
              <a:gd name="T78" fmla="*/ 94 w 340"/>
              <a:gd name="T79" fmla="*/ 115 h 210"/>
              <a:gd name="T80" fmla="*/ 95 w 340"/>
              <a:gd name="T81" fmla="*/ 166 h 210"/>
              <a:gd name="T82" fmla="*/ 136 w 340"/>
              <a:gd name="T83" fmla="*/ 183 h 210"/>
              <a:gd name="T84" fmla="*/ 174 w 340"/>
              <a:gd name="T85" fmla="*/ 167 h 210"/>
              <a:gd name="T86" fmla="*/ 198 w 340"/>
              <a:gd name="T87" fmla="*/ 205 h 210"/>
              <a:gd name="T88" fmla="*/ 239 w 340"/>
              <a:gd name="T89" fmla="*/ 187 h 210"/>
              <a:gd name="T90" fmla="*/ 222 w 340"/>
              <a:gd name="T91" fmla="*/ 159 h 210"/>
              <a:gd name="T92" fmla="*/ 246 w 340"/>
              <a:gd name="T93" fmla="*/ 130 h 210"/>
              <a:gd name="T94" fmla="*/ 264 w 340"/>
              <a:gd name="T95" fmla="*/ 149 h 210"/>
              <a:gd name="T96" fmla="*/ 246 w 340"/>
              <a:gd name="T97" fmla="*/ 146 h 210"/>
              <a:gd name="T98" fmla="*/ 250 w 340"/>
              <a:gd name="T99" fmla="*/ 147 h 210"/>
              <a:gd name="T100" fmla="*/ 260 w 340"/>
              <a:gd name="T101" fmla="*/ 148 h 210"/>
              <a:gd name="T102" fmla="*/ 260 w 340"/>
              <a:gd name="T103" fmla="*/ 140 h 210"/>
              <a:gd name="T104" fmla="*/ 251 w 340"/>
              <a:gd name="T105" fmla="*/ 134 h 210"/>
              <a:gd name="T106" fmla="*/ 230 w 340"/>
              <a:gd name="T107" fmla="*/ 144 h 210"/>
              <a:gd name="T108" fmla="*/ 232 w 340"/>
              <a:gd name="T109" fmla="*/ 174 h 210"/>
              <a:gd name="T110" fmla="*/ 250 w 340"/>
              <a:gd name="T111" fmla="*/ 188 h 210"/>
              <a:gd name="T112" fmla="*/ 278 w 340"/>
              <a:gd name="T113" fmla="*/ 179 h 210"/>
              <a:gd name="T114" fmla="*/ 287 w 340"/>
              <a:gd name="T115" fmla="*/ 142 h 210"/>
              <a:gd name="T116" fmla="*/ 327 w 340"/>
              <a:gd name="T117" fmla="*/ 137 h 210"/>
              <a:gd name="T118" fmla="*/ 334 w 340"/>
              <a:gd name="T119" fmla="*/ 9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0" h="210">
                <a:moveTo>
                  <a:pt x="334" y="96"/>
                </a:moveTo>
                <a:cubicBezTo>
                  <a:pt x="328" y="82"/>
                  <a:pt x="314" y="73"/>
                  <a:pt x="299" y="71"/>
                </a:cubicBezTo>
                <a:cubicBezTo>
                  <a:pt x="287" y="70"/>
                  <a:pt x="275" y="74"/>
                  <a:pt x="265" y="81"/>
                </a:cubicBezTo>
                <a:cubicBezTo>
                  <a:pt x="257" y="93"/>
                  <a:pt x="244" y="101"/>
                  <a:pt x="228" y="99"/>
                </a:cubicBezTo>
                <a:cubicBezTo>
                  <a:pt x="217" y="98"/>
                  <a:pt x="209" y="90"/>
                  <a:pt x="208" y="79"/>
                </a:cubicBezTo>
                <a:cubicBezTo>
                  <a:pt x="207" y="70"/>
                  <a:pt x="210" y="59"/>
                  <a:pt x="219" y="55"/>
                </a:cubicBezTo>
                <a:cubicBezTo>
                  <a:pt x="227" y="51"/>
                  <a:pt x="242" y="58"/>
                  <a:pt x="240" y="69"/>
                </a:cubicBezTo>
                <a:cubicBezTo>
                  <a:pt x="238" y="76"/>
                  <a:pt x="227" y="84"/>
                  <a:pt x="223" y="74"/>
                </a:cubicBezTo>
                <a:cubicBezTo>
                  <a:pt x="222" y="71"/>
                  <a:pt x="227" y="70"/>
                  <a:pt x="228" y="72"/>
                </a:cubicBezTo>
                <a:cubicBezTo>
                  <a:pt x="229" y="77"/>
                  <a:pt x="233" y="72"/>
                  <a:pt x="234" y="71"/>
                </a:cubicBezTo>
                <a:cubicBezTo>
                  <a:pt x="236" y="67"/>
                  <a:pt x="236" y="63"/>
                  <a:pt x="232" y="61"/>
                </a:cubicBezTo>
                <a:cubicBezTo>
                  <a:pt x="228" y="58"/>
                  <a:pt x="223" y="57"/>
                  <a:pt x="219" y="60"/>
                </a:cubicBezTo>
                <a:cubicBezTo>
                  <a:pt x="213" y="64"/>
                  <a:pt x="211" y="74"/>
                  <a:pt x="212" y="81"/>
                </a:cubicBezTo>
                <a:cubicBezTo>
                  <a:pt x="215" y="91"/>
                  <a:pt x="224" y="96"/>
                  <a:pt x="234" y="95"/>
                </a:cubicBezTo>
                <a:cubicBezTo>
                  <a:pt x="248" y="94"/>
                  <a:pt x="259" y="85"/>
                  <a:pt x="265" y="72"/>
                </a:cubicBezTo>
                <a:cubicBezTo>
                  <a:pt x="269" y="55"/>
                  <a:pt x="264" y="35"/>
                  <a:pt x="252" y="22"/>
                </a:cubicBezTo>
                <a:cubicBezTo>
                  <a:pt x="236" y="5"/>
                  <a:pt x="209" y="0"/>
                  <a:pt x="188" y="11"/>
                </a:cubicBezTo>
                <a:cubicBezTo>
                  <a:pt x="168" y="21"/>
                  <a:pt x="156" y="46"/>
                  <a:pt x="161" y="69"/>
                </a:cubicBezTo>
                <a:cubicBezTo>
                  <a:pt x="157" y="58"/>
                  <a:pt x="142" y="52"/>
                  <a:pt x="130" y="51"/>
                </a:cubicBezTo>
                <a:cubicBezTo>
                  <a:pt x="119" y="49"/>
                  <a:pt x="107" y="52"/>
                  <a:pt x="97" y="57"/>
                </a:cubicBezTo>
                <a:cubicBezTo>
                  <a:pt x="86" y="62"/>
                  <a:pt x="77" y="69"/>
                  <a:pt x="67" y="75"/>
                </a:cubicBezTo>
                <a:cubicBezTo>
                  <a:pt x="61" y="79"/>
                  <a:pt x="54" y="83"/>
                  <a:pt x="46" y="84"/>
                </a:cubicBezTo>
                <a:cubicBezTo>
                  <a:pt x="39" y="85"/>
                  <a:pt x="31" y="84"/>
                  <a:pt x="25" y="78"/>
                </a:cubicBezTo>
                <a:cubicBezTo>
                  <a:pt x="20" y="73"/>
                  <a:pt x="19" y="64"/>
                  <a:pt x="24" y="58"/>
                </a:cubicBezTo>
                <a:cubicBezTo>
                  <a:pt x="29" y="52"/>
                  <a:pt x="40" y="53"/>
                  <a:pt x="42" y="60"/>
                </a:cubicBezTo>
                <a:cubicBezTo>
                  <a:pt x="44" y="53"/>
                  <a:pt x="38" y="46"/>
                  <a:pt x="30" y="45"/>
                </a:cubicBezTo>
                <a:cubicBezTo>
                  <a:pt x="23" y="45"/>
                  <a:pt x="16" y="49"/>
                  <a:pt x="11" y="55"/>
                </a:cubicBezTo>
                <a:cubicBezTo>
                  <a:pt x="0" y="68"/>
                  <a:pt x="0" y="87"/>
                  <a:pt x="8" y="102"/>
                </a:cubicBezTo>
                <a:cubicBezTo>
                  <a:pt x="16" y="117"/>
                  <a:pt x="33" y="126"/>
                  <a:pt x="50" y="127"/>
                </a:cubicBezTo>
                <a:cubicBezTo>
                  <a:pt x="61" y="128"/>
                  <a:pt x="73" y="125"/>
                  <a:pt x="83" y="119"/>
                </a:cubicBezTo>
                <a:cubicBezTo>
                  <a:pt x="90" y="109"/>
                  <a:pt x="103" y="100"/>
                  <a:pt x="115" y="98"/>
                </a:cubicBezTo>
                <a:cubicBezTo>
                  <a:pt x="130" y="95"/>
                  <a:pt x="152" y="98"/>
                  <a:pt x="155" y="116"/>
                </a:cubicBezTo>
                <a:cubicBezTo>
                  <a:pt x="157" y="128"/>
                  <a:pt x="145" y="143"/>
                  <a:pt x="132" y="136"/>
                </a:cubicBezTo>
                <a:cubicBezTo>
                  <a:pt x="124" y="131"/>
                  <a:pt x="123" y="118"/>
                  <a:pt x="134" y="116"/>
                </a:cubicBezTo>
                <a:cubicBezTo>
                  <a:pt x="137" y="116"/>
                  <a:pt x="138" y="120"/>
                  <a:pt x="135" y="120"/>
                </a:cubicBezTo>
                <a:cubicBezTo>
                  <a:pt x="129" y="121"/>
                  <a:pt x="129" y="128"/>
                  <a:pt x="133" y="131"/>
                </a:cubicBezTo>
                <a:cubicBezTo>
                  <a:pt x="139" y="135"/>
                  <a:pt x="146" y="131"/>
                  <a:pt x="149" y="126"/>
                </a:cubicBezTo>
                <a:cubicBezTo>
                  <a:pt x="157" y="113"/>
                  <a:pt x="142" y="103"/>
                  <a:pt x="131" y="102"/>
                </a:cubicBezTo>
                <a:cubicBezTo>
                  <a:pt x="120" y="100"/>
                  <a:pt x="106" y="104"/>
                  <a:pt x="97" y="111"/>
                </a:cubicBezTo>
                <a:cubicBezTo>
                  <a:pt x="97" y="112"/>
                  <a:pt x="96" y="113"/>
                  <a:pt x="94" y="115"/>
                </a:cubicBezTo>
                <a:cubicBezTo>
                  <a:pt x="83" y="126"/>
                  <a:pt x="86" y="153"/>
                  <a:pt x="95" y="166"/>
                </a:cubicBezTo>
                <a:cubicBezTo>
                  <a:pt x="104" y="178"/>
                  <a:pt x="120" y="185"/>
                  <a:pt x="136" y="183"/>
                </a:cubicBezTo>
                <a:cubicBezTo>
                  <a:pt x="151" y="182"/>
                  <a:pt x="163" y="178"/>
                  <a:pt x="174" y="167"/>
                </a:cubicBezTo>
                <a:cubicBezTo>
                  <a:pt x="171" y="183"/>
                  <a:pt x="182" y="200"/>
                  <a:pt x="198" y="205"/>
                </a:cubicBezTo>
                <a:cubicBezTo>
                  <a:pt x="213" y="210"/>
                  <a:pt x="232" y="201"/>
                  <a:pt x="239" y="187"/>
                </a:cubicBezTo>
                <a:cubicBezTo>
                  <a:pt x="230" y="181"/>
                  <a:pt x="223" y="171"/>
                  <a:pt x="222" y="159"/>
                </a:cubicBezTo>
                <a:cubicBezTo>
                  <a:pt x="221" y="144"/>
                  <a:pt x="232" y="132"/>
                  <a:pt x="246" y="130"/>
                </a:cubicBezTo>
                <a:cubicBezTo>
                  <a:pt x="258" y="128"/>
                  <a:pt x="269" y="137"/>
                  <a:pt x="264" y="149"/>
                </a:cubicBezTo>
                <a:cubicBezTo>
                  <a:pt x="260" y="159"/>
                  <a:pt x="243" y="158"/>
                  <a:pt x="246" y="146"/>
                </a:cubicBezTo>
                <a:cubicBezTo>
                  <a:pt x="246" y="144"/>
                  <a:pt x="250" y="145"/>
                  <a:pt x="250" y="147"/>
                </a:cubicBezTo>
                <a:cubicBezTo>
                  <a:pt x="248" y="156"/>
                  <a:pt x="258" y="151"/>
                  <a:pt x="260" y="148"/>
                </a:cubicBezTo>
                <a:cubicBezTo>
                  <a:pt x="261" y="145"/>
                  <a:pt x="261" y="143"/>
                  <a:pt x="260" y="140"/>
                </a:cubicBezTo>
                <a:cubicBezTo>
                  <a:pt x="259" y="136"/>
                  <a:pt x="255" y="134"/>
                  <a:pt x="251" y="134"/>
                </a:cubicBezTo>
                <a:cubicBezTo>
                  <a:pt x="243" y="133"/>
                  <a:pt x="235" y="138"/>
                  <a:pt x="230" y="144"/>
                </a:cubicBezTo>
                <a:cubicBezTo>
                  <a:pt x="224" y="152"/>
                  <a:pt x="226" y="165"/>
                  <a:pt x="232" y="174"/>
                </a:cubicBezTo>
                <a:cubicBezTo>
                  <a:pt x="236" y="181"/>
                  <a:pt x="243" y="185"/>
                  <a:pt x="250" y="188"/>
                </a:cubicBezTo>
                <a:cubicBezTo>
                  <a:pt x="260" y="190"/>
                  <a:pt x="271" y="186"/>
                  <a:pt x="278" y="179"/>
                </a:cubicBezTo>
                <a:cubicBezTo>
                  <a:pt x="288" y="170"/>
                  <a:pt x="292" y="155"/>
                  <a:pt x="287" y="142"/>
                </a:cubicBezTo>
                <a:cubicBezTo>
                  <a:pt x="299" y="150"/>
                  <a:pt x="317" y="147"/>
                  <a:pt x="327" y="137"/>
                </a:cubicBezTo>
                <a:cubicBezTo>
                  <a:pt x="338" y="126"/>
                  <a:pt x="340" y="109"/>
                  <a:pt x="334" y="96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66" name="直接连接符 165">
            <a:extLst>
              <a:ext uri="{FF2B5EF4-FFF2-40B4-BE49-F238E27FC236}">
                <a16:creationId xmlns="" xmlns:a16="http://schemas.microsoft.com/office/drawing/2014/main" id="{ED8B0A98-1D69-4C97-9A99-7E0690959B4E}"/>
              </a:ext>
            </a:extLst>
          </p:cNvPr>
          <p:cNvCxnSpPr>
            <a:cxnSpLocks/>
            <a:stCxn id="168" idx="3"/>
          </p:cNvCxnSpPr>
          <p:nvPr/>
        </p:nvCxnSpPr>
        <p:spPr>
          <a:xfrm flipV="1">
            <a:off x="2070550" y="3080021"/>
            <a:ext cx="7964363" cy="1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îşľïḋê">
            <a:extLst>
              <a:ext uri="{FF2B5EF4-FFF2-40B4-BE49-F238E27FC236}">
                <a16:creationId xmlns="" xmlns:a16="http://schemas.microsoft.com/office/drawing/2014/main" id="{13A31CBA-82E8-4CC9-A81A-951431C9436B}"/>
              </a:ext>
            </a:extLst>
          </p:cNvPr>
          <p:cNvSpPr/>
          <p:nvPr/>
        </p:nvSpPr>
        <p:spPr>
          <a:xfrm>
            <a:off x="1154466" y="2639596"/>
            <a:ext cx="880851" cy="880851"/>
          </a:xfrm>
          <a:prstGeom prst="rect">
            <a:avLst/>
          </a:prstGeom>
          <a:solidFill>
            <a:srgbClr val="249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微软雅黑"/>
              </a:rPr>
              <a:t>01</a:t>
            </a:r>
            <a:endParaRPr lang="en-US" sz="3200" b="1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168" name="îṧ1iḋe">
            <a:extLst>
              <a:ext uri="{FF2B5EF4-FFF2-40B4-BE49-F238E27FC236}">
                <a16:creationId xmlns="" xmlns:a16="http://schemas.microsoft.com/office/drawing/2014/main" id="{261FFA61-1C23-44C3-86C5-7BCB903A5994}"/>
              </a:ext>
            </a:extLst>
          </p:cNvPr>
          <p:cNvSpPr/>
          <p:nvPr/>
        </p:nvSpPr>
        <p:spPr>
          <a:xfrm>
            <a:off x="1119231" y="2604362"/>
            <a:ext cx="951319" cy="951319"/>
          </a:xfrm>
          <a:prstGeom prst="rect">
            <a:avLst/>
          </a:prstGeom>
          <a:noFill/>
          <a:ln w="28575">
            <a:solidFill>
              <a:srgbClr val="249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3200" b="1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169" name="直接连接符 168">
            <a:extLst>
              <a:ext uri="{FF2B5EF4-FFF2-40B4-BE49-F238E27FC236}">
                <a16:creationId xmlns="" xmlns:a16="http://schemas.microsoft.com/office/drawing/2014/main" id="{64F60B96-D115-43F5-B5BD-D30DD3F8320C}"/>
              </a:ext>
            </a:extLst>
          </p:cNvPr>
          <p:cNvCxnSpPr/>
          <p:nvPr/>
        </p:nvCxnSpPr>
        <p:spPr>
          <a:xfrm flipV="1">
            <a:off x="1594891" y="3555683"/>
            <a:ext cx="0" cy="431304"/>
          </a:xfrm>
          <a:prstGeom prst="line">
            <a:avLst/>
          </a:prstGeom>
          <a:ln w="28575">
            <a:solidFill>
              <a:srgbClr val="2499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íṣḷíḓé">
            <a:extLst>
              <a:ext uri="{FF2B5EF4-FFF2-40B4-BE49-F238E27FC236}">
                <a16:creationId xmlns="" xmlns:a16="http://schemas.microsoft.com/office/drawing/2014/main" id="{6E7C35E2-0F87-4B8A-89EA-15B63E118A26}"/>
              </a:ext>
            </a:extLst>
          </p:cNvPr>
          <p:cNvGrpSpPr/>
          <p:nvPr/>
        </p:nvGrpSpPr>
        <p:grpSpPr>
          <a:xfrm>
            <a:off x="3341127" y="2604362"/>
            <a:ext cx="951319" cy="1382625"/>
            <a:chOff x="4315595" y="1720959"/>
            <a:chExt cx="1216280" cy="1767713"/>
          </a:xfrm>
        </p:grpSpPr>
        <p:sp>
          <p:nvSpPr>
            <p:cNvPr id="171" name="îṩḷïḍe">
              <a:extLst>
                <a:ext uri="{FF2B5EF4-FFF2-40B4-BE49-F238E27FC236}">
                  <a16:creationId xmlns="" xmlns:a16="http://schemas.microsoft.com/office/drawing/2014/main" id="{1E0F6774-7527-43E0-9E88-10D36CAB78E1}"/>
                </a:ext>
              </a:extLst>
            </p:cNvPr>
            <p:cNvSpPr/>
            <p:nvPr/>
          </p:nvSpPr>
          <p:spPr>
            <a:xfrm>
              <a:off x="4360644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sz="3200" b="1" dirty="0" smtClean="0">
                  <a:solidFill>
                    <a:prstClr val="black"/>
                  </a:solidFill>
                  <a:latin typeface="微软雅黑"/>
                </a:rPr>
                <a:t>02</a:t>
              </a:r>
              <a:endParaRPr lang="en-US" sz="3200" b="1" dirty="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179" name="íṩ1îḋè">
              <a:extLst>
                <a:ext uri="{FF2B5EF4-FFF2-40B4-BE49-F238E27FC236}">
                  <a16:creationId xmlns="" xmlns:a16="http://schemas.microsoft.com/office/drawing/2014/main" id="{A9E766A9-87A5-4DF0-957C-E42F40F3A239}"/>
                </a:ext>
              </a:extLst>
            </p:cNvPr>
            <p:cNvSpPr/>
            <p:nvPr/>
          </p:nvSpPr>
          <p:spPr>
            <a:xfrm>
              <a:off x="4315595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3200" b="1">
                <a:solidFill>
                  <a:prstClr val="black"/>
                </a:solidFill>
                <a:latin typeface="微软雅黑"/>
              </a:endParaRPr>
            </a:p>
          </p:txBody>
        </p:sp>
        <p:cxnSp>
          <p:nvCxnSpPr>
            <p:cNvPr id="180" name="直接连接符 179">
              <a:extLst>
                <a:ext uri="{FF2B5EF4-FFF2-40B4-BE49-F238E27FC236}">
                  <a16:creationId xmlns="" xmlns:a16="http://schemas.microsoft.com/office/drawing/2014/main" id="{7657FD28-0588-4A45-9E62-BAA958A61072}"/>
                </a:ext>
              </a:extLst>
            </p:cNvPr>
            <p:cNvCxnSpPr/>
            <p:nvPr/>
          </p:nvCxnSpPr>
          <p:spPr>
            <a:xfrm flipV="1">
              <a:off x="4923736" y="2937241"/>
              <a:ext cx="0" cy="55143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íṡľíďè">
            <a:extLst>
              <a:ext uri="{FF2B5EF4-FFF2-40B4-BE49-F238E27FC236}">
                <a16:creationId xmlns="" xmlns:a16="http://schemas.microsoft.com/office/drawing/2014/main" id="{B6786EE0-DDE4-4E42-98AD-3D479ADD2B5A}"/>
              </a:ext>
            </a:extLst>
          </p:cNvPr>
          <p:cNvSpPr/>
          <p:nvPr/>
        </p:nvSpPr>
        <p:spPr>
          <a:xfrm>
            <a:off x="5598257" y="2639596"/>
            <a:ext cx="880851" cy="880851"/>
          </a:xfrm>
          <a:prstGeom prst="rect">
            <a:avLst/>
          </a:prstGeom>
          <a:solidFill>
            <a:srgbClr val="249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微软雅黑"/>
              </a:rPr>
              <a:t>03</a:t>
            </a:r>
            <a:endParaRPr lang="en-US" sz="3200" b="1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182" name="ïşḻídé">
            <a:extLst>
              <a:ext uri="{FF2B5EF4-FFF2-40B4-BE49-F238E27FC236}">
                <a16:creationId xmlns="" xmlns:a16="http://schemas.microsoft.com/office/drawing/2014/main" id="{AB47C31F-47FF-49D5-AF52-99382856E106}"/>
              </a:ext>
            </a:extLst>
          </p:cNvPr>
          <p:cNvSpPr/>
          <p:nvPr/>
        </p:nvSpPr>
        <p:spPr>
          <a:xfrm>
            <a:off x="5563023" y="2604362"/>
            <a:ext cx="951319" cy="951319"/>
          </a:xfrm>
          <a:prstGeom prst="rect">
            <a:avLst/>
          </a:prstGeom>
          <a:noFill/>
          <a:ln w="28575">
            <a:solidFill>
              <a:srgbClr val="249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3200" b="1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183" name="直接连接符 182">
            <a:extLst>
              <a:ext uri="{FF2B5EF4-FFF2-40B4-BE49-F238E27FC236}">
                <a16:creationId xmlns="" xmlns:a16="http://schemas.microsoft.com/office/drawing/2014/main" id="{C57602BF-1C34-43CB-84D8-1B4774C8BE0B}"/>
              </a:ext>
            </a:extLst>
          </p:cNvPr>
          <p:cNvCxnSpPr/>
          <p:nvPr/>
        </p:nvCxnSpPr>
        <p:spPr>
          <a:xfrm flipV="1">
            <a:off x="6038682" y="3555683"/>
            <a:ext cx="0" cy="431304"/>
          </a:xfrm>
          <a:prstGeom prst="line">
            <a:avLst/>
          </a:prstGeom>
          <a:ln w="28575">
            <a:solidFill>
              <a:srgbClr val="2499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îṡļíďé">
            <a:extLst>
              <a:ext uri="{FF2B5EF4-FFF2-40B4-BE49-F238E27FC236}">
                <a16:creationId xmlns="" xmlns:a16="http://schemas.microsoft.com/office/drawing/2014/main" id="{F1CD5AD5-0DCE-40F2-B96A-191AFE9AF83E}"/>
              </a:ext>
            </a:extLst>
          </p:cNvPr>
          <p:cNvSpPr/>
          <p:nvPr/>
        </p:nvSpPr>
        <p:spPr>
          <a:xfrm>
            <a:off x="7820154" y="2639596"/>
            <a:ext cx="880851" cy="8808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微软雅黑"/>
              </a:rPr>
              <a:t>04</a:t>
            </a:r>
            <a:endParaRPr lang="en-US" sz="3200" b="1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185" name="išľíḑê">
            <a:extLst>
              <a:ext uri="{FF2B5EF4-FFF2-40B4-BE49-F238E27FC236}">
                <a16:creationId xmlns="" xmlns:a16="http://schemas.microsoft.com/office/drawing/2014/main" id="{9DDD7780-427E-4CC7-A66D-B7462ADD4D9A}"/>
              </a:ext>
            </a:extLst>
          </p:cNvPr>
          <p:cNvSpPr/>
          <p:nvPr/>
        </p:nvSpPr>
        <p:spPr>
          <a:xfrm>
            <a:off x="7784920" y="2604362"/>
            <a:ext cx="951319" cy="951319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3200" b="1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186" name="直接连接符 185">
            <a:extLst>
              <a:ext uri="{FF2B5EF4-FFF2-40B4-BE49-F238E27FC236}">
                <a16:creationId xmlns="" xmlns:a16="http://schemas.microsoft.com/office/drawing/2014/main" id="{DCE494BF-47EB-4D0E-B741-27ED0F95F06C}"/>
              </a:ext>
            </a:extLst>
          </p:cNvPr>
          <p:cNvCxnSpPr/>
          <p:nvPr/>
        </p:nvCxnSpPr>
        <p:spPr>
          <a:xfrm flipV="1">
            <a:off x="8260579" y="3555683"/>
            <a:ext cx="0" cy="431304"/>
          </a:xfrm>
          <a:prstGeom prst="line">
            <a:avLst/>
          </a:prstGeom>
          <a:ln w="28575">
            <a:solidFill>
              <a:srgbClr val="BDE1C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îṡļíďé">
            <a:extLst>
              <a:ext uri="{FF2B5EF4-FFF2-40B4-BE49-F238E27FC236}">
                <a16:creationId xmlns="" xmlns:a16="http://schemas.microsoft.com/office/drawing/2014/main" id="{F1CD5AD5-0DCE-40F2-B96A-191AFE9AF83E}"/>
              </a:ext>
            </a:extLst>
          </p:cNvPr>
          <p:cNvSpPr/>
          <p:nvPr/>
        </p:nvSpPr>
        <p:spPr>
          <a:xfrm>
            <a:off x="10042049" y="2639596"/>
            <a:ext cx="880851" cy="880851"/>
          </a:xfrm>
          <a:prstGeom prst="rect">
            <a:avLst/>
          </a:prstGeom>
          <a:solidFill>
            <a:srgbClr val="249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微软雅黑"/>
              </a:rPr>
              <a:t>05</a:t>
            </a:r>
            <a:endParaRPr lang="en-US" sz="3200" b="1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188" name="išľíḑê">
            <a:extLst>
              <a:ext uri="{FF2B5EF4-FFF2-40B4-BE49-F238E27FC236}">
                <a16:creationId xmlns="" xmlns:a16="http://schemas.microsoft.com/office/drawing/2014/main" id="{9DDD7780-427E-4CC7-A66D-B7462ADD4D9A}"/>
              </a:ext>
            </a:extLst>
          </p:cNvPr>
          <p:cNvSpPr/>
          <p:nvPr/>
        </p:nvSpPr>
        <p:spPr>
          <a:xfrm>
            <a:off x="10006815" y="2604362"/>
            <a:ext cx="951319" cy="951319"/>
          </a:xfrm>
          <a:prstGeom prst="rect">
            <a:avLst/>
          </a:prstGeom>
          <a:noFill/>
          <a:ln w="28575">
            <a:solidFill>
              <a:srgbClr val="249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3200" b="1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189" name="直接连接符 188">
            <a:extLst>
              <a:ext uri="{FF2B5EF4-FFF2-40B4-BE49-F238E27FC236}">
                <a16:creationId xmlns="" xmlns:a16="http://schemas.microsoft.com/office/drawing/2014/main" id="{DCE494BF-47EB-4D0E-B741-27ED0F95F06C}"/>
              </a:ext>
            </a:extLst>
          </p:cNvPr>
          <p:cNvCxnSpPr/>
          <p:nvPr/>
        </p:nvCxnSpPr>
        <p:spPr>
          <a:xfrm flipV="1">
            <a:off x="10482474" y="3555683"/>
            <a:ext cx="0" cy="431304"/>
          </a:xfrm>
          <a:prstGeom prst="line">
            <a:avLst/>
          </a:prstGeom>
          <a:ln w="28575">
            <a:solidFill>
              <a:srgbClr val="2499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矩形 189"/>
          <p:cNvSpPr/>
          <p:nvPr/>
        </p:nvSpPr>
        <p:spPr>
          <a:xfrm>
            <a:off x="722922" y="445244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91" name="矩形 190"/>
          <p:cNvSpPr/>
          <p:nvPr/>
        </p:nvSpPr>
        <p:spPr>
          <a:xfrm>
            <a:off x="2997492" y="4452444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192" name="矩形 191"/>
          <p:cNvSpPr/>
          <p:nvPr/>
        </p:nvSpPr>
        <p:spPr>
          <a:xfrm>
            <a:off x="5334718" y="445244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93" name="矩形 192"/>
          <p:cNvSpPr/>
          <p:nvPr/>
        </p:nvSpPr>
        <p:spPr>
          <a:xfrm>
            <a:off x="7581097" y="445244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94" name="矩形 193"/>
          <p:cNvSpPr/>
          <p:nvPr/>
        </p:nvSpPr>
        <p:spPr>
          <a:xfrm>
            <a:off x="9855667" y="445244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95" name="îṣlïḑé"/>
          <p:cNvSpPr/>
          <p:nvPr/>
        </p:nvSpPr>
        <p:spPr bwMode="auto">
          <a:xfrm flipV="1">
            <a:off x="5203832" y="-16190"/>
            <a:ext cx="1872208" cy="1611971"/>
          </a:xfrm>
          <a:prstGeom prst="round2SameRect">
            <a:avLst/>
          </a:prstGeom>
          <a:solidFill>
            <a:srgbClr val="2499B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196" name="ïṥḷïdè"/>
          <p:cNvSpPr/>
          <p:nvPr/>
        </p:nvSpPr>
        <p:spPr>
          <a:xfrm>
            <a:off x="5203832" y="382190"/>
            <a:ext cx="1872208" cy="815211"/>
          </a:xfrm>
          <a:prstGeom prst="rect">
            <a:avLst/>
          </a:prstGeom>
        </p:spPr>
        <p:txBody>
          <a:bodyPr wrap="square" lIns="91440" tIns="45720" rIns="91440" bIns="45720" anchor="ctr">
            <a:normAutofit fontScale="85000" lnSpcReduction="20000"/>
          </a:bodyPr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rgbClr val="FFFFFF"/>
                </a:solidFill>
                <a:latin typeface="微软雅黑"/>
              </a:rPr>
              <a:t>目录</a:t>
            </a:r>
            <a:endParaRPr lang="en-US" altLang="zh-CN" sz="4000" b="1" dirty="0" smtClean="0">
              <a:solidFill>
                <a:srgbClr val="FFFFFF"/>
              </a:solidFill>
              <a:latin typeface="微软雅黑"/>
            </a:endParaRPr>
          </a:p>
          <a:p>
            <a:pPr algn="ctr">
              <a:defRPr/>
            </a:pPr>
            <a:r>
              <a:rPr lang="en-US" altLang="zh-CN" sz="2200" b="1" dirty="0" smtClean="0">
                <a:solidFill>
                  <a:srgbClr val="FFFFFF"/>
                </a:solidFill>
                <a:latin typeface="微软雅黑"/>
              </a:rPr>
              <a:t>CONTENT</a:t>
            </a:r>
            <a:endParaRPr lang="en-US" altLang="zh-CN" sz="2200" b="1" dirty="0">
              <a:solidFill>
                <a:srgbClr val="FFFFFF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267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图片 1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5" name="Freeform 13"/>
          <p:cNvSpPr>
            <a:spLocks/>
          </p:cNvSpPr>
          <p:nvPr/>
        </p:nvSpPr>
        <p:spPr bwMode="auto">
          <a:xfrm>
            <a:off x="153987" y="1311763"/>
            <a:ext cx="2347912" cy="1457325"/>
          </a:xfrm>
          <a:custGeom>
            <a:avLst/>
            <a:gdLst>
              <a:gd name="T0" fmla="*/ 334 w 340"/>
              <a:gd name="T1" fmla="*/ 96 h 210"/>
              <a:gd name="T2" fmla="*/ 299 w 340"/>
              <a:gd name="T3" fmla="*/ 71 h 210"/>
              <a:gd name="T4" fmla="*/ 265 w 340"/>
              <a:gd name="T5" fmla="*/ 81 h 210"/>
              <a:gd name="T6" fmla="*/ 228 w 340"/>
              <a:gd name="T7" fmla="*/ 99 h 210"/>
              <a:gd name="T8" fmla="*/ 208 w 340"/>
              <a:gd name="T9" fmla="*/ 79 h 210"/>
              <a:gd name="T10" fmla="*/ 219 w 340"/>
              <a:gd name="T11" fmla="*/ 55 h 210"/>
              <a:gd name="T12" fmla="*/ 240 w 340"/>
              <a:gd name="T13" fmla="*/ 69 h 210"/>
              <a:gd name="T14" fmla="*/ 223 w 340"/>
              <a:gd name="T15" fmla="*/ 74 h 210"/>
              <a:gd name="T16" fmla="*/ 228 w 340"/>
              <a:gd name="T17" fmla="*/ 72 h 210"/>
              <a:gd name="T18" fmla="*/ 234 w 340"/>
              <a:gd name="T19" fmla="*/ 71 h 210"/>
              <a:gd name="T20" fmla="*/ 232 w 340"/>
              <a:gd name="T21" fmla="*/ 61 h 210"/>
              <a:gd name="T22" fmla="*/ 219 w 340"/>
              <a:gd name="T23" fmla="*/ 60 h 210"/>
              <a:gd name="T24" fmla="*/ 212 w 340"/>
              <a:gd name="T25" fmla="*/ 81 h 210"/>
              <a:gd name="T26" fmla="*/ 234 w 340"/>
              <a:gd name="T27" fmla="*/ 95 h 210"/>
              <a:gd name="T28" fmla="*/ 265 w 340"/>
              <a:gd name="T29" fmla="*/ 72 h 210"/>
              <a:gd name="T30" fmla="*/ 252 w 340"/>
              <a:gd name="T31" fmla="*/ 22 h 210"/>
              <a:gd name="T32" fmla="*/ 188 w 340"/>
              <a:gd name="T33" fmla="*/ 11 h 210"/>
              <a:gd name="T34" fmla="*/ 161 w 340"/>
              <a:gd name="T35" fmla="*/ 69 h 210"/>
              <a:gd name="T36" fmla="*/ 130 w 340"/>
              <a:gd name="T37" fmla="*/ 51 h 210"/>
              <a:gd name="T38" fmla="*/ 97 w 340"/>
              <a:gd name="T39" fmla="*/ 57 h 210"/>
              <a:gd name="T40" fmla="*/ 67 w 340"/>
              <a:gd name="T41" fmla="*/ 75 h 210"/>
              <a:gd name="T42" fmla="*/ 46 w 340"/>
              <a:gd name="T43" fmla="*/ 84 h 210"/>
              <a:gd name="T44" fmla="*/ 25 w 340"/>
              <a:gd name="T45" fmla="*/ 78 h 210"/>
              <a:gd name="T46" fmla="*/ 24 w 340"/>
              <a:gd name="T47" fmla="*/ 58 h 210"/>
              <a:gd name="T48" fmla="*/ 42 w 340"/>
              <a:gd name="T49" fmla="*/ 60 h 210"/>
              <a:gd name="T50" fmla="*/ 30 w 340"/>
              <a:gd name="T51" fmla="*/ 45 h 210"/>
              <a:gd name="T52" fmla="*/ 11 w 340"/>
              <a:gd name="T53" fmla="*/ 55 h 210"/>
              <a:gd name="T54" fmla="*/ 8 w 340"/>
              <a:gd name="T55" fmla="*/ 102 h 210"/>
              <a:gd name="T56" fmla="*/ 50 w 340"/>
              <a:gd name="T57" fmla="*/ 127 h 210"/>
              <a:gd name="T58" fmla="*/ 83 w 340"/>
              <a:gd name="T59" fmla="*/ 119 h 210"/>
              <a:gd name="T60" fmla="*/ 115 w 340"/>
              <a:gd name="T61" fmla="*/ 98 h 210"/>
              <a:gd name="T62" fmla="*/ 155 w 340"/>
              <a:gd name="T63" fmla="*/ 116 h 210"/>
              <a:gd name="T64" fmla="*/ 132 w 340"/>
              <a:gd name="T65" fmla="*/ 136 h 210"/>
              <a:gd name="T66" fmla="*/ 134 w 340"/>
              <a:gd name="T67" fmla="*/ 116 h 210"/>
              <a:gd name="T68" fmla="*/ 135 w 340"/>
              <a:gd name="T69" fmla="*/ 120 h 210"/>
              <a:gd name="T70" fmla="*/ 133 w 340"/>
              <a:gd name="T71" fmla="*/ 131 h 210"/>
              <a:gd name="T72" fmla="*/ 149 w 340"/>
              <a:gd name="T73" fmla="*/ 126 h 210"/>
              <a:gd name="T74" fmla="*/ 131 w 340"/>
              <a:gd name="T75" fmla="*/ 102 h 210"/>
              <a:gd name="T76" fmla="*/ 97 w 340"/>
              <a:gd name="T77" fmla="*/ 111 h 210"/>
              <a:gd name="T78" fmla="*/ 94 w 340"/>
              <a:gd name="T79" fmla="*/ 115 h 210"/>
              <a:gd name="T80" fmla="*/ 95 w 340"/>
              <a:gd name="T81" fmla="*/ 166 h 210"/>
              <a:gd name="T82" fmla="*/ 136 w 340"/>
              <a:gd name="T83" fmla="*/ 183 h 210"/>
              <a:gd name="T84" fmla="*/ 174 w 340"/>
              <a:gd name="T85" fmla="*/ 167 h 210"/>
              <a:gd name="T86" fmla="*/ 198 w 340"/>
              <a:gd name="T87" fmla="*/ 205 h 210"/>
              <a:gd name="T88" fmla="*/ 239 w 340"/>
              <a:gd name="T89" fmla="*/ 187 h 210"/>
              <a:gd name="T90" fmla="*/ 222 w 340"/>
              <a:gd name="T91" fmla="*/ 159 h 210"/>
              <a:gd name="T92" fmla="*/ 246 w 340"/>
              <a:gd name="T93" fmla="*/ 130 h 210"/>
              <a:gd name="T94" fmla="*/ 264 w 340"/>
              <a:gd name="T95" fmla="*/ 149 h 210"/>
              <a:gd name="T96" fmla="*/ 246 w 340"/>
              <a:gd name="T97" fmla="*/ 146 h 210"/>
              <a:gd name="T98" fmla="*/ 250 w 340"/>
              <a:gd name="T99" fmla="*/ 147 h 210"/>
              <a:gd name="T100" fmla="*/ 260 w 340"/>
              <a:gd name="T101" fmla="*/ 148 h 210"/>
              <a:gd name="T102" fmla="*/ 260 w 340"/>
              <a:gd name="T103" fmla="*/ 140 h 210"/>
              <a:gd name="T104" fmla="*/ 251 w 340"/>
              <a:gd name="T105" fmla="*/ 134 h 210"/>
              <a:gd name="T106" fmla="*/ 230 w 340"/>
              <a:gd name="T107" fmla="*/ 144 h 210"/>
              <a:gd name="T108" fmla="*/ 232 w 340"/>
              <a:gd name="T109" fmla="*/ 174 h 210"/>
              <a:gd name="T110" fmla="*/ 250 w 340"/>
              <a:gd name="T111" fmla="*/ 188 h 210"/>
              <a:gd name="T112" fmla="*/ 278 w 340"/>
              <a:gd name="T113" fmla="*/ 179 h 210"/>
              <a:gd name="T114" fmla="*/ 287 w 340"/>
              <a:gd name="T115" fmla="*/ 142 h 210"/>
              <a:gd name="T116" fmla="*/ 327 w 340"/>
              <a:gd name="T117" fmla="*/ 137 h 210"/>
              <a:gd name="T118" fmla="*/ 334 w 340"/>
              <a:gd name="T119" fmla="*/ 9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0" h="210">
                <a:moveTo>
                  <a:pt x="334" y="96"/>
                </a:moveTo>
                <a:cubicBezTo>
                  <a:pt x="328" y="82"/>
                  <a:pt x="314" y="73"/>
                  <a:pt x="299" y="71"/>
                </a:cubicBezTo>
                <a:cubicBezTo>
                  <a:pt x="287" y="70"/>
                  <a:pt x="275" y="74"/>
                  <a:pt x="265" y="81"/>
                </a:cubicBezTo>
                <a:cubicBezTo>
                  <a:pt x="257" y="93"/>
                  <a:pt x="244" y="101"/>
                  <a:pt x="228" y="99"/>
                </a:cubicBezTo>
                <a:cubicBezTo>
                  <a:pt x="217" y="98"/>
                  <a:pt x="209" y="90"/>
                  <a:pt x="208" y="79"/>
                </a:cubicBezTo>
                <a:cubicBezTo>
                  <a:pt x="207" y="70"/>
                  <a:pt x="210" y="59"/>
                  <a:pt x="219" y="55"/>
                </a:cubicBezTo>
                <a:cubicBezTo>
                  <a:pt x="227" y="51"/>
                  <a:pt x="242" y="58"/>
                  <a:pt x="240" y="69"/>
                </a:cubicBezTo>
                <a:cubicBezTo>
                  <a:pt x="238" y="76"/>
                  <a:pt x="227" y="84"/>
                  <a:pt x="223" y="74"/>
                </a:cubicBezTo>
                <a:cubicBezTo>
                  <a:pt x="222" y="71"/>
                  <a:pt x="227" y="70"/>
                  <a:pt x="228" y="72"/>
                </a:cubicBezTo>
                <a:cubicBezTo>
                  <a:pt x="229" y="77"/>
                  <a:pt x="233" y="72"/>
                  <a:pt x="234" y="71"/>
                </a:cubicBezTo>
                <a:cubicBezTo>
                  <a:pt x="236" y="67"/>
                  <a:pt x="236" y="63"/>
                  <a:pt x="232" y="61"/>
                </a:cubicBezTo>
                <a:cubicBezTo>
                  <a:pt x="228" y="58"/>
                  <a:pt x="223" y="57"/>
                  <a:pt x="219" y="60"/>
                </a:cubicBezTo>
                <a:cubicBezTo>
                  <a:pt x="213" y="64"/>
                  <a:pt x="211" y="74"/>
                  <a:pt x="212" y="81"/>
                </a:cubicBezTo>
                <a:cubicBezTo>
                  <a:pt x="215" y="91"/>
                  <a:pt x="224" y="96"/>
                  <a:pt x="234" y="95"/>
                </a:cubicBezTo>
                <a:cubicBezTo>
                  <a:pt x="248" y="94"/>
                  <a:pt x="259" y="85"/>
                  <a:pt x="265" y="72"/>
                </a:cubicBezTo>
                <a:cubicBezTo>
                  <a:pt x="269" y="55"/>
                  <a:pt x="264" y="35"/>
                  <a:pt x="252" y="22"/>
                </a:cubicBezTo>
                <a:cubicBezTo>
                  <a:pt x="236" y="5"/>
                  <a:pt x="209" y="0"/>
                  <a:pt x="188" y="11"/>
                </a:cubicBezTo>
                <a:cubicBezTo>
                  <a:pt x="168" y="21"/>
                  <a:pt x="156" y="46"/>
                  <a:pt x="161" y="69"/>
                </a:cubicBezTo>
                <a:cubicBezTo>
                  <a:pt x="157" y="58"/>
                  <a:pt x="142" y="52"/>
                  <a:pt x="130" y="51"/>
                </a:cubicBezTo>
                <a:cubicBezTo>
                  <a:pt x="119" y="49"/>
                  <a:pt x="107" y="52"/>
                  <a:pt x="97" y="57"/>
                </a:cubicBezTo>
                <a:cubicBezTo>
                  <a:pt x="86" y="62"/>
                  <a:pt x="77" y="69"/>
                  <a:pt x="67" y="75"/>
                </a:cubicBezTo>
                <a:cubicBezTo>
                  <a:pt x="61" y="79"/>
                  <a:pt x="54" y="83"/>
                  <a:pt x="46" y="84"/>
                </a:cubicBezTo>
                <a:cubicBezTo>
                  <a:pt x="39" y="85"/>
                  <a:pt x="31" y="84"/>
                  <a:pt x="25" y="78"/>
                </a:cubicBezTo>
                <a:cubicBezTo>
                  <a:pt x="20" y="73"/>
                  <a:pt x="19" y="64"/>
                  <a:pt x="24" y="58"/>
                </a:cubicBezTo>
                <a:cubicBezTo>
                  <a:pt x="29" y="52"/>
                  <a:pt x="40" y="53"/>
                  <a:pt x="42" y="60"/>
                </a:cubicBezTo>
                <a:cubicBezTo>
                  <a:pt x="44" y="53"/>
                  <a:pt x="38" y="46"/>
                  <a:pt x="30" y="45"/>
                </a:cubicBezTo>
                <a:cubicBezTo>
                  <a:pt x="23" y="45"/>
                  <a:pt x="16" y="49"/>
                  <a:pt x="11" y="55"/>
                </a:cubicBezTo>
                <a:cubicBezTo>
                  <a:pt x="0" y="68"/>
                  <a:pt x="0" y="87"/>
                  <a:pt x="8" y="102"/>
                </a:cubicBezTo>
                <a:cubicBezTo>
                  <a:pt x="16" y="117"/>
                  <a:pt x="33" y="126"/>
                  <a:pt x="50" y="127"/>
                </a:cubicBezTo>
                <a:cubicBezTo>
                  <a:pt x="61" y="128"/>
                  <a:pt x="73" y="125"/>
                  <a:pt x="83" y="119"/>
                </a:cubicBezTo>
                <a:cubicBezTo>
                  <a:pt x="90" y="109"/>
                  <a:pt x="103" y="100"/>
                  <a:pt x="115" y="98"/>
                </a:cubicBezTo>
                <a:cubicBezTo>
                  <a:pt x="130" y="95"/>
                  <a:pt x="152" y="98"/>
                  <a:pt x="155" y="116"/>
                </a:cubicBezTo>
                <a:cubicBezTo>
                  <a:pt x="157" y="128"/>
                  <a:pt x="145" y="143"/>
                  <a:pt x="132" y="136"/>
                </a:cubicBezTo>
                <a:cubicBezTo>
                  <a:pt x="124" y="131"/>
                  <a:pt x="123" y="118"/>
                  <a:pt x="134" y="116"/>
                </a:cubicBezTo>
                <a:cubicBezTo>
                  <a:pt x="137" y="116"/>
                  <a:pt x="138" y="120"/>
                  <a:pt x="135" y="120"/>
                </a:cubicBezTo>
                <a:cubicBezTo>
                  <a:pt x="129" y="121"/>
                  <a:pt x="129" y="128"/>
                  <a:pt x="133" y="131"/>
                </a:cubicBezTo>
                <a:cubicBezTo>
                  <a:pt x="139" y="135"/>
                  <a:pt x="146" y="131"/>
                  <a:pt x="149" y="126"/>
                </a:cubicBezTo>
                <a:cubicBezTo>
                  <a:pt x="157" y="113"/>
                  <a:pt x="142" y="103"/>
                  <a:pt x="131" y="102"/>
                </a:cubicBezTo>
                <a:cubicBezTo>
                  <a:pt x="120" y="100"/>
                  <a:pt x="106" y="104"/>
                  <a:pt x="97" y="111"/>
                </a:cubicBezTo>
                <a:cubicBezTo>
                  <a:pt x="97" y="112"/>
                  <a:pt x="96" y="113"/>
                  <a:pt x="94" y="115"/>
                </a:cubicBezTo>
                <a:cubicBezTo>
                  <a:pt x="83" y="126"/>
                  <a:pt x="86" y="153"/>
                  <a:pt x="95" y="166"/>
                </a:cubicBezTo>
                <a:cubicBezTo>
                  <a:pt x="104" y="178"/>
                  <a:pt x="120" y="185"/>
                  <a:pt x="136" y="183"/>
                </a:cubicBezTo>
                <a:cubicBezTo>
                  <a:pt x="151" y="182"/>
                  <a:pt x="163" y="178"/>
                  <a:pt x="174" y="167"/>
                </a:cubicBezTo>
                <a:cubicBezTo>
                  <a:pt x="171" y="183"/>
                  <a:pt x="182" y="200"/>
                  <a:pt x="198" y="205"/>
                </a:cubicBezTo>
                <a:cubicBezTo>
                  <a:pt x="213" y="210"/>
                  <a:pt x="232" y="201"/>
                  <a:pt x="239" y="187"/>
                </a:cubicBezTo>
                <a:cubicBezTo>
                  <a:pt x="230" y="181"/>
                  <a:pt x="223" y="171"/>
                  <a:pt x="222" y="159"/>
                </a:cubicBezTo>
                <a:cubicBezTo>
                  <a:pt x="221" y="144"/>
                  <a:pt x="232" y="132"/>
                  <a:pt x="246" y="130"/>
                </a:cubicBezTo>
                <a:cubicBezTo>
                  <a:pt x="258" y="128"/>
                  <a:pt x="269" y="137"/>
                  <a:pt x="264" y="149"/>
                </a:cubicBezTo>
                <a:cubicBezTo>
                  <a:pt x="260" y="159"/>
                  <a:pt x="243" y="158"/>
                  <a:pt x="246" y="146"/>
                </a:cubicBezTo>
                <a:cubicBezTo>
                  <a:pt x="246" y="144"/>
                  <a:pt x="250" y="145"/>
                  <a:pt x="250" y="147"/>
                </a:cubicBezTo>
                <a:cubicBezTo>
                  <a:pt x="248" y="156"/>
                  <a:pt x="258" y="151"/>
                  <a:pt x="260" y="148"/>
                </a:cubicBezTo>
                <a:cubicBezTo>
                  <a:pt x="261" y="145"/>
                  <a:pt x="261" y="143"/>
                  <a:pt x="260" y="140"/>
                </a:cubicBezTo>
                <a:cubicBezTo>
                  <a:pt x="259" y="136"/>
                  <a:pt x="255" y="134"/>
                  <a:pt x="251" y="134"/>
                </a:cubicBezTo>
                <a:cubicBezTo>
                  <a:pt x="243" y="133"/>
                  <a:pt x="235" y="138"/>
                  <a:pt x="230" y="144"/>
                </a:cubicBezTo>
                <a:cubicBezTo>
                  <a:pt x="224" y="152"/>
                  <a:pt x="226" y="165"/>
                  <a:pt x="232" y="174"/>
                </a:cubicBezTo>
                <a:cubicBezTo>
                  <a:pt x="236" y="181"/>
                  <a:pt x="243" y="185"/>
                  <a:pt x="250" y="188"/>
                </a:cubicBezTo>
                <a:cubicBezTo>
                  <a:pt x="260" y="190"/>
                  <a:pt x="271" y="186"/>
                  <a:pt x="278" y="179"/>
                </a:cubicBezTo>
                <a:cubicBezTo>
                  <a:pt x="288" y="170"/>
                  <a:pt x="292" y="155"/>
                  <a:pt x="287" y="142"/>
                </a:cubicBezTo>
                <a:cubicBezTo>
                  <a:pt x="299" y="150"/>
                  <a:pt x="317" y="147"/>
                  <a:pt x="327" y="137"/>
                </a:cubicBezTo>
                <a:cubicBezTo>
                  <a:pt x="338" y="126"/>
                  <a:pt x="340" y="109"/>
                  <a:pt x="334" y="96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ExtraShape">
            <a:extLst>
              <a:ext uri="{FF2B5EF4-FFF2-40B4-BE49-F238E27FC236}">
                <a16:creationId xmlns="" xmlns:a16="http://schemas.microsoft.com/office/drawing/2014/main" id="{D32A1AC9-C38E-432A-B037-B0021E4B8472}"/>
              </a:ext>
            </a:extLst>
          </p:cNvPr>
          <p:cNvSpPr/>
          <p:nvPr/>
        </p:nvSpPr>
        <p:spPr>
          <a:xfrm>
            <a:off x="3161863" y="1785053"/>
            <a:ext cx="6524299" cy="3045828"/>
          </a:xfrm>
          <a:prstGeom prst="roundRect">
            <a:avLst>
              <a:gd name="adj" fmla="val 9107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RelativeShape2">
            <a:extLst>
              <a:ext uri="{FF2B5EF4-FFF2-40B4-BE49-F238E27FC236}">
                <a16:creationId xmlns="" xmlns:a16="http://schemas.microsoft.com/office/drawing/2014/main" id="{69353B6C-87A4-4622-B24D-578A837FD0F8}"/>
              </a:ext>
            </a:extLst>
          </p:cNvPr>
          <p:cNvSpPr/>
          <p:nvPr/>
        </p:nvSpPr>
        <p:spPr>
          <a:xfrm>
            <a:off x="3161860" y="4189552"/>
            <a:ext cx="6524299" cy="7962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ValueShape2">
            <a:extLst>
              <a:ext uri="{FF2B5EF4-FFF2-40B4-BE49-F238E27FC236}">
                <a16:creationId xmlns="" xmlns:a16="http://schemas.microsoft.com/office/drawing/2014/main" id="{D44427F7-6DFF-40AD-A548-159AE2D4BD03}"/>
              </a:ext>
            </a:extLst>
          </p:cNvPr>
          <p:cNvSpPr/>
          <p:nvPr/>
        </p:nvSpPr>
        <p:spPr>
          <a:xfrm>
            <a:off x="3161861" y="4197126"/>
            <a:ext cx="1451710" cy="70177"/>
          </a:xfrm>
          <a:prstGeom prst="rect">
            <a:avLst/>
          </a:pr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SorbShape">
            <a:extLst>
              <a:ext uri="{FF2B5EF4-FFF2-40B4-BE49-F238E27FC236}">
                <a16:creationId xmlns="" xmlns:a16="http://schemas.microsoft.com/office/drawing/2014/main" id="{AE3E19CB-4284-42FD-95CE-4F50E1707E9A}"/>
              </a:ext>
            </a:extLst>
          </p:cNvPr>
          <p:cNvSpPr/>
          <p:nvPr/>
        </p:nvSpPr>
        <p:spPr>
          <a:xfrm>
            <a:off x="4402275" y="4066274"/>
            <a:ext cx="326180" cy="326180"/>
          </a:xfrm>
          <a:prstGeom prst="ellipse">
            <a:avLst/>
          </a:pr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ValueText1">
            <a:extLst>
              <a:ext uri="{FF2B5EF4-FFF2-40B4-BE49-F238E27FC236}">
                <a16:creationId xmlns="" xmlns:a16="http://schemas.microsoft.com/office/drawing/2014/main" id="{554D8F6F-A76A-4230-B1D0-5A22E775406E}"/>
              </a:ext>
            </a:extLst>
          </p:cNvPr>
          <p:cNvSpPr txBox="1"/>
          <p:nvPr/>
        </p:nvSpPr>
        <p:spPr>
          <a:xfrm>
            <a:off x="3703887" y="2593690"/>
            <a:ext cx="909684" cy="979056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lnSpcReduction="10000"/>
          </a:bodyPr>
          <a:lstStyle/>
          <a:p>
            <a:r>
              <a:rPr lang="en-US" sz="6000" dirty="0" smtClean="0">
                <a:solidFill>
                  <a:srgbClr val="4B5CC4"/>
                </a:solidFill>
                <a:latin typeface="Impact" panose="020B0806030902050204" pitchFamily="34" charset="0"/>
              </a:rPr>
              <a:t>01</a:t>
            </a:r>
            <a:endParaRPr lang="en-US" sz="6000" dirty="0">
              <a:solidFill>
                <a:srgbClr val="4B5CC4"/>
              </a:solidFill>
              <a:latin typeface="Impact" panose="020B0806030902050204" pitchFamily="34" charset="0"/>
            </a:endParaRPr>
          </a:p>
        </p:txBody>
      </p:sp>
      <p:sp>
        <p:nvSpPr>
          <p:cNvPr id="110" name="标题 4"/>
          <p:cNvSpPr txBox="1">
            <a:spLocks/>
          </p:cNvSpPr>
          <p:nvPr/>
        </p:nvSpPr>
        <p:spPr>
          <a:xfrm>
            <a:off x="4996188" y="2593690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996188" y="323532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112" name="矩形 111"/>
          <p:cNvSpPr/>
          <p:nvPr/>
        </p:nvSpPr>
        <p:spPr>
          <a:xfrm>
            <a:off x="4996188" y="353485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113" name="矩形 112"/>
          <p:cNvSpPr/>
          <p:nvPr/>
        </p:nvSpPr>
        <p:spPr>
          <a:xfrm>
            <a:off x="7027512" y="323532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114" name="矩形 113"/>
          <p:cNvSpPr/>
          <p:nvPr/>
        </p:nvSpPr>
        <p:spPr>
          <a:xfrm>
            <a:off x="6011850" y="323532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115" name="矩形 114"/>
          <p:cNvSpPr/>
          <p:nvPr/>
        </p:nvSpPr>
        <p:spPr>
          <a:xfrm>
            <a:off x="6011850" y="353485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116" name="矩形 115"/>
          <p:cNvSpPr/>
          <p:nvPr/>
        </p:nvSpPr>
        <p:spPr>
          <a:xfrm>
            <a:off x="7027512" y="3534856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1714265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5" name="Freeform 13"/>
          <p:cNvSpPr>
            <a:spLocks/>
          </p:cNvSpPr>
          <p:nvPr/>
        </p:nvSpPr>
        <p:spPr bwMode="auto">
          <a:xfrm>
            <a:off x="153987" y="1311763"/>
            <a:ext cx="2347912" cy="1457325"/>
          </a:xfrm>
          <a:custGeom>
            <a:avLst/>
            <a:gdLst>
              <a:gd name="T0" fmla="*/ 334 w 340"/>
              <a:gd name="T1" fmla="*/ 96 h 210"/>
              <a:gd name="T2" fmla="*/ 299 w 340"/>
              <a:gd name="T3" fmla="*/ 71 h 210"/>
              <a:gd name="T4" fmla="*/ 265 w 340"/>
              <a:gd name="T5" fmla="*/ 81 h 210"/>
              <a:gd name="T6" fmla="*/ 228 w 340"/>
              <a:gd name="T7" fmla="*/ 99 h 210"/>
              <a:gd name="T8" fmla="*/ 208 w 340"/>
              <a:gd name="T9" fmla="*/ 79 h 210"/>
              <a:gd name="T10" fmla="*/ 219 w 340"/>
              <a:gd name="T11" fmla="*/ 55 h 210"/>
              <a:gd name="T12" fmla="*/ 240 w 340"/>
              <a:gd name="T13" fmla="*/ 69 h 210"/>
              <a:gd name="T14" fmla="*/ 223 w 340"/>
              <a:gd name="T15" fmla="*/ 74 h 210"/>
              <a:gd name="T16" fmla="*/ 228 w 340"/>
              <a:gd name="T17" fmla="*/ 72 h 210"/>
              <a:gd name="T18" fmla="*/ 234 w 340"/>
              <a:gd name="T19" fmla="*/ 71 h 210"/>
              <a:gd name="T20" fmla="*/ 232 w 340"/>
              <a:gd name="T21" fmla="*/ 61 h 210"/>
              <a:gd name="T22" fmla="*/ 219 w 340"/>
              <a:gd name="T23" fmla="*/ 60 h 210"/>
              <a:gd name="T24" fmla="*/ 212 w 340"/>
              <a:gd name="T25" fmla="*/ 81 h 210"/>
              <a:gd name="T26" fmla="*/ 234 w 340"/>
              <a:gd name="T27" fmla="*/ 95 h 210"/>
              <a:gd name="T28" fmla="*/ 265 w 340"/>
              <a:gd name="T29" fmla="*/ 72 h 210"/>
              <a:gd name="T30" fmla="*/ 252 w 340"/>
              <a:gd name="T31" fmla="*/ 22 h 210"/>
              <a:gd name="T32" fmla="*/ 188 w 340"/>
              <a:gd name="T33" fmla="*/ 11 h 210"/>
              <a:gd name="T34" fmla="*/ 161 w 340"/>
              <a:gd name="T35" fmla="*/ 69 h 210"/>
              <a:gd name="T36" fmla="*/ 130 w 340"/>
              <a:gd name="T37" fmla="*/ 51 h 210"/>
              <a:gd name="T38" fmla="*/ 97 w 340"/>
              <a:gd name="T39" fmla="*/ 57 h 210"/>
              <a:gd name="T40" fmla="*/ 67 w 340"/>
              <a:gd name="T41" fmla="*/ 75 h 210"/>
              <a:gd name="T42" fmla="*/ 46 w 340"/>
              <a:gd name="T43" fmla="*/ 84 h 210"/>
              <a:gd name="T44" fmla="*/ 25 w 340"/>
              <a:gd name="T45" fmla="*/ 78 h 210"/>
              <a:gd name="T46" fmla="*/ 24 w 340"/>
              <a:gd name="T47" fmla="*/ 58 h 210"/>
              <a:gd name="T48" fmla="*/ 42 w 340"/>
              <a:gd name="T49" fmla="*/ 60 h 210"/>
              <a:gd name="T50" fmla="*/ 30 w 340"/>
              <a:gd name="T51" fmla="*/ 45 h 210"/>
              <a:gd name="T52" fmla="*/ 11 w 340"/>
              <a:gd name="T53" fmla="*/ 55 h 210"/>
              <a:gd name="T54" fmla="*/ 8 w 340"/>
              <a:gd name="T55" fmla="*/ 102 h 210"/>
              <a:gd name="T56" fmla="*/ 50 w 340"/>
              <a:gd name="T57" fmla="*/ 127 h 210"/>
              <a:gd name="T58" fmla="*/ 83 w 340"/>
              <a:gd name="T59" fmla="*/ 119 h 210"/>
              <a:gd name="T60" fmla="*/ 115 w 340"/>
              <a:gd name="T61" fmla="*/ 98 h 210"/>
              <a:gd name="T62" fmla="*/ 155 w 340"/>
              <a:gd name="T63" fmla="*/ 116 h 210"/>
              <a:gd name="T64" fmla="*/ 132 w 340"/>
              <a:gd name="T65" fmla="*/ 136 h 210"/>
              <a:gd name="T66" fmla="*/ 134 w 340"/>
              <a:gd name="T67" fmla="*/ 116 h 210"/>
              <a:gd name="T68" fmla="*/ 135 w 340"/>
              <a:gd name="T69" fmla="*/ 120 h 210"/>
              <a:gd name="T70" fmla="*/ 133 w 340"/>
              <a:gd name="T71" fmla="*/ 131 h 210"/>
              <a:gd name="T72" fmla="*/ 149 w 340"/>
              <a:gd name="T73" fmla="*/ 126 h 210"/>
              <a:gd name="T74" fmla="*/ 131 w 340"/>
              <a:gd name="T75" fmla="*/ 102 h 210"/>
              <a:gd name="T76" fmla="*/ 97 w 340"/>
              <a:gd name="T77" fmla="*/ 111 h 210"/>
              <a:gd name="T78" fmla="*/ 94 w 340"/>
              <a:gd name="T79" fmla="*/ 115 h 210"/>
              <a:gd name="T80" fmla="*/ 95 w 340"/>
              <a:gd name="T81" fmla="*/ 166 h 210"/>
              <a:gd name="T82" fmla="*/ 136 w 340"/>
              <a:gd name="T83" fmla="*/ 183 h 210"/>
              <a:gd name="T84" fmla="*/ 174 w 340"/>
              <a:gd name="T85" fmla="*/ 167 h 210"/>
              <a:gd name="T86" fmla="*/ 198 w 340"/>
              <a:gd name="T87" fmla="*/ 205 h 210"/>
              <a:gd name="T88" fmla="*/ 239 w 340"/>
              <a:gd name="T89" fmla="*/ 187 h 210"/>
              <a:gd name="T90" fmla="*/ 222 w 340"/>
              <a:gd name="T91" fmla="*/ 159 h 210"/>
              <a:gd name="T92" fmla="*/ 246 w 340"/>
              <a:gd name="T93" fmla="*/ 130 h 210"/>
              <a:gd name="T94" fmla="*/ 264 w 340"/>
              <a:gd name="T95" fmla="*/ 149 h 210"/>
              <a:gd name="T96" fmla="*/ 246 w 340"/>
              <a:gd name="T97" fmla="*/ 146 h 210"/>
              <a:gd name="T98" fmla="*/ 250 w 340"/>
              <a:gd name="T99" fmla="*/ 147 h 210"/>
              <a:gd name="T100" fmla="*/ 260 w 340"/>
              <a:gd name="T101" fmla="*/ 148 h 210"/>
              <a:gd name="T102" fmla="*/ 260 w 340"/>
              <a:gd name="T103" fmla="*/ 140 h 210"/>
              <a:gd name="T104" fmla="*/ 251 w 340"/>
              <a:gd name="T105" fmla="*/ 134 h 210"/>
              <a:gd name="T106" fmla="*/ 230 w 340"/>
              <a:gd name="T107" fmla="*/ 144 h 210"/>
              <a:gd name="T108" fmla="*/ 232 w 340"/>
              <a:gd name="T109" fmla="*/ 174 h 210"/>
              <a:gd name="T110" fmla="*/ 250 w 340"/>
              <a:gd name="T111" fmla="*/ 188 h 210"/>
              <a:gd name="T112" fmla="*/ 278 w 340"/>
              <a:gd name="T113" fmla="*/ 179 h 210"/>
              <a:gd name="T114" fmla="*/ 287 w 340"/>
              <a:gd name="T115" fmla="*/ 142 h 210"/>
              <a:gd name="T116" fmla="*/ 327 w 340"/>
              <a:gd name="T117" fmla="*/ 137 h 210"/>
              <a:gd name="T118" fmla="*/ 334 w 340"/>
              <a:gd name="T119" fmla="*/ 9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0" h="210">
                <a:moveTo>
                  <a:pt x="334" y="96"/>
                </a:moveTo>
                <a:cubicBezTo>
                  <a:pt x="328" y="82"/>
                  <a:pt x="314" y="73"/>
                  <a:pt x="299" y="71"/>
                </a:cubicBezTo>
                <a:cubicBezTo>
                  <a:pt x="287" y="70"/>
                  <a:pt x="275" y="74"/>
                  <a:pt x="265" y="81"/>
                </a:cubicBezTo>
                <a:cubicBezTo>
                  <a:pt x="257" y="93"/>
                  <a:pt x="244" y="101"/>
                  <a:pt x="228" y="99"/>
                </a:cubicBezTo>
                <a:cubicBezTo>
                  <a:pt x="217" y="98"/>
                  <a:pt x="209" y="90"/>
                  <a:pt x="208" y="79"/>
                </a:cubicBezTo>
                <a:cubicBezTo>
                  <a:pt x="207" y="70"/>
                  <a:pt x="210" y="59"/>
                  <a:pt x="219" y="55"/>
                </a:cubicBezTo>
                <a:cubicBezTo>
                  <a:pt x="227" y="51"/>
                  <a:pt x="242" y="58"/>
                  <a:pt x="240" y="69"/>
                </a:cubicBezTo>
                <a:cubicBezTo>
                  <a:pt x="238" y="76"/>
                  <a:pt x="227" y="84"/>
                  <a:pt x="223" y="74"/>
                </a:cubicBezTo>
                <a:cubicBezTo>
                  <a:pt x="222" y="71"/>
                  <a:pt x="227" y="70"/>
                  <a:pt x="228" y="72"/>
                </a:cubicBezTo>
                <a:cubicBezTo>
                  <a:pt x="229" y="77"/>
                  <a:pt x="233" y="72"/>
                  <a:pt x="234" y="71"/>
                </a:cubicBezTo>
                <a:cubicBezTo>
                  <a:pt x="236" y="67"/>
                  <a:pt x="236" y="63"/>
                  <a:pt x="232" y="61"/>
                </a:cubicBezTo>
                <a:cubicBezTo>
                  <a:pt x="228" y="58"/>
                  <a:pt x="223" y="57"/>
                  <a:pt x="219" y="60"/>
                </a:cubicBezTo>
                <a:cubicBezTo>
                  <a:pt x="213" y="64"/>
                  <a:pt x="211" y="74"/>
                  <a:pt x="212" y="81"/>
                </a:cubicBezTo>
                <a:cubicBezTo>
                  <a:pt x="215" y="91"/>
                  <a:pt x="224" y="96"/>
                  <a:pt x="234" y="95"/>
                </a:cubicBezTo>
                <a:cubicBezTo>
                  <a:pt x="248" y="94"/>
                  <a:pt x="259" y="85"/>
                  <a:pt x="265" y="72"/>
                </a:cubicBezTo>
                <a:cubicBezTo>
                  <a:pt x="269" y="55"/>
                  <a:pt x="264" y="35"/>
                  <a:pt x="252" y="22"/>
                </a:cubicBezTo>
                <a:cubicBezTo>
                  <a:pt x="236" y="5"/>
                  <a:pt x="209" y="0"/>
                  <a:pt x="188" y="11"/>
                </a:cubicBezTo>
                <a:cubicBezTo>
                  <a:pt x="168" y="21"/>
                  <a:pt x="156" y="46"/>
                  <a:pt x="161" y="69"/>
                </a:cubicBezTo>
                <a:cubicBezTo>
                  <a:pt x="157" y="58"/>
                  <a:pt x="142" y="52"/>
                  <a:pt x="130" y="51"/>
                </a:cubicBezTo>
                <a:cubicBezTo>
                  <a:pt x="119" y="49"/>
                  <a:pt x="107" y="52"/>
                  <a:pt x="97" y="57"/>
                </a:cubicBezTo>
                <a:cubicBezTo>
                  <a:pt x="86" y="62"/>
                  <a:pt x="77" y="69"/>
                  <a:pt x="67" y="75"/>
                </a:cubicBezTo>
                <a:cubicBezTo>
                  <a:pt x="61" y="79"/>
                  <a:pt x="54" y="83"/>
                  <a:pt x="46" y="84"/>
                </a:cubicBezTo>
                <a:cubicBezTo>
                  <a:pt x="39" y="85"/>
                  <a:pt x="31" y="84"/>
                  <a:pt x="25" y="78"/>
                </a:cubicBezTo>
                <a:cubicBezTo>
                  <a:pt x="20" y="73"/>
                  <a:pt x="19" y="64"/>
                  <a:pt x="24" y="58"/>
                </a:cubicBezTo>
                <a:cubicBezTo>
                  <a:pt x="29" y="52"/>
                  <a:pt x="40" y="53"/>
                  <a:pt x="42" y="60"/>
                </a:cubicBezTo>
                <a:cubicBezTo>
                  <a:pt x="44" y="53"/>
                  <a:pt x="38" y="46"/>
                  <a:pt x="30" y="45"/>
                </a:cubicBezTo>
                <a:cubicBezTo>
                  <a:pt x="23" y="45"/>
                  <a:pt x="16" y="49"/>
                  <a:pt x="11" y="55"/>
                </a:cubicBezTo>
                <a:cubicBezTo>
                  <a:pt x="0" y="68"/>
                  <a:pt x="0" y="87"/>
                  <a:pt x="8" y="102"/>
                </a:cubicBezTo>
                <a:cubicBezTo>
                  <a:pt x="16" y="117"/>
                  <a:pt x="33" y="126"/>
                  <a:pt x="50" y="127"/>
                </a:cubicBezTo>
                <a:cubicBezTo>
                  <a:pt x="61" y="128"/>
                  <a:pt x="73" y="125"/>
                  <a:pt x="83" y="119"/>
                </a:cubicBezTo>
                <a:cubicBezTo>
                  <a:pt x="90" y="109"/>
                  <a:pt x="103" y="100"/>
                  <a:pt x="115" y="98"/>
                </a:cubicBezTo>
                <a:cubicBezTo>
                  <a:pt x="130" y="95"/>
                  <a:pt x="152" y="98"/>
                  <a:pt x="155" y="116"/>
                </a:cubicBezTo>
                <a:cubicBezTo>
                  <a:pt x="157" y="128"/>
                  <a:pt x="145" y="143"/>
                  <a:pt x="132" y="136"/>
                </a:cubicBezTo>
                <a:cubicBezTo>
                  <a:pt x="124" y="131"/>
                  <a:pt x="123" y="118"/>
                  <a:pt x="134" y="116"/>
                </a:cubicBezTo>
                <a:cubicBezTo>
                  <a:pt x="137" y="116"/>
                  <a:pt x="138" y="120"/>
                  <a:pt x="135" y="120"/>
                </a:cubicBezTo>
                <a:cubicBezTo>
                  <a:pt x="129" y="121"/>
                  <a:pt x="129" y="128"/>
                  <a:pt x="133" y="131"/>
                </a:cubicBezTo>
                <a:cubicBezTo>
                  <a:pt x="139" y="135"/>
                  <a:pt x="146" y="131"/>
                  <a:pt x="149" y="126"/>
                </a:cubicBezTo>
                <a:cubicBezTo>
                  <a:pt x="157" y="113"/>
                  <a:pt x="142" y="103"/>
                  <a:pt x="131" y="102"/>
                </a:cubicBezTo>
                <a:cubicBezTo>
                  <a:pt x="120" y="100"/>
                  <a:pt x="106" y="104"/>
                  <a:pt x="97" y="111"/>
                </a:cubicBezTo>
                <a:cubicBezTo>
                  <a:pt x="97" y="112"/>
                  <a:pt x="96" y="113"/>
                  <a:pt x="94" y="115"/>
                </a:cubicBezTo>
                <a:cubicBezTo>
                  <a:pt x="83" y="126"/>
                  <a:pt x="86" y="153"/>
                  <a:pt x="95" y="166"/>
                </a:cubicBezTo>
                <a:cubicBezTo>
                  <a:pt x="104" y="178"/>
                  <a:pt x="120" y="185"/>
                  <a:pt x="136" y="183"/>
                </a:cubicBezTo>
                <a:cubicBezTo>
                  <a:pt x="151" y="182"/>
                  <a:pt x="163" y="178"/>
                  <a:pt x="174" y="167"/>
                </a:cubicBezTo>
                <a:cubicBezTo>
                  <a:pt x="171" y="183"/>
                  <a:pt x="182" y="200"/>
                  <a:pt x="198" y="205"/>
                </a:cubicBezTo>
                <a:cubicBezTo>
                  <a:pt x="213" y="210"/>
                  <a:pt x="232" y="201"/>
                  <a:pt x="239" y="187"/>
                </a:cubicBezTo>
                <a:cubicBezTo>
                  <a:pt x="230" y="181"/>
                  <a:pt x="223" y="171"/>
                  <a:pt x="222" y="159"/>
                </a:cubicBezTo>
                <a:cubicBezTo>
                  <a:pt x="221" y="144"/>
                  <a:pt x="232" y="132"/>
                  <a:pt x="246" y="130"/>
                </a:cubicBezTo>
                <a:cubicBezTo>
                  <a:pt x="258" y="128"/>
                  <a:pt x="269" y="137"/>
                  <a:pt x="264" y="149"/>
                </a:cubicBezTo>
                <a:cubicBezTo>
                  <a:pt x="260" y="159"/>
                  <a:pt x="243" y="158"/>
                  <a:pt x="246" y="146"/>
                </a:cubicBezTo>
                <a:cubicBezTo>
                  <a:pt x="246" y="144"/>
                  <a:pt x="250" y="145"/>
                  <a:pt x="250" y="147"/>
                </a:cubicBezTo>
                <a:cubicBezTo>
                  <a:pt x="248" y="156"/>
                  <a:pt x="258" y="151"/>
                  <a:pt x="260" y="148"/>
                </a:cubicBezTo>
                <a:cubicBezTo>
                  <a:pt x="261" y="145"/>
                  <a:pt x="261" y="143"/>
                  <a:pt x="260" y="140"/>
                </a:cubicBezTo>
                <a:cubicBezTo>
                  <a:pt x="259" y="136"/>
                  <a:pt x="255" y="134"/>
                  <a:pt x="251" y="134"/>
                </a:cubicBezTo>
                <a:cubicBezTo>
                  <a:pt x="243" y="133"/>
                  <a:pt x="235" y="138"/>
                  <a:pt x="230" y="144"/>
                </a:cubicBezTo>
                <a:cubicBezTo>
                  <a:pt x="224" y="152"/>
                  <a:pt x="226" y="165"/>
                  <a:pt x="232" y="174"/>
                </a:cubicBezTo>
                <a:cubicBezTo>
                  <a:pt x="236" y="181"/>
                  <a:pt x="243" y="185"/>
                  <a:pt x="250" y="188"/>
                </a:cubicBezTo>
                <a:cubicBezTo>
                  <a:pt x="260" y="190"/>
                  <a:pt x="271" y="186"/>
                  <a:pt x="278" y="179"/>
                </a:cubicBezTo>
                <a:cubicBezTo>
                  <a:pt x="288" y="170"/>
                  <a:pt x="292" y="155"/>
                  <a:pt x="287" y="142"/>
                </a:cubicBezTo>
                <a:cubicBezTo>
                  <a:pt x="299" y="150"/>
                  <a:pt x="317" y="147"/>
                  <a:pt x="327" y="137"/>
                </a:cubicBezTo>
                <a:cubicBezTo>
                  <a:pt x="338" y="126"/>
                  <a:pt x="340" y="109"/>
                  <a:pt x="334" y="96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3" name="dac920e7-5218-4fbe-b9da-235380bf5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608325-9CC1-4385-BC76-560223D40C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69013"/>
            <a:ext cx="10850563" cy="4750097"/>
            <a:chOff x="669925" y="1269013"/>
            <a:chExt cx="10850563" cy="4750097"/>
          </a:xfrm>
        </p:grpSpPr>
        <p:sp>
          <p:nvSpPr>
            <p:cNvPr id="114" name="î$1iďè">
              <a:extLst>
                <a:ext uri="{FF2B5EF4-FFF2-40B4-BE49-F238E27FC236}">
                  <a16:creationId xmlns:a16="http://schemas.microsoft.com/office/drawing/2014/main" xmlns="" id="{FA134D55-A69E-45AF-A0A7-F970DC389183}"/>
                </a:ext>
              </a:extLst>
            </p:cNvPr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4B5CC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 sz="3200">
                <a:solidFill>
                  <a:schemeClr val="bg1"/>
                </a:solidFill>
              </a:endParaRPr>
            </a:p>
          </p:txBody>
        </p:sp>
        <p:grpSp>
          <p:nvGrpSpPr>
            <p:cNvPr id="115" name="ïṩḷîde">
              <a:extLst>
                <a:ext uri="{FF2B5EF4-FFF2-40B4-BE49-F238E27FC236}">
                  <a16:creationId xmlns:a16="http://schemas.microsoft.com/office/drawing/2014/main" xmlns="" id="{2752DD72-7D0B-45F1-B544-570DD8D40D54}"/>
                </a:ext>
              </a:extLst>
            </p:cNvPr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134" name="ïśľîḓê">
                <a:extLst>
                  <a:ext uri="{FF2B5EF4-FFF2-40B4-BE49-F238E27FC236}">
                    <a16:creationId xmlns:a16="http://schemas.microsoft.com/office/drawing/2014/main" xmlns="" id="{D57329B9-6268-4066-BFAB-07A2565BE46F}"/>
                  </a:ext>
                </a:extLst>
              </p:cNvPr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4B5C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iS1íḑé">
                <a:extLst>
                  <a:ext uri="{FF2B5EF4-FFF2-40B4-BE49-F238E27FC236}">
                    <a16:creationId xmlns:a16="http://schemas.microsoft.com/office/drawing/2014/main" xmlns="" id="{98B0E5A3-EBCA-4E28-A634-9196F3AA4934}"/>
                  </a:ext>
                </a:extLst>
              </p:cNvPr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6" name="ïšḷîḍê">
              <a:extLst>
                <a:ext uri="{FF2B5EF4-FFF2-40B4-BE49-F238E27FC236}">
                  <a16:creationId xmlns:a16="http://schemas.microsoft.com/office/drawing/2014/main" xmlns="" id="{BF5CD66C-C32E-4EDD-B5C5-8D1B4D85F965}"/>
                </a:ext>
              </a:extLst>
            </p:cNvPr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4B5CC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îṣ1ïďè">
              <a:extLst>
                <a:ext uri="{FF2B5EF4-FFF2-40B4-BE49-F238E27FC236}">
                  <a16:creationId xmlns:a16="http://schemas.microsoft.com/office/drawing/2014/main" xmlns="" id="{D8AE5D27-2E4C-49A9-ABB1-686BF819F8BE}"/>
                </a:ext>
              </a:extLst>
            </p:cNvPr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 sz="3200">
                <a:solidFill>
                  <a:schemeClr val="bg1"/>
                </a:solidFill>
              </a:endParaRPr>
            </a:p>
          </p:txBody>
        </p:sp>
        <p:sp>
          <p:nvSpPr>
            <p:cNvPr id="118" name="ïṧļîḍè">
              <a:extLst>
                <a:ext uri="{FF2B5EF4-FFF2-40B4-BE49-F238E27FC236}">
                  <a16:creationId xmlns:a16="http://schemas.microsoft.com/office/drawing/2014/main" xmlns="" id="{D8B7B2F7-441E-4893-B02B-B3AC0DA70B47}"/>
                </a:ext>
              </a:extLst>
            </p:cNvPr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 sz="3200">
                <a:solidFill>
                  <a:schemeClr val="bg1"/>
                </a:solidFill>
              </a:endParaRPr>
            </a:p>
          </p:txBody>
        </p:sp>
        <p:sp>
          <p:nvSpPr>
            <p:cNvPr id="119" name="ïṩļiḍe">
              <a:extLst>
                <a:ext uri="{FF2B5EF4-FFF2-40B4-BE49-F238E27FC236}">
                  <a16:creationId xmlns:a16="http://schemas.microsoft.com/office/drawing/2014/main" xmlns="" id="{9C79D9B3-D125-4959-8EED-8B695C4C1BEF}"/>
                </a:ext>
              </a:extLst>
            </p:cNvPr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î$ḷiďè">
              <a:extLst>
                <a:ext uri="{FF2B5EF4-FFF2-40B4-BE49-F238E27FC236}">
                  <a16:creationId xmlns:a16="http://schemas.microsoft.com/office/drawing/2014/main" xmlns="" id="{52684F67-6E28-411E-9AA1-3D05433E9A3A}"/>
                </a:ext>
              </a:extLst>
            </p:cNvPr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21" name="íṥľidè">
              <a:extLst>
                <a:ext uri="{FF2B5EF4-FFF2-40B4-BE49-F238E27FC236}">
                  <a16:creationId xmlns:a16="http://schemas.microsoft.com/office/drawing/2014/main" xmlns="" id="{D200B7EA-7689-4B72-A8B6-3C627A8DD36B}"/>
                </a:ext>
              </a:extLst>
            </p:cNvPr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 sz="3200">
                <a:solidFill>
                  <a:schemeClr val="bg1"/>
                </a:solidFill>
              </a:endParaRPr>
            </a:p>
          </p:txBody>
        </p:sp>
        <p:sp>
          <p:nvSpPr>
            <p:cNvPr id="122" name="išḻiḑè">
              <a:extLst>
                <a:ext uri="{FF2B5EF4-FFF2-40B4-BE49-F238E27FC236}">
                  <a16:creationId xmlns:a16="http://schemas.microsoft.com/office/drawing/2014/main" xmlns="" id="{7CC742CC-F42A-4DD1-B623-FE521F396267}"/>
                </a:ext>
              </a:extLst>
            </p:cNvPr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23" name="isľiḑê">
              <a:extLst>
                <a:ext uri="{FF2B5EF4-FFF2-40B4-BE49-F238E27FC236}">
                  <a16:creationId xmlns:a16="http://schemas.microsoft.com/office/drawing/2014/main" xmlns="" id="{3AB232CD-1538-4986-AD23-40FF57F11D67}"/>
                </a:ext>
              </a:extLst>
            </p:cNvPr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 sz="3200">
                <a:solidFill>
                  <a:schemeClr val="bg1"/>
                </a:solidFill>
              </a:endParaRPr>
            </a:p>
          </p:txBody>
        </p:sp>
        <p:sp>
          <p:nvSpPr>
            <p:cNvPr id="124" name="iṩļïḑe">
              <a:extLst>
                <a:ext uri="{FF2B5EF4-FFF2-40B4-BE49-F238E27FC236}">
                  <a16:creationId xmlns:a16="http://schemas.microsoft.com/office/drawing/2014/main" xmlns="" id="{7CA74299-352F-4406-B97B-A7D352D57A8A}"/>
                </a:ext>
              </a:extLst>
            </p:cNvPr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25" name="îṡḻïḋé">
              <a:extLst>
                <a:ext uri="{FF2B5EF4-FFF2-40B4-BE49-F238E27FC236}">
                  <a16:creationId xmlns:a16="http://schemas.microsoft.com/office/drawing/2014/main" xmlns="" id="{2CD2D93D-8484-4CA5-B5B6-0518750E98C0}"/>
                </a:ext>
              </a:extLst>
            </p:cNvPr>
            <p:cNvGrpSpPr/>
            <p:nvPr/>
          </p:nvGrpSpPr>
          <p:grpSpPr>
            <a:xfrm>
              <a:off x="6675122" y="1269013"/>
              <a:ext cx="4845366" cy="1111889"/>
              <a:chOff x="672473" y="1385980"/>
              <a:chExt cx="3228944" cy="1111889"/>
            </a:xfrm>
          </p:grpSpPr>
          <p:sp>
            <p:nvSpPr>
              <p:cNvPr id="132" name="ïšļîde">
                <a:extLst>
                  <a:ext uri="{FF2B5EF4-FFF2-40B4-BE49-F238E27FC236}">
                    <a16:creationId xmlns:a16="http://schemas.microsoft.com/office/drawing/2014/main" xmlns="" id="{9E82F9AF-5351-4D1D-AD3B-5225D4DA6CD6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133" name="iṩḷïḋè">
                <a:extLst>
                  <a:ext uri="{FF2B5EF4-FFF2-40B4-BE49-F238E27FC236}">
                    <a16:creationId xmlns:a16="http://schemas.microsoft.com/office/drawing/2014/main" xmlns="" id="{EE78A73F-C813-4A31-8F57-FAD4533039C3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iS1iḍe">
              <a:extLst>
                <a:ext uri="{FF2B5EF4-FFF2-40B4-BE49-F238E27FC236}">
                  <a16:creationId xmlns:a16="http://schemas.microsoft.com/office/drawing/2014/main" xmlns="" id="{08278358-EB8A-4473-8F51-1F9C7629FBC0}"/>
                </a:ext>
              </a:extLst>
            </p:cNvPr>
            <p:cNvGrpSpPr/>
            <p:nvPr/>
          </p:nvGrpSpPr>
          <p:grpSpPr>
            <a:xfrm>
              <a:off x="6675120" y="4907221"/>
              <a:ext cx="4845366" cy="1111889"/>
              <a:chOff x="672473" y="1385980"/>
              <a:chExt cx="3228944" cy="1111889"/>
            </a:xfrm>
          </p:grpSpPr>
          <p:sp>
            <p:nvSpPr>
              <p:cNvPr id="130" name="ïšḷiḍé">
                <a:extLst>
                  <a:ext uri="{FF2B5EF4-FFF2-40B4-BE49-F238E27FC236}">
                    <a16:creationId xmlns:a16="http://schemas.microsoft.com/office/drawing/2014/main" xmlns="" id="{107817FD-FF64-4C30-B545-CA23F5E08DEF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131" name="íṣḻíďe">
                <a:extLst>
                  <a:ext uri="{FF2B5EF4-FFF2-40B4-BE49-F238E27FC236}">
                    <a16:creationId xmlns:a16="http://schemas.microsoft.com/office/drawing/2014/main" xmlns="" id="{FAD825B9-9C62-4F17-A6BC-C1652BEC1B2A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7" name="íṣḻíďé">
              <a:extLst>
                <a:ext uri="{FF2B5EF4-FFF2-40B4-BE49-F238E27FC236}">
                  <a16:creationId xmlns:a16="http://schemas.microsoft.com/office/drawing/2014/main" xmlns="" id="{975388F9-36A5-47B0-BFE3-8A4941FC6C9C}"/>
                </a:ext>
              </a:extLst>
            </p:cNvPr>
            <p:cNvGrpSpPr/>
            <p:nvPr/>
          </p:nvGrpSpPr>
          <p:grpSpPr>
            <a:xfrm>
              <a:off x="669925" y="3097586"/>
              <a:ext cx="3228944" cy="1111889"/>
              <a:chOff x="669925" y="3164398"/>
              <a:chExt cx="3228944" cy="1111889"/>
            </a:xfrm>
          </p:grpSpPr>
          <p:sp>
            <p:nvSpPr>
              <p:cNvPr id="128" name="ïṩļîdè">
                <a:extLst>
                  <a:ext uri="{FF2B5EF4-FFF2-40B4-BE49-F238E27FC236}">
                    <a16:creationId xmlns:a16="http://schemas.microsoft.com/office/drawing/2014/main" xmlns="" id="{5511D688-2227-4BEB-BAA0-C17E09F8AB78}"/>
                  </a:ext>
                </a:extLst>
              </p:cNvPr>
              <p:cNvSpPr/>
              <p:nvPr/>
            </p:nvSpPr>
            <p:spPr bwMode="auto">
              <a:xfrm>
                <a:off x="669925" y="355199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129" name="îŝḻide">
                <a:extLst>
                  <a:ext uri="{FF2B5EF4-FFF2-40B4-BE49-F238E27FC236}">
                    <a16:creationId xmlns:a16="http://schemas.microsoft.com/office/drawing/2014/main" xmlns="" id="{3FD5A9D1-5756-4507-9475-79103B68C1DA}"/>
                  </a:ext>
                </a:extLst>
              </p:cNvPr>
              <p:cNvSpPr txBox="1"/>
              <p:nvPr/>
            </p:nvSpPr>
            <p:spPr bwMode="auto">
              <a:xfrm>
                <a:off x="669925" y="316439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7375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图片 1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10080515" y="846625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10155" y="6179650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" name="3afc74c8-5595-40be-b07e-e95c04a85f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806787-1850-4BB6-A48C-C06B976598A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0319" y="1693925"/>
            <a:ext cx="9301747" cy="3895114"/>
            <a:chOff x="0" y="1137488"/>
            <a:chExt cx="12192000" cy="5105410"/>
          </a:xfrm>
        </p:grpSpPr>
        <p:sp>
          <p:nvSpPr>
            <p:cNvPr id="106" name="ïṧ1îḍê">
              <a:extLst>
                <a:ext uri="{FF2B5EF4-FFF2-40B4-BE49-F238E27FC236}">
                  <a16:creationId xmlns:a16="http://schemas.microsoft.com/office/drawing/2014/main" xmlns="" id="{BFD61952-3914-4DB3-9A39-BBB11148A40B}"/>
                </a:ext>
              </a:extLst>
            </p:cNvPr>
            <p:cNvSpPr/>
            <p:nvPr/>
          </p:nvSpPr>
          <p:spPr bwMode="auto">
            <a:xfrm>
              <a:off x="0" y="3307794"/>
              <a:ext cx="12192000" cy="6502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iŝļiḋè">
              <a:extLst>
                <a:ext uri="{FF2B5EF4-FFF2-40B4-BE49-F238E27FC236}">
                  <a16:creationId xmlns:a16="http://schemas.microsoft.com/office/drawing/2014/main" xmlns="" id="{B8A704E8-4A5B-46DC-B20D-D8C1FCD14728}"/>
                </a:ext>
              </a:extLst>
            </p:cNvPr>
            <p:cNvSpPr/>
            <p:nvPr/>
          </p:nvSpPr>
          <p:spPr bwMode="blackWhite">
            <a:xfrm>
              <a:off x="6620622" y="1155977"/>
              <a:ext cx="2281063" cy="1999107"/>
            </a:xfrm>
            <a:custGeom>
              <a:avLst/>
              <a:gdLst>
                <a:gd name="T0" fmla="*/ 2147483646 w 671"/>
                <a:gd name="T1" fmla="*/ 2147483646 h 658"/>
                <a:gd name="T2" fmla="*/ 2147483646 w 671"/>
                <a:gd name="T3" fmla="*/ 2147483646 h 658"/>
                <a:gd name="T4" fmla="*/ 0 w 671"/>
                <a:gd name="T5" fmla="*/ 2147483646 h 658"/>
                <a:gd name="T6" fmla="*/ 0 w 671"/>
                <a:gd name="T7" fmla="*/ 2147483646 h 658"/>
                <a:gd name="T8" fmla="*/ 2147483646 w 671"/>
                <a:gd name="T9" fmla="*/ 2147483646 h 658"/>
                <a:gd name="T10" fmla="*/ 2147483646 w 671"/>
                <a:gd name="T11" fmla="*/ 2147483646 h 658"/>
                <a:gd name="T12" fmla="*/ 2147483646 w 671"/>
                <a:gd name="T13" fmla="*/ 0 h 658"/>
                <a:gd name="T14" fmla="*/ 2147483646 w 671"/>
                <a:gd name="T15" fmla="*/ 2147483646 h 658"/>
                <a:gd name="T16" fmla="*/ 2147483646 w 671"/>
                <a:gd name="T17" fmla="*/ 2147483646 h 658"/>
                <a:gd name="T18" fmla="*/ 2147483646 w 671"/>
                <a:gd name="T19" fmla="*/ 2147483646 h 658"/>
                <a:gd name="T20" fmla="*/ 2147483646 w 671"/>
                <a:gd name="T21" fmla="*/ 2147483646 h 658"/>
                <a:gd name="T22" fmla="*/ 2147483646 w 671"/>
                <a:gd name="T23" fmla="*/ 2147483646 h 6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1" h="658">
                  <a:moveTo>
                    <a:pt x="491" y="578"/>
                  </a:moveTo>
                  <a:lnTo>
                    <a:pt x="491" y="657"/>
                  </a:lnTo>
                  <a:lnTo>
                    <a:pt x="0" y="657"/>
                  </a:lnTo>
                  <a:lnTo>
                    <a:pt x="0" y="166"/>
                  </a:lnTo>
                  <a:lnTo>
                    <a:pt x="95" y="166"/>
                  </a:lnTo>
                  <a:lnTo>
                    <a:pt x="95" y="506"/>
                  </a:lnTo>
                  <a:lnTo>
                    <a:pt x="602" y="0"/>
                  </a:lnTo>
                  <a:lnTo>
                    <a:pt x="670" y="63"/>
                  </a:lnTo>
                  <a:lnTo>
                    <a:pt x="166" y="570"/>
                  </a:lnTo>
                  <a:lnTo>
                    <a:pt x="491" y="570"/>
                  </a:lnTo>
                  <a:lnTo>
                    <a:pt x="491" y="657"/>
                  </a:lnTo>
                  <a:lnTo>
                    <a:pt x="491" y="57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iṩ1îḋè">
              <a:extLst>
                <a:ext uri="{FF2B5EF4-FFF2-40B4-BE49-F238E27FC236}">
                  <a16:creationId xmlns:a16="http://schemas.microsoft.com/office/drawing/2014/main" xmlns="" id="{BED0C1ED-3FAC-4963-B66C-5A03AD5DC8FF}"/>
                </a:ext>
              </a:extLst>
            </p:cNvPr>
            <p:cNvSpPr/>
            <p:nvPr/>
          </p:nvSpPr>
          <p:spPr bwMode="blackWhite">
            <a:xfrm>
              <a:off x="6620622" y="4091081"/>
              <a:ext cx="2292618" cy="2024529"/>
            </a:xfrm>
            <a:custGeom>
              <a:avLst/>
              <a:gdLst>
                <a:gd name="T0" fmla="*/ 2147483646 w 674"/>
                <a:gd name="T1" fmla="*/ 2147483646 h 666"/>
                <a:gd name="T2" fmla="*/ 2147483646 w 674"/>
                <a:gd name="T3" fmla="*/ 0 h 666"/>
                <a:gd name="T4" fmla="*/ 0 w 674"/>
                <a:gd name="T5" fmla="*/ 0 h 666"/>
                <a:gd name="T6" fmla="*/ 0 w 674"/>
                <a:gd name="T7" fmla="*/ 2147483646 h 666"/>
                <a:gd name="T8" fmla="*/ 2147483646 w 674"/>
                <a:gd name="T9" fmla="*/ 2147483646 h 666"/>
                <a:gd name="T10" fmla="*/ 2147483646 w 674"/>
                <a:gd name="T11" fmla="*/ 2147483646 h 666"/>
                <a:gd name="T12" fmla="*/ 2147483646 w 674"/>
                <a:gd name="T13" fmla="*/ 2147483646 h 666"/>
                <a:gd name="T14" fmla="*/ 2147483646 w 674"/>
                <a:gd name="T15" fmla="*/ 2147483646 h 666"/>
                <a:gd name="T16" fmla="*/ 2147483646 w 674"/>
                <a:gd name="T17" fmla="*/ 2147483646 h 666"/>
                <a:gd name="T18" fmla="*/ 2147483646 w 674"/>
                <a:gd name="T19" fmla="*/ 2147483646 h 666"/>
                <a:gd name="T20" fmla="*/ 2147483646 w 674"/>
                <a:gd name="T21" fmla="*/ 0 h 666"/>
                <a:gd name="T22" fmla="*/ 2147483646 w 674"/>
                <a:gd name="T23" fmla="*/ 2147483646 h 6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4" h="666">
                  <a:moveTo>
                    <a:pt x="491" y="79"/>
                  </a:moveTo>
                  <a:lnTo>
                    <a:pt x="491" y="0"/>
                  </a:lnTo>
                  <a:lnTo>
                    <a:pt x="0" y="0"/>
                  </a:lnTo>
                  <a:lnTo>
                    <a:pt x="0" y="491"/>
                  </a:lnTo>
                  <a:lnTo>
                    <a:pt x="95" y="491"/>
                  </a:lnTo>
                  <a:lnTo>
                    <a:pt x="95" y="159"/>
                  </a:lnTo>
                  <a:lnTo>
                    <a:pt x="602" y="665"/>
                  </a:lnTo>
                  <a:lnTo>
                    <a:pt x="673" y="594"/>
                  </a:lnTo>
                  <a:lnTo>
                    <a:pt x="174" y="95"/>
                  </a:lnTo>
                  <a:lnTo>
                    <a:pt x="491" y="95"/>
                  </a:lnTo>
                  <a:lnTo>
                    <a:pt x="491" y="0"/>
                  </a:lnTo>
                  <a:lnTo>
                    <a:pt x="491" y="7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ïṡľíďé">
              <a:extLst>
                <a:ext uri="{FF2B5EF4-FFF2-40B4-BE49-F238E27FC236}">
                  <a16:creationId xmlns:a16="http://schemas.microsoft.com/office/drawing/2014/main" xmlns="" id="{D259C293-DFE2-48E7-B22A-098FDCF9C2C1}"/>
                </a:ext>
              </a:extLst>
            </p:cNvPr>
            <p:cNvSpPr/>
            <p:nvPr/>
          </p:nvSpPr>
          <p:spPr bwMode="blackWhite">
            <a:xfrm>
              <a:off x="3278761" y="4091081"/>
              <a:ext cx="2313419" cy="2043018"/>
            </a:xfrm>
            <a:custGeom>
              <a:avLst/>
              <a:gdLst>
                <a:gd name="T0" fmla="*/ 2147483646 w 680"/>
                <a:gd name="T1" fmla="*/ 2147483646 h 672"/>
                <a:gd name="T2" fmla="*/ 2147483646 w 680"/>
                <a:gd name="T3" fmla="*/ 0 h 672"/>
                <a:gd name="T4" fmla="*/ 2147483646 w 680"/>
                <a:gd name="T5" fmla="*/ 0 h 672"/>
                <a:gd name="T6" fmla="*/ 2147483646 w 680"/>
                <a:gd name="T7" fmla="*/ 2147483646 h 672"/>
                <a:gd name="T8" fmla="*/ 2147483646 w 680"/>
                <a:gd name="T9" fmla="*/ 2147483646 h 672"/>
                <a:gd name="T10" fmla="*/ 2147483646 w 680"/>
                <a:gd name="T11" fmla="*/ 2147483646 h 672"/>
                <a:gd name="T12" fmla="*/ 2147483646 w 680"/>
                <a:gd name="T13" fmla="*/ 2147483646 h 672"/>
                <a:gd name="T14" fmla="*/ 0 w 680"/>
                <a:gd name="T15" fmla="*/ 2147483646 h 672"/>
                <a:gd name="T16" fmla="*/ 2147483646 w 680"/>
                <a:gd name="T17" fmla="*/ 2147483646 h 672"/>
                <a:gd name="T18" fmla="*/ 2147483646 w 680"/>
                <a:gd name="T19" fmla="*/ 2147483646 h 672"/>
                <a:gd name="T20" fmla="*/ 2147483646 w 680"/>
                <a:gd name="T21" fmla="*/ 0 h 6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0" h="672">
                  <a:moveTo>
                    <a:pt x="184" y="80"/>
                  </a:moveTo>
                  <a:lnTo>
                    <a:pt x="184" y="0"/>
                  </a:lnTo>
                  <a:lnTo>
                    <a:pt x="679" y="0"/>
                  </a:lnTo>
                  <a:lnTo>
                    <a:pt x="679" y="495"/>
                  </a:lnTo>
                  <a:lnTo>
                    <a:pt x="583" y="495"/>
                  </a:lnTo>
                  <a:lnTo>
                    <a:pt x="583" y="160"/>
                  </a:lnTo>
                  <a:lnTo>
                    <a:pt x="72" y="671"/>
                  </a:lnTo>
                  <a:lnTo>
                    <a:pt x="0" y="599"/>
                  </a:lnTo>
                  <a:lnTo>
                    <a:pt x="503" y="96"/>
                  </a:lnTo>
                  <a:lnTo>
                    <a:pt x="184" y="96"/>
                  </a:lnTo>
                  <a:lnTo>
                    <a:pt x="184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íṥlíḓe">
              <a:extLst>
                <a:ext uri="{FF2B5EF4-FFF2-40B4-BE49-F238E27FC236}">
                  <a16:creationId xmlns:a16="http://schemas.microsoft.com/office/drawing/2014/main" xmlns="" id="{A6D77316-5F90-4BD1-AE54-18E4242693A6}"/>
                </a:ext>
              </a:extLst>
            </p:cNvPr>
            <p:cNvSpPr/>
            <p:nvPr/>
          </p:nvSpPr>
          <p:spPr bwMode="blackWhite">
            <a:xfrm>
              <a:off x="3278761" y="1137488"/>
              <a:ext cx="2313419" cy="2017596"/>
            </a:xfrm>
            <a:custGeom>
              <a:avLst/>
              <a:gdLst>
                <a:gd name="T0" fmla="*/ 2147483646 w 680"/>
                <a:gd name="T1" fmla="*/ 2147483646 h 664"/>
                <a:gd name="T2" fmla="*/ 2147483646 w 680"/>
                <a:gd name="T3" fmla="*/ 2147483646 h 664"/>
                <a:gd name="T4" fmla="*/ 2147483646 w 680"/>
                <a:gd name="T5" fmla="*/ 2147483646 h 664"/>
                <a:gd name="T6" fmla="*/ 2147483646 w 680"/>
                <a:gd name="T7" fmla="*/ 2147483646 h 664"/>
                <a:gd name="T8" fmla="*/ 2147483646 w 680"/>
                <a:gd name="T9" fmla="*/ 2147483646 h 664"/>
                <a:gd name="T10" fmla="*/ 2147483646 w 680"/>
                <a:gd name="T11" fmla="*/ 2147483646 h 664"/>
                <a:gd name="T12" fmla="*/ 2147483646 w 680"/>
                <a:gd name="T13" fmla="*/ 0 h 664"/>
                <a:gd name="T14" fmla="*/ 0 w 680"/>
                <a:gd name="T15" fmla="*/ 2147483646 h 664"/>
                <a:gd name="T16" fmla="*/ 2147483646 w 680"/>
                <a:gd name="T17" fmla="*/ 2147483646 h 664"/>
                <a:gd name="T18" fmla="*/ 2147483646 w 680"/>
                <a:gd name="T19" fmla="*/ 2147483646 h 664"/>
                <a:gd name="T20" fmla="*/ 2147483646 w 680"/>
                <a:gd name="T21" fmla="*/ 2147483646 h 6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0" h="664">
                  <a:moveTo>
                    <a:pt x="184" y="583"/>
                  </a:moveTo>
                  <a:lnTo>
                    <a:pt x="184" y="663"/>
                  </a:lnTo>
                  <a:lnTo>
                    <a:pt x="679" y="663"/>
                  </a:lnTo>
                  <a:lnTo>
                    <a:pt x="679" y="168"/>
                  </a:lnTo>
                  <a:lnTo>
                    <a:pt x="583" y="168"/>
                  </a:lnTo>
                  <a:lnTo>
                    <a:pt x="583" y="511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511" y="575"/>
                  </a:lnTo>
                  <a:lnTo>
                    <a:pt x="184" y="575"/>
                  </a:lnTo>
                  <a:lnTo>
                    <a:pt x="184" y="66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îṩ1iḑè">
              <a:extLst>
                <a:ext uri="{FF2B5EF4-FFF2-40B4-BE49-F238E27FC236}">
                  <a16:creationId xmlns:a16="http://schemas.microsoft.com/office/drawing/2014/main" xmlns="" id="{D98F35D9-1182-4345-8986-D05EA3F92CC7}"/>
                </a:ext>
              </a:extLst>
            </p:cNvPr>
            <p:cNvSpPr/>
            <p:nvPr/>
          </p:nvSpPr>
          <p:spPr bwMode="blackWhite">
            <a:xfrm>
              <a:off x="5245100" y="2850647"/>
              <a:ext cx="1701800" cy="1570294"/>
            </a:xfrm>
            <a:prstGeom prst="flowChartOr">
              <a:avLst/>
            </a:prstGeom>
            <a:solidFill>
              <a:srgbClr val="4B5CC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977900">
                <a:defRPr sz="1300" b="1">
                  <a:solidFill>
                    <a:srgbClr val="000000"/>
                  </a:solidFill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endParaRPr lang="zh-CN" altLang="en-US" sz="1700" b="0">
                <a:solidFill>
                  <a:schemeClr val="bg1"/>
                </a:solidFill>
              </a:endParaRPr>
            </a:p>
          </p:txBody>
        </p:sp>
        <p:sp>
          <p:nvSpPr>
            <p:cNvPr id="112" name="ïşļidê">
              <a:extLst>
                <a:ext uri="{FF2B5EF4-FFF2-40B4-BE49-F238E27FC236}">
                  <a16:creationId xmlns:a16="http://schemas.microsoft.com/office/drawing/2014/main" xmlns="" id="{87B5238B-EF87-48D7-A3EE-932DD09863C0}"/>
                </a:ext>
              </a:extLst>
            </p:cNvPr>
            <p:cNvSpPr/>
            <p:nvPr/>
          </p:nvSpPr>
          <p:spPr bwMode="auto">
            <a:xfrm>
              <a:off x="703825" y="17539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>
                <a:solidFill>
                  <a:schemeClr val="bg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3" name="îŝľíḋê">
              <a:extLst>
                <a:ext uri="{FF2B5EF4-FFF2-40B4-BE49-F238E27FC236}">
                  <a16:creationId xmlns:a16="http://schemas.microsoft.com/office/drawing/2014/main" xmlns="" id="{D9DF981B-BC1C-4F5C-A5A1-61B66BE28EBE}"/>
                </a:ext>
              </a:extLst>
            </p:cNvPr>
            <p:cNvSpPr txBox="1"/>
            <p:nvPr/>
          </p:nvSpPr>
          <p:spPr bwMode="auto">
            <a:xfrm>
              <a:off x="703825" y="11559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01.PPT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114" name="iṥlíḋe">
              <a:extLst>
                <a:ext uri="{FF2B5EF4-FFF2-40B4-BE49-F238E27FC236}">
                  <a16:creationId xmlns:a16="http://schemas.microsoft.com/office/drawing/2014/main" xmlns="" id="{722A99F1-9CFF-4768-AE5F-98567E6394CF}"/>
                </a:ext>
              </a:extLst>
            </p:cNvPr>
            <p:cNvSpPr/>
            <p:nvPr/>
          </p:nvSpPr>
          <p:spPr bwMode="auto">
            <a:xfrm>
              <a:off x="703825" y="51702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>
                <a:solidFill>
                  <a:schemeClr val="bg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5" name="íṥḷîḋê">
              <a:extLst>
                <a:ext uri="{FF2B5EF4-FFF2-40B4-BE49-F238E27FC236}">
                  <a16:creationId xmlns:a16="http://schemas.microsoft.com/office/drawing/2014/main" xmlns="" id="{815B7640-1A26-4793-8B8E-45020A3FDF75}"/>
                </a:ext>
              </a:extLst>
            </p:cNvPr>
            <p:cNvSpPr txBox="1"/>
            <p:nvPr/>
          </p:nvSpPr>
          <p:spPr bwMode="auto">
            <a:xfrm>
              <a:off x="703825" y="45722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03.PPT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116" name="ïš1íḑê">
              <a:extLst>
                <a:ext uri="{FF2B5EF4-FFF2-40B4-BE49-F238E27FC236}">
                  <a16:creationId xmlns:a16="http://schemas.microsoft.com/office/drawing/2014/main" xmlns="" id="{F7A2C2C1-3662-42DC-8BDC-0DD10D28133F}"/>
                </a:ext>
              </a:extLst>
            </p:cNvPr>
            <p:cNvSpPr/>
            <p:nvPr/>
          </p:nvSpPr>
          <p:spPr bwMode="auto">
            <a:xfrm>
              <a:off x="8082118" y="17539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>
                <a:solidFill>
                  <a:schemeClr val="bg1"/>
                </a:solidFill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7" name="ísḻïḓè">
              <a:extLst>
                <a:ext uri="{FF2B5EF4-FFF2-40B4-BE49-F238E27FC236}">
                  <a16:creationId xmlns:a16="http://schemas.microsoft.com/office/drawing/2014/main" xmlns="" id="{C4E39599-1799-490C-B548-3D28EA637958}"/>
                </a:ext>
              </a:extLst>
            </p:cNvPr>
            <p:cNvSpPr txBox="1"/>
            <p:nvPr/>
          </p:nvSpPr>
          <p:spPr bwMode="auto">
            <a:xfrm>
              <a:off x="8082118" y="11559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</a:rPr>
                <a:t>02.PPT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118" name="îŝlíḓè">
              <a:extLst>
                <a:ext uri="{FF2B5EF4-FFF2-40B4-BE49-F238E27FC236}">
                  <a16:creationId xmlns:a16="http://schemas.microsoft.com/office/drawing/2014/main" xmlns="" id="{8D7EBA70-CAE7-4B81-9E6A-257937197DFA}"/>
                </a:ext>
              </a:extLst>
            </p:cNvPr>
            <p:cNvSpPr/>
            <p:nvPr/>
          </p:nvSpPr>
          <p:spPr bwMode="auto">
            <a:xfrm>
              <a:off x="8082118" y="51702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>
                <a:solidFill>
                  <a:schemeClr val="bg1"/>
                </a:solidFill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9" name="işlíḋe">
              <a:extLst>
                <a:ext uri="{FF2B5EF4-FFF2-40B4-BE49-F238E27FC236}">
                  <a16:creationId xmlns:a16="http://schemas.microsoft.com/office/drawing/2014/main" xmlns="" id="{26209E7D-7CD0-4625-9F51-4B8AD8D893FE}"/>
                </a:ext>
              </a:extLst>
            </p:cNvPr>
            <p:cNvSpPr txBox="1"/>
            <p:nvPr/>
          </p:nvSpPr>
          <p:spPr bwMode="auto">
            <a:xfrm>
              <a:off x="8082118" y="45722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</a:rPr>
                <a:t>04.PPT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840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" name="6adab499-e560-49cf-a06e-bfc3e7fa7f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863275-573A-4D32-BBD2-1456984A0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2254" y="1643837"/>
            <a:ext cx="9186865" cy="3642765"/>
            <a:chOff x="660400" y="1536811"/>
            <a:chExt cx="10858501" cy="4305600"/>
          </a:xfrm>
        </p:grpSpPr>
        <p:grpSp>
          <p:nvGrpSpPr>
            <p:cNvPr id="106" name="í$ḻiḋe">
              <a:extLst>
                <a:ext uri="{FF2B5EF4-FFF2-40B4-BE49-F238E27FC236}">
                  <a16:creationId xmlns:a16="http://schemas.microsoft.com/office/drawing/2014/main" xmlns="" id="{CA9EAC07-775C-44A0-B104-143564D01C63}"/>
                </a:ext>
              </a:extLst>
            </p:cNvPr>
            <p:cNvGrpSpPr/>
            <p:nvPr/>
          </p:nvGrpSpPr>
          <p:grpSpPr>
            <a:xfrm>
              <a:off x="660400" y="1537702"/>
              <a:ext cx="2629618" cy="4304709"/>
              <a:chOff x="670050" y="1537702"/>
              <a:chExt cx="2708740" cy="4304709"/>
            </a:xfrm>
          </p:grpSpPr>
          <p:sp>
            <p:nvSpPr>
              <p:cNvPr id="128" name="ïS1idé">
                <a:extLst>
                  <a:ext uri="{FF2B5EF4-FFF2-40B4-BE49-F238E27FC236}">
                    <a16:creationId xmlns:a16="http://schemas.microsoft.com/office/drawing/2014/main" xmlns="" id="{0B910931-74F2-4BEE-AFFA-C2D1D8DCEFAD}"/>
                  </a:ext>
                </a:extLst>
              </p:cNvPr>
              <p:cNvSpPr/>
              <p:nvPr/>
            </p:nvSpPr>
            <p:spPr bwMode="auto">
              <a:xfrm>
                <a:off x="670050" y="1537702"/>
                <a:ext cx="2701181" cy="4304709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iṧ1ïďê">
                <a:extLst>
                  <a:ext uri="{FF2B5EF4-FFF2-40B4-BE49-F238E27FC236}">
                    <a16:creationId xmlns:a16="http://schemas.microsoft.com/office/drawing/2014/main" xmlns="" id="{8C659E7F-64A5-4F12-85B5-C31D4A2C07B3}"/>
                  </a:ext>
                </a:extLst>
              </p:cNvPr>
              <p:cNvSpPr/>
              <p:nvPr/>
            </p:nvSpPr>
            <p:spPr bwMode="auto">
              <a:xfrm>
                <a:off x="670050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ïšḻïďè">
                <a:extLst>
                  <a:ext uri="{FF2B5EF4-FFF2-40B4-BE49-F238E27FC236}">
                    <a16:creationId xmlns:a16="http://schemas.microsoft.com/office/drawing/2014/main" xmlns="" id="{4BCAD30D-81CD-4C97-BBA3-4A1DC0D769BA}"/>
                  </a:ext>
                </a:extLst>
              </p:cNvPr>
              <p:cNvSpPr/>
              <p:nvPr/>
            </p:nvSpPr>
            <p:spPr bwMode="auto">
              <a:xfrm flipH="1">
                <a:off x="670050" y="4059557"/>
                <a:ext cx="2701181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iṣļïḑé">
                <a:extLst>
                  <a:ext uri="{FF2B5EF4-FFF2-40B4-BE49-F238E27FC236}">
                    <a16:creationId xmlns:a16="http://schemas.microsoft.com/office/drawing/2014/main" xmlns="" id="{2B01DE6D-40F5-4A56-A37B-56B74F22C107}"/>
                  </a:ext>
                </a:extLst>
              </p:cNvPr>
              <p:cNvSpPr/>
              <p:nvPr/>
            </p:nvSpPr>
            <p:spPr bwMode="auto">
              <a:xfrm>
                <a:off x="670050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îş1iḑè">
                <a:extLst>
                  <a:ext uri="{FF2B5EF4-FFF2-40B4-BE49-F238E27FC236}">
                    <a16:creationId xmlns:a16="http://schemas.microsoft.com/office/drawing/2014/main" xmlns="" id="{BD0C722A-E016-4A1C-81BF-71A0243B2D8D}"/>
                  </a:ext>
                </a:extLst>
              </p:cNvPr>
              <p:cNvSpPr/>
              <p:nvPr/>
            </p:nvSpPr>
            <p:spPr bwMode="auto">
              <a:xfrm>
                <a:off x="1032031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bg1"/>
                    </a:solidFill>
                  </a:rPr>
                  <a:t>125,000K</a:t>
                </a:r>
              </a:p>
            </p:txBody>
          </p:sp>
          <p:sp>
            <p:nvSpPr>
              <p:cNvPr id="133" name="iSḷiḓ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70050" y="2619000"/>
                <a:ext cx="2708740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107" name="is1îde">
              <a:extLst>
                <a:ext uri="{FF2B5EF4-FFF2-40B4-BE49-F238E27FC236}">
                  <a16:creationId xmlns:a16="http://schemas.microsoft.com/office/drawing/2014/main" xmlns="" id="{017D10EE-B1EC-41AC-B3FC-3E3DD689A226}"/>
                </a:ext>
              </a:extLst>
            </p:cNvPr>
            <p:cNvGrpSpPr/>
            <p:nvPr/>
          </p:nvGrpSpPr>
          <p:grpSpPr>
            <a:xfrm>
              <a:off x="3399582" y="1537701"/>
              <a:ext cx="2633399" cy="4304710"/>
              <a:chOff x="3378790" y="1537701"/>
              <a:chExt cx="2712634" cy="4304710"/>
            </a:xfrm>
          </p:grpSpPr>
          <p:sp>
            <p:nvSpPr>
              <p:cNvPr id="122" name="ïśļïḋê">
                <a:extLst>
                  <a:ext uri="{FF2B5EF4-FFF2-40B4-BE49-F238E27FC236}">
                    <a16:creationId xmlns:a16="http://schemas.microsoft.com/office/drawing/2014/main" xmlns="" id="{F35BDB76-BBA8-423A-8C7A-886B99B83A47}"/>
                  </a:ext>
                </a:extLst>
              </p:cNvPr>
              <p:cNvSpPr/>
              <p:nvPr/>
            </p:nvSpPr>
            <p:spPr bwMode="auto">
              <a:xfrm>
                <a:off x="3384413" y="1537701"/>
                <a:ext cx="2701181" cy="4304710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íṥľíďê">
                <a:extLst>
                  <a:ext uri="{FF2B5EF4-FFF2-40B4-BE49-F238E27FC236}">
                    <a16:creationId xmlns:a16="http://schemas.microsoft.com/office/drawing/2014/main" xmlns="" id="{48704C1E-FDED-4609-9BD1-0171D18B8BF8}"/>
                  </a:ext>
                </a:extLst>
              </p:cNvPr>
              <p:cNvSpPr/>
              <p:nvPr/>
            </p:nvSpPr>
            <p:spPr bwMode="auto">
              <a:xfrm>
                <a:off x="3384412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ïšliďé">
                <a:extLst>
                  <a:ext uri="{FF2B5EF4-FFF2-40B4-BE49-F238E27FC236}">
                    <a16:creationId xmlns:a16="http://schemas.microsoft.com/office/drawing/2014/main" xmlns="" id="{F2D2D5F6-0B78-49AF-85B7-D01C1300A3AB}"/>
                  </a:ext>
                </a:extLst>
              </p:cNvPr>
              <p:cNvSpPr/>
              <p:nvPr/>
            </p:nvSpPr>
            <p:spPr bwMode="auto">
              <a:xfrm flipH="1">
                <a:off x="3384413" y="4059557"/>
                <a:ext cx="2701182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îşľîḓe">
                <a:extLst>
                  <a:ext uri="{FF2B5EF4-FFF2-40B4-BE49-F238E27FC236}">
                    <a16:creationId xmlns:a16="http://schemas.microsoft.com/office/drawing/2014/main" xmlns="" id="{38E4D506-8F31-4B35-8F3E-2227E67A0AED}"/>
                  </a:ext>
                </a:extLst>
              </p:cNvPr>
              <p:cNvSpPr/>
              <p:nvPr/>
            </p:nvSpPr>
            <p:spPr bwMode="auto">
              <a:xfrm>
                <a:off x="3384413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íslïďê">
                <a:extLst>
                  <a:ext uri="{FF2B5EF4-FFF2-40B4-BE49-F238E27FC236}">
                    <a16:creationId xmlns:a16="http://schemas.microsoft.com/office/drawing/2014/main" xmlns="" id="{109F3151-F6E2-468D-8D06-ECAFF3A7FC31}"/>
                  </a:ext>
                </a:extLst>
              </p:cNvPr>
              <p:cNvSpPr/>
              <p:nvPr/>
            </p:nvSpPr>
            <p:spPr bwMode="auto">
              <a:xfrm>
                <a:off x="3746395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bg1"/>
                    </a:solidFill>
                  </a:rPr>
                  <a:t>150,000K</a:t>
                </a:r>
              </a:p>
            </p:txBody>
          </p:sp>
          <p:sp>
            <p:nvSpPr>
              <p:cNvPr id="127" name="iṣ1iď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3378790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108" name="íŝ1íḍê">
              <a:extLst>
                <a:ext uri="{FF2B5EF4-FFF2-40B4-BE49-F238E27FC236}">
                  <a16:creationId xmlns:a16="http://schemas.microsoft.com/office/drawing/2014/main" xmlns="" id="{816A35FF-40BF-4A37-8D69-1128A76125FA}"/>
                </a:ext>
              </a:extLst>
            </p:cNvPr>
            <p:cNvGrpSpPr/>
            <p:nvPr/>
          </p:nvGrpSpPr>
          <p:grpSpPr>
            <a:xfrm>
              <a:off x="6142542" y="1536811"/>
              <a:ext cx="2633398" cy="4305600"/>
              <a:chOff x="6093049" y="1536811"/>
              <a:chExt cx="2712634" cy="4305600"/>
            </a:xfrm>
          </p:grpSpPr>
          <p:sp>
            <p:nvSpPr>
              <p:cNvPr id="116" name="ïṩľîḍe">
                <a:extLst>
                  <a:ext uri="{FF2B5EF4-FFF2-40B4-BE49-F238E27FC236}">
                    <a16:creationId xmlns:a16="http://schemas.microsoft.com/office/drawing/2014/main" xmlns="" id="{FF906114-65F5-46BD-BCE2-5AFA58D21FA0}"/>
                  </a:ext>
                </a:extLst>
              </p:cNvPr>
              <p:cNvSpPr/>
              <p:nvPr/>
            </p:nvSpPr>
            <p:spPr bwMode="auto">
              <a:xfrm>
                <a:off x="6098776" y="1536811"/>
                <a:ext cx="2701180" cy="4301828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i$ḻíḋé">
                <a:extLst>
                  <a:ext uri="{FF2B5EF4-FFF2-40B4-BE49-F238E27FC236}">
                    <a16:creationId xmlns:a16="http://schemas.microsoft.com/office/drawing/2014/main" xmlns="" id="{533FD1F0-9AA3-419A-A562-4AAD4474F934}"/>
                  </a:ext>
                </a:extLst>
              </p:cNvPr>
              <p:cNvSpPr/>
              <p:nvPr/>
            </p:nvSpPr>
            <p:spPr bwMode="auto">
              <a:xfrm>
                <a:off x="6098776" y="4588930"/>
                <a:ext cx="1887617" cy="1244993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iš1iḓê">
                <a:extLst>
                  <a:ext uri="{FF2B5EF4-FFF2-40B4-BE49-F238E27FC236}">
                    <a16:creationId xmlns:a16="http://schemas.microsoft.com/office/drawing/2014/main" xmlns="" id="{B826E625-BDBC-4D3B-B997-DC1209B74860}"/>
                  </a:ext>
                </a:extLst>
              </p:cNvPr>
              <p:cNvSpPr/>
              <p:nvPr/>
            </p:nvSpPr>
            <p:spPr bwMode="auto">
              <a:xfrm flipH="1">
                <a:off x="6098776" y="4060751"/>
                <a:ext cx="2701180" cy="1781660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íṡļíḍe">
                <a:extLst>
                  <a:ext uri="{FF2B5EF4-FFF2-40B4-BE49-F238E27FC236}">
                    <a16:creationId xmlns:a16="http://schemas.microsoft.com/office/drawing/2014/main" xmlns="" id="{C9B67650-3974-4D97-B179-D988C4B1CD33}"/>
                  </a:ext>
                </a:extLst>
              </p:cNvPr>
              <p:cNvSpPr/>
              <p:nvPr/>
            </p:nvSpPr>
            <p:spPr bwMode="auto">
              <a:xfrm>
                <a:off x="6098776" y="5234780"/>
                <a:ext cx="2701180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zh-CN" altLang="en-US" sz="2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îŝḷîḋè">
                <a:extLst>
                  <a:ext uri="{FF2B5EF4-FFF2-40B4-BE49-F238E27FC236}">
                    <a16:creationId xmlns:a16="http://schemas.microsoft.com/office/drawing/2014/main" xmlns="" id="{6BEE5050-50FD-4488-8373-45DE3A79D85A}"/>
                  </a:ext>
                </a:extLst>
              </p:cNvPr>
              <p:cNvSpPr/>
              <p:nvPr/>
            </p:nvSpPr>
            <p:spPr bwMode="auto">
              <a:xfrm>
                <a:off x="6460756" y="1835726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bg1"/>
                    </a:solidFill>
                  </a:rPr>
                  <a:t>190,000K</a:t>
                </a:r>
              </a:p>
            </p:txBody>
          </p:sp>
          <p:sp>
            <p:nvSpPr>
              <p:cNvPr id="121" name="ïŝḻîḋ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093049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109" name="íṧḷîḓe">
              <a:extLst>
                <a:ext uri="{FF2B5EF4-FFF2-40B4-BE49-F238E27FC236}">
                  <a16:creationId xmlns:a16="http://schemas.microsoft.com/office/drawing/2014/main" xmlns="" id="{C2FC87CE-A8E8-41AE-9035-F88FA571BBA4}"/>
                </a:ext>
              </a:extLst>
            </p:cNvPr>
            <p:cNvGrpSpPr/>
            <p:nvPr/>
          </p:nvGrpSpPr>
          <p:grpSpPr>
            <a:xfrm>
              <a:off x="8885503" y="1536811"/>
              <a:ext cx="2633398" cy="4305600"/>
              <a:chOff x="8807784" y="1536811"/>
              <a:chExt cx="2712634" cy="4305600"/>
            </a:xfrm>
          </p:grpSpPr>
          <p:sp>
            <p:nvSpPr>
              <p:cNvPr id="110" name="iṧľiḑé">
                <a:extLst>
                  <a:ext uri="{FF2B5EF4-FFF2-40B4-BE49-F238E27FC236}">
                    <a16:creationId xmlns:a16="http://schemas.microsoft.com/office/drawing/2014/main" xmlns="" id="{6CB703C3-1787-4D92-B193-8B0CB13674EB}"/>
                  </a:ext>
                </a:extLst>
              </p:cNvPr>
              <p:cNvSpPr/>
              <p:nvPr/>
            </p:nvSpPr>
            <p:spPr bwMode="auto">
              <a:xfrm>
                <a:off x="8813137" y="4596475"/>
                <a:ext cx="1887617" cy="1245936"/>
              </a:xfrm>
              <a:custGeom>
                <a:avLst/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isḻîḑê">
                <a:extLst>
                  <a:ext uri="{FF2B5EF4-FFF2-40B4-BE49-F238E27FC236}">
                    <a16:creationId xmlns:a16="http://schemas.microsoft.com/office/drawing/2014/main" xmlns="" id="{F030C665-8781-4D21-BE40-BA8F1F457E05}"/>
                  </a:ext>
                </a:extLst>
              </p:cNvPr>
              <p:cNvSpPr/>
              <p:nvPr/>
            </p:nvSpPr>
            <p:spPr bwMode="auto">
              <a:xfrm>
                <a:off x="8813137" y="1536811"/>
                <a:ext cx="2700236" cy="4300884"/>
              </a:xfrm>
              <a:custGeom>
                <a:avLst/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îsḻiḓé">
                <a:extLst>
                  <a:ext uri="{FF2B5EF4-FFF2-40B4-BE49-F238E27FC236}">
                    <a16:creationId xmlns:a16="http://schemas.microsoft.com/office/drawing/2014/main" xmlns="" id="{7031CD76-4EA7-476E-A634-6D3811182FAB}"/>
                  </a:ext>
                </a:extLst>
              </p:cNvPr>
              <p:cNvSpPr/>
              <p:nvPr/>
            </p:nvSpPr>
            <p:spPr bwMode="auto">
              <a:xfrm flipH="1">
                <a:off x="8813137" y="4060751"/>
                <a:ext cx="2701180" cy="1781659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iṡ1ídé">
                <a:extLst>
                  <a:ext uri="{FF2B5EF4-FFF2-40B4-BE49-F238E27FC236}">
                    <a16:creationId xmlns:a16="http://schemas.microsoft.com/office/drawing/2014/main" xmlns="" id="{92FB5ED5-BF8E-4FB7-A68E-2024233F7C96}"/>
                  </a:ext>
                </a:extLst>
              </p:cNvPr>
              <p:cNvSpPr/>
              <p:nvPr/>
            </p:nvSpPr>
            <p:spPr bwMode="auto">
              <a:xfrm>
                <a:off x="8813137" y="5238552"/>
                <a:ext cx="2700236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íśḻîḑé">
                <a:extLst>
                  <a:ext uri="{FF2B5EF4-FFF2-40B4-BE49-F238E27FC236}">
                    <a16:creationId xmlns:a16="http://schemas.microsoft.com/office/drawing/2014/main" xmlns="" id="{DD9EFD74-172F-489F-91B4-5D8FC9ECD8A5}"/>
                  </a:ext>
                </a:extLst>
              </p:cNvPr>
              <p:cNvSpPr/>
              <p:nvPr/>
            </p:nvSpPr>
            <p:spPr bwMode="auto">
              <a:xfrm>
                <a:off x="9174645" y="1839499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bg1"/>
                    </a:solidFill>
                  </a:rPr>
                  <a:t>160,000K</a:t>
                </a:r>
              </a:p>
            </p:txBody>
          </p:sp>
          <p:sp>
            <p:nvSpPr>
              <p:cNvPr id="115" name="ïṥļîď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8807784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2648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图片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" name="05f53f8e-b531-4453-bf6c-230c0dec7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AA20F8-F6EC-48E2-A532-18D2195E2A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1087" y="1785262"/>
            <a:ext cx="10102850" cy="3712251"/>
            <a:chOff x="1044575" y="2131240"/>
            <a:chExt cx="10102850" cy="3712251"/>
          </a:xfrm>
        </p:grpSpPr>
        <p:sp>
          <p:nvSpPr>
            <p:cNvPr id="106" name="íṣľîďe">
              <a:extLst>
                <a:ext uri="{FF2B5EF4-FFF2-40B4-BE49-F238E27FC236}">
                  <a16:creationId xmlns:a16="http://schemas.microsoft.com/office/drawing/2014/main" xmlns="" id="{8AF0571C-AEA4-43F6-87D0-E369DE34BE4F}"/>
                </a:ext>
              </a:extLst>
            </p:cNvPr>
            <p:cNvSpPr/>
            <p:nvPr/>
          </p:nvSpPr>
          <p:spPr bwMode="auto">
            <a:xfrm>
              <a:off x="9213850" y="3572573"/>
              <a:ext cx="1784350" cy="682625"/>
            </a:xfrm>
            <a:custGeom>
              <a:avLst/>
              <a:gdLst>
                <a:gd name="T0" fmla="*/ 0 w 475"/>
                <a:gd name="T1" fmla="*/ 16 h 181"/>
                <a:gd name="T2" fmla="*/ 16 w 475"/>
                <a:gd name="T3" fmla="*/ 0 h 181"/>
                <a:gd name="T4" fmla="*/ 459 w 475"/>
                <a:gd name="T5" fmla="*/ 0 h 181"/>
                <a:gd name="T6" fmla="*/ 475 w 475"/>
                <a:gd name="T7" fmla="*/ 16 h 181"/>
                <a:gd name="T8" fmla="*/ 475 w 475"/>
                <a:gd name="T9" fmla="*/ 165 h 181"/>
                <a:gd name="T10" fmla="*/ 459 w 475"/>
                <a:gd name="T11" fmla="*/ 181 h 181"/>
                <a:gd name="T12" fmla="*/ 16 w 475"/>
                <a:gd name="T13" fmla="*/ 181 h 181"/>
                <a:gd name="T14" fmla="*/ 0 w 475"/>
                <a:gd name="T15" fmla="*/ 165 h 181"/>
                <a:gd name="T16" fmla="*/ 0 w 475"/>
                <a:gd name="T17" fmla="*/ 1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181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8" y="0"/>
                    <a:pt x="475" y="7"/>
                    <a:pt x="475" y="16"/>
                  </a:cubicBezTo>
                  <a:cubicBezTo>
                    <a:pt x="475" y="165"/>
                    <a:pt x="475" y="165"/>
                    <a:pt x="475" y="165"/>
                  </a:cubicBezTo>
                  <a:cubicBezTo>
                    <a:pt x="475" y="174"/>
                    <a:pt x="468" y="181"/>
                    <a:pt x="459" y="181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7" y="181"/>
                    <a:pt x="0" y="174"/>
                    <a:pt x="0" y="165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1400" b="1" dirty="0">
                  <a:solidFill>
                    <a:srgbClr val="000000"/>
                  </a:solidFill>
                </a:rPr>
                <a:t>Keyword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07" name="ïšļiďé">
              <a:extLst>
                <a:ext uri="{FF2B5EF4-FFF2-40B4-BE49-F238E27FC236}">
                  <a16:creationId xmlns:a16="http://schemas.microsoft.com/office/drawing/2014/main" xmlns="" id="{54DB82ED-425A-468C-8615-7C4FCFB8AC1B}"/>
                </a:ext>
              </a:extLst>
            </p:cNvPr>
            <p:cNvSpPr/>
            <p:nvPr/>
          </p:nvSpPr>
          <p:spPr bwMode="auto">
            <a:xfrm>
              <a:off x="7392988" y="3572573"/>
              <a:ext cx="1779588" cy="682625"/>
            </a:xfrm>
            <a:custGeom>
              <a:avLst/>
              <a:gdLst>
                <a:gd name="T0" fmla="*/ 0 w 474"/>
                <a:gd name="T1" fmla="*/ 16 h 181"/>
                <a:gd name="T2" fmla="*/ 15 w 474"/>
                <a:gd name="T3" fmla="*/ 0 h 181"/>
                <a:gd name="T4" fmla="*/ 459 w 474"/>
                <a:gd name="T5" fmla="*/ 0 h 181"/>
                <a:gd name="T6" fmla="*/ 474 w 474"/>
                <a:gd name="T7" fmla="*/ 16 h 181"/>
                <a:gd name="T8" fmla="*/ 474 w 474"/>
                <a:gd name="T9" fmla="*/ 165 h 181"/>
                <a:gd name="T10" fmla="*/ 459 w 474"/>
                <a:gd name="T11" fmla="*/ 181 h 181"/>
                <a:gd name="T12" fmla="*/ 15 w 474"/>
                <a:gd name="T13" fmla="*/ 181 h 181"/>
                <a:gd name="T14" fmla="*/ 0 w 474"/>
                <a:gd name="T15" fmla="*/ 165 h 181"/>
                <a:gd name="T16" fmla="*/ 0 w 474"/>
                <a:gd name="T17" fmla="*/ 1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181">
                  <a:moveTo>
                    <a:pt x="0" y="16"/>
                  </a:moveTo>
                  <a:cubicBezTo>
                    <a:pt x="0" y="7"/>
                    <a:pt x="7" y="0"/>
                    <a:pt x="15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7" y="0"/>
                    <a:pt x="474" y="7"/>
                    <a:pt x="474" y="16"/>
                  </a:cubicBezTo>
                  <a:cubicBezTo>
                    <a:pt x="474" y="165"/>
                    <a:pt x="474" y="165"/>
                    <a:pt x="474" y="165"/>
                  </a:cubicBezTo>
                  <a:cubicBezTo>
                    <a:pt x="474" y="174"/>
                    <a:pt x="467" y="181"/>
                    <a:pt x="459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7" y="181"/>
                    <a:pt x="0" y="174"/>
                    <a:pt x="0" y="165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1400" b="1" dirty="0">
                  <a:solidFill>
                    <a:srgbClr val="000000"/>
                  </a:solidFill>
                </a:rPr>
                <a:t>Keyword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08" name="ïṣľíḑê">
              <a:extLst>
                <a:ext uri="{FF2B5EF4-FFF2-40B4-BE49-F238E27FC236}">
                  <a16:creationId xmlns:a16="http://schemas.microsoft.com/office/drawing/2014/main" xmlns="" id="{07601445-3478-45C6-93A5-74FD0D35E416}"/>
                </a:ext>
              </a:extLst>
            </p:cNvPr>
            <p:cNvSpPr/>
            <p:nvPr/>
          </p:nvSpPr>
          <p:spPr bwMode="auto">
            <a:xfrm>
              <a:off x="1044575" y="5187854"/>
              <a:ext cx="10102850" cy="82550"/>
            </a:xfrm>
            <a:custGeom>
              <a:avLst/>
              <a:gdLst>
                <a:gd name="T0" fmla="*/ 6334 w 6364"/>
                <a:gd name="T1" fmla="*/ 52 h 52"/>
                <a:gd name="T2" fmla="*/ 36 w 6364"/>
                <a:gd name="T3" fmla="*/ 52 h 52"/>
                <a:gd name="T4" fmla="*/ 0 w 6364"/>
                <a:gd name="T5" fmla="*/ 26 h 52"/>
                <a:gd name="T6" fmla="*/ 0 w 6364"/>
                <a:gd name="T7" fmla="*/ 0 h 52"/>
                <a:gd name="T8" fmla="*/ 6364 w 6364"/>
                <a:gd name="T9" fmla="*/ 0 h 52"/>
                <a:gd name="T10" fmla="*/ 6364 w 6364"/>
                <a:gd name="T11" fmla="*/ 26 h 52"/>
                <a:gd name="T12" fmla="*/ 6334 w 6364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4" h="52">
                  <a:moveTo>
                    <a:pt x="6334" y="52"/>
                  </a:moveTo>
                  <a:lnTo>
                    <a:pt x="36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6364" y="0"/>
                  </a:lnTo>
                  <a:lnTo>
                    <a:pt x="6364" y="26"/>
                  </a:lnTo>
                  <a:lnTo>
                    <a:pt x="6334" y="5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9" name="í$ḷîḍê">
              <a:extLst>
                <a:ext uri="{FF2B5EF4-FFF2-40B4-BE49-F238E27FC236}">
                  <a16:creationId xmlns:a16="http://schemas.microsoft.com/office/drawing/2014/main" xmlns="" id="{BB633501-9110-453B-AB41-DBEDB8490C92}"/>
                </a:ext>
              </a:extLst>
            </p:cNvPr>
            <p:cNvSpPr/>
            <p:nvPr/>
          </p:nvSpPr>
          <p:spPr bwMode="auto">
            <a:xfrm>
              <a:off x="1044575" y="5144991"/>
              <a:ext cx="10102850" cy="7937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0" name="ïṧlîḑe">
              <a:extLst>
                <a:ext uri="{FF2B5EF4-FFF2-40B4-BE49-F238E27FC236}">
                  <a16:creationId xmlns:a16="http://schemas.microsoft.com/office/drawing/2014/main" xmlns="" id="{C488717A-A312-4E6F-8D92-AC019F0D6F53}"/>
                </a:ext>
              </a:extLst>
            </p:cNvPr>
            <p:cNvSpPr/>
            <p:nvPr/>
          </p:nvSpPr>
          <p:spPr bwMode="auto">
            <a:xfrm>
              <a:off x="5737225" y="5224366"/>
              <a:ext cx="714375" cy="619125"/>
            </a:xfrm>
            <a:custGeom>
              <a:avLst/>
              <a:gdLst>
                <a:gd name="T0" fmla="*/ 0 w 450"/>
                <a:gd name="T1" fmla="*/ 390 h 390"/>
                <a:gd name="T2" fmla="*/ 0 w 450"/>
                <a:gd name="T3" fmla="*/ 368 h 390"/>
                <a:gd name="T4" fmla="*/ 225 w 450"/>
                <a:gd name="T5" fmla="*/ 0 h 390"/>
                <a:gd name="T6" fmla="*/ 450 w 450"/>
                <a:gd name="T7" fmla="*/ 368 h 390"/>
                <a:gd name="T8" fmla="*/ 450 w 450"/>
                <a:gd name="T9" fmla="*/ 390 h 390"/>
                <a:gd name="T10" fmla="*/ 0 w 450"/>
                <a:gd name="T11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390">
                  <a:moveTo>
                    <a:pt x="0" y="390"/>
                  </a:moveTo>
                  <a:lnTo>
                    <a:pt x="0" y="368"/>
                  </a:lnTo>
                  <a:lnTo>
                    <a:pt x="225" y="0"/>
                  </a:lnTo>
                  <a:lnTo>
                    <a:pt x="450" y="368"/>
                  </a:lnTo>
                  <a:lnTo>
                    <a:pt x="450" y="39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1" name="ïś1ïďe">
              <a:extLst>
                <a:ext uri="{FF2B5EF4-FFF2-40B4-BE49-F238E27FC236}">
                  <a16:creationId xmlns:a16="http://schemas.microsoft.com/office/drawing/2014/main" xmlns="" id="{DC350F4D-BC32-41D6-B2DE-60550636FEAF}"/>
                </a:ext>
              </a:extLst>
            </p:cNvPr>
            <p:cNvSpPr/>
            <p:nvPr/>
          </p:nvSpPr>
          <p:spPr bwMode="auto">
            <a:xfrm>
              <a:off x="5737225" y="5191029"/>
              <a:ext cx="714375" cy="617538"/>
            </a:xfrm>
            <a:custGeom>
              <a:avLst/>
              <a:gdLst>
                <a:gd name="T0" fmla="*/ 0 w 450"/>
                <a:gd name="T1" fmla="*/ 389 h 389"/>
                <a:gd name="T2" fmla="*/ 225 w 450"/>
                <a:gd name="T3" fmla="*/ 0 h 389"/>
                <a:gd name="T4" fmla="*/ 450 w 450"/>
                <a:gd name="T5" fmla="*/ 389 h 389"/>
                <a:gd name="T6" fmla="*/ 0 w 450"/>
                <a:gd name="T7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389">
                  <a:moveTo>
                    <a:pt x="0" y="389"/>
                  </a:moveTo>
                  <a:lnTo>
                    <a:pt x="225" y="0"/>
                  </a:lnTo>
                  <a:lnTo>
                    <a:pt x="450" y="389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2" name="îSḷíḓê">
              <a:extLst>
                <a:ext uri="{FF2B5EF4-FFF2-40B4-BE49-F238E27FC236}">
                  <a16:creationId xmlns:a16="http://schemas.microsoft.com/office/drawing/2014/main" xmlns="" id="{C8714C88-63AB-4AD6-816D-935C7090F6C5}"/>
                </a:ext>
              </a:extLst>
            </p:cNvPr>
            <p:cNvSpPr/>
            <p:nvPr/>
          </p:nvSpPr>
          <p:spPr bwMode="auto">
            <a:xfrm>
              <a:off x="1209675" y="4378229"/>
              <a:ext cx="1784350" cy="685800"/>
            </a:xfrm>
            <a:custGeom>
              <a:avLst/>
              <a:gdLst>
                <a:gd name="T0" fmla="*/ 475 w 475"/>
                <a:gd name="T1" fmla="*/ 166 h 182"/>
                <a:gd name="T2" fmla="*/ 459 w 475"/>
                <a:gd name="T3" fmla="*/ 182 h 182"/>
                <a:gd name="T4" fmla="*/ 16 w 475"/>
                <a:gd name="T5" fmla="*/ 182 h 182"/>
                <a:gd name="T6" fmla="*/ 0 w 475"/>
                <a:gd name="T7" fmla="*/ 166 h 182"/>
                <a:gd name="T8" fmla="*/ 0 w 475"/>
                <a:gd name="T9" fmla="*/ 16 h 182"/>
                <a:gd name="T10" fmla="*/ 16 w 475"/>
                <a:gd name="T11" fmla="*/ 0 h 182"/>
                <a:gd name="T12" fmla="*/ 459 w 475"/>
                <a:gd name="T13" fmla="*/ 0 h 182"/>
                <a:gd name="T14" fmla="*/ 475 w 475"/>
                <a:gd name="T15" fmla="*/ 16 h 182"/>
                <a:gd name="T16" fmla="*/ 475 w 475"/>
                <a:gd name="T17" fmla="*/ 16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182">
                  <a:moveTo>
                    <a:pt x="475" y="166"/>
                  </a:moveTo>
                  <a:cubicBezTo>
                    <a:pt x="475" y="174"/>
                    <a:pt x="468" y="182"/>
                    <a:pt x="459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7" y="182"/>
                    <a:pt x="0" y="174"/>
                    <a:pt x="0" y="16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8" y="0"/>
                    <a:pt x="475" y="7"/>
                    <a:pt x="475" y="16"/>
                  </a:cubicBezTo>
                  <a:lnTo>
                    <a:pt x="475" y="16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rgbClr val="000000"/>
                  </a:solidFill>
                </a:rPr>
                <a:t>Keyword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13" name="í$ľïďe">
              <a:extLst>
                <a:ext uri="{FF2B5EF4-FFF2-40B4-BE49-F238E27FC236}">
                  <a16:creationId xmlns:a16="http://schemas.microsoft.com/office/drawing/2014/main" xmlns="" id="{1374E325-1139-481E-916E-A96AC76191EF}"/>
                </a:ext>
              </a:extLst>
            </p:cNvPr>
            <p:cNvSpPr/>
            <p:nvPr/>
          </p:nvSpPr>
          <p:spPr bwMode="auto">
            <a:xfrm>
              <a:off x="3035300" y="4378229"/>
              <a:ext cx="1779588" cy="685800"/>
            </a:xfrm>
            <a:custGeom>
              <a:avLst/>
              <a:gdLst>
                <a:gd name="T0" fmla="*/ 474 w 474"/>
                <a:gd name="T1" fmla="*/ 166 h 182"/>
                <a:gd name="T2" fmla="*/ 459 w 474"/>
                <a:gd name="T3" fmla="*/ 182 h 182"/>
                <a:gd name="T4" fmla="*/ 15 w 474"/>
                <a:gd name="T5" fmla="*/ 182 h 182"/>
                <a:gd name="T6" fmla="*/ 0 w 474"/>
                <a:gd name="T7" fmla="*/ 166 h 182"/>
                <a:gd name="T8" fmla="*/ 0 w 474"/>
                <a:gd name="T9" fmla="*/ 16 h 182"/>
                <a:gd name="T10" fmla="*/ 15 w 474"/>
                <a:gd name="T11" fmla="*/ 0 h 182"/>
                <a:gd name="T12" fmla="*/ 459 w 474"/>
                <a:gd name="T13" fmla="*/ 0 h 182"/>
                <a:gd name="T14" fmla="*/ 474 w 474"/>
                <a:gd name="T15" fmla="*/ 16 h 182"/>
                <a:gd name="T16" fmla="*/ 474 w 474"/>
                <a:gd name="T17" fmla="*/ 16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182">
                  <a:moveTo>
                    <a:pt x="474" y="166"/>
                  </a:moveTo>
                  <a:cubicBezTo>
                    <a:pt x="474" y="174"/>
                    <a:pt x="467" y="182"/>
                    <a:pt x="459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7" y="182"/>
                    <a:pt x="0" y="174"/>
                    <a:pt x="0" y="16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7" y="0"/>
                    <a:pt x="474" y="7"/>
                    <a:pt x="474" y="16"/>
                  </a:cubicBezTo>
                  <a:lnTo>
                    <a:pt x="474" y="16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rgbClr val="000000"/>
                  </a:solidFill>
                </a:rPr>
                <a:t>Keyword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14" name="íSḷîḓe">
              <a:extLst>
                <a:ext uri="{FF2B5EF4-FFF2-40B4-BE49-F238E27FC236}">
                  <a16:creationId xmlns:a16="http://schemas.microsoft.com/office/drawing/2014/main" xmlns="" id="{5EBB5224-FC4A-4D0B-9778-7073CE563330}"/>
                </a:ext>
              </a:extLst>
            </p:cNvPr>
            <p:cNvSpPr/>
            <p:nvPr/>
          </p:nvSpPr>
          <p:spPr bwMode="auto">
            <a:xfrm>
              <a:off x="1203325" y="3544791"/>
              <a:ext cx="3603625" cy="754063"/>
            </a:xfrm>
            <a:custGeom>
              <a:avLst/>
              <a:gdLst>
                <a:gd name="T0" fmla="*/ 960 w 960"/>
                <a:gd name="T1" fmla="*/ 182 h 200"/>
                <a:gd name="T2" fmla="*/ 942 w 960"/>
                <a:gd name="T3" fmla="*/ 200 h 200"/>
                <a:gd name="T4" fmla="*/ 18 w 960"/>
                <a:gd name="T5" fmla="*/ 200 h 200"/>
                <a:gd name="T6" fmla="*/ 0 w 960"/>
                <a:gd name="T7" fmla="*/ 182 h 200"/>
                <a:gd name="T8" fmla="*/ 0 w 960"/>
                <a:gd name="T9" fmla="*/ 18 h 200"/>
                <a:gd name="T10" fmla="*/ 18 w 960"/>
                <a:gd name="T11" fmla="*/ 0 h 200"/>
                <a:gd name="T12" fmla="*/ 942 w 960"/>
                <a:gd name="T13" fmla="*/ 0 h 200"/>
                <a:gd name="T14" fmla="*/ 960 w 960"/>
                <a:gd name="T15" fmla="*/ 18 h 200"/>
                <a:gd name="T16" fmla="*/ 960 w 960"/>
                <a:gd name="T17" fmla="*/ 18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0" h="200">
                  <a:moveTo>
                    <a:pt x="960" y="182"/>
                  </a:moveTo>
                  <a:cubicBezTo>
                    <a:pt x="960" y="192"/>
                    <a:pt x="952" y="200"/>
                    <a:pt x="942" y="200"/>
                  </a:cubicBezTo>
                  <a:cubicBezTo>
                    <a:pt x="18" y="200"/>
                    <a:pt x="18" y="200"/>
                    <a:pt x="18" y="200"/>
                  </a:cubicBezTo>
                  <a:cubicBezTo>
                    <a:pt x="8" y="200"/>
                    <a:pt x="0" y="192"/>
                    <a:pt x="0" y="1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942" y="0"/>
                    <a:pt x="942" y="0"/>
                    <a:pt x="942" y="0"/>
                  </a:cubicBezTo>
                  <a:cubicBezTo>
                    <a:pt x="952" y="0"/>
                    <a:pt x="960" y="8"/>
                    <a:pt x="960" y="18"/>
                  </a:cubicBezTo>
                  <a:lnTo>
                    <a:pt x="960" y="182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15" name="ïṣlîḓe">
              <a:extLst>
                <a:ext uri="{FF2B5EF4-FFF2-40B4-BE49-F238E27FC236}">
                  <a16:creationId xmlns:a16="http://schemas.microsoft.com/office/drawing/2014/main" xmlns="" id="{2EF1AAEB-E543-435E-AC77-7412BC558961}"/>
                </a:ext>
              </a:extLst>
            </p:cNvPr>
            <p:cNvSpPr/>
            <p:nvPr/>
          </p:nvSpPr>
          <p:spPr bwMode="auto">
            <a:xfrm>
              <a:off x="7400925" y="4314729"/>
              <a:ext cx="3603625" cy="749300"/>
            </a:xfrm>
            <a:custGeom>
              <a:avLst/>
              <a:gdLst>
                <a:gd name="T0" fmla="*/ 0 w 960"/>
                <a:gd name="T1" fmla="*/ 17 h 199"/>
                <a:gd name="T2" fmla="*/ 18 w 960"/>
                <a:gd name="T3" fmla="*/ 0 h 199"/>
                <a:gd name="T4" fmla="*/ 942 w 960"/>
                <a:gd name="T5" fmla="*/ 0 h 199"/>
                <a:gd name="T6" fmla="*/ 960 w 960"/>
                <a:gd name="T7" fmla="*/ 17 h 199"/>
                <a:gd name="T8" fmla="*/ 960 w 960"/>
                <a:gd name="T9" fmla="*/ 182 h 199"/>
                <a:gd name="T10" fmla="*/ 942 w 960"/>
                <a:gd name="T11" fmla="*/ 199 h 199"/>
                <a:gd name="T12" fmla="*/ 18 w 960"/>
                <a:gd name="T13" fmla="*/ 199 h 199"/>
                <a:gd name="T14" fmla="*/ 0 w 960"/>
                <a:gd name="T15" fmla="*/ 182 h 199"/>
                <a:gd name="T16" fmla="*/ 0 w 960"/>
                <a:gd name="T17" fmla="*/ 1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0" h="199">
                  <a:moveTo>
                    <a:pt x="0" y="17"/>
                  </a:moveTo>
                  <a:cubicBezTo>
                    <a:pt x="0" y="7"/>
                    <a:pt x="8" y="0"/>
                    <a:pt x="18" y="0"/>
                  </a:cubicBezTo>
                  <a:cubicBezTo>
                    <a:pt x="942" y="0"/>
                    <a:pt x="942" y="0"/>
                    <a:pt x="942" y="0"/>
                  </a:cubicBezTo>
                  <a:cubicBezTo>
                    <a:pt x="952" y="0"/>
                    <a:pt x="960" y="7"/>
                    <a:pt x="960" y="17"/>
                  </a:cubicBezTo>
                  <a:cubicBezTo>
                    <a:pt x="960" y="182"/>
                    <a:pt x="960" y="182"/>
                    <a:pt x="960" y="182"/>
                  </a:cubicBezTo>
                  <a:cubicBezTo>
                    <a:pt x="960" y="192"/>
                    <a:pt x="952" y="199"/>
                    <a:pt x="942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8" y="199"/>
                    <a:pt x="0" y="192"/>
                    <a:pt x="0" y="182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  <p:grpSp>
          <p:nvGrpSpPr>
            <p:cNvPr id="116" name="ísľïde">
              <a:extLst>
                <a:ext uri="{FF2B5EF4-FFF2-40B4-BE49-F238E27FC236}">
                  <a16:creationId xmlns:a16="http://schemas.microsoft.com/office/drawing/2014/main" xmlns="" id="{3DF7C0B4-415F-4C5B-8209-6FED6C588368}"/>
                </a:ext>
              </a:extLst>
            </p:cNvPr>
            <p:cNvGrpSpPr/>
            <p:nvPr/>
          </p:nvGrpSpPr>
          <p:grpSpPr>
            <a:xfrm>
              <a:off x="1108201" y="2131240"/>
              <a:ext cx="3793872" cy="1134827"/>
              <a:chOff x="719137" y="2442364"/>
              <a:chExt cx="5376847" cy="1134827"/>
            </a:xfrm>
          </p:grpSpPr>
          <p:sp>
            <p:nvSpPr>
              <p:cNvPr id="120" name="ïślîḍé">
                <a:extLst>
                  <a:ext uri="{FF2B5EF4-FFF2-40B4-BE49-F238E27FC236}">
                    <a16:creationId xmlns:a16="http://schemas.microsoft.com/office/drawing/2014/main" xmlns="" id="{60E44E3F-C1F5-40BD-930E-8D766C9DBCC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 algn="ctr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 algn="ctr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121" name="íšḷíḑé">
                <a:extLst>
                  <a:ext uri="{FF2B5EF4-FFF2-40B4-BE49-F238E27FC236}">
                    <a16:creationId xmlns:a16="http://schemas.microsoft.com/office/drawing/2014/main" xmlns="" id="{8B4D518C-1A91-4B2E-A420-1D52EDC4994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7" name="ï$lîḍè">
              <a:extLst>
                <a:ext uri="{FF2B5EF4-FFF2-40B4-BE49-F238E27FC236}">
                  <a16:creationId xmlns:a16="http://schemas.microsoft.com/office/drawing/2014/main" xmlns="" id="{F102A81D-489B-4F43-BB44-4B1966A0E71B}"/>
                </a:ext>
              </a:extLst>
            </p:cNvPr>
            <p:cNvGrpSpPr/>
            <p:nvPr/>
          </p:nvGrpSpPr>
          <p:grpSpPr>
            <a:xfrm>
              <a:off x="7305801" y="2131240"/>
              <a:ext cx="3793872" cy="1134827"/>
              <a:chOff x="719137" y="2442364"/>
              <a:chExt cx="5376847" cy="1134827"/>
            </a:xfrm>
          </p:grpSpPr>
          <p:sp>
            <p:nvSpPr>
              <p:cNvPr id="118" name="isľïḋe">
                <a:extLst>
                  <a:ext uri="{FF2B5EF4-FFF2-40B4-BE49-F238E27FC236}">
                    <a16:creationId xmlns:a16="http://schemas.microsoft.com/office/drawing/2014/main" xmlns="" id="{0A60A08F-772D-40D6-815E-C44BFF7D304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lnSpc>
                    <a:spcPct val="13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71450" indent="-171450" algn="ctr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 algn="ctr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119" name="íṧḻiḋé">
                <a:extLst>
                  <a:ext uri="{FF2B5EF4-FFF2-40B4-BE49-F238E27FC236}">
                    <a16:creationId xmlns:a16="http://schemas.microsoft.com/office/drawing/2014/main" xmlns="" id="{F06D5DCA-DD2F-4820-A488-9BDCFB8FD40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3725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" name="89d5c0ad-e402-4e58-bb4e-e497a443b2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A76066-EA2F-4161-BC67-6AAFD30D14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7892" y="1876317"/>
            <a:ext cx="9633646" cy="3726222"/>
            <a:chOff x="673100" y="1541013"/>
            <a:chExt cx="10845800" cy="4195074"/>
          </a:xfrm>
        </p:grpSpPr>
        <p:grpSp>
          <p:nvGrpSpPr>
            <p:cNvPr id="106" name="ísļïḋê">
              <a:extLst>
                <a:ext uri="{FF2B5EF4-FFF2-40B4-BE49-F238E27FC236}">
                  <a16:creationId xmlns:a16="http://schemas.microsoft.com/office/drawing/2014/main" xmlns="" id="{6585458D-DF21-49FA-978A-AC6D849DB72E}"/>
                </a:ext>
              </a:extLst>
            </p:cNvPr>
            <p:cNvGrpSpPr/>
            <p:nvPr/>
          </p:nvGrpSpPr>
          <p:grpSpPr>
            <a:xfrm>
              <a:off x="1122994" y="1541013"/>
              <a:ext cx="1485000" cy="1754225"/>
              <a:chOff x="4521000" y="1775837"/>
              <a:chExt cx="1155326" cy="1364782"/>
            </a:xfrm>
          </p:grpSpPr>
          <p:sp>
            <p:nvSpPr>
              <p:cNvPr id="131" name="ïSļiďê">
                <a:extLst>
                  <a:ext uri="{FF2B5EF4-FFF2-40B4-BE49-F238E27FC236}">
                    <a16:creationId xmlns:a16="http://schemas.microsoft.com/office/drawing/2014/main" xmlns="" id="{BC161FA5-63FC-47F3-93F9-2EA869CDA0A2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íṣḻîḓê">
                <a:extLst>
                  <a:ext uri="{FF2B5EF4-FFF2-40B4-BE49-F238E27FC236}">
                    <a16:creationId xmlns:a16="http://schemas.microsoft.com/office/drawing/2014/main" xmlns="" id="{7F60DC03-F6E6-4F02-8E21-398A5E342548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 fontScale="92500" lnSpcReduction="10000"/>
              </a:bodyPr>
              <a:lstStyle/>
              <a:p>
                <a:pPr algn="ctr"/>
                <a:r>
                  <a:rPr lang="en-US" dirty="0"/>
                  <a:t>30,000K</a:t>
                </a:r>
                <a:endParaRPr lang="ru-RU" dirty="0"/>
              </a:p>
            </p:txBody>
          </p:sp>
          <p:sp>
            <p:nvSpPr>
              <p:cNvPr id="133" name="ïṥļîḑê">
                <a:extLst>
                  <a:ext uri="{FF2B5EF4-FFF2-40B4-BE49-F238E27FC236}">
                    <a16:creationId xmlns:a16="http://schemas.microsoft.com/office/drawing/2014/main" xmlns="" id="{632A9D02-AC0E-48D0-B44E-8297D9A811CE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Q1</a:t>
                </a:r>
                <a:endParaRPr lang="ru-RU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7" name="ïṥḷïḑe">
              <a:extLst>
                <a:ext uri="{FF2B5EF4-FFF2-40B4-BE49-F238E27FC236}">
                  <a16:creationId xmlns:a16="http://schemas.microsoft.com/office/drawing/2014/main" xmlns="" id="{B8A15CF2-8667-4603-BCF3-48D62A457DC8}"/>
                </a:ext>
              </a:extLst>
            </p:cNvPr>
            <p:cNvSpPr txBox="1"/>
            <p:nvPr/>
          </p:nvSpPr>
          <p:spPr bwMode="auto">
            <a:xfrm>
              <a:off x="912894" y="3567414"/>
              <a:ext cx="1905200" cy="441805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108" name="îṥļiḓe">
              <a:extLst>
                <a:ext uri="{FF2B5EF4-FFF2-40B4-BE49-F238E27FC236}">
                  <a16:creationId xmlns:a16="http://schemas.microsoft.com/office/drawing/2014/main" xmlns="" id="{B257109A-466F-41F2-93A2-66EE61B7E7DB}"/>
                </a:ext>
              </a:extLst>
            </p:cNvPr>
            <p:cNvSpPr txBox="1"/>
            <p:nvPr/>
          </p:nvSpPr>
          <p:spPr bwMode="auto">
            <a:xfrm>
              <a:off x="673100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íśļîḓê">
              <a:extLst>
                <a:ext uri="{FF2B5EF4-FFF2-40B4-BE49-F238E27FC236}">
                  <a16:creationId xmlns:a16="http://schemas.microsoft.com/office/drawing/2014/main" xmlns="" id="{93CF3547-60A6-4CEC-B337-1949C0754AEC}"/>
                </a:ext>
              </a:extLst>
            </p:cNvPr>
            <p:cNvSpPr/>
            <p:nvPr/>
          </p:nvSpPr>
          <p:spPr bwMode="auto">
            <a:xfrm>
              <a:off x="673100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0" name="ïşḷïďe">
              <a:extLst>
                <a:ext uri="{FF2B5EF4-FFF2-40B4-BE49-F238E27FC236}">
                  <a16:creationId xmlns:a16="http://schemas.microsoft.com/office/drawing/2014/main" xmlns="" id="{71A425F4-F034-417A-ACE3-2B2A4D8A589B}"/>
                </a:ext>
              </a:extLst>
            </p:cNvPr>
            <p:cNvSpPr txBox="1"/>
            <p:nvPr/>
          </p:nvSpPr>
          <p:spPr bwMode="auto">
            <a:xfrm>
              <a:off x="9373906" y="3567414"/>
              <a:ext cx="1905200" cy="441805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2018</a:t>
              </a:r>
            </a:p>
          </p:txBody>
        </p:sp>
        <p:sp>
          <p:nvSpPr>
            <p:cNvPr id="111" name="iṩļîḋè">
              <a:extLst>
                <a:ext uri="{FF2B5EF4-FFF2-40B4-BE49-F238E27FC236}">
                  <a16:creationId xmlns:a16="http://schemas.microsoft.com/office/drawing/2014/main" xmlns="" id="{CBC394F3-B6F6-4632-B30B-950873BE9A62}"/>
                </a:ext>
              </a:extLst>
            </p:cNvPr>
            <p:cNvSpPr txBox="1"/>
            <p:nvPr/>
          </p:nvSpPr>
          <p:spPr bwMode="auto">
            <a:xfrm>
              <a:off x="9134112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2" name="í$ḻîḋè">
              <a:extLst>
                <a:ext uri="{FF2B5EF4-FFF2-40B4-BE49-F238E27FC236}">
                  <a16:creationId xmlns:a16="http://schemas.microsoft.com/office/drawing/2014/main" xmlns="" id="{53541042-1081-4FE2-898A-09F226C58B0B}"/>
                </a:ext>
              </a:extLst>
            </p:cNvPr>
            <p:cNvSpPr/>
            <p:nvPr/>
          </p:nvSpPr>
          <p:spPr bwMode="auto">
            <a:xfrm>
              <a:off x="9134112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3" name="ïSľíḑè">
              <a:extLst>
                <a:ext uri="{FF2B5EF4-FFF2-40B4-BE49-F238E27FC236}">
                  <a16:creationId xmlns:a16="http://schemas.microsoft.com/office/drawing/2014/main" xmlns="" id="{803A244F-A23A-41E6-A217-7AB3DFDF42E6}"/>
                </a:ext>
              </a:extLst>
            </p:cNvPr>
            <p:cNvSpPr txBox="1"/>
            <p:nvPr/>
          </p:nvSpPr>
          <p:spPr bwMode="auto">
            <a:xfrm>
              <a:off x="3733231" y="3567414"/>
              <a:ext cx="1905200" cy="441805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114" name="iSḻïdé">
              <a:extLst>
                <a:ext uri="{FF2B5EF4-FFF2-40B4-BE49-F238E27FC236}">
                  <a16:creationId xmlns:a16="http://schemas.microsoft.com/office/drawing/2014/main" xmlns="" id="{9503266D-D278-4FBB-A3BE-2120B059E556}"/>
                </a:ext>
              </a:extLst>
            </p:cNvPr>
            <p:cNvSpPr txBox="1"/>
            <p:nvPr/>
          </p:nvSpPr>
          <p:spPr bwMode="auto">
            <a:xfrm>
              <a:off x="3493437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5" name="ísḻîďé">
              <a:extLst>
                <a:ext uri="{FF2B5EF4-FFF2-40B4-BE49-F238E27FC236}">
                  <a16:creationId xmlns:a16="http://schemas.microsoft.com/office/drawing/2014/main" xmlns="" id="{EC93E929-78AC-4225-892B-37A00D7E9515}"/>
                </a:ext>
              </a:extLst>
            </p:cNvPr>
            <p:cNvSpPr/>
            <p:nvPr/>
          </p:nvSpPr>
          <p:spPr bwMode="auto">
            <a:xfrm>
              <a:off x="3493437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6" name="íşļîḓe">
              <a:extLst>
                <a:ext uri="{FF2B5EF4-FFF2-40B4-BE49-F238E27FC236}">
                  <a16:creationId xmlns:a16="http://schemas.microsoft.com/office/drawing/2014/main" xmlns="" id="{5332AE3F-0586-40F8-8521-7762373403A3}"/>
                </a:ext>
              </a:extLst>
            </p:cNvPr>
            <p:cNvSpPr txBox="1"/>
            <p:nvPr/>
          </p:nvSpPr>
          <p:spPr bwMode="auto">
            <a:xfrm>
              <a:off x="6553568" y="3567414"/>
              <a:ext cx="1905200" cy="441805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2016</a:t>
              </a:r>
            </a:p>
          </p:txBody>
        </p:sp>
        <p:sp>
          <p:nvSpPr>
            <p:cNvPr id="117" name="îşľíďè">
              <a:extLst>
                <a:ext uri="{FF2B5EF4-FFF2-40B4-BE49-F238E27FC236}">
                  <a16:creationId xmlns:a16="http://schemas.microsoft.com/office/drawing/2014/main" xmlns="" id="{F5A5932B-3F9B-4F40-BEDA-13FA207DB126}"/>
                </a:ext>
              </a:extLst>
            </p:cNvPr>
            <p:cNvSpPr txBox="1"/>
            <p:nvPr/>
          </p:nvSpPr>
          <p:spPr bwMode="auto">
            <a:xfrm>
              <a:off x="6313774" y="4130086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8" name="íṧ1íḓé">
              <a:extLst>
                <a:ext uri="{FF2B5EF4-FFF2-40B4-BE49-F238E27FC236}">
                  <a16:creationId xmlns:a16="http://schemas.microsoft.com/office/drawing/2014/main" xmlns="" id="{B2F8AB62-73C3-4A75-90C5-FA0EA9D3019C}"/>
                </a:ext>
              </a:extLst>
            </p:cNvPr>
            <p:cNvSpPr/>
            <p:nvPr/>
          </p:nvSpPr>
          <p:spPr bwMode="auto">
            <a:xfrm>
              <a:off x="6313774" y="4571890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grpSp>
          <p:nvGrpSpPr>
            <p:cNvPr id="119" name="ïṣḷiḑè">
              <a:extLst>
                <a:ext uri="{FF2B5EF4-FFF2-40B4-BE49-F238E27FC236}">
                  <a16:creationId xmlns:a16="http://schemas.microsoft.com/office/drawing/2014/main" xmlns="" id="{6D87A073-8E9C-41D9-91D3-6FDB1393B1C6}"/>
                </a:ext>
              </a:extLst>
            </p:cNvPr>
            <p:cNvGrpSpPr/>
            <p:nvPr/>
          </p:nvGrpSpPr>
          <p:grpSpPr>
            <a:xfrm>
              <a:off x="3943331" y="1541013"/>
              <a:ext cx="1485000" cy="1754225"/>
              <a:chOff x="4521000" y="1775837"/>
              <a:chExt cx="1155326" cy="1364782"/>
            </a:xfrm>
          </p:grpSpPr>
          <p:sp>
            <p:nvSpPr>
              <p:cNvPr id="128" name="íṡľíḓê">
                <a:extLst>
                  <a:ext uri="{FF2B5EF4-FFF2-40B4-BE49-F238E27FC236}">
                    <a16:creationId xmlns:a16="http://schemas.microsoft.com/office/drawing/2014/main" xmlns="" id="{62E2A863-3D80-480D-AB98-3F9FC4EE1D64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iśľiḋe">
                <a:extLst>
                  <a:ext uri="{FF2B5EF4-FFF2-40B4-BE49-F238E27FC236}">
                    <a16:creationId xmlns:a16="http://schemas.microsoft.com/office/drawing/2014/main" xmlns="" id="{734D6413-0288-4933-B670-006FB54DD421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 fontScale="92500" lnSpcReduction="10000"/>
              </a:bodyPr>
              <a:lstStyle/>
              <a:p>
                <a:pPr algn="ctr"/>
                <a:r>
                  <a:rPr lang="en-US" altLang="zh-CN" dirty="0"/>
                  <a:t>40,000K</a:t>
                </a:r>
                <a:endParaRPr lang="ru-RU" altLang="zh-CN" dirty="0"/>
              </a:p>
            </p:txBody>
          </p:sp>
          <p:sp>
            <p:nvSpPr>
              <p:cNvPr id="130" name="íṣlíḍè">
                <a:extLst>
                  <a:ext uri="{FF2B5EF4-FFF2-40B4-BE49-F238E27FC236}">
                    <a16:creationId xmlns:a16="http://schemas.microsoft.com/office/drawing/2014/main" xmlns="" id="{0CA967D1-7A4E-420F-8969-B63E4E1CAC41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Q1</a:t>
                </a:r>
                <a:endParaRPr lang="ru-RU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îśľîdè">
              <a:extLst>
                <a:ext uri="{FF2B5EF4-FFF2-40B4-BE49-F238E27FC236}">
                  <a16:creationId xmlns:a16="http://schemas.microsoft.com/office/drawing/2014/main" xmlns="" id="{46EBE56F-D67C-41EC-AD8A-CE59C7D38EB1}"/>
                </a:ext>
              </a:extLst>
            </p:cNvPr>
            <p:cNvGrpSpPr/>
            <p:nvPr/>
          </p:nvGrpSpPr>
          <p:grpSpPr>
            <a:xfrm>
              <a:off x="6763668" y="1541013"/>
              <a:ext cx="1485000" cy="1754225"/>
              <a:chOff x="4521000" y="1775837"/>
              <a:chExt cx="1155326" cy="1364782"/>
            </a:xfrm>
          </p:grpSpPr>
          <p:sp>
            <p:nvSpPr>
              <p:cNvPr id="125" name="î$líḓé">
                <a:extLst>
                  <a:ext uri="{FF2B5EF4-FFF2-40B4-BE49-F238E27FC236}">
                    <a16:creationId xmlns:a16="http://schemas.microsoft.com/office/drawing/2014/main" xmlns="" id="{5B413F40-5849-4324-8653-D4C79F991025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išlíḍe">
                <a:extLst>
                  <a:ext uri="{FF2B5EF4-FFF2-40B4-BE49-F238E27FC236}">
                    <a16:creationId xmlns:a16="http://schemas.microsoft.com/office/drawing/2014/main" xmlns="" id="{971F7EC6-8943-400C-92B9-BA1A4588E084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 fontScale="92500" lnSpcReduction="10000"/>
              </a:bodyPr>
              <a:lstStyle/>
              <a:p>
                <a:pPr algn="ctr"/>
                <a:r>
                  <a:rPr lang="en-US" altLang="zh-CN" dirty="0"/>
                  <a:t>50,000K</a:t>
                </a:r>
                <a:endParaRPr lang="ru-RU" altLang="zh-CN" dirty="0"/>
              </a:p>
            </p:txBody>
          </p:sp>
          <p:sp>
            <p:nvSpPr>
              <p:cNvPr id="127" name="îşľiḋé">
                <a:extLst>
                  <a:ext uri="{FF2B5EF4-FFF2-40B4-BE49-F238E27FC236}">
                    <a16:creationId xmlns:a16="http://schemas.microsoft.com/office/drawing/2014/main" xmlns="" id="{6055AC20-5783-446C-9DB1-E2494DC4D211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Q1</a:t>
                </a:r>
                <a:endParaRPr lang="ru-RU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1" name="isļïḑe">
              <a:extLst>
                <a:ext uri="{FF2B5EF4-FFF2-40B4-BE49-F238E27FC236}">
                  <a16:creationId xmlns:a16="http://schemas.microsoft.com/office/drawing/2014/main" xmlns="" id="{CAC53FC3-8E63-4C0C-AB82-E4D96EA3FD8D}"/>
                </a:ext>
              </a:extLst>
            </p:cNvPr>
            <p:cNvGrpSpPr/>
            <p:nvPr/>
          </p:nvGrpSpPr>
          <p:grpSpPr>
            <a:xfrm>
              <a:off x="9584005" y="1541013"/>
              <a:ext cx="1485000" cy="1754225"/>
              <a:chOff x="4521000" y="1775837"/>
              <a:chExt cx="1155326" cy="1364782"/>
            </a:xfrm>
          </p:grpSpPr>
          <p:sp>
            <p:nvSpPr>
              <p:cNvPr id="122" name="işlîḑè">
                <a:extLst>
                  <a:ext uri="{FF2B5EF4-FFF2-40B4-BE49-F238E27FC236}">
                    <a16:creationId xmlns:a16="http://schemas.microsoft.com/office/drawing/2014/main" xmlns="" id="{CF7712D1-BD7D-480A-ACCA-89DCE377476D}"/>
                  </a:ext>
                </a:extLst>
              </p:cNvPr>
              <p:cNvSpPr/>
              <p:nvPr/>
            </p:nvSpPr>
            <p:spPr bwMode="auto">
              <a:xfrm>
                <a:off x="4521000" y="1775837"/>
                <a:ext cx="1155326" cy="1364782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123" name="îṣḷíḓe">
                <a:extLst>
                  <a:ext uri="{FF2B5EF4-FFF2-40B4-BE49-F238E27FC236}">
                    <a16:creationId xmlns:a16="http://schemas.microsoft.com/office/drawing/2014/main" xmlns="" id="{CFC3D10B-C692-4988-8542-ED1307BBC69D}"/>
                  </a:ext>
                </a:extLst>
              </p:cNvPr>
              <p:cNvSpPr txBox="1"/>
              <p:nvPr/>
            </p:nvSpPr>
            <p:spPr>
              <a:xfrm>
                <a:off x="4585763" y="2551892"/>
                <a:ext cx="847355" cy="2873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 fontScale="92500" lnSpcReduction="10000"/>
              </a:bodyPr>
              <a:lstStyle/>
              <a:p>
                <a:pPr algn="ctr"/>
                <a:r>
                  <a:rPr lang="en-US" altLang="zh-CN" dirty="0"/>
                  <a:t>70,000K</a:t>
                </a:r>
                <a:endParaRPr lang="ru-RU" altLang="zh-CN" dirty="0"/>
              </a:p>
            </p:txBody>
          </p:sp>
          <p:sp>
            <p:nvSpPr>
              <p:cNvPr id="124" name="işľïḑé">
                <a:extLst>
                  <a:ext uri="{FF2B5EF4-FFF2-40B4-BE49-F238E27FC236}">
                    <a16:creationId xmlns:a16="http://schemas.microsoft.com/office/drawing/2014/main" xmlns="" id="{78002E91-9556-4B8C-8F44-6FAB6F737A55}"/>
                  </a:ext>
                </a:extLst>
              </p:cNvPr>
              <p:cNvSpPr/>
              <p:nvPr/>
            </p:nvSpPr>
            <p:spPr>
              <a:xfrm>
                <a:off x="5284213" y="1845900"/>
                <a:ext cx="304421" cy="307777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Q1</a:t>
                </a:r>
                <a:endParaRPr lang="ru-RU" altLang="zh-CN" sz="16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9460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图片 1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sp>
        <p:nvSpPr>
          <p:cNvPr id="16" name="Freeform 14"/>
          <p:cNvSpPr>
            <a:spLocks/>
          </p:cNvSpPr>
          <p:nvPr/>
        </p:nvSpPr>
        <p:spPr bwMode="auto">
          <a:xfrm>
            <a:off x="9582845" y="5401899"/>
            <a:ext cx="2471737" cy="1247775"/>
          </a:xfrm>
          <a:custGeom>
            <a:avLst/>
            <a:gdLst>
              <a:gd name="T0" fmla="*/ 357 w 358"/>
              <a:gd name="T1" fmla="*/ 91 h 180"/>
              <a:gd name="T2" fmla="*/ 331 w 358"/>
              <a:gd name="T3" fmla="*/ 63 h 180"/>
              <a:gd name="T4" fmla="*/ 337 w 358"/>
              <a:gd name="T5" fmla="*/ 89 h 180"/>
              <a:gd name="T6" fmla="*/ 307 w 358"/>
              <a:gd name="T7" fmla="*/ 94 h 180"/>
              <a:gd name="T8" fmla="*/ 280 w 358"/>
              <a:gd name="T9" fmla="*/ 75 h 180"/>
              <a:gd name="T10" fmla="*/ 253 w 358"/>
              <a:gd name="T11" fmla="*/ 58 h 180"/>
              <a:gd name="T12" fmla="*/ 224 w 358"/>
              <a:gd name="T13" fmla="*/ 68 h 180"/>
              <a:gd name="T14" fmla="*/ 201 w 358"/>
              <a:gd name="T15" fmla="*/ 13 h 180"/>
              <a:gd name="T16" fmla="*/ 141 w 358"/>
              <a:gd name="T17" fmla="*/ 11 h 180"/>
              <a:gd name="T18" fmla="*/ 116 w 358"/>
              <a:gd name="T19" fmla="*/ 40 h 180"/>
              <a:gd name="T20" fmla="*/ 129 w 358"/>
              <a:gd name="T21" fmla="*/ 80 h 180"/>
              <a:gd name="T22" fmla="*/ 164 w 358"/>
              <a:gd name="T23" fmla="*/ 74 h 180"/>
              <a:gd name="T24" fmla="*/ 150 w 358"/>
              <a:gd name="T25" fmla="*/ 61 h 180"/>
              <a:gd name="T26" fmla="*/ 154 w 358"/>
              <a:gd name="T27" fmla="*/ 71 h 180"/>
              <a:gd name="T28" fmla="*/ 155 w 358"/>
              <a:gd name="T29" fmla="*/ 74 h 180"/>
              <a:gd name="T30" fmla="*/ 148 w 358"/>
              <a:gd name="T31" fmla="*/ 58 h 180"/>
              <a:gd name="T32" fmla="*/ 164 w 358"/>
              <a:gd name="T33" fmla="*/ 82 h 180"/>
              <a:gd name="T34" fmla="*/ 119 w 358"/>
              <a:gd name="T35" fmla="*/ 75 h 180"/>
              <a:gd name="T36" fmla="*/ 112 w 358"/>
              <a:gd name="T37" fmla="*/ 59 h 180"/>
              <a:gd name="T38" fmla="*/ 112 w 358"/>
              <a:gd name="T39" fmla="*/ 63 h 180"/>
              <a:gd name="T40" fmla="*/ 86 w 358"/>
              <a:gd name="T41" fmla="*/ 26 h 180"/>
              <a:gd name="T42" fmla="*/ 40 w 358"/>
              <a:gd name="T43" fmla="*/ 32 h 180"/>
              <a:gd name="T44" fmla="*/ 23 w 358"/>
              <a:gd name="T45" fmla="*/ 74 h 180"/>
              <a:gd name="T46" fmla="*/ 2 w 358"/>
              <a:gd name="T47" fmla="*/ 96 h 180"/>
              <a:gd name="T48" fmla="*/ 14 w 358"/>
              <a:gd name="T49" fmla="*/ 124 h 180"/>
              <a:gd name="T50" fmla="*/ 43 w 358"/>
              <a:gd name="T51" fmla="*/ 124 h 180"/>
              <a:gd name="T52" fmla="*/ 62 w 358"/>
              <a:gd name="T53" fmla="*/ 104 h 180"/>
              <a:gd name="T54" fmla="*/ 86 w 358"/>
              <a:gd name="T55" fmla="*/ 120 h 180"/>
              <a:gd name="T56" fmla="*/ 70 w 358"/>
              <a:gd name="T57" fmla="*/ 133 h 180"/>
              <a:gd name="T58" fmla="*/ 75 w 358"/>
              <a:gd name="T59" fmla="*/ 116 h 180"/>
              <a:gd name="T60" fmla="*/ 74 w 358"/>
              <a:gd name="T61" fmla="*/ 119 h 180"/>
              <a:gd name="T62" fmla="*/ 73 w 358"/>
              <a:gd name="T63" fmla="*/ 130 h 180"/>
              <a:gd name="T64" fmla="*/ 82 w 358"/>
              <a:gd name="T65" fmla="*/ 128 h 180"/>
              <a:gd name="T66" fmla="*/ 77 w 358"/>
              <a:gd name="T67" fmla="*/ 111 h 180"/>
              <a:gd name="T68" fmla="*/ 53 w 358"/>
              <a:gd name="T69" fmla="*/ 113 h 180"/>
              <a:gd name="T70" fmla="*/ 44 w 358"/>
              <a:gd name="T71" fmla="*/ 134 h 180"/>
              <a:gd name="T72" fmla="*/ 72 w 358"/>
              <a:gd name="T73" fmla="*/ 169 h 180"/>
              <a:gd name="T74" fmla="*/ 121 w 358"/>
              <a:gd name="T75" fmla="*/ 153 h 180"/>
              <a:gd name="T76" fmla="*/ 150 w 358"/>
              <a:gd name="T77" fmla="*/ 177 h 180"/>
              <a:gd name="T78" fmla="*/ 170 w 358"/>
              <a:gd name="T79" fmla="*/ 153 h 180"/>
              <a:gd name="T80" fmla="*/ 190 w 358"/>
              <a:gd name="T81" fmla="*/ 175 h 180"/>
              <a:gd name="T82" fmla="*/ 227 w 358"/>
              <a:gd name="T83" fmla="*/ 167 h 180"/>
              <a:gd name="T84" fmla="*/ 235 w 358"/>
              <a:gd name="T85" fmla="*/ 136 h 180"/>
              <a:gd name="T86" fmla="*/ 234 w 358"/>
              <a:gd name="T87" fmla="*/ 135 h 180"/>
              <a:gd name="T88" fmla="*/ 221 w 358"/>
              <a:gd name="T89" fmla="*/ 114 h 180"/>
              <a:gd name="T90" fmla="*/ 200 w 358"/>
              <a:gd name="T91" fmla="*/ 115 h 180"/>
              <a:gd name="T92" fmla="*/ 196 w 358"/>
              <a:gd name="T93" fmla="*/ 132 h 180"/>
              <a:gd name="T94" fmla="*/ 203 w 358"/>
              <a:gd name="T95" fmla="*/ 136 h 180"/>
              <a:gd name="T96" fmla="*/ 205 w 358"/>
              <a:gd name="T97" fmla="*/ 128 h 180"/>
              <a:gd name="T98" fmla="*/ 204 w 358"/>
              <a:gd name="T99" fmla="*/ 125 h 180"/>
              <a:gd name="T100" fmla="*/ 206 w 358"/>
              <a:gd name="T101" fmla="*/ 139 h 180"/>
              <a:gd name="T102" fmla="*/ 193 w 358"/>
              <a:gd name="T103" fmla="*/ 125 h 180"/>
              <a:gd name="T104" fmla="*/ 212 w 358"/>
              <a:gd name="T105" fmla="*/ 107 h 180"/>
              <a:gd name="T106" fmla="*/ 235 w 358"/>
              <a:gd name="T107" fmla="*/ 127 h 180"/>
              <a:gd name="T108" fmla="*/ 269 w 358"/>
              <a:gd name="T109" fmla="*/ 119 h 180"/>
              <a:gd name="T110" fmla="*/ 300 w 358"/>
              <a:gd name="T111" fmla="*/ 132 h 180"/>
              <a:gd name="T112" fmla="*/ 340 w 358"/>
              <a:gd name="T113" fmla="*/ 127 h 180"/>
              <a:gd name="T114" fmla="*/ 357 w 358"/>
              <a:gd name="T11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" h="180">
                <a:moveTo>
                  <a:pt x="357" y="91"/>
                </a:moveTo>
                <a:cubicBezTo>
                  <a:pt x="355" y="77"/>
                  <a:pt x="344" y="65"/>
                  <a:pt x="331" y="63"/>
                </a:cubicBezTo>
                <a:cubicBezTo>
                  <a:pt x="341" y="65"/>
                  <a:pt x="344" y="81"/>
                  <a:pt x="337" y="89"/>
                </a:cubicBezTo>
                <a:cubicBezTo>
                  <a:pt x="330" y="97"/>
                  <a:pt x="317" y="98"/>
                  <a:pt x="307" y="94"/>
                </a:cubicBezTo>
                <a:cubicBezTo>
                  <a:pt x="296" y="90"/>
                  <a:pt x="288" y="83"/>
                  <a:pt x="280" y="75"/>
                </a:cubicBezTo>
                <a:cubicBezTo>
                  <a:pt x="272" y="68"/>
                  <a:pt x="263" y="61"/>
                  <a:pt x="253" y="58"/>
                </a:cubicBezTo>
                <a:cubicBezTo>
                  <a:pt x="242" y="56"/>
                  <a:pt x="229" y="58"/>
                  <a:pt x="224" y="68"/>
                </a:cubicBezTo>
                <a:cubicBezTo>
                  <a:pt x="228" y="47"/>
                  <a:pt x="219" y="25"/>
                  <a:pt x="201" y="13"/>
                </a:cubicBezTo>
                <a:cubicBezTo>
                  <a:pt x="184" y="1"/>
                  <a:pt x="159" y="0"/>
                  <a:pt x="141" y="11"/>
                </a:cubicBezTo>
                <a:cubicBezTo>
                  <a:pt x="130" y="17"/>
                  <a:pt x="121" y="28"/>
                  <a:pt x="116" y="40"/>
                </a:cubicBezTo>
                <a:cubicBezTo>
                  <a:pt x="113" y="55"/>
                  <a:pt x="115" y="72"/>
                  <a:pt x="129" y="80"/>
                </a:cubicBezTo>
                <a:cubicBezTo>
                  <a:pt x="138" y="86"/>
                  <a:pt x="161" y="89"/>
                  <a:pt x="164" y="74"/>
                </a:cubicBezTo>
                <a:cubicBezTo>
                  <a:pt x="166" y="67"/>
                  <a:pt x="158" y="56"/>
                  <a:pt x="150" y="61"/>
                </a:cubicBezTo>
                <a:cubicBezTo>
                  <a:pt x="144" y="65"/>
                  <a:pt x="147" y="76"/>
                  <a:pt x="154" y="71"/>
                </a:cubicBezTo>
                <a:cubicBezTo>
                  <a:pt x="155" y="70"/>
                  <a:pt x="157" y="73"/>
                  <a:pt x="155" y="74"/>
                </a:cubicBezTo>
                <a:cubicBezTo>
                  <a:pt x="145" y="82"/>
                  <a:pt x="139" y="64"/>
                  <a:pt x="148" y="58"/>
                </a:cubicBezTo>
                <a:cubicBezTo>
                  <a:pt x="163" y="50"/>
                  <a:pt x="173" y="71"/>
                  <a:pt x="164" y="82"/>
                </a:cubicBezTo>
                <a:cubicBezTo>
                  <a:pt x="153" y="95"/>
                  <a:pt x="128" y="87"/>
                  <a:pt x="119" y="75"/>
                </a:cubicBezTo>
                <a:cubicBezTo>
                  <a:pt x="115" y="70"/>
                  <a:pt x="113" y="65"/>
                  <a:pt x="112" y="59"/>
                </a:cubicBezTo>
                <a:cubicBezTo>
                  <a:pt x="112" y="60"/>
                  <a:pt x="112" y="62"/>
                  <a:pt x="112" y="63"/>
                </a:cubicBezTo>
                <a:cubicBezTo>
                  <a:pt x="111" y="47"/>
                  <a:pt x="101" y="32"/>
                  <a:pt x="86" y="26"/>
                </a:cubicBezTo>
                <a:cubicBezTo>
                  <a:pt x="71" y="19"/>
                  <a:pt x="53" y="22"/>
                  <a:pt x="40" y="32"/>
                </a:cubicBezTo>
                <a:cubicBezTo>
                  <a:pt x="28" y="42"/>
                  <a:pt x="20" y="59"/>
                  <a:pt x="23" y="74"/>
                </a:cubicBezTo>
                <a:cubicBezTo>
                  <a:pt x="13" y="77"/>
                  <a:pt x="4" y="85"/>
                  <a:pt x="2" y="96"/>
                </a:cubicBezTo>
                <a:cubicBezTo>
                  <a:pt x="0" y="107"/>
                  <a:pt x="5" y="118"/>
                  <a:pt x="14" y="124"/>
                </a:cubicBezTo>
                <a:cubicBezTo>
                  <a:pt x="23" y="129"/>
                  <a:pt x="34" y="129"/>
                  <a:pt x="43" y="124"/>
                </a:cubicBezTo>
                <a:cubicBezTo>
                  <a:pt x="46" y="114"/>
                  <a:pt x="52" y="106"/>
                  <a:pt x="62" y="104"/>
                </a:cubicBezTo>
                <a:cubicBezTo>
                  <a:pt x="73" y="101"/>
                  <a:pt x="84" y="108"/>
                  <a:pt x="86" y="120"/>
                </a:cubicBezTo>
                <a:cubicBezTo>
                  <a:pt x="88" y="129"/>
                  <a:pt x="80" y="138"/>
                  <a:pt x="70" y="133"/>
                </a:cubicBezTo>
                <a:cubicBezTo>
                  <a:pt x="61" y="128"/>
                  <a:pt x="64" y="113"/>
                  <a:pt x="75" y="116"/>
                </a:cubicBezTo>
                <a:cubicBezTo>
                  <a:pt x="77" y="116"/>
                  <a:pt x="76" y="120"/>
                  <a:pt x="74" y="119"/>
                </a:cubicBezTo>
                <a:cubicBezTo>
                  <a:pt x="66" y="117"/>
                  <a:pt x="67" y="128"/>
                  <a:pt x="73" y="130"/>
                </a:cubicBezTo>
                <a:cubicBezTo>
                  <a:pt x="76" y="131"/>
                  <a:pt x="80" y="131"/>
                  <a:pt x="82" y="128"/>
                </a:cubicBezTo>
                <a:cubicBezTo>
                  <a:pt x="85" y="122"/>
                  <a:pt x="81" y="114"/>
                  <a:pt x="77" y="111"/>
                </a:cubicBezTo>
                <a:cubicBezTo>
                  <a:pt x="70" y="104"/>
                  <a:pt x="59" y="106"/>
                  <a:pt x="53" y="113"/>
                </a:cubicBezTo>
                <a:cubicBezTo>
                  <a:pt x="47" y="118"/>
                  <a:pt x="45" y="126"/>
                  <a:pt x="44" y="134"/>
                </a:cubicBezTo>
                <a:cubicBezTo>
                  <a:pt x="47" y="149"/>
                  <a:pt x="59" y="164"/>
                  <a:pt x="72" y="169"/>
                </a:cubicBezTo>
                <a:cubicBezTo>
                  <a:pt x="90" y="175"/>
                  <a:pt x="111" y="168"/>
                  <a:pt x="121" y="153"/>
                </a:cubicBezTo>
                <a:cubicBezTo>
                  <a:pt x="121" y="166"/>
                  <a:pt x="137" y="180"/>
                  <a:pt x="150" y="177"/>
                </a:cubicBezTo>
                <a:cubicBezTo>
                  <a:pt x="160" y="175"/>
                  <a:pt x="169" y="164"/>
                  <a:pt x="170" y="153"/>
                </a:cubicBezTo>
                <a:cubicBezTo>
                  <a:pt x="173" y="163"/>
                  <a:pt x="180" y="172"/>
                  <a:pt x="190" y="175"/>
                </a:cubicBezTo>
                <a:cubicBezTo>
                  <a:pt x="202" y="180"/>
                  <a:pt x="217" y="177"/>
                  <a:pt x="227" y="167"/>
                </a:cubicBezTo>
                <a:cubicBezTo>
                  <a:pt x="234" y="159"/>
                  <a:pt x="237" y="147"/>
                  <a:pt x="235" y="136"/>
                </a:cubicBezTo>
                <a:cubicBezTo>
                  <a:pt x="235" y="135"/>
                  <a:pt x="235" y="135"/>
                  <a:pt x="234" y="135"/>
                </a:cubicBezTo>
                <a:cubicBezTo>
                  <a:pt x="231" y="127"/>
                  <a:pt x="228" y="119"/>
                  <a:pt x="221" y="114"/>
                </a:cubicBezTo>
                <a:cubicBezTo>
                  <a:pt x="215" y="109"/>
                  <a:pt x="206" y="109"/>
                  <a:pt x="200" y="115"/>
                </a:cubicBezTo>
                <a:cubicBezTo>
                  <a:pt x="197" y="119"/>
                  <a:pt x="194" y="126"/>
                  <a:pt x="196" y="132"/>
                </a:cubicBezTo>
                <a:cubicBezTo>
                  <a:pt x="197" y="134"/>
                  <a:pt x="200" y="136"/>
                  <a:pt x="203" y="136"/>
                </a:cubicBezTo>
                <a:cubicBezTo>
                  <a:pt x="208" y="135"/>
                  <a:pt x="211" y="126"/>
                  <a:pt x="205" y="128"/>
                </a:cubicBezTo>
                <a:cubicBezTo>
                  <a:pt x="203" y="129"/>
                  <a:pt x="202" y="125"/>
                  <a:pt x="204" y="125"/>
                </a:cubicBezTo>
                <a:cubicBezTo>
                  <a:pt x="215" y="122"/>
                  <a:pt x="214" y="136"/>
                  <a:pt x="206" y="139"/>
                </a:cubicBezTo>
                <a:cubicBezTo>
                  <a:pt x="197" y="142"/>
                  <a:pt x="192" y="133"/>
                  <a:pt x="193" y="125"/>
                </a:cubicBezTo>
                <a:cubicBezTo>
                  <a:pt x="194" y="115"/>
                  <a:pt x="202" y="106"/>
                  <a:pt x="212" y="107"/>
                </a:cubicBezTo>
                <a:cubicBezTo>
                  <a:pt x="224" y="108"/>
                  <a:pt x="230" y="117"/>
                  <a:pt x="235" y="127"/>
                </a:cubicBezTo>
                <a:cubicBezTo>
                  <a:pt x="244" y="119"/>
                  <a:pt x="257" y="116"/>
                  <a:pt x="269" y="119"/>
                </a:cubicBezTo>
                <a:cubicBezTo>
                  <a:pt x="280" y="122"/>
                  <a:pt x="290" y="129"/>
                  <a:pt x="300" y="132"/>
                </a:cubicBezTo>
                <a:cubicBezTo>
                  <a:pt x="313" y="137"/>
                  <a:pt x="329" y="135"/>
                  <a:pt x="340" y="127"/>
                </a:cubicBezTo>
                <a:cubicBezTo>
                  <a:pt x="352" y="119"/>
                  <a:pt x="358" y="105"/>
                  <a:pt x="357" y="91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6"/>
          <p:cNvSpPr>
            <a:spLocks noChangeAspect="1" noChangeArrowheads="1" noTextEdit="1"/>
          </p:cNvSpPr>
          <p:nvPr/>
        </p:nvSpPr>
        <p:spPr bwMode="auto">
          <a:xfrm>
            <a:off x="-193675" y="914400"/>
            <a:ext cx="12593638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9283702" y="819637"/>
            <a:ext cx="752475" cy="744538"/>
            <a:chOff x="6205538" y="896937"/>
            <a:chExt cx="752475" cy="744538"/>
          </a:xfrm>
        </p:grpSpPr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02388" y="9239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02388" y="12827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1300" y="10842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242050" y="1084263"/>
              <a:ext cx="330200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591300" y="896937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05538" y="12731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7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7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91300" y="1273175"/>
              <a:ext cx="366713" cy="368300"/>
            </a:xfrm>
            <a:custGeom>
              <a:avLst/>
              <a:gdLst>
                <a:gd name="T0" fmla="*/ 0 w 41"/>
                <a:gd name="T1" fmla="*/ 0 h 41"/>
                <a:gd name="T2" fmla="*/ 26 w 41"/>
                <a:gd name="T3" fmla="*/ 27 h 41"/>
                <a:gd name="T4" fmla="*/ 0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0"/>
                    <a:pt x="41" y="12"/>
                    <a:pt x="26" y="27"/>
                  </a:cubicBezTo>
                  <a:cubicBezTo>
                    <a:pt x="12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205538" y="896937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5 w 41"/>
                <a:gd name="T3" fmla="*/ 14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5" y="14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48115" y="5595938"/>
            <a:ext cx="742950" cy="746125"/>
            <a:chOff x="8193088" y="5232400"/>
            <a:chExt cx="742950" cy="746125"/>
          </a:xfrm>
        </p:grpSpPr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380413" y="5259388"/>
              <a:ext cx="368300" cy="333375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380413" y="5619750"/>
              <a:ext cx="368300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8577263" y="542131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220075" y="542131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569325" y="5232400"/>
              <a:ext cx="366713" cy="368300"/>
            </a:xfrm>
            <a:custGeom>
              <a:avLst/>
              <a:gdLst>
                <a:gd name="T0" fmla="*/ 0 w 41"/>
                <a:gd name="T1" fmla="*/ 41 h 41"/>
                <a:gd name="T2" fmla="*/ 27 w 41"/>
                <a:gd name="T3" fmla="*/ 15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7" y="15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93088" y="5619750"/>
              <a:ext cx="366713" cy="358775"/>
            </a:xfrm>
            <a:custGeom>
              <a:avLst/>
              <a:gdLst>
                <a:gd name="T0" fmla="*/ 41 w 41"/>
                <a:gd name="T1" fmla="*/ 0 h 40"/>
                <a:gd name="T2" fmla="*/ 14 w 41"/>
                <a:gd name="T3" fmla="*/ 26 h 40"/>
                <a:gd name="T4" fmla="*/ 41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0"/>
                  </a:moveTo>
                  <a:cubicBezTo>
                    <a:pt x="41" y="0"/>
                    <a:pt x="29" y="40"/>
                    <a:pt x="14" y="26"/>
                  </a:cubicBezTo>
                  <a:cubicBezTo>
                    <a:pt x="0" y="11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569325" y="5619750"/>
              <a:ext cx="366713" cy="358775"/>
            </a:xfrm>
            <a:custGeom>
              <a:avLst/>
              <a:gdLst>
                <a:gd name="T0" fmla="*/ 0 w 41"/>
                <a:gd name="T1" fmla="*/ 0 h 40"/>
                <a:gd name="T2" fmla="*/ 27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7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93088" y="5232400"/>
              <a:ext cx="366713" cy="368300"/>
            </a:xfrm>
            <a:custGeom>
              <a:avLst/>
              <a:gdLst>
                <a:gd name="T0" fmla="*/ 41 w 41"/>
                <a:gd name="T1" fmla="*/ 41 h 41"/>
                <a:gd name="T2" fmla="*/ 14 w 41"/>
                <a:gd name="T3" fmla="*/ 15 h 41"/>
                <a:gd name="T4" fmla="*/ 41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cubicBezTo>
                    <a:pt x="41" y="41"/>
                    <a:pt x="0" y="29"/>
                    <a:pt x="14" y="15"/>
                  </a:cubicBezTo>
                  <a:cubicBezTo>
                    <a:pt x="29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135521" y="3110769"/>
            <a:ext cx="742950" cy="744537"/>
            <a:chOff x="11693525" y="3195638"/>
            <a:chExt cx="742950" cy="744537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880850" y="3222625"/>
              <a:ext cx="366713" cy="331788"/>
            </a:xfrm>
            <a:custGeom>
              <a:avLst/>
              <a:gdLst>
                <a:gd name="T0" fmla="*/ 20 w 41"/>
                <a:gd name="T1" fmla="*/ 37 h 37"/>
                <a:gd name="T2" fmla="*/ 20 w 41"/>
                <a:gd name="T3" fmla="*/ 0 h 37"/>
                <a:gd name="T4" fmla="*/ 20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20" y="37"/>
                    <a:pt x="0" y="0"/>
                    <a:pt x="20" y="0"/>
                  </a:cubicBezTo>
                  <a:cubicBezTo>
                    <a:pt x="41" y="0"/>
                    <a:pt x="20" y="37"/>
                    <a:pt x="20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1880850" y="3581400"/>
              <a:ext cx="366713" cy="331788"/>
            </a:xfrm>
            <a:custGeom>
              <a:avLst/>
              <a:gdLst>
                <a:gd name="T0" fmla="*/ 20 w 41"/>
                <a:gd name="T1" fmla="*/ 0 h 37"/>
                <a:gd name="T2" fmla="*/ 20 w 41"/>
                <a:gd name="T3" fmla="*/ 37 h 37"/>
                <a:gd name="T4" fmla="*/ 20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0" y="0"/>
                  </a:moveTo>
                  <a:cubicBezTo>
                    <a:pt x="20" y="0"/>
                    <a:pt x="41" y="37"/>
                    <a:pt x="20" y="37"/>
                  </a:cubicBezTo>
                  <a:cubicBezTo>
                    <a:pt x="0" y="3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2077700" y="3382963"/>
              <a:ext cx="331788" cy="368300"/>
            </a:xfrm>
            <a:custGeom>
              <a:avLst/>
              <a:gdLst>
                <a:gd name="T0" fmla="*/ 0 w 37"/>
                <a:gd name="T1" fmla="*/ 21 h 41"/>
                <a:gd name="T2" fmla="*/ 37 w 37"/>
                <a:gd name="T3" fmla="*/ 21 h 41"/>
                <a:gd name="T4" fmla="*/ 0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1"/>
                  </a:moveTo>
                  <a:cubicBezTo>
                    <a:pt x="0" y="21"/>
                    <a:pt x="37" y="0"/>
                    <a:pt x="37" y="21"/>
                  </a:cubicBezTo>
                  <a:cubicBezTo>
                    <a:pt x="37" y="4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718925" y="3382963"/>
              <a:ext cx="331788" cy="368300"/>
            </a:xfrm>
            <a:custGeom>
              <a:avLst/>
              <a:gdLst>
                <a:gd name="T0" fmla="*/ 37 w 37"/>
                <a:gd name="T1" fmla="*/ 21 h 41"/>
                <a:gd name="T2" fmla="*/ 0 w 37"/>
                <a:gd name="T3" fmla="*/ 21 h 41"/>
                <a:gd name="T4" fmla="*/ 37 w 37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1"/>
                  </a:moveTo>
                  <a:cubicBezTo>
                    <a:pt x="37" y="21"/>
                    <a:pt x="0" y="41"/>
                    <a:pt x="0" y="21"/>
                  </a:cubicBezTo>
                  <a:cubicBezTo>
                    <a:pt x="0" y="0"/>
                    <a:pt x="37" y="21"/>
                    <a:pt x="37" y="2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2068175" y="3195638"/>
              <a:ext cx="368300" cy="366713"/>
            </a:xfrm>
            <a:custGeom>
              <a:avLst/>
              <a:gdLst>
                <a:gd name="T0" fmla="*/ 0 w 41"/>
                <a:gd name="T1" fmla="*/ 41 h 41"/>
                <a:gd name="T2" fmla="*/ 26 w 41"/>
                <a:gd name="T3" fmla="*/ 14 h 41"/>
                <a:gd name="T4" fmla="*/ 0 w 41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0" y="41"/>
                    <a:pt x="12" y="0"/>
                    <a:pt x="26" y="14"/>
                  </a:cubicBezTo>
                  <a:cubicBezTo>
                    <a:pt x="41" y="2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693525" y="3581400"/>
              <a:ext cx="357188" cy="358775"/>
            </a:xfrm>
            <a:custGeom>
              <a:avLst/>
              <a:gdLst>
                <a:gd name="T0" fmla="*/ 40 w 40"/>
                <a:gd name="T1" fmla="*/ 0 h 40"/>
                <a:gd name="T2" fmla="*/ 14 w 40"/>
                <a:gd name="T3" fmla="*/ 26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cubicBezTo>
                    <a:pt x="40" y="0"/>
                    <a:pt x="29" y="40"/>
                    <a:pt x="14" y="26"/>
                  </a:cubicBezTo>
                  <a:cubicBezTo>
                    <a:pt x="0" y="11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2068175" y="3581400"/>
              <a:ext cx="368300" cy="358775"/>
            </a:xfrm>
            <a:custGeom>
              <a:avLst/>
              <a:gdLst>
                <a:gd name="T0" fmla="*/ 0 w 41"/>
                <a:gd name="T1" fmla="*/ 0 h 40"/>
                <a:gd name="T2" fmla="*/ 26 w 41"/>
                <a:gd name="T3" fmla="*/ 26 h 40"/>
                <a:gd name="T4" fmla="*/ 0 w 41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0"/>
                    <a:pt x="41" y="11"/>
                    <a:pt x="26" y="26"/>
                  </a:cubicBezTo>
                  <a:cubicBezTo>
                    <a:pt x="12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693525" y="3195638"/>
              <a:ext cx="357188" cy="366713"/>
            </a:xfrm>
            <a:custGeom>
              <a:avLst/>
              <a:gdLst>
                <a:gd name="T0" fmla="*/ 40 w 40"/>
                <a:gd name="T1" fmla="*/ 41 h 41"/>
                <a:gd name="T2" fmla="*/ 14 w 40"/>
                <a:gd name="T3" fmla="*/ 14 h 41"/>
                <a:gd name="T4" fmla="*/ 40 w 40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40" y="41"/>
                  </a:moveTo>
                  <a:cubicBezTo>
                    <a:pt x="40" y="41"/>
                    <a:pt x="0" y="29"/>
                    <a:pt x="14" y="14"/>
                  </a:cubicBezTo>
                  <a:cubicBezTo>
                    <a:pt x="29" y="0"/>
                    <a:pt x="40" y="41"/>
                    <a:pt x="40" y="41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5124" y="3648562"/>
            <a:ext cx="742951" cy="746125"/>
            <a:chOff x="-230188" y="3041650"/>
            <a:chExt cx="742951" cy="746125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-41275" y="3068638"/>
              <a:ext cx="366713" cy="333375"/>
            </a:xfrm>
            <a:custGeom>
              <a:avLst/>
              <a:gdLst>
                <a:gd name="T0" fmla="*/ 21 w 41"/>
                <a:gd name="T1" fmla="*/ 37 h 37"/>
                <a:gd name="T2" fmla="*/ 21 w 41"/>
                <a:gd name="T3" fmla="*/ 0 h 37"/>
                <a:gd name="T4" fmla="*/ 21 w 41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21" y="37"/>
                    <a:pt x="0" y="0"/>
                    <a:pt x="21" y="0"/>
                  </a:cubicBezTo>
                  <a:cubicBezTo>
                    <a:pt x="41" y="0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-41275" y="3429000"/>
              <a:ext cx="366713" cy="331788"/>
            </a:xfrm>
            <a:custGeom>
              <a:avLst/>
              <a:gdLst>
                <a:gd name="T0" fmla="*/ 21 w 41"/>
                <a:gd name="T1" fmla="*/ 0 h 37"/>
                <a:gd name="T2" fmla="*/ 21 w 41"/>
                <a:gd name="T3" fmla="*/ 37 h 37"/>
                <a:gd name="T4" fmla="*/ 2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cubicBezTo>
                    <a:pt x="21" y="0"/>
                    <a:pt x="41" y="37"/>
                    <a:pt x="21" y="37"/>
                  </a:cubicBezTo>
                  <a:cubicBezTo>
                    <a:pt x="0" y="37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55575" y="3230563"/>
              <a:ext cx="330200" cy="368300"/>
            </a:xfrm>
            <a:custGeom>
              <a:avLst/>
              <a:gdLst>
                <a:gd name="T0" fmla="*/ 0 w 37"/>
                <a:gd name="T1" fmla="*/ 20 h 41"/>
                <a:gd name="T2" fmla="*/ 37 w 37"/>
                <a:gd name="T3" fmla="*/ 20 h 41"/>
                <a:gd name="T4" fmla="*/ 0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20"/>
                    <a:pt x="37" y="0"/>
                    <a:pt x="37" y="20"/>
                  </a:cubicBezTo>
                  <a:cubicBezTo>
                    <a:pt x="37" y="4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-203200" y="3230563"/>
              <a:ext cx="331788" cy="368300"/>
            </a:xfrm>
            <a:custGeom>
              <a:avLst/>
              <a:gdLst>
                <a:gd name="T0" fmla="*/ 37 w 37"/>
                <a:gd name="T1" fmla="*/ 20 h 41"/>
                <a:gd name="T2" fmla="*/ 0 w 37"/>
                <a:gd name="T3" fmla="*/ 20 h 41"/>
                <a:gd name="T4" fmla="*/ 37 w 37"/>
                <a:gd name="T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37" y="20"/>
                  </a:moveTo>
                  <a:cubicBezTo>
                    <a:pt x="37" y="20"/>
                    <a:pt x="0" y="41"/>
                    <a:pt x="0" y="20"/>
                  </a:cubicBezTo>
                  <a:cubicBezTo>
                    <a:pt x="0" y="0"/>
                    <a:pt x="37" y="20"/>
                    <a:pt x="37" y="2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55575" y="3041650"/>
              <a:ext cx="357188" cy="360363"/>
            </a:xfrm>
            <a:custGeom>
              <a:avLst/>
              <a:gdLst>
                <a:gd name="T0" fmla="*/ 0 w 40"/>
                <a:gd name="T1" fmla="*/ 40 h 40"/>
                <a:gd name="T2" fmla="*/ 26 w 40"/>
                <a:gd name="T3" fmla="*/ 14 h 40"/>
                <a:gd name="T4" fmla="*/ 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cubicBezTo>
                    <a:pt x="0" y="40"/>
                    <a:pt x="11" y="0"/>
                    <a:pt x="26" y="14"/>
                  </a:cubicBezTo>
                  <a:cubicBezTo>
                    <a:pt x="40" y="29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-230188" y="3419475"/>
              <a:ext cx="366713" cy="368300"/>
            </a:xfrm>
            <a:custGeom>
              <a:avLst/>
              <a:gdLst>
                <a:gd name="T0" fmla="*/ 41 w 41"/>
                <a:gd name="T1" fmla="*/ 0 h 41"/>
                <a:gd name="T2" fmla="*/ 15 w 41"/>
                <a:gd name="T3" fmla="*/ 26 h 41"/>
                <a:gd name="T4" fmla="*/ 41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cubicBezTo>
                    <a:pt x="41" y="0"/>
                    <a:pt x="29" y="41"/>
                    <a:pt x="15" y="26"/>
                  </a:cubicBezTo>
                  <a:cubicBezTo>
                    <a:pt x="0" y="1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55575" y="3419475"/>
              <a:ext cx="357188" cy="368300"/>
            </a:xfrm>
            <a:custGeom>
              <a:avLst/>
              <a:gdLst>
                <a:gd name="T0" fmla="*/ 0 w 40"/>
                <a:gd name="T1" fmla="*/ 0 h 41"/>
                <a:gd name="T2" fmla="*/ 26 w 40"/>
                <a:gd name="T3" fmla="*/ 26 h 41"/>
                <a:gd name="T4" fmla="*/ 0 w 40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1">
                  <a:moveTo>
                    <a:pt x="0" y="0"/>
                  </a:moveTo>
                  <a:cubicBezTo>
                    <a:pt x="0" y="0"/>
                    <a:pt x="40" y="12"/>
                    <a:pt x="26" y="26"/>
                  </a:cubicBezTo>
                  <a:cubicBezTo>
                    <a:pt x="11" y="4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-230188" y="3041650"/>
              <a:ext cx="366713" cy="360363"/>
            </a:xfrm>
            <a:custGeom>
              <a:avLst/>
              <a:gdLst>
                <a:gd name="T0" fmla="*/ 41 w 41"/>
                <a:gd name="T1" fmla="*/ 40 h 40"/>
                <a:gd name="T2" fmla="*/ 15 w 41"/>
                <a:gd name="T3" fmla="*/ 14 h 40"/>
                <a:gd name="T4" fmla="*/ 41 w 41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0">
                  <a:moveTo>
                    <a:pt x="41" y="40"/>
                  </a:moveTo>
                  <a:cubicBezTo>
                    <a:pt x="41" y="40"/>
                    <a:pt x="0" y="29"/>
                    <a:pt x="15" y="14"/>
                  </a:cubicBezTo>
                  <a:cubicBezTo>
                    <a:pt x="29" y="0"/>
                    <a:pt x="41" y="40"/>
                    <a:pt x="41" y="4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1087" y="576750"/>
            <a:ext cx="465138" cy="466725"/>
            <a:chOff x="504825" y="985838"/>
            <a:chExt cx="465138" cy="466725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20713" y="1004888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20713" y="1228725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46125" y="1103313"/>
              <a:ext cx="206375" cy="233363"/>
            </a:xfrm>
            <a:custGeom>
              <a:avLst/>
              <a:gdLst>
                <a:gd name="T0" fmla="*/ 0 w 23"/>
                <a:gd name="T1" fmla="*/ 13 h 26"/>
                <a:gd name="T2" fmla="*/ 23 w 23"/>
                <a:gd name="T3" fmla="*/ 13 h 26"/>
                <a:gd name="T4" fmla="*/ 0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0" y="13"/>
                  </a:moveTo>
                  <a:cubicBezTo>
                    <a:pt x="0" y="13"/>
                    <a:pt x="23" y="0"/>
                    <a:pt x="23" y="13"/>
                  </a:cubicBezTo>
                  <a:cubicBezTo>
                    <a:pt x="23" y="26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22288" y="1103313"/>
              <a:ext cx="206375" cy="233363"/>
            </a:xfrm>
            <a:custGeom>
              <a:avLst/>
              <a:gdLst>
                <a:gd name="T0" fmla="*/ 23 w 23"/>
                <a:gd name="T1" fmla="*/ 13 h 26"/>
                <a:gd name="T2" fmla="*/ 0 w 23"/>
                <a:gd name="T3" fmla="*/ 13 h 26"/>
                <a:gd name="T4" fmla="*/ 23 w 23"/>
                <a:gd name="T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6">
                  <a:moveTo>
                    <a:pt x="23" y="13"/>
                  </a:moveTo>
                  <a:cubicBezTo>
                    <a:pt x="23" y="13"/>
                    <a:pt x="0" y="26"/>
                    <a:pt x="0" y="13"/>
                  </a:cubicBezTo>
                  <a:cubicBezTo>
                    <a:pt x="0" y="0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36600" y="985838"/>
              <a:ext cx="233363" cy="225425"/>
            </a:xfrm>
            <a:custGeom>
              <a:avLst/>
              <a:gdLst>
                <a:gd name="T0" fmla="*/ 0 w 26"/>
                <a:gd name="T1" fmla="*/ 25 h 25"/>
                <a:gd name="T2" fmla="*/ 17 w 26"/>
                <a:gd name="T3" fmla="*/ 9 h 25"/>
                <a:gd name="T4" fmla="*/ 0 w 26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25"/>
                    <a:pt x="8" y="0"/>
                    <a:pt x="17" y="9"/>
                  </a:cubicBezTo>
                  <a:cubicBezTo>
                    <a:pt x="26" y="18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4825" y="1219200"/>
              <a:ext cx="223838" cy="233363"/>
            </a:xfrm>
            <a:custGeom>
              <a:avLst/>
              <a:gdLst>
                <a:gd name="T0" fmla="*/ 25 w 25"/>
                <a:gd name="T1" fmla="*/ 0 h 26"/>
                <a:gd name="T2" fmla="*/ 9 w 25"/>
                <a:gd name="T3" fmla="*/ 17 h 26"/>
                <a:gd name="T4" fmla="*/ 25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0"/>
                    <a:pt x="18" y="26"/>
                    <a:pt x="9" y="17"/>
                  </a:cubicBezTo>
                  <a:cubicBezTo>
                    <a:pt x="0" y="8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36600" y="1219200"/>
              <a:ext cx="233363" cy="233363"/>
            </a:xfrm>
            <a:custGeom>
              <a:avLst/>
              <a:gdLst>
                <a:gd name="T0" fmla="*/ 0 w 26"/>
                <a:gd name="T1" fmla="*/ 0 h 26"/>
                <a:gd name="T2" fmla="*/ 17 w 26"/>
                <a:gd name="T3" fmla="*/ 17 h 26"/>
                <a:gd name="T4" fmla="*/ 0 w 2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0"/>
                    <a:pt x="26" y="8"/>
                    <a:pt x="17" y="17"/>
                  </a:cubicBezTo>
                  <a:cubicBezTo>
                    <a:pt x="8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04825" y="985838"/>
              <a:ext cx="223838" cy="225425"/>
            </a:xfrm>
            <a:custGeom>
              <a:avLst/>
              <a:gdLst>
                <a:gd name="T0" fmla="*/ 25 w 25"/>
                <a:gd name="T1" fmla="*/ 25 h 25"/>
                <a:gd name="T2" fmla="*/ 9 w 25"/>
                <a:gd name="T3" fmla="*/ 9 h 25"/>
                <a:gd name="T4" fmla="*/ 25 w 25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25"/>
                  </a:moveTo>
                  <a:cubicBezTo>
                    <a:pt x="25" y="25"/>
                    <a:pt x="0" y="18"/>
                    <a:pt x="9" y="9"/>
                  </a:cubicBezTo>
                  <a:cubicBezTo>
                    <a:pt x="18" y="0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27350" y="6273205"/>
            <a:ext cx="465138" cy="466725"/>
            <a:chOff x="4352925" y="5386388"/>
            <a:chExt cx="465138" cy="466725"/>
          </a:xfrm>
        </p:grpSpPr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468813" y="5403850"/>
              <a:ext cx="233363" cy="206375"/>
            </a:xfrm>
            <a:custGeom>
              <a:avLst/>
              <a:gdLst>
                <a:gd name="T0" fmla="*/ 13 w 26"/>
                <a:gd name="T1" fmla="*/ 23 h 23"/>
                <a:gd name="T2" fmla="*/ 13 w 26"/>
                <a:gd name="T3" fmla="*/ 0 h 23"/>
                <a:gd name="T4" fmla="*/ 13 w 26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3" y="23"/>
                    <a:pt x="0" y="0"/>
                    <a:pt x="13" y="0"/>
                  </a:cubicBezTo>
                  <a:cubicBezTo>
                    <a:pt x="26" y="0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468813" y="5627688"/>
              <a:ext cx="233363" cy="206375"/>
            </a:xfrm>
            <a:custGeom>
              <a:avLst/>
              <a:gdLst>
                <a:gd name="T0" fmla="*/ 13 w 26"/>
                <a:gd name="T1" fmla="*/ 0 h 23"/>
                <a:gd name="T2" fmla="*/ 13 w 26"/>
                <a:gd name="T3" fmla="*/ 23 h 23"/>
                <a:gd name="T4" fmla="*/ 13 w 2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3" y="0"/>
                    <a:pt x="26" y="23"/>
                    <a:pt x="13" y="23"/>
                  </a:cubicBezTo>
                  <a:cubicBezTo>
                    <a:pt x="0" y="2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594225" y="5511800"/>
              <a:ext cx="206375" cy="223838"/>
            </a:xfrm>
            <a:custGeom>
              <a:avLst/>
              <a:gdLst>
                <a:gd name="T0" fmla="*/ 0 w 23"/>
                <a:gd name="T1" fmla="*/ 12 h 25"/>
                <a:gd name="T2" fmla="*/ 23 w 23"/>
                <a:gd name="T3" fmla="*/ 12 h 25"/>
                <a:gd name="T4" fmla="*/ 0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2"/>
                    <a:pt x="23" y="0"/>
                    <a:pt x="23" y="12"/>
                  </a:cubicBezTo>
                  <a:cubicBezTo>
                    <a:pt x="23" y="2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70388" y="5511800"/>
              <a:ext cx="206375" cy="223838"/>
            </a:xfrm>
            <a:custGeom>
              <a:avLst/>
              <a:gdLst>
                <a:gd name="T0" fmla="*/ 23 w 23"/>
                <a:gd name="T1" fmla="*/ 12 h 25"/>
                <a:gd name="T2" fmla="*/ 0 w 23"/>
                <a:gd name="T3" fmla="*/ 12 h 25"/>
                <a:gd name="T4" fmla="*/ 23 w 23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2"/>
                    <a:pt x="0" y="25"/>
                    <a:pt x="0" y="12"/>
                  </a:cubicBezTo>
                  <a:cubicBezTo>
                    <a:pt x="0" y="0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594225" y="5386388"/>
              <a:ext cx="223838" cy="233363"/>
            </a:xfrm>
            <a:custGeom>
              <a:avLst/>
              <a:gdLst>
                <a:gd name="T0" fmla="*/ 0 w 25"/>
                <a:gd name="T1" fmla="*/ 26 h 26"/>
                <a:gd name="T2" fmla="*/ 16 w 25"/>
                <a:gd name="T3" fmla="*/ 9 h 26"/>
                <a:gd name="T4" fmla="*/ 0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26"/>
                    <a:pt x="7" y="0"/>
                    <a:pt x="16" y="9"/>
                  </a:cubicBezTo>
                  <a:cubicBezTo>
                    <a:pt x="25" y="1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352925" y="5627688"/>
              <a:ext cx="223838" cy="225425"/>
            </a:xfrm>
            <a:custGeom>
              <a:avLst/>
              <a:gdLst>
                <a:gd name="T0" fmla="*/ 25 w 25"/>
                <a:gd name="T1" fmla="*/ 0 h 25"/>
                <a:gd name="T2" fmla="*/ 9 w 25"/>
                <a:gd name="T3" fmla="*/ 16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0"/>
                    <a:pt x="18" y="25"/>
                    <a:pt x="9" y="16"/>
                  </a:cubicBezTo>
                  <a:cubicBezTo>
                    <a:pt x="0" y="7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594225" y="5627688"/>
              <a:ext cx="223838" cy="225425"/>
            </a:xfrm>
            <a:custGeom>
              <a:avLst/>
              <a:gdLst>
                <a:gd name="T0" fmla="*/ 0 w 25"/>
                <a:gd name="T1" fmla="*/ 0 h 25"/>
                <a:gd name="T2" fmla="*/ 16 w 25"/>
                <a:gd name="T3" fmla="*/ 16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0" y="0"/>
                    <a:pt x="25" y="7"/>
                    <a:pt x="16" y="16"/>
                  </a:cubicBezTo>
                  <a:cubicBezTo>
                    <a:pt x="7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352925" y="5386388"/>
              <a:ext cx="223838" cy="233363"/>
            </a:xfrm>
            <a:custGeom>
              <a:avLst/>
              <a:gdLst>
                <a:gd name="T0" fmla="*/ 25 w 25"/>
                <a:gd name="T1" fmla="*/ 26 h 26"/>
                <a:gd name="T2" fmla="*/ 9 w 25"/>
                <a:gd name="T3" fmla="*/ 9 h 26"/>
                <a:gd name="T4" fmla="*/ 25 w 2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25" y="26"/>
                    <a:pt x="0" y="18"/>
                    <a:pt x="9" y="9"/>
                  </a:cubicBezTo>
                  <a:cubicBezTo>
                    <a:pt x="18" y="0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C19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6"/>
          <p:cNvSpPr>
            <a:spLocks/>
          </p:cNvSpPr>
          <p:nvPr/>
        </p:nvSpPr>
        <p:spPr bwMode="auto">
          <a:xfrm>
            <a:off x="11639550" y="5367338"/>
            <a:ext cx="223838" cy="206375"/>
          </a:xfrm>
          <a:custGeom>
            <a:avLst/>
            <a:gdLst>
              <a:gd name="T0" fmla="*/ 12 w 25"/>
              <a:gd name="T1" fmla="*/ 23 h 23"/>
              <a:gd name="T2" fmla="*/ 12 w 25"/>
              <a:gd name="T3" fmla="*/ 0 h 23"/>
              <a:gd name="T4" fmla="*/ 12 w 25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23"/>
                </a:moveTo>
                <a:cubicBezTo>
                  <a:pt x="12" y="23"/>
                  <a:pt x="0" y="0"/>
                  <a:pt x="12" y="0"/>
                </a:cubicBezTo>
                <a:cubicBezTo>
                  <a:pt x="25" y="0"/>
                  <a:pt x="12" y="23"/>
                  <a:pt x="12" y="2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11639550" y="5583238"/>
            <a:ext cx="223838" cy="206375"/>
          </a:xfrm>
          <a:custGeom>
            <a:avLst/>
            <a:gdLst>
              <a:gd name="T0" fmla="*/ 12 w 25"/>
              <a:gd name="T1" fmla="*/ 0 h 23"/>
              <a:gd name="T2" fmla="*/ 12 w 25"/>
              <a:gd name="T3" fmla="*/ 23 h 23"/>
              <a:gd name="T4" fmla="*/ 12 w 25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3">
                <a:moveTo>
                  <a:pt x="12" y="0"/>
                </a:moveTo>
                <a:cubicBezTo>
                  <a:pt x="12" y="0"/>
                  <a:pt x="25" y="23"/>
                  <a:pt x="12" y="23"/>
                </a:cubicBezTo>
                <a:cubicBezTo>
                  <a:pt x="0" y="23"/>
                  <a:pt x="12" y="0"/>
                  <a:pt x="12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11755438" y="5465763"/>
            <a:ext cx="206375" cy="225425"/>
          </a:xfrm>
          <a:custGeom>
            <a:avLst/>
            <a:gdLst>
              <a:gd name="T0" fmla="*/ 0 w 23"/>
              <a:gd name="T1" fmla="*/ 13 h 25"/>
              <a:gd name="T2" fmla="*/ 23 w 23"/>
              <a:gd name="T3" fmla="*/ 13 h 25"/>
              <a:gd name="T4" fmla="*/ 0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0" y="13"/>
                </a:moveTo>
                <a:cubicBezTo>
                  <a:pt x="0" y="13"/>
                  <a:pt x="23" y="0"/>
                  <a:pt x="23" y="13"/>
                </a:cubicBezTo>
                <a:cubicBezTo>
                  <a:pt x="23" y="25"/>
                  <a:pt x="0" y="13"/>
                  <a:pt x="0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11541125" y="5465763"/>
            <a:ext cx="204788" cy="225425"/>
          </a:xfrm>
          <a:custGeom>
            <a:avLst/>
            <a:gdLst>
              <a:gd name="T0" fmla="*/ 23 w 23"/>
              <a:gd name="T1" fmla="*/ 13 h 25"/>
              <a:gd name="T2" fmla="*/ 0 w 23"/>
              <a:gd name="T3" fmla="*/ 13 h 25"/>
              <a:gd name="T4" fmla="*/ 23 w 23"/>
              <a:gd name="T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25">
                <a:moveTo>
                  <a:pt x="23" y="13"/>
                </a:moveTo>
                <a:cubicBezTo>
                  <a:pt x="23" y="13"/>
                  <a:pt x="0" y="25"/>
                  <a:pt x="0" y="13"/>
                </a:cubicBezTo>
                <a:cubicBezTo>
                  <a:pt x="0" y="0"/>
                  <a:pt x="23" y="13"/>
                  <a:pt x="23" y="13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11755438" y="5349875"/>
            <a:ext cx="223838" cy="223838"/>
          </a:xfrm>
          <a:custGeom>
            <a:avLst/>
            <a:gdLst>
              <a:gd name="T0" fmla="*/ 0 w 25"/>
              <a:gd name="T1" fmla="*/ 25 h 25"/>
              <a:gd name="T2" fmla="*/ 16 w 25"/>
              <a:gd name="T3" fmla="*/ 9 h 25"/>
              <a:gd name="T4" fmla="*/ 0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25"/>
                </a:moveTo>
                <a:cubicBezTo>
                  <a:pt x="0" y="25"/>
                  <a:pt x="7" y="0"/>
                  <a:pt x="16" y="9"/>
                </a:cubicBezTo>
                <a:cubicBezTo>
                  <a:pt x="25" y="18"/>
                  <a:pt x="0" y="25"/>
                  <a:pt x="0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11522075" y="5583238"/>
            <a:ext cx="223838" cy="223838"/>
          </a:xfrm>
          <a:custGeom>
            <a:avLst/>
            <a:gdLst>
              <a:gd name="T0" fmla="*/ 25 w 25"/>
              <a:gd name="T1" fmla="*/ 0 h 25"/>
              <a:gd name="T2" fmla="*/ 9 w 25"/>
              <a:gd name="T3" fmla="*/ 16 h 25"/>
              <a:gd name="T4" fmla="*/ 25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25" y="0"/>
                  <a:pt x="18" y="25"/>
                  <a:pt x="9" y="16"/>
                </a:cubicBezTo>
                <a:cubicBezTo>
                  <a:pt x="0" y="7"/>
                  <a:pt x="25" y="0"/>
                  <a:pt x="25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11755438" y="5583238"/>
            <a:ext cx="223838" cy="223838"/>
          </a:xfrm>
          <a:custGeom>
            <a:avLst/>
            <a:gdLst>
              <a:gd name="T0" fmla="*/ 0 w 25"/>
              <a:gd name="T1" fmla="*/ 0 h 25"/>
              <a:gd name="T2" fmla="*/ 16 w 25"/>
              <a:gd name="T3" fmla="*/ 16 h 25"/>
              <a:gd name="T4" fmla="*/ 0 w 25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cubicBezTo>
                  <a:pt x="0" y="0"/>
                  <a:pt x="25" y="7"/>
                  <a:pt x="16" y="16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11522075" y="5349875"/>
            <a:ext cx="223838" cy="223838"/>
          </a:xfrm>
          <a:custGeom>
            <a:avLst/>
            <a:gdLst>
              <a:gd name="T0" fmla="*/ 25 w 25"/>
              <a:gd name="T1" fmla="*/ 25 h 25"/>
              <a:gd name="T2" fmla="*/ 9 w 25"/>
              <a:gd name="T3" fmla="*/ 9 h 25"/>
              <a:gd name="T4" fmla="*/ 25 w 25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5">
                <a:moveTo>
                  <a:pt x="25" y="25"/>
                </a:moveTo>
                <a:cubicBezTo>
                  <a:pt x="25" y="25"/>
                  <a:pt x="0" y="18"/>
                  <a:pt x="9" y="9"/>
                </a:cubicBezTo>
                <a:cubicBezTo>
                  <a:pt x="18" y="0"/>
                  <a:pt x="25" y="25"/>
                  <a:pt x="25" y="25"/>
                </a:cubicBezTo>
                <a:close/>
              </a:path>
            </a:pathLst>
          </a:custGeom>
          <a:solidFill>
            <a:srgbClr val="C19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298451" y="-236538"/>
            <a:ext cx="904876" cy="892176"/>
            <a:chOff x="-298451" y="-236538"/>
            <a:chExt cx="904876" cy="892176"/>
          </a:xfrm>
        </p:grpSpPr>
        <p:sp>
          <p:nvSpPr>
            <p:cNvPr id="8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298451" y="6283875"/>
            <a:ext cx="904876" cy="892176"/>
            <a:chOff x="-298451" y="-236538"/>
            <a:chExt cx="904876" cy="892176"/>
          </a:xfrm>
        </p:grpSpPr>
        <p:sp>
          <p:nvSpPr>
            <p:cNvPr id="9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506996" y="-236538"/>
            <a:ext cx="904876" cy="892176"/>
            <a:chOff x="-298451" y="-236538"/>
            <a:chExt cx="904876" cy="892176"/>
          </a:xfrm>
        </p:grpSpPr>
        <p:sp>
          <p:nvSpPr>
            <p:cNvPr id="96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506996" y="6283875"/>
            <a:ext cx="904876" cy="892176"/>
            <a:chOff x="-298451" y="-236538"/>
            <a:chExt cx="904876" cy="892176"/>
          </a:xfrm>
        </p:grpSpPr>
        <p:sp>
          <p:nvSpPr>
            <p:cNvPr id="10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-290513" y="-236538"/>
              <a:ext cx="896938" cy="88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-298451" y="-231775"/>
              <a:ext cx="904876" cy="887413"/>
            </a:xfrm>
            <a:custGeom>
              <a:avLst/>
              <a:gdLst>
                <a:gd name="T0" fmla="*/ 159 w 212"/>
                <a:gd name="T1" fmla="*/ 27 h 208"/>
                <a:gd name="T2" fmla="*/ 155 w 212"/>
                <a:gd name="T3" fmla="*/ 11 h 208"/>
                <a:gd name="T4" fmla="*/ 126 w 212"/>
                <a:gd name="T5" fmla="*/ 82 h 208"/>
                <a:gd name="T6" fmla="*/ 112 w 212"/>
                <a:gd name="T7" fmla="*/ 20 h 208"/>
                <a:gd name="T8" fmla="*/ 94 w 212"/>
                <a:gd name="T9" fmla="*/ 0 h 208"/>
                <a:gd name="T10" fmla="*/ 80 w 212"/>
                <a:gd name="T11" fmla="*/ 24 h 208"/>
                <a:gd name="T12" fmla="*/ 60 w 212"/>
                <a:gd name="T13" fmla="*/ 14 h 208"/>
                <a:gd name="T14" fmla="*/ 99 w 212"/>
                <a:gd name="T15" fmla="*/ 87 h 208"/>
                <a:gd name="T16" fmla="*/ 36 w 212"/>
                <a:gd name="T17" fmla="*/ 50 h 208"/>
                <a:gd name="T18" fmla="*/ 17 w 212"/>
                <a:gd name="T19" fmla="*/ 65 h 208"/>
                <a:gd name="T20" fmla="*/ 7 w 212"/>
                <a:gd name="T21" fmla="*/ 86 h 208"/>
                <a:gd name="T22" fmla="*/ 12 w 212"/>
                <a:gd name="T23" fmla="*/ 103 h 208"/>
                <a:gd name="T24" fmla="*/ 96 w 212"/>
                <a:gd name="T25" fmla="*/ 111 h 208"/>
                <a:gd name="T26" fmla="*/ 29 w 212"/>
                <a:gd name="T27" fmla="*/ 144 h 208"/>
                <a:gd name="T28" fmla="*/ 43 w 212"/>
                <a:gd name="T29" fmla="*/ 157 h 208"/>
                <a:gd name="T30" fmla="*/ 55 w 212"/>
                <a:gd name="T31" fmla="*/ 175 h 208"/>
                <a:gd name="T32" fmla="*/ 67 w 212"/>
                <a:gd name="T33" fmla="*/ 182 h 208"/>
                <a:gd name="T34" fmla="*/ 105 w 212"/>
                <a:gd name="T35" fmla="*/ 121 h 208"/>
                <a:gd name="T36" fmla="*/ 110 w 212"/>
                <a:gd name="T37" fmla="*/ 123 h 208"/>
                <a:gd name="T38" fmla="*/ 115 w 212"/>
                <a:gd name="T39" fmla="*/ 201 h 208"/>
                <a:gd name="T40" fmla="*/ 132 w 212"/>
                <a:gd name="T41" fmla="*/ 199 h 208"/>
                <a:gd name="T42" fmla="*/ 148 w 212"/>
                <a:gd name="T43" fmla="*/ 190 h 208"/>
                <a:gd name="T44" fmla="*/ 164 w 212"/>
                <a:gd name="T45" fmla="*/ 166 h 208"/>
                <a:gd name="T46" fmla="*/ 135 w 212"/>
                <a:gd name="T47" fmla="*/ 113 h 208"/>
                <a:gd name="T48" fmla="*/ 189 w 212"/>
                <a:gd name="T49" fmla="*/ 139 h 208"/>
                <a:gd name="T50" fmla="*/ 209 w 212"/>
                <a:gd name="T51" fmla="*/ 134 h 208"/>
                <a:gd name="T52" fmla="*/ 189 w 212"/>
                <a:gd name="T53" fmla="*/ 118 h 208"/>
                <a:gd name="T54" fmla="*/ 212 w 212"/>
                <a:gd name="T55" fmla="*/ 94 h 208"/>
                <a:gd name="T56" fmla="*/ 198 w 212"/>
                <a:gd name="T57" fmla="*/ 88 h 208"/>
                <a:gd name="T58" fmla="*/ 138 w 212"/>
                <a:gd name="T59" fmla="*/ 97 h 208"/>
                <a:gd name="T60" fmla="*/ 182 w 212"/>
                <a:gd name="T61" fmla="*/ 47 h 208"/>
                <a:gd name="T62" fmla="*/ 174 w 212"/>
                <a:gd name="T63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208">
                  <a:moveTo>
                    <a:pt x="174" y="23"/>
                  </a:moveTo>
                  <a:cubicBezTo>
                    <a:pt x="169" y="23"/>
                    <a:pt x="164" y="25"/>
                    <a:pt x="159" y="27"/>
                  </a:cubicBezTo>
                  <a:cubicBezTo>
                    <a:pt x="160" y="24"/>
                    <a:pt x="161" y="21"/>
                    <a:pt x="160" y="18"/>
                  </a:cubicBezTo>
                  <a:cubicBezTo>
                    <a:pt x="160" y="15"/>
                    <a:pt x="158" y="12"/>
                    <a:pt x="155" y="11"/>
                  </a:cubicBezTo>
                  <a:cubicBezTo>
                    <a:pt x="150" y="10"/>
                    <a:pt x="147" y="15"/>
                    <a:pt x="145" y="20"/>
                  </a:cubicBezTo>
                  <a:cubicBezTo>
                    <a:pt x="136" y="40"/>
                    <a:pt x="130" y="60"/>
                    <a:pt x="126" y="82"/>
                  </a:cubicBezTo>
                  <a:cubicBezTo>
                    <a:pt x="124" y="81"/>
                    <a:pt x="122" y="80"/>
                    <a:pt x="120" y="80"/>
                  </a:cubicBezTo>
                  <a:cubicBezTo>
                    <a:pt x="120" y="60"/>
                    <a:pt x="117" y="39"/>
                    <a:pt x="112" y="20"/>
                  </a:cubicBezTo>
                  <a:cubicBezTo>
                    <a:pt x="111" y="15"/>
                    <a:pt x="109" y="10"/>
                    <a:pt x="107" y="7"/>
                  </a:cubicBezTo>
                  <a:cubicBezTo>
                    <a:pt x="104" y="3"/>
                    <a:pt x="99" y="0"/>
                    <a:pt x="94" y="0"/>
                  </a:cubicBezTo>
                  <a:cubicBezTo>
                    <a:pt x="89" y="0"/>
                    <a:pt x="85" y="4"/>
                    <a:pt x="83" y="9"/>
                  </a:cubicBezTo>
                  <a:cubicBezTo>
                    <a:pt x="81" y="14"/>
                    <a:pt x="80" y="19"/>
                    <a:pt x="80" y="24"/>
                  </a:cubicBezTo>
                  <a:cubicBezTo>
                    <a:pt x="78" y="20"/>
                    <a:pt x="76" y="17"/>
                    <a:pt x="72" y="14"/>
                  </a:cubicBezTo>
                  <a:cubicBezTo>
                    <a:pt x="69" y="12"/>
                    <a:pt x="64" y="11"/>
                    <a:pt x="60" y="14"/>
                  </a:cubicBezTo>
                  <a:cubicBezTo>
                    <a:pt x="56" y="17"/>
                    <a:pt x="57" y="25"/>
                    <a:pt x="60" y="31"/>
                  </a:cubicBezTo>
                  <a:cubicBezTo>
                    <a:pt x="70" y="51"/>
                    <a:pt x="84" y="69"/>
                    <a:pt x="99" y="87"/>
                  </a:cubicBezTo>
                  <a:cubicBezTo>
                    <a:pt x="99" y="87"/>
                    <a:pt x="98" y="88"/>
                    <a:pt x="98" y="89"/>
                  </a:cubicBezTo>
                  <a:cubicBezTo>
                    <a:pt x="80" y="72"/>
                    <a:pt x="59" y="59"/>
                    <a:pt x="36" y="50"/>
                  </a:cubicBezTo>
                  <a:cubicBezTo>
                    <a:pt x="32" y="49"/>
                    <a:pt x="27" y="47"/>
                    <a:pt x="23" y="49"/>
                  </a:cubicBezTo>
                  <a:cubicBezTo>
                    <a:pt x="18" y="52"/>
                    <a:pt x="16" y="59"/>
                    <a:pt x="17" y="65"/>
                  </a:cubicBezTo>
                  <a:cubicBezTo>
                    <a:pt x="19" y="71"/>
                    <a:pt x="24" y="75"/>
                    <a:pt x="28" y="80"/>
                  </a:cubicBezTo>
                  <a:cubicBezTo>
                    <a:pt x="21" y="80"/>
                    <a:pt x="13" y="83"/>
                    <a:pt x="7" y="86"/>
                  </a:cubicBezTo>
                  <a:cubicBezTo>
                    <a:pt x="4" y="88"/>
                    <a:pt x="1" y="90"/>
                    <a:pt x="1" y="93"/>
                  </a:cubicBezTo>
                  <a:cubicBezTo>
                    <a:pt x="0" y="98"/>
                    <a:pt x="6" y="101"/>
                    <a:pt x="12" y="103"/>
                  </a:cubicBezTo>
                  <a:cubicBezTo>
                    <a:pt x="39" y="109"/>
                    <a:pt x="67" y="111"/>
                    <a:pt x="95" y="108"/>
                  </a:cubicBezTo>
                  <a:cubicBezTo>
                    <a:pt x="95" y="109"/>
                    <a:pt x="95" y="110"/>
                    <a:pt x="96" y="111"/>
                  </a:cubicBezTo>
                  <a:cubicBezTo>
                    <a:pt x="76" y="119"/>
                    <a:pt x="57" y="127"/>
                    <a:pt x="39" y="137"/>
                  </a:cubicBezTo>
                  <a:cubicBezTo>
                    <a:pt x="35" y="139"/>
                    <a:pt x="32" y="141"/>
                    <a:pt x="29" y="144"/>
                  </a:cubicBezTo>
                  <a:cubicBezTo>
                    <a:pt x="27" y="148"/>
                    <a:pt x="27" y="153"/>
                    <a:pt x="30" y="155"/>
                  </a:cubicBezTo>
                  <a:cubicBezTo>
                    <a:pt x="34" y="158"/>
                    <a:pt x="39" y="159"/>
                    <a:pt x="43" y="157"/>
                  </a:cubicBezTo>
                  <a:cubicBezTo>
                    <a:pt x="47" y="154"/>
                    <a:pt x="53" y="151"/>
                    <a:pt x="56" y="150"/>
                  </a:cubicBezTo>
                  <a:cubicBezTo>
                    <a:pt x="53" y="158"/>
                    <a:pt x="53" y="167"/>
                    <a:pt x="55" y="175"/>
                  </a:cubicBezTo>
                  <a:cubicBezTo>
                    <a:pt x="55" y="178"/>
                    <a:pt x="57" y="181"/>
                    <a:pt x="59" y="183"/>
                  </a:cubicBezTo>
                  <a:cubicBezTo>
                    <a:pt x="62" y="184"/>
                    <a:pt x="65" y="183"/>
                    <a:pt x="67" y="182"/>
                  </a:cubicBezTo>
                  <a:cubicBezTo>
                    <a:pt x="70" y="180"/>
                    <a:pt x="71" y="178"/>
                    <a:pt x="73" y="175"/>
                  </a:cubicBezTo>
                  <a:cubicBezTo>
                    <a:pt x="85" y="158"/>
                    <a:pt x="95" y="140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2"/>
                    <a:pt x="108" y="123"/>
                    <a:pt x="110" y="123"/>
                  </a:cubicBezTo>
                  <a:cubicBezTo>
                    <a:pt x="109" y="145"/>
                    <a:pt x="110" y="166"/>
                    <a:pt x="111" y="188"/>
                  </a:cubicBezTo>
                  <a:cubicBezTo>
                    <a:pt x="112" y="193"/>
                    <a:pt x="112" y="198"/>
                    <a:pt x="115" y="201"/>
                  </a:cubicBezTo>
                  <a:cubicBezTo>
                    <a:pt x="117" y="205"/>
                    <a:pt x="123" y="208"/>
                    <a:pt x="127" y="205"/>
                  </a:cubicBezTo>
                  <a:cubicBezTo>
                    <a:pt x="129" y="204"/>
                    <a:pt x="131" y="201"/>
                    <a:pt x="132" y="199"/>
                  </a:cubicBezTo>
                  <a:cubicBezTo>
                    <a:pt x="134" y="191"/>
                    <a:pt x="135" y="184"/>
                    <a:pt x="134" y="176"/>
                  </a:cubicBezTo>
                  <a:cubicBezTo>
                    <a:pt x="138" y="182"/>
                    <a:pt x="142" y="187"/>
                    <a:pt x="148" y="190"/>
                  </a:cubicBezTo>
                  <a:cubicBezTo>
                    <a:pt x="154" y="193"/>
                    <a:pt x="162" y="193"/>
                    <a:pt x="166" y="188"/>
                  </a:cubicBezTo>
                  <a:cubicBezTo>
                    <a:pt x="171" y="181"/>
                    <a:pt x="168" y="173"/>
                    <a:pt x="164" y="166"/>
                  </a:cubicBezTo>
                  <a:cubicBezTo>
                    <a:pt x="155" y="148"/>
                    <a:pt x="145" y="132"/>
                    <a:pt x="133" y="116"/>
                  </a:cubicBezTo>
                  <a:cubicBezTo>
                    <a:pt x="134" y="115"/>
                    <a:pt x="135" y="114"/>
                    <a:pt x="135" y="113"/>
                  </a:cubicBezTo>
                  <a:cubicBezTo>
                    <a:pt x="135" y="113"/>
                    <a:pt x="136" y="112"/>
                    <a:pt x="136" y="112"/>
                  </a:cubicBezTo>
                  <a:cubicBezTo>
                    <a:pt x="153" y="122"/>
                    <a:pt x="171" y="131"/>
                    <a:pt x="189" y="139"/>
                  </a:cubicBezTo>
                  <a:cubicBezTo>
                    <a:pt x="193" y="140"/>
                    <a:pt x="197" y="142"/>
                    <a:pt x="201" y="142"/>
                  </a:cubicBezTo>
                  <a:cubicBezTo>
                    <a:pt x="205" y="141"/>
                    <a:pt x="209" y="138"/>
                    <a:pt x="209" y="134"/>
                  </a:cubicBezTo>
                  <a:cubicBezTo>
                    <a:pt x="209" y="129"/>
                    <a:pt x="206" y="124"/>
                    <a:pt x="202" y="123"/>
                  </a:cubicBezTo>
                  <a:cubicBezTo>
                    <a:pt x="197" y="121"/>
                    <a:pt x="191" y="119"/>
                    <a:pt x="189" y="118"/>
                  </a:cubicBezTo>
                  <a:cubicBezTo>
                    <a:pt x="196" y="114"/>
                    <a:pt x="203" y="109"/>
                    <a:pt x="209" y="102"/>
                  </a:cubicBezTo>
                  <a:cubicBezTo>
                    <a:pt x="211" y="100"/>
                    <a:pt x="212" y="97"/>
                    <a:pt x="212" y="94"/>
                  </a:cubicBezTo>
                  <a:cubicBezTo>
                    <a:pt x="211" y="91"/>
                    <a:pt x="209" y="89"/>
                    <a:pt x="206" y="88"/>
                  </a:cubicBezTo>
                  <a:cubicBezTo>
                    <a:pt x="203" y="88"/>
                    <a:pt x="201" y="88"/>
                    <a:pt x="198" y="88"/>
                  </a:cubicBezTo>
                  <a:cubicBezTo>
                    <a:pt x="178" y="90"/>
                    <a:pt x="158" y="93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3"/>
                    <a:pt x="135" y="91"/>
                  </a:cubicBezTo>
                  <a:cubicBezTo>
                    <a:pt x="152" y="78"/>
                    <a:pt x="169" y="64"/>
                    <a:pt x="182" y="47"/>
                  </a:cubicBezTo>
                  <a:cubicBezTo>
                    <a:pt x="185" y="42"/>
                    <a:pt x="188" y="37"/>
                    <a:pt x="187" y="31"/>
                  </a:cubicBezTo>
                  <a:cubicBezTo>
                    <a:pt x="185" y="26"/>
                    <a:pt x="179" y="23"/>
                    <a:pt x="174" y="23"/>
                  </a:cubicBezTo>
                  <a:close/>
                </a:path>
              </a:pathLst>
            </a:custGeom>
            <a:solidFill>
              <a:srgbClr val="AD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-252413" y="-236538"/>
              <a:ext cx="858838" cy="879475"/>
            </a:xfrm>
            <a:custGeom>
              <a:avLst/>
              <a:gdLst>
                <a:gd name="T0" fmla="*/ 178 w 201"/>
                <a:gd name="T1" fmla="*/ 61 h 206"/>
                <a:gd name="T2" fmla="*/ 182 w 201"/>
                <a:gd name="T3" fmla="*/ 46 h 206"/>
                <a:gd name="T4" fmla="*/ 121 w 201"/>
                <a:gd name="T5" fmla="*/ 92 h 206"/>
                <a:gd name="T6" fmla="*/ 140 w 201"/>
                <a:gd name="T7" fmla="*/ 32 h 206"/>
                <a:gd name="T8" fmla="*/ 135 w 201"/>
                <a:gd name="T9" fmla="*/ 6 h 206"/>
                <a:gd name="T10" fmla="*/ 110 w 201"/>
                <a:gd name="T11" fmla="*/ 19 h 206"/>
                <a:gd name="T12" fmla="*/ 99 w 201"/>
                <a:gd name="T13" fmla="*/ 1 h 206"/>
                <a:gd name="T14" fmla="*/ 96 w 201"/>
                <a:gd name="T15" fmla="*/ 83 h 206"/>
                <a:gd name="T16" fmla="*/ 60 w 201"/>
                <a:gd name="T17" fmla="*/ 20 h 206"/>
                <a:gd name="T18" fmla="*/ 36 w 201"/>
                <a:gd name="T19" fmla="*/ 23 h 206"/>
                <a:gd name="T20" fmla="*/ 16 w 201"/>
                <a:gd name="T21" fmla="*/ 37 h 206"/>
                <a:gd name="T22" fmla="*/ 12 w 201"/>
                <a:gd name="T23" fmla="*/ 53 h 206"/>
                <a:gd name="T24" fmla="*/ 81 w 201"/>
                <a:gd name="T25" fmla="*/ 103 h 206"/>
                <a:gd name="T26" fmla="*/ 7 w 201"/>
                <a:gd name="T27" fmla="*/ 98 h 206"/>
                <a:gd name="T28" fmla="*/ 13 w 201"/>
                <a:gd name="T29" fmla="*/ 116 h 206"/>
                <a:gd name="T30" fmla="*/ 13 w 201"/>
                <a:gd name="T31" fmla="*/ 138 h 206"/>
                <a:gd name="T32" fmla="*/ 21 w 201"/>
                <a:gd name="T33" fmla="*/ 150 h 206"/>
                <a:gd name="T34" fmla="*/ 83 w 201"/>
                <a:gd name="T35" fmla="*/ 116 h 206"/>
                <a:gd name="T36" fmla="*/ 87 w 201"/>
                <a:gd name="T37" fmla="*/ 120 h 206"/>
                <a:gd name="T38" fmla="*/ 52 w 201"/>
                <a:gd name="T39" fmla="*/ 190 h 206"/>
                <a:gd name="T40" fmla="*/ 68 w 201"/>
                <a:gd name="T41" fmla="*/ 196 h 206"/>
                <a:gd name="T42" fmla="*/ 86 w 201"/>
                <a:gd name="T43" fmla="*/ 197 h 206"/>
                <a:gd name="T44" fmla="*/ 112 w 201"/>
                <a:gd name="T45" fmla="*/ 184 h 206"/>
                <a:gd name="T46" fmla="*/ 114 w 201"/>
                <a:gd name="T47" fmla="*/ 124 h 206"/>
                <a:gd name="T48" fmla="*/ 147 w 201"/>
                <a:gd name="T49" fmla="*/ 173 h 206"/>
                <a:gd name="T50" fmla="*/ 167 w 201"/>
                <a:gd name="T51" fmla="*/ 179 h 206"/>
                <a:gd name="T52" fmla="*/ 158 w 201"/>
                <a:gd name="T53" fmla="*/ 155 h 206"/>
                <a:gd name="T54" fmla="*/ 190 w 201"/>
                <a:gd name="T55" fmla="*/ 146 h 206"/>
                <a:gd name="T56" fmla="*/ 180 w 201"/>
                <a:gd name="T57" fmla="*/ 134 h 206"/>
                <a:gd name="T58" fmla="*/ 124 w 201"/>
                <a:gd name="T59" fmla="*/ 112 h 206"/>
                <a:gd name="T60" fmla="*/ 187 w 201"/>
                <a:gd name="T61" fmla="*/ 90 h 206"/>
                <a:gd name="T62" fmla="*/ 193 w 201"/>
                <a:gd name="T63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206">
                  <a:moveTo>
                    <a:pt x="193" y="66"/>
                  </a:moveTo>
                  <a:cubicBezTo>
                    <a:pt x="188" y="63"/>
                    <a:pt x="183" y="62"/>
                    <a:pt x="178" y="61"/>
                  </a:cubicBezTo>
                  <a:cubicBezTo>
                    <a:pt x="180" y="59"/>
                    <a:pt x="182" y="57"/>
                    <a:pt x="183" y="54"/>
                  </a:cubicBezTo>
                  <a:cubicBezTo>
                    <a:pt x="185" y="51"/>
                    <a:pt x="184" y="48"/>
                    <a:pt x="182" y="46"/>
                  </a:cubicBezTo>
                  <a:cubicBezTo>
                    <a:pt x="178" y="42"/>
                    <a:pt x="173" y="45"/>
                    <a:pt x="169" y="48"/>
                  </a:cubicBezTo>
                  <a:cubicBezTo>
                    <a:pt x="151" y="61"/>
                    <a:pt x="135" y="76"/>
                    <a:pt x="121" y="92"/>
                  </a:cubicBezTo>
                  <a:cubicBezTo>
                    <a:pt x="120" y="90"/>
                    <a:pt x="119" y="89"/>
                    <a:pt x="117" y="88"/>
                  </a:cubicBezTo>
                  <a:cubicBezTo>
                    <a:pt x="127" y="70"/>
                    <a:pt x="135" y="51"/>
                    <a:pt x="140" y="32"/>
                  </a:cubicBezTo>
                  <a:cubicBezTo>
                    <a:pt x="142" y="27"/>
                    <a:pt x="143" y="22"/>
                    <a:pt x="142" y="18"/>
                  </a:cubicBezTo>
                  <a:cubicBezTo>
                    <a:pt x="142" y="13"/>
                    <a:pt x="140" y="8"/>
                    <a:pt x="135" y="6"/>
                  </a:cubicBezTo>
                  <a:cubicBezTo>
                    <a:pt x="131" y="3"/>
                    <a:pt x="125" y="5"/>
                    <a:pt x="121" y="8"/>
                  </a:cubicBezTo>
                  <a:cubicBezTo>
                    <a:pt x="116" y="11"/>
                    <a:pt x="113" y="15"/>
                    <a:pt x="110" y="19"/>
                  </a:cubicBezTo>
                  <a:cubicBezTo>
                    <a:pt x="110" y="15"/>
                    <a:pt x="110" y="11"/>
                    <a:pt x="109" y="7"/>
                  </a:cubicBezTo>
                  <a:cubicBezTo>
                    <a:pt x="107" y="3"/>
                    <a:pt x="103" y="0"/>
                    <a:pt x="99" y="1"/>
                  </a:cubicBezTo>
                  <a:cubicBezTo>
                    <a:pt x="93" y="2"/>
                    <a:pt x="91" y="9"/>
                    <a:pt x="90" y="15"/>
                  </a:cubicBezTo>
                  <a:cubicBezTo>
                    <a:pt x="88" y="38"/>
                    <a:pt x="92" y="61"/>
                    <a:pt x="96" y="83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87" y="61"/>
                    <a:pt x="75" y="39"/>
                    <a:pt x="60" y="20"/>
                  </a:cubicBezTo>
                  <a:cubicBezTo>
                    <a:pt x="57" y="17"/>
                    <a:pt x="53" y="13"/>
                    <a:pt x="49" y="13"/>
                  </a:cubicBezTo>
                  <a:cubicBezTo>
                    <a:pt x="43" y="12"/>
                    <a:pt x="37" y="17"/>
                    <a:pt x="36" y="23"/>
                  </a:cubicBezTo>
                  <a:cubicBezTo>
                    <a:pt x="35" y="29"/>
                    <a:pt x="36" y="36"/>
                    <a:pt x="38" y="42"/>
                  </a:cubicBezTo>
                  <a:cubicBezTo>
                    <a:pt x="31" y="38"/>
                    <a:pt x="24" y="37"/>
                    <a:pt x="16" y="37"/>
                  </a:cubicBezTo>
                  <a:cubicBezTo>
                    <a:pt x="13" y="37"/>
                    <a:pt x="10" y="37"/>
                    <a:pt x="8" y="39"/>
                  </a:cubicBezTo>
                  <a:cubicBezTo>
                    <a:pt x="4" y="43"/>
                    <a:pt x="8" y="49"/>
                    <a:pt x="12" y="53"/>
                  </a:cubicBezTo>
                  <a:cubicBezTo>
                    <a:pt x="32" y="72"/>
                    <a:pt x="56" y="88"/>
                    <a:pt x="81" y="100"/>
                  </a:cubicBezTo>
                  <a:cubicBezTo>
                    <a:pt x="81" y="101"/>
                    <a:pt x="81" y="102"/>
                    <a:pt x="81" y="103"/>
                  </a:cubicBezTo>
                  <a:cubicBezTo>
                    <a:pt x="60" y="100"/>
                    <a:pt x="39" y="97"/>
                    <a:pt x="19" y="96"/>
                  </a:cubicBezTo>
                  <a:cubicBezTo>
                    <a:pt x="15" y="96"/>
                    <a:pt x="10" y="96"/>
                    <a:pt x="7" y="98"/>
                  </a:cubicBezTo>
                  <a:cubicBezTo>
                    <a:pt x="3" y="100"/>
                    <a:pt x="0" y="104"/>
                    <a:pt x="2" y="108"/>
                  </a:cubicBezTo>
                  <a:cubicBezTo>
                    <a:pt x="3" y="112"/>
                    <a:pt x="8" y="116"/>
                    <a:pt x="13" y="116"/>
                  </a:cubicBezTo>
                  <a:cubicBezTo>
                    <a:pt x="17" y="116"/>
                    <a:pt x="24" y="116"/>
                    <a:pt x="27" y="116"/>
                  </a:cubicBezTo>
                  <a:cubicBezTo>
                    <a:pt x="21" y="122"/>
                    <a:pt x="16" y="129"/>
                    <a:pt x="13" y="138"/>
                  </a:cubicBezTo>
                  <a:cubicBezTo>
                    <a:pt x="12" y="140"/>
                    <a:pt x="12" y="144"/>
                    <a:pt x="13" y="146"/>
                  </a:cubicBezTo>
                  <a:cubicBezTo>
                    <a:pt x="15" y="149"/>
                    <a:pt x="18" y="150"/>
                    <a:pt x="21" y="150"/>
                  </a:cubicBezTo>
                  <a:cubicBezTo>
                    <a:pt x="23" y="149"/>
                    <a:pt x="26" y="148"/>
                    <a:pt x="29" y="147"/>
                  </a:cubicBezTo>
                  <a:cubicBezTo>
                    <a:pt x="47" y="138"/>
                    <a:pt x="66" y="12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4" y="117"/>
                    <a:pt x="86" y="119"/>
                    <a:pt x="87" y="120"/>
                  </a:cubicBezTo>
                  <a:cubicBezTo>
                    <a:pt x="75" y="139"/>
                    <a:pt x="65" y="157"/>
                    <a:pt x="56" y="177"/>
                  </a:cubicBezTo>
                  <a:cubicBezTo>
                    <a:pt x="54" y="181"/>
                    <a:pt x="51" y="186"/>
                    <a:pt x="52" y="190"/>
                  </a:cubicBezTo>
                  <a:cubicBezTo>
                    <a:pt x="52" y="195"/>
                    <a:pt x="56" y="200"/>
                    <a:pt x="60" y="200"/>
                  </a:cubicBezTo>
                  <a:cubicBezTo>
                    <a:pt x="63" y="200"/>
                    <a:pt x="66" y="198"/>
                    <a:pt x="68" y="196"/>
                  </a:cubicBezTo>
                  <a:cubicBezTo>
                    <a:pt x="74" y="191"/>
                    <a:pt x="78" y="185"/>
                    <a:pt x="81" y="178"/>
                  </a:cubicBezTo>
                  <a:cubicBezTo>
                    <a:pt x="82" y="185"/>
                    <a:pt x="82" y="192"/>
                    <a:pt x="86" y="197"/>
                  </a:cubicBezTo>
                  <a:cubicBezTo>
                    <a:pt x="90" y="203"/>
                    <a:pt x="97" y="206"/>
                    <a:pt x="103" y="204"/>
                  </a:cubicBezTo>
                  <a:cubicBezTo>
                    <a:pt x="110" y="201"/>
                    <a:pt x="112" y="192"/>
                    <a:pt x="112" y="184"/>
                  </a:cubicBezTo>
                  <a:cubicBezTo>
                    <a:pt x="114" y="165"/>
                    <a:pt x="113" y="145"/>
                    <a:pt x="110" y="126"/>
                  </a:cubicBezTo>
                  <a:cubicBezTo>
                    <a:pt x="111" y="125"/>
                    <a:pt x="113" y="125"/>
                    <a:pt x="114" y="124"/>
                  </a:cubicBezTo>
                  <a:cubicBezTo>
                    <a:pt x="114" y="124"/>
                    <a:pt x="114" y="124"/>
                    <a:pt x="115" y="124"/>
                  </a:cubicBezTo>
                  <a:cubicBezTo>
                    <a:pt x="125" y="141"/>
                    <a:pt x="135" y="158"/>
                    <a:pt x="147" y="173"/>
                  </a:cubicBezTo>
                  <a:cubicBezTo>
                    <a:pt x="150" y="177"/>
                    <a:pt x="153" y="180"/>
                    <a:pt x="156" y="182"/>
                  </a:cubicBezTo>
                  <a:cubicBezTo>
                    <a:pt x="160" y="183"/>
                    <a:pt x="165" y="183"/>
                    <a:pt x="167" y="179"/>
                  </a:cubicBezTo>
                  <a:cubicBezTo>
                    <a:pt x="170" y="175"/>
                    <a:pt x="169" y="169"/>
                    <a:pt x="166" y="166"/>
                  </a:cubicBezTo>
                  <a:cubicBezTo>
                    <a:pt x="164" y="162"/>
                    <a:pt x="160" y="157"/>
                    <a:pt x="158" y="155"/>
                  </a:cubicBezTo>
                  <a:cubicBezTo>
                    <a:pt x="166" y="156"/>
                    <a:pt x="175" y="155"/>
                    <a:pt x="183" y="152"/>
                  </a:cubicBezTo>
                  <a:cubicBezTo>
                    <a:pt x="186" y="151"/>
                    <a:pt x="189" y="149"/>
                    <a:pt x="190" y="146"/>
                  </a:cubicBezTo>
                  <a:cubicBezTo>
                    <a:pt x="191" y="144"/>
                    <a:pt x="190" y="140"/>
                    <a:pt x="188" y="138"/>
                  </a:cubicBezTo>
                  <a:cubicBezTo>
                    <a:pt x="186" y="136"/>
                    <a:pt x="183" y="135"/>
                    <a:pt x="180" y="134"/>
                  </a:cubicBezTo>
                  <a:cubicBezTo>
                    <a:pt x="162" y="125"/>
                    <a:pt x="143" y="118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5" y="110"/>
                    <a:pt x="125" y="107"/>
                    <a:pt x="125" y="105"/>
                  </a:cubicBezTo>
                  <a:cubicBezTo>
                    <a:pt x="146" y="102"/>
                    <a:pt x="167" y="98"/>
                    <a:pt x="187" y="90"/>
                  </a:cubicBezTo>
                  <a:cubicBezTo>
                    <a:pt x="192" y="88"/>
                    <a:pt x="198" y="85"/>
                    <a:pt x="199" y="79"/>
                  </a:cubicBezTo>
                  <a:cubicBezTo>
                    <a:pt x="201" y="74"/>
                    <a:pt x="197" y="68"/>
                    <a:pt x="193" y="66"/>
                  </a:cubicBezTo>
                  <a:close/>
                </a:path>
              </a:pathLst>
            </a:custGeom>
            <a:solidFill>
              <a:srgbClr val="C4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-68263" y="-69850"/>
              <a:ext cx="495300" cy="515938"/>
            </a:xfrm>
            <a:custGeom>
              <a:avLst/>
              <a:gdLst>
                <a:gd name="T0" fmla="*/ 108 w 116"/>
                <a:gd name="T1" fmla="*/ 62 h 121"/>
                <a:gd name="T2" fmla="*/ 114 w 116"/>
                <a:gd name="T3" fmla="*/ 55 h 121"/>
                <a:gd name="T4" fmla="*/ 70 w 116"/>
                <a:gd name="T5" fmla="*/ 62 h 121"/>
                <a:gd name="T6" fmla="*/ 96 w 116"/>
                <a:gd name="T7" fmla="*/ 36 h 121"/>
                <a:gd name="T8" fmla="*/ 101 w 116"/>
                <a:gd name="T9" fmla="*/ 22 h 121"/>
                <a:gd name="T10" fmla="*/ 84 w 116"/>
                <a:gd name="T11" fmla="*/ 22 h 121"/>
                <a:gd name="T12" fmla="*/ 83 w 116"/>
                <a:gd name="T13" fmla="*/ 9 h 121"/>
                <a:gd name="T14" fmla="*/ 60 w 116"/>
                <a:gd name="T15" fmla="*/ 51 h 121"/>
                <a:gd name="T16" fmla="*/ 58 w 116"/>
                <a:gd name="T17" fmla="*/ 9 h 121"/>
                <a:gd name="T18" fmla="*/ 45 w 116"/>
                <a:gd name="T19" fmla="*/ 4 h 121"/>
                <a:gd name="T20" fmla="*/ 31 w 116"/>
                <a:gd name="T21" fmla="*/ 5 h 121"/>
                <a:gd name="T22" fmla="*/ 24 w 116"/>
                <a:gd name="T23" fmla="*/ 13 h 121"/>
                <a:gd name="T24" fmla="*/ 46 w 116"/>
                <a:gd name="T25" fmla="*/ 57 h 121"/>
                <a:gd name="T26" fmla="*/ 10 w 116"/>
                <a:gd name="T27" fmla="*/ 35 h 121"/>
                <a:gd name="T28" fmla="*/ 8 w 116"/>
                <a:gd name="T29" fmla="*/ 45 h 121"/>
                <a:gd name="T30" fmla="*/ 2 w 116"/>
                <a:gd name="T31" fmla="*/ 57 h 121"/>
                <a:gd name="T32" fmla="*/ 3 w 116"/>
                <a:gd name="T33" fmla="*/ 65 h 121"/>
                <a:gd name="T34" fmla="*/ 44 w 116"/>
                <a:gd name="T35" fmla="*/ 64 h 121"/>
                <a:gd name="T36" fmla="*/ 45 w 116"/>
                <a:gd name="T37" fmla="*/ 68 h 121"/>
                <a:gd name="T38" fmla="*/ 8 w 116"/>
                <a:gd name="T39" fmla="*/ 94 h 121"/>
                <a:gd name="T40" fmla="*/ 15 w 116"/>
                <a:gd name="T41" fmla="*/ 102 h 121"/>
                <a:gd name="T42" fmla="*/ 24 w 116"/>
                <a:gd name="T43" fmla="*/ 107 h 121"/>
                <a:gd name="T44" fmla="*/ 41 w 116"/>
                <a:gd name="T45" fmla="*/ 107 h 121"/>
                <a:gd name="T46" fmla="*/ 58 w 116"/>
                <a:gd name="T47" fmla="*/ 77 h 121"/>
                <a:gd name="T48" fmla="*/ 62 w 116"/>
                <a:gd name="T49" fmla="*/ 111 h 121"/>
                <a:gd name="T50" fmla="*/ 71 w 116"/>
                <a:gd name="T51" fmla="*/ 120 h 121"/>
                <a:gd name="T52" fmla="*/ 72 w 116"/>
                <a:gd name="T53" fmla="*/ 105 h 121"/>
                <a:gd name="T54" fmla="*/ 91 w 116"/>
                <a:gd name="T55" fmla="*/ 109 h 121"/>
                <a:gd name="T56" fmla="*/ 89 w 116"/>
                <a:gd name="T57" fmla="*/ 100 h 121"/>
                <a:gd name="T58" fmla="*/ 66 w 116"/>
                <a:gd name="T59" fmla="*/ 73 h 121"/>
                <a:gd name="T60" fmla="*/ 105 w 116"/>
                <a:gd name="T61" fmla="*/ 79 h 121"/>
                <a:gd name="T62" fmla="*/ 114 w 116"/>
                <a:gd name="T63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21">
                  <a:moveTo>
                    <a:pt x="114" y="68"/>
                  </a:moveTo>
                  <a:cubicBezTo>
                    <a:pt x="113" y="65"/>
                    <a:pt x="110" y="63"/>
                    <a:pt x="108" y="62"/>
                  </a:cubicBezTo>
                  <a:cubicBezTo>
                    <a:pt x="109" y="61"/>
                    <a:pt x="111" y="61"/>
                    <a:pt x="112" y="60"/>
                  </a:cubicBezTo>
                  <a:cubicBezTo>
                    <a:pt x="114" y="58"/>
                    <a:pt x="115" y="56"/>
                    <a:pt x="114" y="55"/>
                  </a:cubicBezTo>
                  <a:cubicBezTo>
                    <a:pt x="113" y="52"/>
                    <a:pt x="109" y="52"/>
                    <a:pt x="107" y="53"/>
                  </a:cubicBezTo>
                  <a:cubicBezTo>
                    <a:pt x="94" y="54"/>
                    <a:pt x="82" y="58"/>
                    <a:pt x="70" y="62"/>
                  </a:cubicBezTo>
                  <a:cubicBezTo>
                    <a:pt x="70" y="61"/>
                    <a:pt x="70" y="60"/>
                    <a:pt x="69" y="59"/>
                  </a:cubicBezTo>
                  <a:cubicBezTo>
                    <a:pt x="79" y="53"/>
                    <a:pt x="88" y="45"/>
                    <a:pt x="96" y="36"/>
                  </a:cubicBezTo>
                  <a:cubicBezTo>
                    <a:pt x="98" y="34"/>
                    <a:pt x="100" y="32"/>
                    <a:pt x="101" y="30"/>
                  </a:cubicBezTo>
                  <a:cubicBezTo>
                    <a:pt x="102" y="27"/>
                    <a:pt x="102" y="24"/>
                    <a:pt x="101" y="22"/>
                  </a:cubicBezTo>
                  <a:cubicBezTo>
                    <a:pt x="99" y="19"/>
                    <a:pt x="96" y="18"/>
                    <a:pt x="93" y="19"/>
                  </a:cubicBezTo>
                  <a:cubicBezTo>
                    <a:pt x="90" y="19"/>
                    <a:pt x="87" y="21"/>
                    <a:pt x="84" y="22"/>
                  </a:cubicBezTo>
                  <a:cubicBezTo>
                    <a:pt x="85" y="20"/>
                    <a:pt x="86" y="18"/>
                    <a:pt x="87" y="15"/>
                  </a:cubicBezTo>
                  <a:cubicBezTo>
                    <a:pt x="87" y="13"/>
                    <a:pt x="86" y="10"/>
                    <a:pt x="83" y="9"/>
                  </a:cubicBezTo>
                  <a:cubicBezTo>
                    <a:pt x="80" y="8"/>
                    <a:pt x="77" y="11"/>
                    <a:pt x="75" y="14"/>
                  </a:cubicBezTo>
                  <a:cubicBezTo>
                    <a:pt x="68" y="25"/>
                    <a:pt x="63" y="38"/>
                    <a:pt x="60" y="51"/>
                  </a:cubicBezTo>
                  <a:cubicBezTo>
                    <a:pt x="59" y="51"/>
                    <a:pt x="59" y="51"/>
                    <a:pt x="58" y="51"/>
                  </a:cubicBezTo>
                  <a:cubicBezTo>
                    <a:pt x="61" y="37"/>
                    <a:pt x="61" y="23"/>
                    <a:pt x="58" y="9"/>
                  </a:cubicBezTo>
                  <a:cubicBezTo>
                    <a:pt x="57" y="6"/>
                    <a:pt x="56" y="3"/>
                    <a:pt x="54" y="2"/>
                  </a:cubicBezTo>
                  <a:cubicBezTo>
                    <a:pt x="51" y="0"/>
                    <a:pt x="47" y="1"/>
                    <a:pt x="45" y="4"/>
                  </a:cubicBezTo>
                  <a:cubicBezTo>
                    <a:pt x="42" y="7"/>
                    <a:pt x="42" y="10"/>
                    <a:pt x="41" y="14"/>
                  </a:cubicBezTo>
                  <a:cubicBezTo>
                    <a:pt x="38" y="10"/>
                    <a:pt x="35" y="8"/>
                    <a:pt x="31" y="5"/>
                  </a:cubicBezTo>
                  <a:cubicBezTo>
                    <a:pt x="29" y="5"/>
                    <a:pt x="27" y="4"/>
                    <a:pt x="26" y="5"/>
                  </a:cubicBezTo>
                  <a:cubicBezTo>
                    <a:pt x="23" y="6"/>
                    <a:pt x="23" y="10"/>
                    <a:pt x="24" y="13"/>
                  </a:cubicBezTo>
                  <a:cubicBezTo>
                    <a:pt x="30" y="28"/>
                    <a:pt x="37" y="43"/>
                    <a:pt x="47" y="56"/>
                  </a:cubicBezTo>
                  <a:cubicBezTo>
                    <a:pt x="47" y="56"/>
                    <a:pt x="47" y="56"/>
                    <a:pt x="46" y="57"/>
                  </a:cubicBezTo>
                  <a:cubicBezTo>
                    <a:pt x="37" y="50"/>
                    <a:pt x="27" y="43"/>
                    <a:pt x="16" y="37"/>
                  </a:cubicBezTo>
                  <a:cubicBezTo>
                    <a:pt x="14" y="36"/>
                    <a:pt x="12" y="35"/>
                    <a:pt x="10" y="35"/>
                  </a:cubicBezTo>
                  <a:cubicBezTo>
                    <a:pt x="7" y="35"/>
                    <a:pt x="5" y="36"/>
                    <a:pt x="4" y="38"/>
                  </a:cubicBezTo>
                  <a:cubicBezTo>
                    <a:pt x="4" y="41"/>
                    <a:pt x="5" y="44"/>
                    <a:pt x="8" y="45"/>
                  </a:cubicBezTo>
                  <a:cubicBezTo>
                    <a:pt x="10" y="47"/>
                    <a:pt x="13" y="48"/>
                    <a:pt x="15" y="49"/>
                  </a:cubicBezTo>
                  <a:cubicBezTo>
                    <a:pt x="10" y="51"/>
                    <a:pt x="6" y="53"/>
                    <a:pt x="2" y="57"/>
                  </a:cubicBezTo>
                  <a:cubicBezTo>
                    <a:pt x="1" y="58"/>
                    <a:pt x="0" y="60"/>
                    <a:pt x="0" y="61"/>
                  </a:cubicBezTo>
                  <a:cubicBezTo>
                    <a:pt x="0" y="63"/>
                    <a:pt x="1" y="64"/>
                    <a:pt x="3" y="65"/>
                  </a:cubicBezTo>
                  <a:cubicBezTo>
                    <a:pt x="4" y="66"/>
                    <a:pt x="6" y="66"/>
                    <a:pt x="8" y="66"/>
                  </a:cubicBezTo>
                  <a:cubicBezTo>
                    <a:pt x="20" y="66"/>
                    <a:pt x="32" y="66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6"/>
                    <a:pt x="45" y="67"/>
                    <a:pt x="45" y="68"/>
                  </a:cubicBezTo>
                  <a:cubicBezTo>
                    <a:pt x="34" y="74"/>
                    <a:pt x="24" y="81"/>
                    <a:pt x="13" y="88"/>
                  </a:cubicBezTo>
                  <a:cubicBezTo>
                    <a:pt x="11" y="90"/>
                    <a:pt x="9" y="92"/>
                    <a:pt x="8" y="94"/>
                  </a:cubicBezTo>
                  <a:cubicBezTo>
                    <a:pt x="7" y="97"/>
                    <a:pt x="7" y="100"/>
                    <a:pt x="10" y="102"/>
                  </a:cubicBezTo>
                  <a:cubicBezTo>
                    <a:pt x="11" y="102"/>
                    <a:pt x="13" y="102"/>
                    <a:pt x="15" y="102"/>
                  </a:cubicBezTo>
                  <a:cubicBezTo>
                    <a:pt x="19" y="101"/>
                    <a:pt x="23" y="99"/>
                    <a:pt x="27" y="96"/>
                  </a:cubicBezTo>
                  <a:cubicBezTo>
                    <a:pt x="25" y="100"/>
                    <a:pt x="23" y="103"/>
                    <a:pt x="24" y="107"/>
                  </a:cubicBezTo>
                  <a:cubicBezTo>
                    <a:pt x="24" y="111"/>
                    <a:pt x="27" y="115"/>
                    <a:pt x="31" y="115"/>
                  </a:cubicBezTo>
                  <a:cubicBezTo>
                    <a:pt x="35" y="116"/>
                    <a:pt x="39" y="111"/>
                    <a:pt x="41" y="107"/>
                  </a:cubicBezTo>
                  <a:cubicBezTo>
                    <a:pt x="47" y="98"/>
                    <a:pt x="52" y="87"/>
                    <a:pt x="55" y="77"/>
                  </a:cubicBezTo>
                  <a:cubicBezTo>
                    <a:pt x="56" y="77"/>
                    <a:pt x="57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88"/>
                    <a:pt x="60" y="100"/>
                    <a:pt x="62" y="111"/>
                  </a:cubicBezTo>
                  <a:cubicBezTo>
                    <a:pt x="62" y="114"/>
                    <a:pt x="63" y="116"/>
                    <a:pt x="64" y="118"/>
                  </a:cubicBezTo>
                  <a:cubicBezTo>
                    <a:pt x="66" y="120"/>
                    <a:pt x="69" y="121"/>
                    <a:pt x="71" y="120"/>
                  </a:cubicBezTo>
                  <a:cubicBezTo>
                    <a:pt x="73" y="118"/>
                    <a:pt x="74" y="115"/>
                    <a:pt x="74" y="113"/>
                  </a:cubicBezTo>
                  <a:cubicBezTo>
                    <a:pt x="73" y="110"/>
                    <a:pt x="72" y="106"/>
                    <a:pt x="72" y="105"/>
                  </a:cubicBezTo>
                  <a:cubicBezTo>
                    <a:pt x="76" y="107"/>
                    <a:pt x="81" y="109"/>
                    <a:pt x="86" y="110"/>
                  </a:cubicBezTo>
                  <a:cubicBezTo>
                    <a:pt x="88" y="110"/>
                    <a:pt x="90" y="110"/>
                    <a:pt x="91" y="109"/>
                  </a:cubicBezTo>
                  <a:cubicBezTo>
                    <a:pt x="92" y="108"/>
                    <a:pt x="92" y="106"/>
                    <a:pt x="92" y="104"/>
                  </a:cubicBezTo>
                  <a:cubicBezTo>
                    <a:pt x="92" y="103"/>
                    <a:pt x="91" y="101"/>
                    <a:pt x="89" y="100"/>
                  </a:cubicBezTo>
                  <a:cubicBezTo>
                    <a:pt x="82" y="91"/>
                    <a:pt x="75" y="82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8" y="71"/>
                    <a:pt x="69" y="70"/>
                  </a:cubicBezTo>
                  <a:cubicBezTo>
                    <a:pt x="80" y="74"/>
                    <a:pt x="92" y="78"/>
                    <a:pt x="105" y="79"/>
                  </a:cubicBezTo>
                  <a:cubicBezTo>
                    <a:pt x="108" y="79"/>
                    <a:pt x="112" y="79"/>
                    <a:pt x="114" y="77"/>
                  </a:cubicBezTo>
                  <a:cubicBezTo>
                    <a:pt x="116" y="74"/>
                    <a:pt x="116" y="71"/>
                    <a:pt x="114" y="68"/>
                  </a:cubicBezTo>
                  <a:close/>
                </a:path>
              </a:pathLst>
            </a:custGeom>
            <a:solidFill>
              <a:srgbClr val="DD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Oval 60"/>
          <p:cNvSpPr>
            <a:spLocks noChangeArrowheads="1"/>
          </p:cNvSpPr>
          <p:nvPr/>
        </p:nvSpPr>
        <p:spPr bwMode="auto">
          <a:xfrm>
            <a:off x="5300285" y="6506636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5076CD-CEEF-4CF6-A3BA-B7588D3F95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82677" y="1668463"/>
            <a:ext cx="8024265" cy="3711457"/>
            <a:chOff x="673100" y="1130300"/>
            <a:chExt cx="10845800" cy="5016500"/>
          </a:xfrm>
        </p:grpSpPr>
        <p:sp>
          <p:nvSpPr>
            <p:cNvPr id="106" name="îṡľïḓe">
              <a:extLst>
                <a:ext uri="{FF2B5EF4-FFF2-40B4-BE49-F238E27FC236}">
                  <a16:creationId xmlns:a16="http://schemas.microsoft.com/office/drawing/2014/main" xmlns="" id="{EC35E4BE-9E5C-4DE6-AD0A-119C8C876790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grpSp>
          <p:nvGrpSpPr>
            <p:cNvPr id="107" name="íślïdè">
              <a:extLst>
                <a:ext uri="{FF2B5EF4-FFF2-40B4-BE49-F238E27FC236}">
                  <a16:creationId xmlns:a16="http://schemas.microsoft.com/office/drawing/2014/main" xmlns="" id="{B684E1F1-E276-447E-8C5C-A1B0640FC3A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136" name="iṧlïḓè">
                <a:extLst>
                  <a:ext uri="{FF2B5EF4-FFF2-40B4-BE49-F238E27FC236}">
                    <a16:creationId xmlns:a16="http://schemas.microsoft.com/office/drawing/2014/main" xmlns="" id="{4EEDD271-4E4E-46F8-A697-773B4858257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rgbClr val="4B5CC4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250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i$ḻiḍè">
                <a:extLst>
                  <a:ext uri="{FF2B5EF4-FFF2-40B4-BE49-F238E27FC236}">
                    <a16:creationId xmlns:a16="http://schemas.microsoft.com/office/drawing/2014/main" xmlns="" id="{BA8A6295-63A8-4BBC-808C-D8244DA8D363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 fontScale="85000" lnSpcReduction="20000"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rgbClr val="000000"/>
                    </a:solidFill>
                  </a:rPr>
                  <a:t>Text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íślîḋe">
                <a:extLst>
                  <a:ext uri="{FF2B5EF4-FFF2-40B4-BE49-F238E27FC236}">
                    <a16:creationId xmlns:a16="http://schemas.microsoft.com/office/drawing/2014/main" xmlns="" id="{9FD3D69E-C7EF-4CF8-89CA-5BECFB8A5EDF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" name="ïṩľïḍè">
              <a:extLst>
                <a:ext uri="{FF2B5EF4-FFF2-40B4-BE49-F238E27FC236}">
                  <a16:creationId xmlns:a16="http://schemas.microsoft.com/office/drawing/2014/main" xmlns="" id="{CC633808-B2F4-4BF3-858C-DC272759281D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$10</a:t>
              </a:r>
            </a:p>
          </p:txBody>
        </p:sp>
        <p:sp>
          <p:nvSpPr>
            <p:cNvPr id="109" name="ïṣľïḑé">
              <a:extLst>
                <a:ext uri="{FF2B5EF4-FFF2-40B4-BE49-F238E27FC236}">
                  <a16:creationId xmlns:a16="http://schemas.microsoft.com/office/drawing/2014/main" xmlns="" id="{D652B817-262E-4D82-AA2C-C7F3E158190F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rgbClr val="0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</a:t>
              </a:r>
            </a:p>
          </p:txBody>
        </p:sp>
        <p:sp>
          <p:nvSpPr>
            <p:cNvPr id="110" name="išḷiḓê">
              <a:extLst>
                <a:ext uri="{FF2B5EF4-FFF2-40B4-BE49-F238E27FC236}">
                  <a16:creationId xmlns:a16="http://schemas.microsoft.com/office/drawing/2014/main" xmlns="" id="{67310ABC-ABE6-4EAB-8DC6-978DDF56BD6E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11" name="íśľîḍe">
              <a:extLst>
                <a:ext uri="{FF2B5EF4-FFF2-40B4-BE49-F238E27FC236}">
                  <a16:creationId xmlns:a16="http://schemas.microsoft.com/office/drawing/2014/main" xmlns="" id="{B4879556-978B-4D10-A305-2B9F274E3C81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rgbClr val="4B5CC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grpSp>
          <p:nvGrpSpPr>
            <p:cNvPr id="112" name="ísḷíḋe">
              <a:extLst>
                <a:ext uri="{FF2B5EF4-FFF2-40B4-BE49-F238E27FC236}">
                  <a16:creationId xmlns:a16="http://schemas.microsoft.com/office/drawing/2014/main" xmlns="" id="{14AE06A2-9A58-412E-A18F-8D32BB8A992F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133" name="ísľíḓe">
                <a:extLst>
                  <a:ext uri="{FF2B5EF4-FFF2-40B4-BE49-F238E27FC236}">
                    <a16:creationId xmlns:a16="http://schemas.microsoft.com/office/drawing/2014/main" xmlns="" id="{7296A9F5-18C9-4940-9EE2-01E572FDDDE7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250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4" name="ís1íde">
                <a:extLst>
                  <a:ext uri="{FF2B5EF4-FFF2-40B4-BE49-F238E27FC236}">
                    <a16:creationId xmlns:a16="http://schemas.microsoft.com/office/drawing/2014/main" xmlns="" id="{D1320980-43C5-4010-92FE-AE9C7508F8A0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 fontScale="85000" lnSpcReduction="20000"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rgbClr val="FFFFFF"/>
                    </a:solidFill>
                  </a:rPr>
                  <a:t>Text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5" name="îṡľïde">
                <a:extLst>
                  <a:ext uri="{FF2B5EF4-FFF2-40B4-BE49-F238E27FC236}">
                    <a16:creationId xmlns:a16="http://schemas.microsoft.com/office/drawing/2014/main" xmlns="" id="{9DFE5019-3608-4759-B56E-C29A4AD7D769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3" name="ïṡḷiďé">
              <a:extLst>
                <a:ext uri="{FF2B5EF4-FFF2-40B4-BE49-F238E27FC236}">
                  <a16:creationId xmlns:a16="http://schemas.microsoft.com/office/drawing/2014/main" xmlns="" id="{A9B76310-AC95-4999-839B-6AA914640A23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FFFFFF"/>
                  </a:solidFill>
                </a:rPr>
                <a:t>$30</a:t>
              </a:r>
            </a:p>
          </p:txBody>
        </p:sp>
        <p:sp>
          <p:nvSpPr>
            <p:cNvPr id="114" name="îṡļíḋe">
              <a:extLst>
                <a:ext uri="{FF2B5EF4-FFF2-40B4-BE49-F238E27FC236}">
                  <a16:creationId xmlns:a16="http://schemas.microsoft.com/office/drawing/2014/main" xmlns="" id="{17CE763B-1B55-452D-BF59-566D70EBE8FC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15" name="îs1iḑe">
              <a:extLst>
                <a:ext uri="{FF2B5EF4-FFF2-40B4-BE49-F238E27FC236}">
                  <a16:creationId xmlns:a16="http://schemas.microsoft.com/office/drawing/2014/main" xmlns="" id="{C0147C02-5864-4A8C-BC31-AB114EB7BB05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FFFFFF"/>
                  </a:solidFill>
                </a:rPr>
                <a:t>标题文档</a:t>
              </a:r>
              <a:endParaRPr lang="en-US" altLang="zh-CN" b="1" dirty="0">
                <a:solidFill>
                  <a:srgbClr val="FFFFFF"/>
                </a:solidFill>
              </a:endParaRPr>
            </a:p>
          </p:txBody>
        </p:sp>
        <p:sp>
          <p:nvSpPr>
            <p:cNvPr id="116" name="ïṡḻíḍè">
              <a:extLst>
                <a:ext uri="{FF2B5EF4-FFF2-40B4-BE49-F238E27FC236}">
                  <a16:creationId xmlns:a16="http://schemas.microsoft.com/office/drawing/2014/main" xmlns="" id="{0D90BDCA-0A08-49B0-BCDA-F63572F96619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grpSp>
          <p:nvGrpSpPr>
            <p:cNvPr id="117" name="iṥḷîḓe">
              <a:extLst>
                <a:ext uri="{FF2B5EF4-FFF2-40B4-BE49-F238E27FC236}">
                  <a16:creationId xmlns:a16="http://schemas.microsoft.com/office/drawing/2014/main" xmlns="" id="{B8448FD4-DD12-40F5-8E09-45C76161CC68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130" name="îṧḻíḍè">
                <a:extLst>
                  <a:ext uri="{FF2B5EF4-FFF2-40B4-BE49-F238E27FC236}">
                    <a16:creationId xmlns:a16="http://schemas.microsoft.com/office/drawing/2014/main" xmlns="" id="{8F4B0719-99C2-415E-B388-B0A7977F4D2C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rgbClr val="4B5CC4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250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îś1íḑe">
                <a:extLst>
                  <a:ext uri="{FF2B5EF4-FFF2-40B4-BE49-F238E27FC236}">
                    <a16:creationId xmlns:a16="http://schemas.microsoft.com/office/drawing/2014/main" xmlns="" id="{EF7F59E6-290A-4E11-BC55-808106ADCEA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 fontScale="85000" lnSpcReduction="20000"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rgbClr val="000000"/>
                    </a:solidFill>
                  </a:rPr>
                  <a:t>Text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îslïḓè">
                <a:extLst>
                  <a:ext uri="{FF2B5EF4-FFF2-40B4-BE49-F238E27FC236}">
                    <a16:creationId xmlns:a16="http://schemas.microsoft.com/office/drawing/2014/main" xmlns="" id="{4DE7229A-023E-4155-934E-23AA1D290D8F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8" name="ísḻïḓê">
              <a:extLst>
                <a:ext uri="{FF2B5EF4-FFF2-40B4-BE49-F238E27FC236}">
                  <a16:creationId xmlns:a16="http://schemas.microsoft.com/office/drawing/2014/main" xmlns="" id="{53A7D719-38D0-47AB-B40B-48AEBBD88112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</a:rPr>
                <a:t>$60</a:t>
              </a:r>
            </a:p>
          </p:txBody>
        </p:sp>
        <p:sp>
          <p:nvSpPr>
            <p:cNvPr id="119" name="iṡḻidé">
              <a:extLst>
                <a:ext uri="{FF2B5EF4-FFF2-40B4-BE49-F238E27FC236}">
                  <a16:creationId xmlns:a16="http://schemas.microsoft.com/office/drawing/2014/main" xmlns="" id="{0CE7B3BE-B24A-48D7-A2E3-A9031D49801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rgbClr val="0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……</a:t>
              </a:r>
            </a:p>
          </p:txBody>
        </p:sp>
        <p:sp>
          <p:nvSpPr>
            <p:cNvPr id="120" name="iṣḻíḑe">
              <a:extLst>
                <a:ext uri="{FF2B5EF4-FFF2-40B4-BE49-F238E27FC236}">
                  <a16:creationId xmlns:a16="http://schemas.microsoft.com/office/drawing/2014/main" xmlns="" id="{C07AA43A-7830-4031-A51C-E51681793B02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21" name="iŝḷïḑé">
              <a:extLst>
                <a:ext uri="{FF2B5EF4-FFF2-40B4-BE49-F238E27FC236}">
                  <a16:creationId xmlns:a16="http://schemas.microsoft.com/office/drawing/2014/main" xmlns="" id="{61521F64-B355-4FD5-A0F3-882D41B3E8C0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128" name="î$ḻiďê">
                <a:extLst>
                  <a:ext uri="{FF2B5EF4-FFF2-40B4-BE49-F238E27FC236}">
                    <a16:creationId xmlns:a16="http://schemas.microsoft.com/office/drawing/2014/main" xmlns="" id="{C0E85047-17C2-4031-B421-B35ABA977122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rgbClr val="4B5CC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ïṡľïḓè">
                <a:extLst>
                  <a:ext uri="{FF2B5EF4-FFF2-40B4-BE49-F238E27FC236}">
                    <a16:creationId xmlns:a16="http://schemas.microsoft.com/office/drawing/2014/main" xmlns="" id="{AF642200-8A29-461F-A4DC-BE1298AEB825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" name="îṡlíďè">
              <a:extLst>
                <a:ext uri="{FF2B5EF4-FFF2-40B4-BE49-F238E27FC236}">
                  <a16:creationId xmlns:a16="http://schemas.microsoft.com/office/drawing/2014/main" xmlns="" id="{2234C85F-C334-4908-ADA4-6D2C1629431E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126" name="isḷîďè">
                <a:extLst>
                  <a:ext uri="{FF2B5EF4-FFF2-40B4-BE49-F238E27FC236}">
                    <a16:creationId xmlns:a16="http://schemas.microsoft.com/office/drawing/2014/main" xmlns="" id="{EBF6C2FB-69AB-4DDF-8BFD-35F5BEA133D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íṣ1ïḍe">
                <a:extLst>
                  <a:ext uri="{FF2B5EF4-FFF2-40B4-BE49-F238E27FC236}">
                    <a16:creationId xmlns:a16="http://schemas.microsoft.com/office/drawing/2014/main" xmlns="" id="{C81A272F-80E8-4856-92CD-C8D1117A3F49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" name="ïS1iḋé">
              <a:extLst>
                <a:ext uri="{FF2B5EF4-FFF2-40B4-BE49-F238E27FC236}">
                  <a16:creationId xmlns:a16="http://schemas.microsoft.com/office/drawing/2014/main" xmlns="" id="{6883C3C1-38EA-47AE-8917-44AF8A30F4B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124" name="îślíde">
                <a:extLst>
                  <a:ext uri="{FF2B5EF4-FFF2-40B4-BE49-F238E27FC236}">
                    <a16:creationId xmlns:a16="http://schemas.microsoft.com/office/drawing/2014/main" xmlns="" id="{3EE0975B-3F01-48BC-8D78-6A5CB14B609B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rgbClr val="4B5CC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i$ľïdé">
                <a:extLst>
                  <a:ext uri="{FF2B5EF4-FFF2-40B4-BE49-F238E27FC236}">
                    <a16:creationId xmlns:a16="http://schemas.microsoft.com/office/drawing/2014/main" xmlns="" id="{B2902C51-F833-44AE-97BB-35BD4DD92477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15392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c920e7-5218-4fbe-b9da-235380bf5af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afc74c8-5595-40be-b07e-e95c04a85fe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dab499-e560-49cf-a06e-bfc3e7fa7f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5f53f8e-b531-4453-bf6c-230c0dec76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5c0ad-e402-4e58-bb4e-e497a443b2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1164</Words>
  <Application>Microsoft Office PowerPoint</Application>
  <PresentationFormat>宽屏</PresentationFormat>
  <Paragraphs>156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9</cp:revision>
  <dcterms:created xsi:type="dcterms:W3CDTF">2019-12-14T00:48:51Z</dcterms:created>
  <dcterms:modified xsi:type="dcterms:W3CDTF">2020-01-09T12:53:25Z</dcterms:modified>
</cp:coreProperties>
</file>