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0"/>
  </p:notesMasterIdLst>
  <p:sldIdLst>
    <p:sldId id="261" r:id="rId3"/>
    <p:sldId id="262" r:id="rId4"/>
    <p:sldId id="257" r:id="rId5"/>
    <p:sldId id="259" r:id="rId6"/>
    <p:sldId id="260" r:id="rId7"/>
    <p:sldId id="269" r:id="rId8"/>
    <p:sldId id="270" r:id="rId9"/>
    <p:sldId id="271" r:id="rId10"/>
    <p:sldId id="263" r:id="rId11"/>
    <p:sldId id="264" r:id="rId12"/>
    <p:sldId id="275" r:id="rId13"/>
    <p:sldId id="276" r:id="rId14"/>
    <p:sldId id="265" r:id="rId15"/>
    <p:sldId id="266" r:id="rId16"/>
    <p:sldId id="277" r:id="rId17"/>
    <p:sldId id="279" r:id="rId18"/>
    <p:sldId id="280" r:id="rId19"/>
    <p:sldId id="267" r:id="rId20"/>
    <p:sldId id="268" r:id="rId21"/>
    <p:sldId id="281" r:id="rId22"/>
    <p:sldId id="282" r:id="rId23"/>
    <p:sldId id="284" r:id="rId24"/>
    <p:sldId id="285" r:id="rId25"/>
    <p:sldId id="286" r:id="rId26"/>
    <p:sldId id="258" r:id="rId27"/>
    <p:sldId id="287" r:id="rId28"/>
    <p:sldId id="28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B35"/>
    <a:srgbClr val="030E45"/>
    <a:srgbClr val="030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77865" autoAdjust="0"/>
  </p:normalViewPr>
  <p:slideViewPr>
    <p:cSldViewPr snapToGrid="0">
      <p:cViewPr varScale="1">
        <p:scale>
          <a:sx n="96" d="100"/>
          <a:sy n="96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454284-93C2-4C4C-A5FD-27C0215C24C7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A34B08-CDB7-48FD-8F18-DAB98FC80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060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72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540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116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799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2478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7656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543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6327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97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3177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967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4845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7035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456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31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8981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9466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115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461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849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480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214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347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723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34B08-CDB7-48FD-8F18-DAB98FC807A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951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" r="15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 userDrawn="1"/>
        </p:nvSpPr>
        <p:spPr>
          <a:xfrm>
            <a:off x="3614057" y="947057"/>
            <a:ext cx="4963886" cy="4963886"/>
          </a:xfrm>
          <a:prstGeom prst="ellipse">
            <a:avLst/>
          </a:prstGeom>
          <a:solidFill>
            <a:schemeClr val="tx1">
              <a:lumMod val="85000"/>
              <a:lumOff val="1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821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99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458DE-5C2E-4404-A002-BCC8296ADF8B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C46F48-269A-43BF-A16E-6F19DC7B2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379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903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458DE-5C2E-4404-A002-BCC8296ADF8B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C46F48-269A-43BF-A16E-6F19DC7B2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56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458DE-5C2E-4404-A002-BCC8296ADF8B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C46F48-269A-43BF-A16E-6F19DC7B2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227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458DE-5C2E-4404-A002-BCC8296ADF8B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C46F48-269A-43BF-A16E-6F19DC7B2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90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458DE-5C2E-4404-A002-BCC8296ADF8B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C46F48-269A-43BF-A16E-6F19DC7B2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743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458DE-5C2E-4404-A002-BCC8296ADF8B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C46F48-269A-43BF-A16E-6F19DC7B2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515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458DE-5C2E-4404-A002-BCC8296ADF8B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C46F48-269A-43BF-A16E-6F19DC7B2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35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B458DE-5C2E-4404-A002-BCC8296ADF8B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C46F48-269A-43BF-A16E-6F19DC7B2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815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10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store.net/author/&#34923;&#38271;&#35044;&#30701;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store.net/author/&#34923;&#38271;&#35044;&#30701;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store.net/author/&#34923;&#38271;&#35044;&#30701;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3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012825"/>
            <a:ext cx="12192000" cy="4832350"/>
          </a:xfrm>
          <a:prstGeom prst="rect">
            <a:avLst/>
          </a:prstGeom>
        </p:spPr>
      </p:pic>
      <p:sp>
        <p:nvSpPr>
          <p:cNvPr id="3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5125B133-864B-4825-9946-E1F7E642A584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590158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5000">
        <p:fade/>
      </p:transition>
    </mc:Choice>
    <mc:Fallback>
      <p:transition spd="med" advTm="2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02</a:t>
              </a:r>
            </a:p>
          </p:txBody>
        </p:sp>
      </p:grpSp>
      <p:grpSp>
        <p:nvGrpSpPr>
          <p:cNvPr id="57" name="Group 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2152284" y="1739196"/>
            <a:ext cx="2106749" cy="942385"/>
            <a:chOff x="3667126" y="1319213"/>
            <a:chExt cx="1657350" cy="741362"/>
          </a:xfrm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>
              <a:off x="3667126" y="1319213"/>
              <a:ext cx="1657350" cy="681037"/>
            </a:xfrm>
            <a:custGeom>
              <a:avLst/>
              <a:gdLst/>
              <a:ahLst/>
              <a:cxnLst>
                <a:cxn ang="0">
                  <a:pos x="1044" y="429"/>
                </a:cxn>
                <a:cxn ang="0">
                  <a:pos x="0" y="429"/>
                </a:cxn>
                <a:cxn ang="0">
                  <a:pos x="0" y="107"/>
                </a:cxn>
                <a:cxn ang="0">
                  <a:pos x="220" y="107"/>
                </a:cxn>
                <a:cxn ang="0">
                  <a:pos x="220" y="308"/>
                </a:cxn>
                <a:cxn ang="0">
                  <a:pos x="253" y="278"/>
                </a:cxn>
                <a:cxn ang="0">
                  <a:pos x="563" y="0"/>
                </a:cxn>
                <a:cxn ang="0">
                  <a:pos x="1044" y="426"/>
                </a:cxn>
                <a:cxn ang="0">
                  <a:pos x="1044" y="429"/>
                </a:cxn>
              </a:cxnLst>
              <a:rect l="0" t="0" r="r" b="b"/>
              <a:pathLst>
                <a:path w="1044" h="429">
                  <a:moveTo>
                    <a:pt x="1044" y="429"/>
                  </a:moveTo>
                  <a:lnTo>
                    <a:pt x="0" y="429"/>
                  </a:lnTo>
                  <a:lnTo>
                    <a:pt x="0" y="107"/>
                  </a:lnTo>
                  <a:lnTo>
                    <a:pt x="220" y="107"/>
                  </a:lnTo>
                  <a:lnTo>
                    <a:pt x="220" y="308"/>
                  </a:lnTo>
                  <a:lnTo>
                    <a:pt x="253" y="278"/>
                  </a:lnTo>
                  <a:lnTo>
                    <a:pt x="563" y="0"/>
                  </a:lnTo>
                  <a:lnTo>
                    <a:pt x="1044" y="426"/>
                  </a:lnTo>
                  <a:lnTo>
                    <a:pt x="1044" y="429"/>
                  </a:ln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  <p:grpSp>
          <p:nvGrpSpPr>
            <p:cNvPr id="59" name="Group 19"/>
            <p:cNvGrpSpPr/>
            <p:nvPr/>
          </p:nvGrpSpPr>
          <p:grpSpPr>
            <a:xfrm>
              <a:off x="3667126" y="1489075"/>
              <a:ext cx="1657350" cy="571500"/>
              <a:chOff x="3667126" y="1489075"/>
              <a:chExt cx="1657350" cy="571500"/>
            </a:xfrm>
            <a:solidFill>
              <a:srgbClr val="FFFFFF">
                <a:lumMod val="75000"/>
              </a:srgbClr>
            </a:solidFill>
          </p:grpSpPr>
          <p:sp>
            <p:nvSpPr>
              <p:cNvPr id="60" name="Freeform 6"/>
              <p:cNvSpPr>
                <a:spLocks/>
              </p:cNvSpPr>
              <p:nvPr/>
            </p:nvSpPr>
            <p:spPr bwMode="auto">
              <a:xfrm>
                <a:off x="4016376" y="1489075"/>
                <a:ext cx="52388" cy="319087"/>
              </a:xfrm>
              <a:custGeom>
                <a:avLst/>
                <a:gdLst/>
                <a:ahLst/>
                <a:cxnLst>
                  <a:cxn ang="0">
                    <a:pos x="33" y="17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3" y="77"/>
                  </a:cxn>
                  <a:cxn ang="0">
                    <a:pos x="33" y="171"/>
                  </a:cxn>
                </a:cxnLst>
                <a:rect l="0" t="0" r="r" b="b"/>
                <a:pathLst>
                  <a:path w="33" h="201">
                    <a:moveTo>
                      <a:pt x="33" y="17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77"/>
                    </a:lnTo>
                    <a:lnTo>
                      <a:pt x="33" y="171"/>
                    </a:ln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en-US" sz="200">
                  <a:solidFill>
                    <a:schemeClr val="lt1"/>
                  </a:solidFill>
                </a:endParaRPr>
              </a:p>
            </p:txBody>
          </p:sp>
          <p:sp>
            <p:nvSpPr>
              <p:cNvPr id="61" name="Freeform 7"/>
              <p:cNvSpPr>
                <a:spLocks/>
              </p:cNvSpPr>
              <p:nvPr/>
            </p:nvSpPr>
            <p:spPr bwMode="auto">
              <a:xfrm>
                <a:off x="3667126" y="2000250"/>
                <a:ext cx="1657350" cy="60325"/>
              </a:xfrm>
              <a:custGeom>
                <a:avLst/>
                <a:gdLst/>
                <a:ahLst/>
                <a:cxnLst>
                  <a:cxn ang="0">
                    <a:pos x="1016" y="38"/>
                  </a:cxn>
                  <a:cxn ang="0">
                    <a:pos x="55" y="38"/>
                  </a:cxn>
                  <a:cxn ang="0">
                    <a:pos x="41" y="38"/>
                  </a:cxn>
                  <a:cxn ang="0">
                    <a:pos x="0" y="0"/>
                  </a:cxn>
                  <a:cxn ang="0">
                    <a:pos x="1044" y="0"/>
                  </a:cxn>
                  <a:cxn ang="0">
                    <a:pos x="1016" y="38"/>
                  </a:cxn>
                </a:cxnLst>
                <a:rect l="0" t="0" r="r" b="b"/>
                <a:pathLst>
                  <a:path w="1044" h="38">
                    <a:moveTo>
                      <a:pt x="1016" y="38"/>
                    </a:moveTo>
                    <a:lnTo>
                      <a:pt x="55" y="38"/>
                    </a:lnTo>
                    <a:lnTo>
                      <a:pt x="41" y="38"/>
                    </a:lnTo>
                    <a:lnTo>
                      <a:pt x="0" y="0"/>
                    </a:lnTo>
                    <a:lnTo>
                      <a:pt x="1044" y="0"/>
                    </a:lnTo>
                    <a:lnTo>
                      <a:pt x="1016" y="38"/>
                    </a:ln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en-US" sz="200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62" name="Group 2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219987" y="2681581"/>
            <a:ext cx="4152959" cy="992836"/>
            <a:chOff x="2933701" y="2060575"/>
            <a:chExt cx="3267075" cy="781050"/>
          </a:xfrm>
        </p:grpSpPr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2933701" y="2060575"/>
              <a:ext cx="3267075" cy="711200"/>
            </a:xfrm>
            <a:custGeom>
              <a:avLst/>
              <a:gdLst/>
              <a:ahLst/>
              <a:cxnLst>
                <a:cxn ang="0">
                  <a:pos x="2058" y="448"/>
                </a:cxn>
                <a:cxn ang="0">
                  <a:pos x="0" y="448"/>
                </a:cxn>
                <a:cxn ang="0">
                  <a:pos x="0" y="448"/>
                </a:cxn>
                <a:cxn ang="0">
                  <a:pos x="503" y="0"/>
                </a:cxn>
                <a:cxn ang="0">
                  <a:pos x="517" y="0"/>
                </a:cxn>
                <a:cxn ang="0">
                  <a:pos x="1478" y="0"/>
                </a:cxn>
                <a:cxn ang="0">
                  <a:pos x="1553" y="0"/>
                </a:cxn>
                <a:cxn ang="0">
                  <a:pos x="2058" y="448"/>
                </a:cxn>
              </a:cxnLst>
              <a:rect l="0" t="0" r="r" b="b"/>
              <a:pathLst>
                <a:path w="2058" h="448">
                  <a:moveTo>
                    <a:pt x="2058" y="448"/>
                  </a:moveTo>
                  <a:lnTo>
                    <a:pt x="0" y="448"/>
                  </a:lnTo>
                  <a:lnTo>
                    <a:pt x="0" y="448"/>
                  </a:lnTo>
                  <a:lnTo>
                    <a:pt x="503" y="0"/>
                  </a:lnTo>
                  <a:lnTo>
                    <a:pt x="517" y="0"/>
                  </a:lnTo>
                  <a:lnTo>
                    <a:pt x="1478" y="0"/>
                  </a:lnTo>
                  <a:lnTo>
                    <a:pt x="1553" y="0"/>
                  </a:lnTo>
                  <a:lnTo>
                    <a:pt x="2058" y="4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56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Helvetica"/>
                <a:ea typeface="微软雅黑"/>
              </a:endParaRPr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2933701" y="2771775"/>
              <a:ext cx="3267075" cy="69850"/>
            </a:xfrm>
            <a:custGeom>
              <a:avLst/>
              <a:gdLst/>
              <a:ahLst/>
              <a:cxnLst>
                <a:cxn ang="0">
                  <a:pos x="2006" y="44"/>
                </a:cxn>
                <a:cxn ang="0">
                  <a:pos x="55" y="44"/>
                </a:cxn>
                <a:cxn ang="0">
                  <a:pos x="0" y="0"/>
                </a:cxn>
                <a:cxn ang="0">
                  <a:pos x="2058" y="0"/>
                </a:cxn>
                <a:cxn ang="0">
                  <a:pos x="2006" y="44"/>
                </a:cxn>
              </a:cxnLst>
              <a:rect l="0" t="0" r="r" b="b"/>
              <a:pathLst>
                <a:path w="2058" h="44">
                  <a:moveTo>
                    <a:pt x="2006" y="44"/>
                  </a:moveTo>
                  <a:lnTo>
                    <a:pt x="55" y="44"/>
                  </a:lnTo>
                  <a:lnTo>
                    <a:pt x="0" y="0"/>
                  </a:lnTo>
                  <a:lnTo>
                    <a:pt x="2058" y="0"/>
                  </a:lnTo>
                  <a:lnTo>
                    <a:pt x="2006" y="44"/>
                  </a:ln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56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Helvetica"/>
                <a:ea typeface="微软雅黑"/>
              </a:endParaRPr>
            </a:p>
          </p:txBody>
        </p:sp>
      </p:grpSp>
      <p:grpSp>
        <p:nvGrpSpPr>
          <p:cNvPr id="65" name="Group 2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26263" y="3674416"/>
            <a:ext cx="4540407" cy="1043285"/>
            <a:chOff x="2781301" y="2841625"/>
            <a:chExt cx="3571875" cy="820738"/>
          </a:xfrm>
        </p:grpSpPr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2781301" y="2841625"/>
              <a:ext cx="3571875" cy="741362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2102" y="0"/>
                </a:cxn>
                <a:cxn ang="0">
                  <a:pos x="2204" y="0"/>
                </a:cxn>
                <a:cxn ang="0">
                  <a:pos x="2250" y="44"/>
                </a:cxn>
                <a:cxn ang="0">
                  <a:pos x="1833" y="44"/>
                </a:cxn>
                <a:cxn ang="0">
                  <a:pos x="1833" y="143"/>
                </a:cxn>
                <a:cxn ang="0">
                  <a:pos x="1833" y="467"/>
                </a:cxn>
                <a:cxn ang="0">
                  <a:pos x="415" y="467"/>
                </a:cxn>
                <a:cxn ang="0">
                  <a:pos x="415" y="143"/>
                </a:cxn>
                <a:cxn ang="0">
                  <a:pos x="415" y="44"/>
                </a:cxn>
                <a:cxn ang="0">
                  <a:pos x="0" y="44"/>
                </a:cxn>
                <a:cxn ang="0">
                  <a:pos x="50" y="0"/>
                </a:cxn>
                <a:cxn ang="0">
                  <a:pos x="151" y="0"/>
                </a:cxn>
              </a:cxnLst>
              <a:rect l="0" t="0" r="r" b="b"/>
              <a:pathLst>
                <a:path w="2250" h="467">
                  <a:moveTo>
                    <a:pt x="151" y="0"/>
                  </a:moveTo>
                  <a:lnTo>
                    <a:pt x="2102" y="0"/>
                  </a:lnTo>
                  <a:lnTo>
                    <a:pt x="2204" y="0"/>
                  </a:lnTo>
                  <a:lnTo>
                    <a:pt x="2250" y="44"/>
                  </a:lnTo>
                  <a:lnTo>
                    <a:pt x="1833" y="44"/>
                  </a:lnTo>
                  <a:lnTo>
                    <a:pt x="1833" y="143"/>
                  </a:lnTo>
                  <a:lnTo>
                    <a:pt x="1833" y="467"/>
                  </a:lnTo>
                  <a:lnTo>
                    <a:pt x="415" y="467"/>
                  </a:lnTo>
                  <a:lnTo>
                    <a:pt x="415" y="143"/>
                  </a:lnTo>
                  <a:lnTo>
                    <a:pt x="415" y="44"/>
                  </a:lnTo>
                  <a:lnTo>
                    <a:pt x="0" y="44"/>
                  </a:lnTo>
                  <a:lnTo>
                    <a:pt x="50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  <p:grpSp>
          <p:nvGrpSpPr>
            <p:cNvPr id="67" name="Group 20"/>
            <p:cNvGrpSpPr/>
            <p:nvPr/>
          </p:nvGrpSpPr>
          <p:grpSpPr>
            <a:xfrm>
              <a:off x="2781301" y="2911475"/>
              <a:ext cx="3571875" cy="750888"/>
              <a:chOff x="2781301" y="2911475"/>
              <a:chExt cx="3571875" cy="750888"/>
            </a:xfrm>
            <a:solidFill>
              <a:srgbClr val="FFFFFF">
                <a:lumMod val="75000"/>
              </a:srgbClr>
            </a:solidFill>
          </p:grpSpPr>
          <p:sp>
            <p:nvSpPr>
              <p:cNvPr id="68" name="Freeform 11"/>
              <p:cNvSpPr>
                <a:spLocks/>
              </p:cNvSpPr>
              <p:nvPr/>
            </p:nvSpPr>
            <p:spPr bwMode="auto">
              <a:xfrm>
                <a:off x="2781301" y="2911475"/>
                <a:ext cx="658813" cy="157162"/>
              </a:xfrm>
              <a:custGeom>
                <a:avLst/>
                <a:gdLst/>
                <a:ahLst/>
                <a:cxnLst>
                  <a:cxn ang="0">
                    <a:pos x="415" y="99"/>
                  </a:cxn>
                  <a:cxn ang="0">
                    <a:pos x="132" y="99"/>
                  </a:cxn>
                  <a:cxn ang="0">
                    <a:pos x="0" y="0"/>
                  </a:cxn>
                  <a:cxn ang="0">
                    <a:pos x="415" y="0"/>
                  </a:cxn>
                  <a:cxn ang="0">
                    <a:pos x="415" y="99"/>
                  </a:cxn>
                </a:cxnLst>
                <a:rect l="0" t="0" r="r" b="b"/>
                <a:pathLst>
                  <a:path w="415" h="99">
                    <a:moveTo>
                      <a:pt x="415" y="99"/>
                    </a:moveTo>
                    <a:lnTo>
                      <a:pt x="132" y="99"/>
                    </a:lnTo>
                    <a:lnTo>
                      <a:pt x="0" y="0"/>
                    </a:lnTo>
                    <a:lnTo>
                      <a:pt x="415" y="0"/>
                    </a:lnTo>
                    <a:lnTo>
                      <a:pt x="415" y="99"/>
                    </a:ln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en-US" sz="200">
                  <a:solidFill>
                    <a:schemeClr val="lt1"/>
                  </a:solidFill>
                </a:endParaRPr>
              </a:p>
            </p:txBody>
          </p:sp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5691188" y="2911475"/>
                <a:ext cx="661988" cy="157162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0"/>
                  </a:cxn>
                  <a:cxn ang="0">
                    <a:pos x="417" y="0"/>
                  </a:cxn>
                  <a:cxn ang="0">
                    <a:pos x="263" y="99"/>
                  </a:cxn>
                  <a:cxn ang="0">
                    <a:pos x="0" y="99"/>
                  </a:cxn>
                </a:cxnLst>
                <a:rect l="0" t="0" r="r" b="b"/>
                <a:pathLst>
                  <a:path w="417" h="99">
                    <a:moveTo>
                      <a:pt x="0" y="99"/>
                    </a:moveTo>
                    <a:lnTo>
                      <a:pt x="0" y="0"/>
                    </a:lnTo>
                    <a:lnTo>
                      <a:pt x="417" y="0"/>
                    </a:lnTo>
                    <a:lnTo>
                      <a:pt x="263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en-US" sz="200">
                  <a:solidFill>
                    <a:schemeClr val="lt1"/>
                  </a:solidFill>
                </a:endParaRPr>
              </a:p>
            </p:txBody>
          </p:sp>
          <p:sp>
            <p:nvSpPr>
              <p:cNvPr id="70" name="Freeform 13"/>
              <p:cNvSpPr>
                <a:spLocks/>
              </p:cNvSpPr>
              <p:nvPr/>
            </p:nvSpPr>
            <p:spPr bwMode="auto">
              <a:xfrm>
                <a:off x="3440113" y="3582988"/>
                <a:ext cx="2251075" cy="79375"/>
              </a:xfrm>
              <a:custGeom>
                <a:avLst/>
                <a:gdLst/>
                <a:ahLst/>
                <a:cxnLst>
                  <a:cxn ang="0">
                    <a:pos x="1313" y="50"/>
                  </a:cxn>
                  <a:cxn ang="0">
                    <a:pos x="93" y="50"/>
                  </a:cxn>
                  <a:cxn ang="0">
                    <a:pos x="0" y="0"/>
                  </a:cxn>
                  <a:cxn ang="0">
                    <a:pos x="1418" y="0"/>
                  </a:cxn>
                  <a:cxn ang="0">
                    <a:pos x="1313" y="50"/>
                  </a:cxn>
                </a:cxnLst>
                <a:rect l="0" t="0" r="r" b="b"/>
                <a:pathLst>
                  <a:path w="1418" h="50">
                    <a:moveTo>
                      <a:pt x="1313" y="50"/>
                    </a:moveTo>
                    <a:lnTo>
                      <a:pt x="93" y="50"/>
                    </a:lnTo>
                    <a:lnTo>
                      <a:pt x="0" y="0"/>
                    </a:lnTo>
                    <a:lnTo>
                      <a:pt x="1418" y="0"/>
                    </a:lnTo>
                    <a:lnTo>
                      <a:pt x="1313" y="50"/>
                    </a:ln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en-US" sz="200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71" name="Group 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863716" y="4717702"/>
            <a:ext cx="2861465" cy="1021087"/>
            <a:chOff x="3440113" y="3662363"/>
            <a:chExt cx="2251075" cy="803275"/>
          </a:xfrm>
        </p:grpSpPr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3440113" y="3662363"/>
              <a:ext cx="2251075" cy="803275"/>
            </a:xfrm>
            <a:custGeom>
              <a:avLst/>
              <a:gdLst/>
              <a:ahLst/>
              <a:cxnLst>
                <a:cxn ang="0">
                  <a:pos x="569" y="506"/>
                </a:cxn>
                <a:cxn ang="0">
                  <a:pos x="0" y="506"/>
                </a:cxn>
                <a:cxn ang="0">
                  <a:pos x="0" y="0"/>
                </a:cxn>
                <a:cxn ang="0">
                  <a:pos x="93" y="0"/>
                </a:cxn>
                <a:cxn ang="0">
                  <a:pos x="1313" y="0"/>
                </a:cxn>
                <a:cxn ang="0">
                  <a:pos x="1418" y="0"/>
                </a:cxn>
                <a:cxn ang="0">
                  <a:pos x="1418" y="506"/>
                </a:cxn>
                <a:cxn ang="0">
                  <a:pos x="857" y="506"/>
                </a:cxn>
                <a:cxn ang="0">
                  <a:pos x="857" y="88"/>
                </a:cxn>
                <a:cxn ang="0">
                  <a:pos x="816" y="88"/>
                </a:cxn>
                <a:cxn ang="0">
                  <a:pos x="613" y="88"/>
                </a:cxn>
                <a:cxn ang="0">
                  <a:pos x="569" y="88"/>
                </a:cxn>
                <a:cxn ang="0">
                  <a:pos x="569" y="506"/>
                </a:cxn>
              </a:cxnLst>
              <a:rect l="0" t="0" r="r" b="b"/>
              <a:pathLst>
                <a:path w="1418" h="506">
                  <a:moveTo>
                    <a:pt x="569" y="506"/>
                  </a:moveTo>
                  <a:lnTo>
                    <a:pt x="0" y="506"/>
                  </a:lnTo>
                  <a:lnTo>
                    <a:pt x="0" y="0"/>
                  </a:lnTo>
                  <a:lnTo>
                    <a:pt x="93" y="0"/>
                  </a:lnTo>
                  <a:lnTo>
                    <a:pt x="1313" y="0"/>
                  </a:lnTo>
                  <a:lnTo>
                    <a:pt x="1418" y="0"/>
                  </a:lnTo>
                  <a:lnTo>
                    <a:pt x="1418" y="506"/>
                  </a:lnTo>
                  <a:lnTo>
                    <a:pt x="857" y="506"/>
                  </a:lnTo>
                  <a:lnTo>
                    <a:pt x="857" y="88"/>
                  </a:lnTo>
                  <a:lnTo>
                    <a:pt x="816" y="88"/>
                  </a:lnTo>
                  <a:lnTo>
                    <a:pt x="613" y="88"/>
                  </a:lnTo>
                  <a:lnTo>
                    <a:pt x="569" y="88"/>
                  </a:lnTo>
                  <a:lnTo>
                    <a:pt x="569" y="50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56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Helvetica"/>
                <a:ea typeface="微软雅黑"/>
              </a:endParaRPr>
            </a:p>
          </p:txBody>
        </p:sp>
        <p:grpSp>
          <p:nvGrpSpPr>
            <p:cNvPr id="73" name="Group 21"/>
            <p:cNvGrpSpPr/>
            <p:nvPr/>
          </p:nvGrpSpPr>
          <p:grpSpPr>
            <a:xfrm>
              <a:off x="4343401" y="3802063"/>
              <a:ext cx="457200" cy="663575"/>
              <a:chOff x="4343401" y="3802063"/>
              <a:chExt cx="457200" cy="663575"/>
            </a:xfrm>
            <a:solidFill>
              <a:srgbClr val="FFFFFF">
                <a:lumMod val="75000"/>
              </a:srgbClr>
            </a:solidFill>
          </p:grpSpPr>
          <p:sp>
            <p:nvSpPr>
              <p:cNvPr id="74" name="Freeform 15"/>
              <p:cNvSpPr>
                <a:spLocks/>
              </p:cNvSpPr>
              <p:nvPr/>
            </p:nvSpPr>
            <p:spPr bwMode="auto">
              <a:xfrm>
                <a:off x="4735513" y="3802063"/>
                <a:ext cx="65088" cy="663575"/>
              </a:xfrm>
              <a:custGeom>
                <a:avLst/>
                <a:gdLst/>
                <a:ahLst/>
                <a:cxnLst>
                  <a:cxn ang="0">
                    <a:pos x="41" y="418"/>
                  </a:cxn>
                  <a:cxn ang="0">
                    <a:pos x="0" y="365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41" y="418"/>
                  </a:cxn>
                </a:cxnLst>
                <a:rect l="0" t="0" r="r" b="b"/>
                <a:pathLst>
                  <a:path w="41" h="418">
                    <a:moveTo>
                      <a:pt x="41" y="418"/>
                    </a:moveTo>
                    <a:lnTo>
                      <a:pt x="0" y="365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556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Helvetica"/>
                  <a:ea typeface="微软雅黑"/>
                </a:endParaRPr>
              </a:p>
            </p:txBody>
          </p:sp>
          <p:sp>
            <p:nvSpPr>
              <p:cNvPr id="75" name="Freeform 16"/>
              <p:cNvSpPr>
                <a:spLocks/>
              </p:cNvSpPr>
              <p:nvPr/>
            </p:nvSpPr>
            <p:spPr bwMode="auto">
              <a:xfrm>
                <a:off x="4343401" y="3802063"/>
                <a:ext cx="69850" cy="663575"/>
              </a:xfrm>
              <a:custGeom>
                <a:avLst/>
                <a:gdLst/>
                <a:ahLst/>
                <a:cxnLst>
                  <a:cxn ang="0">
                    <a:pos x="0" y="418"/>
                  </a:cxn>
                  <a:cxn ang="0">
                    <a:pos x="0" y="0"/>
                  </a:cxn>
                  <a:cxn ang="0">
                    <a:pos x="44" y="0"/>
                  </a:cxn>
                  <a:cxn ang="0">
                    <a:pos x="44" y="360"/>
                  </a:cxn>
                  <a:cxn ang="0">
                    <a:pos x="0" y="418"/>
                  </a:cxn>
                </a:cxnLst>
                <a:rect l="0" t="0" r="r" b="b"/>
                <a:pathLst>
                  <a:path w="44" h="418">
                    <a:moveTo>
                      <a:pt x="0" y="418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360"/>
                    </a:lnTo>
                    <a:lnTo>
                      <a:pt x="0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556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Helvetica"/>
                  <a:ea typeface="微软雅黑"/>
                </a:endParaRPr>
              </a:p>
            </p:txBody>
          </p:sp>
        </p:grpSp>
      </p:grpSp>
      <p:sp>
        <p:nvSpPr>
          <p:cNvPr id="76" name="TextBox 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6750920" y="1892814"/>
            <a:ext cx="3304373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  <a:latin typeface="Helvetica"/>
                <a:ea typeface="微软雅黑"/>
              </a:rPr>
              <a:t>Title Goes Here</a:t>
            </a:r>
            <a:endParaRPr lang="en-US" sz="1600" dirty="0">
              <a:solidFill>
                <a:srgbClr val="FFFFFF"/>
              </a:solidFill>
              <a:latin typeface="Helvetica"/>
              <a:ea typeface="微软雅黑"/>
            </a:endParaRPr>
          </a:p>
          <a:p>
            <a:r>
              <a:rPr lang="en-US" sz="1333" dirty="0">
                <a:solidFill>
                  <a:srgbClr val="FFFFFF"/>
                </a:solidFill>
                <a:latin typeface="Helvetica"/>
                <a:ea typeface="微软雅黑"/>
              </a:rPr>
              <a:t>There are many variations of passages of Lorem Ipsum available .</a:t>
            </a:r>
          </a:p>
        </p:txBody>
      </p:sp>
      <p:sp>
        <p:nvSpPr>
          <p:cNvPr id="77" name="TextBox 3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6750919" y="2943563"/>
            <a:ext cx="3304375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  <a:latin typeface="Helvetica"/>
                <a:ea typeface="微软雅黑"/>
              </a:rPr>
              <a:t>Title Goes Here</a:t>
            </a:r>
            <a:endParaRPr lang="en-US" sz="1600" dirty="0">
              <a:solidFill>
                <a:srgbClr val="FFFFFF"/>
              </a:solidFill>
              <a:latin typeface="Helvetica"/>
              <a:ea typeface="微软雅黑"/>
            </a:endParaRPr>
          </a:p>
          <a:p>
            <a:r>
              <a:rPr lang="en-US" sz="1333" dirty="0">
                <a:solidFill>
                  <a:srgbClr val="FFFFFF"/>
                </a:solidFill>
                <a:latin typeface="Helvetica"/>
                <a:ea typeface="微软雅黑"/>
              </a:rPr>
              <a:t>There are many variations of passages</a:t>
            </a:r>
            <a:r>
              <a:rPr lang="ar-IQ" sz="1333" dirty="0">
                <a:solidFill>
                  <a:srgbClr val="FFFFFF"/>
                </a:solidFill>
                <a:latin typeface="Helvetica"/>
                <a:ea typeface="微软雅黑"/>
              </a:rPr>
              <a:t> </a:t>
            </a:r>
            <a:r>
              <a:rPr lang="en-US" sz="1333" dirty="0">
                <a:solidFill>
                  <a:srgbClr val="FFFFFF"/>
                </a:solidFill>
                <a:latin typeface="Helvetica"/>
                <a:ea typeface="微软雅黑"/>
              </a:rPr>
              <a:t>of Lorem Ipsum available.</a:t>
            </a:r>
          </a:p>
        </p:txBody>
      </p:sp>
      <p:sp>
        <p:nvSpPr>
          <p:cNvPr id="78" name="TextBox 3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6750920" y="3986977"/>
            <a:ext cx="3304373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  <a:latin typeface="Helvetica"/>
                <a:ea typeface="微软雅黑"/>
              </a:rPr>
              <a:t>Title Goes Here</a:t>
            </a:r>
            <a:endParaRPr lang="en-US" sz="1600" dirty="0">
              <a:solidFill>
                <a:srgbClr val="FFFFFF"/>
              </a:solidFill>
              <a:latin typeface="Helvetica"/>
              <a:ea typeface="微软雅黑"/>
            </a:endParaRPr>
          </a:p>
          <a:p>
            <a:r>
              <a:rPr lang="en-US" sz="1333" dirty="0">
                <a:solidFill>
                  <a:srgbClr val="FFFFFF"/>
                </a:solidFill>
                <a:latin typeface="Helvetica"/>
                <a:ea typeface="微软雅黑"/>
              </a:rPr>
              <a:t>There are many variations of passages of Lorem Ipsum available</a:t>
            </a:r>
          </a:p>
        </p:txBody>
      </p:sp>
      <p:sp>
        <p:nvSpPr>
          <p:cNvPr id="79" name="TextBox 3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6750920" y="5030390"/>
            <a:ext cx="3304373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  <a:latin typeface="Helvetica"/>
                <a:ea typeface="微软雅黑"/>
              </a:rPr>
              <a:t>Title Goes Here</a:t>
            </a:r>
            <a:endParaRPr lang="en-US" sz="1600" dirty="0">
              <a:solidFill>
                <a:srgbClr val="FFFFFF"/>
              </a:solidFill>
              <a:latin typeface="Helvetica"/>
              <a:ea typeface="微软雅黑"/>
            </a:endParaRPr>
          </a:p>
          <a:p>
            <a:r>
              <a:rPr lang="en-US" sz="1333" dirty="0">
                <a:solidFill>
                  <a:srgbClr val="FFFFFF"/>
                </a:solidFill>
                <a:latin typeface="Helvetica"/>
                <a:ea typeface="微软雅黑"/>
              </a:rPr>
              <a:t>There are many variations of passages of Lorem Ipsum available</a:t>
            </a:r>
          </a:p>
        </p:txBody>
      </p:sp>
      <p:sp>
        <p:nvSpPr>
          <p:cNvPr id="80" name="Text Placeholder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>
            <a:spLocks/>
          </p:cNvSpPr>
          <p:nvPr/>
        </p:nvSpPr>
        <p:spPr>
          <a:xfrm>
            <a:off x="10287640" y="2039099"/>
            <a:ext cx="779059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b="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20%</a:t>
            </a:r>
          </a:p>
        </p:txBody>
      </p:sp>
      <p:sp>
        <p:nvSpPr>
          <p:cNvPr id="81" name="Text Placeholder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>
            <a:spLocks/>
          </p:cNvSpPr>
          <p:nvPr/>
        </p:nvSpPr>
        <p:spPr>
          <a:xfrm>
            <a:off x="10287640" y="5240840"/>
            <a:ext cx="779059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b="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50%</a:t>
            </a:r>
          </a:p>
        </p:txBody>
      </p:sp>
      <p:sp>
        <p:nvSpPr>
          <p:cNvPr id="82" name="Text Placeholder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>
            <a:spLocks/>
          </p:cNvSpPr>
          <p:nvPr/>
        </p:nvSpPr>
        <p:spPr>
          <a:xfrm>
            <a:off x="10287640" y="3111236"/>
            <a:ext cx="779059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b="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70%</a:t>
            </a:r>
          </a:p>
        </p:txBody>
      </p:sp>
      <p:sp>
        <p:nvSpPr>
          <p:cNvPr id="83" name="Text Placeholder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>
            <a:spLocks/>
          </p:cNvSpPr>
          <p:nvPr/>
        </p:nvSpPr>
        <p:spPr>
          <a:xfrm>
            <a:off x="10287640" y="4176037"/>
            <a:ext cx="779059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b="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90%</a:t>
            </a:r>
          </a:p>
        </p:txBody>
      </p:sp>
      <p:grpSp>
        <p:nvGrpSpPr>
          <p:cNvPr id="84" name="Group 4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062825" y="1963168"/>
            <a:ext cx="657827" cy="638993"/>
            <a:chOff x="860271" y="1518068"/>
            <a:chExt cx="493370" cy="479245"/>
          </a:xfrm>
        </p:grpSpPr>
        <p:sp>
          <p:nvSpPr>
            <p:cNvPr id="85" name="Rounded Rectangle 44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56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ontAwesome" pitchFamily="2" charset="0"/>
                <a:ea typeface="微软雅黑"/>
                <a:cs typeface="+mn-cs"/>
              </a:endParaRPr>
            </a:p>
          </p:txBody>
        </p:sp>
        <p:sp>
          <p:nvSpPr>
            <p:cNvPr id="86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02124E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微软雅黑"/>
                <a:cs typeface="+mn-cs"/>
              </a:endParaRPr>
            </a:p>
          </p:txBody>
        </p:sp>
      </p:grpSp>
      <p:grpSp>
        <p:nvGrpSpPr>
          <p:cNvPr id="87" name="Group 4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036009" y="3013917"/>
            <a:ext cx="657827" cy="638993"/>
            <a:chOff x="840159" y="2185414"/>
            <a:chExt cx="493370" cy="479245"/>
          </a:xfrm>
        </p:grpSpPr>
        <p:sp>
          <p:nvSpPr>
            <p:cNvPr id="88" name="Rounded Rectangle 47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56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ontAwesome" pitchFamily="2" charset="0"/>
                <a:ea typeface="微软雅黑"/>
                <a:cs typeface="+mn-cs"/>
              </a:endParaRPr>
            </a:p>
          </p:txBody>
        </p:sp>
        <p:sp>
          <p:nvSpPr>
            <p:cNvPr id="89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rgbClr val="02124E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微软雅黑"/>
                <a:cs typeface="+mn-cs"/>
              </a:endParaRPr>
            </a:p>
          </p:txBody>
        </p:sp>
      </p:grpSp>
      <p:grpSp>
        <p:nvGrpSpPr>
          <p:cNvPr id="90" name="Group 4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036009" y="4057330"/>
            <a:ext cx="657827" cy="638993"/>
            <a:chOff x="840159" y="2852760"/>
            <a:chExt cx="493370" cy="479245"/>
          </a:xfrm>
        </p:grpSpPr>
        <p:sp>
          <p:nvSpPr>
            <p:cNvPr id="91" name="Rounded Rectangle 50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56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ontAwesome" pitchFamily="2" charset="0"/>
                <a:ea typeface="微软雅黑"/>
                <a:cs typeface="+mn-cs"/>
              </a:endParaRPr>
            </a:p>
          </p:txBody>
        </p:sp>
        <p:sp>
          <p:nvSpPr>
            <p:cNvPr id="92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rgbClr val="02124E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微软雅黑"/>
                <a:cs typeface="+mn-cs"/>
              </a:endParaRPr>
            </a:p>
          </p:txBody>
        </p:sp>
      </p:grpSp>
      <p:grpSp>
        <p:nvGrpSpPr>
          <p:cNvPr id="93" name="Group 5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036009" y="5100744"/>
            <a:ext cx="657827" cy="638993"/>
            <a:chOff x="840159" y="3520106"/>
            <a:chExt cx="493370" cy="479245"/>
          </a:xfrm>
        </p:grpSpPr>
        <p:sp>
          <p:nvSpPr>
            <p:cNvPr id="94" name="Rounded Rectangle 53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1219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56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ontAwesome" pitchFamily="2" charset="0"/>
                <a:ea typeface="微软雅黑"/>
                <a:cs typeface="+mn-cs"/>
              </a:endParaRPr>
            </a:p>
          </p:txBody>
        </p:sp>
        <p:sp>
          <p:nvSpPr>
            <p:cNvPr id="95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02124E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微软雅黑"/>
                <a:cs typeface="+mn-cs"/>
              </a:endParaRPr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7F99324D-41FB-4426-BDED-253455003D4B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85680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02</a:t>
              </a:r>
            </a:p>
          </p:txBody>
        </p:sp>
      </p:grpSp>
      <p:sp>
        <p:nvSpPr>
          <p:cNvPr id="16" name="Shape 325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631010" y="1346440"/>
            <a:ext cx="2298750" cy="2297827"/>
          </a:xfrm>
          <a:custGeom>
            <a:avLst/>
            <a:gdLst/>
            <a:ahLst/>
            <a:cxnLst/>
            <a:rect l="0" t="0" r="0" b="0"/>
            <a:pathLst>
              <a:path w="1581150" h="1581150">
                <a:moveTo>
                  <a:pt x="0" y="0"/>
                </a:moveTo>
                <a:lnTo>
                  <a:pt x="1581150" y="0"/>
                </a:lnTo>
                <a:lnTo>
                  <a:pt x="1581150" y="1581150"/>
                </a:lnTo>
                <a:lnTo>
                  <a:pt x="0" y="1581150"/>
                </a:lnTo>
                <a:lnTo>
                  <a:pt x="0" y="0"/>
                </a:lnTo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 cap="flat">
            <a:noFill/>
            <a:miter lim="127000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Shape 325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3525220" y="1346440"/>
            <a:ext cx="2298750" cy="2297827"/>
          </a:xfrm>
          <a:custGeom>
            <a:avLst/>
            <a:gdLst/>
            <a:ahLst/>
            <a:cxnLst/>
            <a:rect l="0" t="0" r="0" b="0"/>
            <a:pathLst>
              <a:path w="1581150" h="1581150">
                <a:moveTo>
                  <a:pt x="0" y="0"/>
                </a:moveTo>
                <a:lnTo>
                  <a:pt x="1581150" y="0"/>
                </a:lnTo>
                <a:lnTo>
                  <a:pt x="1581150" y="1581150"/>
                </a:lnTo>
                <a:lnTo>
                  <a:pt x="0" y="1581150"/>
                </a:lnTo>
                <a:lnTo>
                  <a:pt x="0" y="0"/>
                </a:lnTo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 cap="flat">
            <a:noFill/>
            <a:miter lim="127000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0" name="Shape 3252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6377886" y="1332593"/>
            <a:ext cx="2298750" cy="2311674"/>
          </a:xfrm>
          <a:custGeom>
            <a:avLst/>
            <a:gdLst/>
            <a:ahLst/>
            <a:cxnLst/>
            <a:rect l="0" t="0" r="0" b="0"/>
            <a:pathLst>
              <a:path w="1581150" h="1590675">
                <a:moveTo>
                  <a:pt x="0" y="0"/>
                </a:moveTo>
                <a:lnTo>
                  <a:pt x="1581150" y="0"/>
                </a:lnTo>
                <a:lnTo>
                  <a:pt x="1581150" y="1590675"/>
                </a:lnTo>
                <a:lnTo>
                  <a:pt x="0" y="1590675"/>
                </a:lnTo>
                <a:lnTo>
                  <a:pt x="0" y="0"/>
                </a:lnTo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 cap="flat">
            <a:noFill/>
            <a:miter lim="127000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1" name="Shape 3252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9244400" y="1332593"/>
            <a:ext cx="2298750" cy="2311674"/>
          </a:xfrm>
          <a:custGeom>
            <a:avLst/>
            <a:gdLst/>
            <a:ahLst/>
            <a:cxnLst/>
            <a:rect l="0" t="0" r="0" b="0"/>
            <a:pathLst>
              <a:path w="1581150" h="1590675">
                <a:moveTo>
                  <a:pt x="0" y="0"/>
                </a:moveTo>
                <a:lnTo>
                  <a:pt x="1581150" y="0"/>
                </a:lnTo>
                <a:lnTo>
                  <a:pt x="1581150" y="1590675"/>
                </a:lnTo>
                <a:lnTo>
                  <a:pt x="0" y="1590675"/>
                </a:lnTo>
                <a:lnTo>
                  <a:pt x="0" y="0"/>
                </a:lnTo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 cap="flat">
            <a:noFill/>
            <a:miter lim="127000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2" name="组合 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69932" y="3932286"/>
            <a:ext cx="3482306" cy="2391407"/>
            <a:chOff x="1261421" y="3520259"/>
            <a:chExt cx="3051483" cy="2095547"/>
          </a:xfrm>
        </p:grpSpPr>
        <p:sp>
          <p:nvSpPr>
            <p:cNvPr id="23" name="矩形 22"/>
            <p:cNvSpPr/>
            <p:nvPr/>
          </p:nvSpPr>
          <p:spPr>
            <a:xfrm>
              <a:off x="1261421" y="3520259"/>
              <a:ext cx="3051483" cy="2095547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74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Shape 32518"/>
            <p:cNvSpPr/>
            <p:nvPr/>
          </p:nvSpPr>
          <p:spPr>
            <a:xfrm>
              <a:off x="1306733" y="3555193"/>
              <a:ext cx="2960858" cy="2025679"/>
            </a:xfrm>
            <a:custGeom>
              <a:avLst/>
              <a:gdLst/>
              <a:ahLst/>
              <a:cxnLst/>
              <a:rect l="0" t="0" r="0" b="0"/>
              <a:pathLst>
                <a:path w="2324100" h="1590675">
                  <a:moveTo>
                    <a:pt x="0" y="0"/>
                  </a:moveTo>
                  <a:lnTo>
                    <a:pt x="2324100" y="0"/>
                  </a:lnTo>
                  <a:lnTo>
                    <a:pt x="2324100" y="1590675"/>
                  </a:lnTo>
                  <a:lnTo>
                    <a:pt x="0" y="1590675"/>
                  </a:lnTo>
                  <a:lnTo>
                    <a:pt x="0" y="0"/>
                  </a:lnTo>
                </a:path>
              </a:pathLst>
            </a:custGeom>
            <a:solidFill>
              <a:srgbClr val="113B5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632693" y="3900456"/>
              <a:ext cx="2308939" cy="1335152"/>
              <a:chOff x="569556" y="4796424"/>
              <a:chExt cx="2308939" cy="1335152"/>
            </a:xfrm>
          </p:grpSpPr>
          <p:sp>
            <p:nvSpPr>
              <p:cNvPr id="27" name="标题"/>
              <p:cNvSpPr/>
              <p:nvPr/>
            </p:nvSpPr>
            <p:spPr>
              <a:xfrm>
                <a:off x="862251" y="4796424"/>
                <a:ext cx="1723549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121913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冬青黑体简体中文 W3" panose="020B0300000000000000" pitchFamily="34" charset="-122"/>
                  </a:rPr>
                  <a:t>点击添加标题</a:t>
                </a: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69556" y="5152847"/>
                <a:ext cx="2308939" cy="97872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amet, consectetuer adipiscing elit. Maecenas porttitor congue massa. Fusce posuere, </a:t>
                </a:r>
              </a:p>
            </p:txBody>
          </p:sp>
        </p:grpSp>
        <p:sp>
          <p:nvSpPr>
            <p:cNvPr id="26" name="五边形 19"/>
            <p:cNvSpPr/>
            <p:nvPr/>
          </p:nvSpPr>
          <p:spPr>
            <a:xfrm rot="5400000" flipV="1">
              <a:off x="2706336" y="3508737"/>
              <a:ext cx="161653" cy="261257"/>
            </a:xfrm>
            <a:prstGeom prst="homePlat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74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9" name="组合 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342583" y="3932286"/>
            <a:ext cx="3482306" cy="2391407"/>
            <a:chOff x="4567328" y="3520259"/>
            <a:chExt cx="3051483" cy="2095547"/>
          </a:xfrm>
        </p:grpSpPr>
        <p:sp>
          <p:nvSpPr>
            <p:cNvPr id="30" name="矩形 29"/>
            <p:cNvSpPr/>
            <p:nvPr/>
          </p:nvSpPr>
          <p:spPr>
            <a:xfrm>
              <a:off x="4567328" y="3520259"/>
              <a:ext cx="3051483" cy="2095547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74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Shape 32519"/>
            <p:cNvSpPr/>
            <p:nvPr/>
          </p:nvSpPr>
          <p:spPr>
            <a:xfrm>
              <a:off x="4612640" y="3555193"/>
              <a:ext cx="2960858" cy="2025679"/>
            </a:xfrm>
            <a:custGeom>
              <a:avLst/>
              <a:gdLst/>
              <a:ahLst/>
              <a:cxnLst/>
              <a:rect l="0" t="0" r="0" b="0"/>
              <a:pathLst>
                <a:path w="2324100" h="1590675">
                  <a:moveTo>
                    <a:pt x="0" y="0"/>
                  </a:moveTo>
                  <a:lnTo>
                    <a:pt x="2324100" y="0"/>
                  </a:lnTo>
                  <a:lnTo>
                    <a:pt x="2324100" y="1590675"/>
                  </a:lnTo>
                  <a:lnTo>
                    <a:pt x="0" y="1590675"/>
                  </a:lnTo>
                  <a:lnTo>
                    <a:pt x="0" y="0"/>
                  </a:lnTo>
                </a:path>
              </a:pathLst>
            </a:custGeom>
            <a:solidFill>
              <a:srgbClr val="113B5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938600" y="3900456"/>
              <a:ext cx="2308939" cy="1335152"/>
              <a:chOff x="569556" y="4796424"/>
              <a:chExt cx="2308939" cy="1335152"/>
            </a:xfrm>
          </p:grpSpPr>
          <p:sp>
            <p:nvSpPr>
              <p:cNvPr id="34" name="标题"/>
              <p:cNvSpPr/>
              <p:nvPr/>
            </p:nvSpPr>
            <p:spPr>
              <a:xfrm>
                <a:off x="862251" y="4796424"/>
                <a:ext cx="1723549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121913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冬青黑体简体中文 W3" panose="020B0300000000000000" pitchFamily="34" charset="-122"/>
                  </a:rPr>
                  <a:t>点击添加标题</a:t>
                </a: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569556" y="5152847"/>
                <a:ext cx="2308939" cy="97872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amet, consectetuer adipiscing elit. Maecenas porttitor congue massa. Fusce posuere, </a:t>
                </a:r>
              </a:p>
            </p:txBody>
          </p:sp>
        </p:grpSp>
        <p:sp>
          <p:nvSpPr>
            <p:cNvPr id="33" name="五边形 117"/>
            <p:cNvSpPr/>
            <p:nvPr/>
          </p:nvSpPr>
          <p:spPr>
            <a:xfrm rot="5400000" flipV="1">
              <a:off x="6007005" y="3503498"/>
              <a:ext cx="172130" cy="261257"/>
            </a:xfrm>
            <a:prstGeom prst="homePlat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74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6" name="组合 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139762" y="3932286"/>
            <a:ext cx="3482306" cy="2391407"/>
            <a:chOff x="7894728" y="3520259"/>
            <a:chExt cx="3051483" cy="2095547"/>
          </a:xfrm>
        </p:grpSpPr>
        <p:sp>
          <p:nvSpPr>
            <p:cNvPr id="37" name="矩形 36"/>
            <p:cNvSpPr/>
            <p:nvPr/>
          </p:nvSpPr>
          <p:spPr>
            <a:xfrm>
              <a:off x="7894728" y="3520259"/>
              <a:ext cx="3051483" cy="2095547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74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Shape 32520"/>
            <p:cNvSpPr/>
            <p:nvPr/>
          </p:nvSpPr>
          <p:spPr>
            <a:xfrm>
              <a:off x="7940040" y="3555193"/>
              <a:ext cx="2960858" cy="2025679"/>
            </a:xfrm>
            <a:custGeom>
              <a:avLst/>
              <a:gdLst/>
              <a:ahLst/>
              <a:cxnLst/>
              <a:rect l="0" t="0" r="0" b="0"/>
              <a:pathLst>
                <a:path w="2324100" h="1590675">
                  <a:moveTo>
                    <a:pt x="0" y="0"/>
                  </a:moveTo>
                  <a:lnTo>
                    <a:pt x="2324100" y="0"/>
                  </a:lnTo>
                  <a:lnTo>
                    <a:pt x="2324100" y="1590675"/>
                  </a:lnTo>
                  <a:lnTo>
                    <a:pt x="0" y="1590675"/>
                  </a:lnTo>
                  <a:lnTo>
                    <a:pt x="0" y="0"/>
                  </a:lnTo>
                </a:path>
              </a:pathLst>
            </a:custGeom>
            <a:solidFill>
              <a:srgbClr val="113B5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266000" y="3900456"/>
              <a:ext cx="2308939" cy="1335152"/>
              <a:chOff x="569556" y="4796424"/>
              <a:chExt cx="2308939" cy="1335152"/>
            </a:xfrm>
          </p:grpSpPr>
          <p:sp>
            <p:nvSpPr>
              <p:cNvPr id="41" name="标题"/>
              <p:cNvSpPr/>
              <p:nvPr/>
            </p:nvSpPr>
            <p:spPr>
              <a:xfrm>
                <a:off x="862251" y="4796424"/>
                <a:ext cx="1723549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121913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冬青黑体简体中文 W3" panose="020B0300000000000000" pitchFamily="34" charset="-122"/>
                  </a:rPr>
                  <a:t>点击添加标题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69556" y="5152847"/>
                <a:ext cx="2308939" cy="97872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amet, consectetuer adipiscing elit. Maecenas porttitor congue massa. Fusce posuere, </a:t>
                </a:r>
              </a:p>
            </p:txBody>
          </p:sp>
        </p:grpSp>
        <p:sp>
          <p:nvSpPr>
            <p:cNvPr id="40" name="五边形 118"/>
            <p:cNvSpPr/>
            <p:nvPr/>
          </p:nvSpPr>
          <p:spPr>
            <a:xfrm rot="5400000" flipV="1">
              <a:off x="9341548" y="3510642"/>
              <a:ext cx="157843" cy="261257"/>
            </a:xfrm>
            <a:prstGeom prst="homePlat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74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DE06F825-20A2-442B-8A8F-449C81344B14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25436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39 -0.00185 L -3.54167E-6 1.1111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95" y="9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1539 -0.00185 L -3.54167E-6 1.11111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95" y="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5391 -0.00185 L 2.08333E-6 -1.48148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95" y="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539 -0.00185 L -3.95833E-6 -1.48148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95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10325 L -3.33333E-6 4.81481E-6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6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66667E-6 -0.10325 L 1.66667E-6 4.81481E-6 " pathEditMode="relative" rAng="0" ptsTypes="AA">
                                      <p:cBhvr>
                                        <p:cTn id="3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6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3333E-6 -0.10325 L 3.33333E-6 4.81481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02</a:t>
              </a:r>
            </a:p>
          </p:txBody>
        </p:sp>
      </p:grpSp>
      <p:grpSp>
        <p:nvGrpSpPr>
          <p:cNvPr id="16" name="组合 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957163" y="1573588"/>
            <a:ext cx="4468852" cy="1070707"/>
            <a:chOff x="957163" y="1573588"/>
            <a:chExt cx="4468852" cy="1070707"/>
          </a:xfrm>
        </p:grpSpPr>
        <p:sp>
          <p:nvSpPr>
            <p:cNvPr id="18" name="矩形 17"/>
            <p:cNvSpPr/>
            <p:nvPr/>
          </p:nvSpPr>
          <p:spPr>
            <a:xfrm>
              <a:off x="957163" y="1573588"/>
              <a:ext cx="1070707" cy="1070707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2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027869" y="1573588"/>
              <a:ext cx="3398146" cy="1070707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74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endParaRPr lang="zh-CN" altLang="en-US" sz="1600"/>
            </a:p>
          </p:txBody>
        </p:sp>
        <p:sp>
          <p:nvSpPr>
            <p:cNvPr id="21" name="Freeform 184"/>
            <p:cNvSpPr>
              <a:spLocks noEditPoints="1"/>
            </p:cNvSpPr>
            <p:nvPr/>
          </p:nvSpPr>
          <p:spPr bwMode="auto">
            <a:xfrm>
              <a:off x="1321262" y="1833116"/>
              <a:ext cx="349361" cy="625860"/>
            </a:xfrm>
            <a:custGeom>
              <a:avLst/>
              <a:gdLst>
                <a:gd name="T0" fmla="*/ 80 w 94"/>
                <a:gd name="T1" fmla="*/ 14 h 168"/>
                <a:gd name="T2" fmla="*/ 60 w 94"/>
                <a:gd name="T3" fmla="*/ 2 h 168"/>
                <a:gd name="T4" fmla="*/ 47 w 94"/>
                <a:gd name="T5" fmla="*/ 0 h 168"/>
                <a:gd name="T6" fmla="*/ 14 w 94"/>
                <a:gd name="T7" fmla="*/ 14 h 168"/>
                <a:gd name="T8" fmla="*/ 0 w 94"/>
                <a:gd name="T9" fmla="*/ 47 h 168"/>
                <a:gd name="T10" fmla="*/ 0 w 94"/>
                <a:gd name="T11" fmla="*/ 52 h 168"/>
                <a:gd name="T12" fmla="*/ 6 w 94"/>
                <a:gd name="T13" fmla="*/ 70 h 168"/>
                <a:gd name="T14" fmla="*/ 23 w 94"/>
                <a:gd name="T15" fmla="*/ 122 h 168"/>
                <a:gd name="T16" fmla="*/ 24 w 94"/>
                <a:gd name="T17" fmla="*/ 128 h 168"/>
                <a:gd name="T18" fmla="*/ 30 w 94"/>
                <a:gd name="T19" fmla="*/ 134 h 168"/>
                <a:gd name="T20" fmla="*/ 64 w 94"/>
                <a:gd name="T21" fmla="*/ 134 h 168"/>
                <a:gd name="T22" fmla="*/ 70 w 94"/>
                <a:gd name="T23" fmla="*/ 128 h 168"/>
                <a:gd name="T24" fmla="*/ 71 w 94"/>
                <a:gd name="T25" fmla="*/ 122 h 168"/>
                <a:gd name="T26" fmla="*/ 88 w 94"/>
                <a:gd name="T27" fmla="*/ 70 h 168"/>
                <a:gd name="T28" fmla="*/ 94 w 94"/>
                <a:gd name="T29" fmla="*/ 52 h 168"/>
                <a:gd name="T30" fmla="*/ 94 w 94"/>
                <a:gd name="T31" fmla="*/ 47 h 168"/>
                <a:gd name="T32" fmla="*/ 80 w 94"/>
                <a:gd name="T33" fmla="*/ 14 h 168"/>
                <a:gd name="T34" fmla="*/ 82 w 94"/>
                <a:gd name="T35" fmla="*/ 51 h 168"/>
                <a:gd name="T36" fmla="*/ 78 w 94"/>
                <a:gd name="T37" fmla="*/ 64 h 168"/>
                <a:gd name="T38" fmla="*/ 59 w 94"/>
                <a:gd name="T39" fmla="*/ 121 h 168"/>
                <a:gd name="T40" fmla="*/ 59 w 94"/>
                <a:gd name="T41" fmla="*/ 122 h 168"/>
                <a:gd name="T42" fmla="*/ 53 w 94"/>
                <a:gd name="T43" fmla="*/ 122 h 168"/>
                <a:gd name="T44" fmla="*/ 53 w 94"/>
                <a:gd name="T45" fmla="*/ 100 h 168"/>
                <a:gd name="T46" fmla="*/ 41 w 94"/>
                <a:gd name="T47" fmla="*/ 100 h 168"/>
                <a:gd name="T48" fmla="*/ 41 w 94"/>
                <a:gd name="T49" fmla="*/ 122 h 168"/>
                <a:gd name="T50" fmla="*/ 35 w 94"/>
                <a:gd name="T51" fmla="*/ 122 h 168"/>
                <a:gd name="T52" fmla="*/ 35 w 94"/>
                <a:gd name="T53" fmla="*/ 121 h 168"/>
                <a:gd name="T54" fmla="*/ 17 w 94"/>
                <a:gd name="T55" fmla="*/ 67 h 168"/>
                <a:gd name="T56" fmla="*/ 17 w 94"/>
                <a:gd name="T57" fmla="*/ 66 h 168"/>
                <a:gd name="T58" fmla="*/ 16 w 94"/>
                <a:gd name="T59" fmla="*/ 64 h 168"/>
                <a:gd name="T60" fmla="*/ 12 w 94"/>
                <a:gd name="T61" fmla="*/ 51 h 168"/>
                <a:gd name="T62" fmla="*/ 12 w 94"/>
                <a:gd name="T63" fmla="*/ 47 h 168"/>
                <a:gd name="T64" fmla="*/ 22 w 94"/>
                <a:gd name="T65" fmla="*/ 23 h 168"/>
                <a:gd name="T66" fmla="*/ 47 w 94"/>
                <a:gd name="T67" fmla="*/ 12 h 168"/>
                <a:gd name="T68" fmla="*/ 57 w 94"/>
                <a:gd name="T69" fmla="*/ 14 h 168"/>
                <a:gd name="T70" fmla="*/ 72 w 94"/>
                <a:gd name="T71" fmla="*/ 23 h 168"/>
                <a:gd name="T72" fmla="*/ 82 w 94"/>
                <a:gd name="T73" fmla="*/ 47 h 168"/>
                <a:gd name="T74" fmla="*/ 82 w 94"/>
                <a:gd name="T75" fmla="*/ 51 h 168"/>
                <a:gd name="T76" fmla="*/ 28 w 94"/>
                <a:gd name="T77" fmla="*/ 154 h 168"/>
                <a:gd name="T78" fmla="*/ 66 w 94"/>
                <a:gd name="T79" fmla="*/ 154 h 168"/>
                <a:gd name="T80" fmla="*/ 66 w 94"/>
                <a:gd name="T81" fmla="*/ 142 h 168"/>
                <a:gd name="T82" fmla="*/ 28 w 94"/>
                <a:gd name="T83" fmla="*/ 142 h 168"/>
                <a:gd name="T84" fmla="*/ 28 w 94"/>
                <a:gd name="T85" fmla="*/ 154 h 168"/>
                <a:gd name="T86" fmla="*/ 36 w 94"/>
                <a:gd name="T87" fmla="*/ 168 h 168"/>
                <a:gd name="T88" fmla="*/ 58 w 94"/>
                <a:gd name="T89" fmla="*/ 168 h 168"/>
                <a:gd name="T90" fmla="*/ 58 w 94"/>
                <a:gd name="T91" fmla="*/ 161 h 168"/>
                <a:gd name="T92" fmla="*/ 36 w 94"/>
                <a:gd name="T93" fmla="*/ 161 h 168"/>
                <a:gd name="T94" fmla="*/ 36 w 94"/>
                <a:gd name="T9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" h="168">
                  <a:moveTo>
                    <a:pt x="80" y="14"/>
                  </a:moveTo>
                  <a:cubicBezTo>
                    <a:pt x="75" y="9"/>
                    <a:pt x="68" y="4"/>
                    <a:pt x="60" y="2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34" y="0"/>
                    <a:pt x="23" y="5"/>
                    <a:pt x="14" y="14"/>
                  </a:cubicBezTo>
                  <a:cubicBezTo>
                    <a:pt x="5" y="23"/>
                    <a:pt x="0" y="35"/>
                    <a:pt x="0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58"/>
                    <a:pt x="3" y="64"/>
                    <a:pt x="6" y="70"/>
                  </a:cubicBezTo>
                  <a:cubicBezTo>
                    <a:pt x="6" y="70"/>
                    <a:pt x="23" y="102"/>
                    <a:pt x="23" y="122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5" y="132"/>
                    <a:pt x="27" y="134"/>
                    <a:pt x="30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7" y="134"/>
                    <a:pt x="69" y="132"/>
                    <a:pt x="70" y="128"/>
                  </a:cubicBezTo>
                  <a:cubicBezTo>
                    <a:pt x="71" y="122"/>
                    <a:pt x="71" y="122"/>
                    <a:pt x="71" y="122"/>
                  </a:cubicBezTo>
                  <a:cubicBezTo>
                    <a:pt x="71" y="102"/>
                    <a:pt x="88" y="70"/>
                    <a:pt x="88" y="70"/>
                  </a:cubicBezTo>
                  <a:cubicBezTo>
                    <a:pt x="91" y="64"/>
                    <a:pt x="93" y="58"/>
                    <a:pt x="94" y="52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5"/>
                    <a:pt x="89" y="23"/>
                    <a:pt x="80" y="14"/>
                  </a:cubicBezTo>
                  <a:close/>
                  <a:moveTo>
                    <a:pt x="82" y="51"/>
                  </a:moveTo>
                  <a:cubicBezTo>
                    <a:pt x="81" y="56"/>
                    <a:pt x="80" y="60"/>
                    <a:pt x="78" y="64"/>
                  </a:cubicBezTo>
                  <a:cubicBezTo>
                    <a:pt x="76" y="68"/>
                    <a:pt x="59" y="99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05"/>
                    <a:pt x="26" y="83"/>
                    <a:pt x="17" y="67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4" y="60"/>
                    <a:pt x="13" y="56"/>
                    <a:pt x="12" y="5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38"/>
                    <a:pt x="16" y="29"/>
                    <a:pt x="22" y="23"/>
                  </a:cubicBezTo>
                  <a:cubicBezTo>
                    <a:pt x="29" y="16"/>
                    <a:pt x="38" y="12"/>
                    <a:pt x="47" y="12"/>
                  </a:cubicBezTo>
                  <a:cubicBezTo>
                    <a:pt x="50" y="12"/>
                    <a:pt x="54" y="13"/>
                    <a:pt x="57" y="14"/>
                  </a:cubicBezTo>
                  <a:cubicBezTo>
                    <a:pt x="63" y="15"/>
                    <a:pt x="68" y="18"/>
                    <a:pt x="72" y="23"/>
                  </a:cubicBezTo>
                  <a:cubicBezTo>
                    <a:pt x="78" y="29"/>
                    <a:pt x="82" y="38"/>
                    <a:pt x="82" y="47"/>
                  </a:cubicBezTo>
                  <a:lnTo>
                    <a:pt x="82" y="51"/>
                  </a:lnTo>
                  <a:close/>
                  <a:moveTo>
                    <a:pt x="28" y="154"/>
                  </a:moveTo>
                  <a:cubicBezTo>
                    <a:pt x="66" y="154"/>
                    <a:pt x="66" y="154"/>
                    <a:pt x="66" y="154"/>
                  </a:cubicBezTo>
                  <a:cubicBezTo>
                    <a:pt x="66" y="142"/>
                    <a:pt x="66" y="142"/>
                    <a:pt x="66" y="142"/>
                  </a:cubicBezTo>
                  <a:cubicBezTo>
                    <a:pt x="28" y="142"/>
                    <a:pt x="28" y="142"/>
                    <a:pt x="28" y="142"/>
                  </a:cubicBezTo>
                  <a:lnTo>
                    <a:pt x="28" y="154"/>
                  </a:lnTo>
                  <a:close/>
                  <a:moveTo>
                    <a:pt x="36" y="168"/>
                  </a:moveTo>
                  <a:cubicBezTo>
                    <a:pt x="58" y="168"/>
                    <a:pt x="58" y="168"/>
                    <a:pt x="58" y="168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36" y="161"/>
                    <a:pt x="36" y="161"/>
                    <a:pt x="36" y="161"/>
                  </a:cubicBezTo>
                  <a:lnTo>
                    <a:pt x="36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TextBox 47"/>
            <p:cNvSpPr txBox="1"/>
            <p:nvPr/>
          </p:nvSpPr>
          <p:spPr>
            <a:xfrm>
              <a:off x="2283664" y="1878109"/>
              <a:ext cx="2985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冬青黑体简体中文 W3" panose="020B0300000000000000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组合 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893537" y="1573588"/>
            <a:ext cx="4468852" cy="1070707"/>
            <a:chOff x="6893537" y="1573588"/>
            <a:chExt cx="4468852" cy="1070707"/>
          </a:xfrm>
        </p:grpSpPr>
        <p:grpSp>
          <p:nvGrpSpPr>
            <p:cNvPr id="24" name="组合 23"/>
            <p:cNvGrpSpPr/>
            <p:nvPr/>
          </p:nvGrpSpPr>
          <p:grpSpPr>
            <a:xfrm>
              <a:off x="6893537" y="1573588"/>
              <a:ext cx="4468852" cy="1070707"/>
              <a:chOff x="1250461" y="1573588"/>
              <a:chExt cx="4468852" cy="1070707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250461" y="1573588"/>
                <a:ext cx="1070707" cy="1070707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200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321167" y="1573588"/>
                <a:ext cx="3398146" cy="1070707"/>
              </a:xfrm>
              <a:prstGeom prst="rect">
                <a:avLst/>
              </a:prstGeom>
              <a:gradFill>
                <a:gsLst>
                  <a:gs pos="0">
                    <a:srgbClr val="FFFFFF"/>
                  </a:gs>
                  <a:gs pos="100000">
                    <a:schemeClr val="bg1">
                      <a:lumMod val="95000"/>
                    </a:schemeClr>
                  </a:gs>
                </a:gsLst>
                <a:lin ang="174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Freeform 174"/>
            <p:cNvSpPr>
              <a:spLocks/>
            </p:cNvSpPr>
            <p:nvPr/>
          </p:nvSpPr>
          <p:spPr bwMode="auto">
            <a:xfrm>
              <a:off x="7170560" y="1824805"/>
              <a:ext cx="550863" cy="525463"/>
            </a:xfrm>
            <a:custGeom>
              <a:avLst/>
              <a:gdLst>
                <a:gd name="T0" fmla="*/ 174 w 174"/>
                <a:gd name="T1" fmla="*/ 139 h 166"/>
                <a:gd name="T2" fmla="*/ 153 w 174"/>
                <a:gd name="T3" fmla="*/ 126 h 166"/>
                <a:gd name="T4" fmla="*/ 126 w 174"/>
                <a:gd name="T5" fmla="*/ 115 h 166"/>
                <a:gd name="T6" fmla="*/ 118 w 174"/>
                <a:gd name="T7" fmla="*/ 112 h 166"/>
                <a:gd name="T8" fmla="*/ 111 w 174"/>
                <a:gd name="T9" fmla="*/ 100 h 166"/>
                <a:gd name="T10" fmla="*/ 106 w 174"/>
                <a:gd name="T11" fmla="*/ 100 h 166"/>
                <a:gd name="T12" fmla="*/ 111 w 174"/>
                <a:gd name="T13" fmla="*/ 90 h 166"/>
                <a:gd name="T14" fmla="*/ 113 w 174"/>
                <a:gd name="T15" fmla="*/ 79 h 166"/>
                <a:gd name="T16" fmla="*/ 118 w 174"/>
                <a:gd name="T17" fmla="*/ 74 h 166"/>
                <a:gd name="T18" fmla="*/ 121 w 174"/>
                <a:gd name="T19" fmla="*/ 67 h 166"/>
                <a:gd name="T20" fmla="*/ 120 w 174"/>
                <a:gd name="T21" fmla="*/ 54 h 166"/>
                <a:gd name="T22" fmla="*/ 118 w 174"/>
                <a:gd name="T23" fmla="*/ 49 h 166"/>
                <a:gd name="T24" fmla="*/ 119 w 174"/>
                <a:gd name="T25" fmla="*/ 32 h 166"/>
                <a:gd name="T26" fmla="*/ 118 w 174"/>
                <a:gd name="T27" fmla="*/ 20 h 166"/>
                <a:gd name="T28" fmla="*/ 113 w 174"/>
                <a:gd name="T29" fmla="*/ 13 h 166"/>
                <a:gd name="T30" fmla="*/ 108 w 174"/>
                <a:gd name="T31" fmla="*/ 12 h 166"/>
                <a:gd name="T32" fmla="*/ 104 w 174"/>
                <a:gd name="T33" fmla="*/ 9 h 166"/>
                <a:gd name="T34" fmla="*/ 67 w 174"/>
                <a:gd name="T35" fmla="*/ 9 h 166"/>
                <a:gd name="T36" fmla="*/ 54 w 174"/>
                <a:gd name="T37" fmla="*/ 48 h 166"/>
                <a:gd name="T38" fmla="*/ 52 w 174"/>
                <a:gd name="T39" fmla="*/ 57 h 166"/>
                <a:gd name="T40" fmla="*/ 57 w 174"/>
                <a:gd name="T41" fmla="*/ 76 h 166"/>
                <a:gd name="T42" fmla="*/ 60 w 174"/>
                <a:gd name="T43" fmla="*/ 77 h 166"/>
                <a:gd name="T44" fmla="*/ 62 w 174"/>
                <a:gd name="T45" fmla="*/ 91 h 166"/>
                <a:gd name="T46" fmla="*/ 67 w 174"/>
                <a:gd name="T47" fmla="*/ 99 h 166"/>
                <a:gd name="T48" fmla="*/ 63 w 174"/>
                <a:gd name="T49" fmla="*/ 100 h 166"/>
                <a:gd name="T50" fmla="*/ 56 w 174"/>
                <a:gd name="T51" fmla="*/ 112 h 166"/>
                <a:gd name="T52" fmla="*/ 48 w 174"/>
                <a:gd name="T53" fmla="*/ 115 h 166"/>
                <a:gd name="T54" fmla="*/ 21 w 174"/>
                <a:gd name="T55" fmla="*/ 126 h 166"/>
                <a:gd name="T56" fmla="*/ 0 w 174"/>
                <a:gd name="T57" fmla="*/ 139 h 166"/>
                <a:gd name="T58" fmla="*/ 0 w 174"/>
                <a:gd name="T59" fmla="*/ 166 h 166"/>
                <a:gd name="T60" fmla="*/ 76 w 174"/>
                <a:gd name="T61" fmla="*/ 166 h 166"/>
                <a:gd name="T62" fmla="*/ 82 w 174"/>
                <a:gd name="T63" fmla="*/ 127 h 166"/>
                <a:gd name="T64" fmla="*/ 77 w 174"/>
                <a:gd name="T65" fmla="*/ 117 h 166"/>
                <a:gd name="T66" fmla="*/ 88 w 174"/>
                <a:gd name="T67" fmla="*/ 112 h 166"/>
                <a:gd name="T68" fmla="*/ 97 w 174"/>
                <a:gd name="T69" fmla="*/ 117 h 166"/>
                <a:gd name="T70" fmla="*/ 92 w 174"/>
                <a:gd name="T71" fmla="*/ 128 h 166"/>
                <a:gd name="T72" fmla="*/ 101 w 174"/>
                <a:gd name="T73" fmla="*/ 166 h 166"/>
                <a:gd name="T74" fmla="*/ 174 w 174"/>
                <a:gd name="T75" fmla="*/ 166 h 166"/>
                <a:gd name="T76" fmla="*/ 174 w 174"/>
                <a:gd name="T77" fmla="*/ 13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66">
                  <a:moveTo>
                    <a:pt x="174" y="139"/>
                  </a:moveTo>
                  <a:cubicBezTo>
                    <a:pt x="171" y="131"/>
                    <a:pt x="161" y="129"/>
                    <a:pt x="153" y="126"/>
                  </a:cubicBezTo>
                  <a:cubicBezTo>
                    <a:pt x="144" y="122"/>
                    <a:pt x="135" y="118"/>
                    <a:pt x="126" y="115"/>
                  </a:cubicBezTo>
                  <a:cubicBezTo>
                    <a:pt x="123" y="114"/>
                    <a:pt x="121" y="113"/>
                    <a:pt x="118" y="112"/>
                  </a:cubicBezTo>
                  <a:cubicBezTo>
                    <a:pt x="115" y="110"/>
                    <a:pt x="113" y="104"/>
                    <a:pt x="111" y="100"/>
                  </a:cubicBezTo>
                  <a:cubicBezTo>
                    <a:pt x="109" y="100"/>
                    <a:pt x="108" y="100"/>
                    <a:pt x="106" y="100"/>
                  </a:cubicBezTo>
                  <a:cubicBezTo>
                    <a:pt x="106" y="94"/>
                    <a:pt x="110" y="94"/>
                    <a:pt x="111" y="90"/>
                  </a:cubicBezTo>
                  <a:cubicBezTo>
                    <a:pt x="112" y="86"/>
                    <a:pt x="111" y="82"/>
                    <a:pt x="113" y="79"/>
                  </a:cubicBezTo>
                  <a:cubicBezTo>
                    <a:pt x="114" y="76"/>
                    <a:pt x="117" y="76"/>
                    <a:pt x="118" y="74"/>
                  </a:cubicBezTo>
                  <a:cubicBezTo>
                    <a:pt x="120" y="73"/>
                    <a:pt x="120" y="69"/>
                    <a:pt x="121" y="67"/>
                  </a:cubicBezTo>
                  <a:cubicBezTo>
                    <a:pt x="122" y="63"/>
                    <a:pt x="122" y="58"/>
                    <a:pt x="120" y="54"/>
                  </a:cubicBezTo>
                  <a:cubicBezTo>
                    <a:pt x="119" y="52"/>
                    <a:pt x="119" y="51"/>
                    <a:pt x="118" y="49"/>
                  </a:cubicBezTo>
                  <a:cubicBezTo>
                    <a:pt x="118" y="45"/>
                    <a:pt x="119" y="35"/>
                    <a:pt x="119" y="32"/>
                  </a:cubicBezTo>
                  <a:cubicBezTo>
                    <a:pt x="119" y="26"/>
                    <a:pt x="119" y="26"/>
                    <a:pt x="118" y="20"/>
                  </a:cubicBezTo>
                  <a:cubicBezTo>
                    <a:pt x="118" y="20"/>
                    <a:pt x="116" y="14"/>
                    <a:pt x="113" y="13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90" y="0"/>
                    <a:pt x="75" y="6"/>
                    <a:pt x="67" y="9"/>
                  </a:cubicBezTo>
                  <a:cubicBezTo>
                    <a:pt x="56" y="13"/>
                    <a:pt x="49" y="24"/>
                    <a:pt x="54" y="48"/>
                  </a:cubicBezTo>
                  <a:cubicBezTo>
                    <a:pt x="55" y="52"/>
                    <a:pt x="51" y="54"/>
                    <a:pt x="52" y="57"/>
                  </a:cubicBezTo>
                  <a:cubicBezTo>
                    <a:pt x="52" y="61"/>
                    <a:pt x="52" y="73"/>
                    <a:pt x="57" y="76"/>
                  </a:cubicBezTo>
                  <a:cubicBezTo>
                    <a:pt x="57" y="76"/>
                    <a:pt x="61" y="77"/>
                    <a:pt x="60" y="77"/>
                  </a:cubicBezTo>
                  <a:cubicBezTo>
                    <a:pt x="61" y="82"/>
                    <a:pt x="61" y="87"/>
                    <a:pt x="62" y="91"/>
                  </a:cubicBezTo>
                  <a:cubicBezTo>
                    <a:pt x="63" y="94"/>
                    <a:pt x="66" y="95"/>
                    <a:pt x="67" y="99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1" y="104"/>
                    <a:pt x="59" y="110"/>
                    <a:pt x="56" y="112"/>
                  </a:cubicBezTo>
                  <a:cubicBezTo>
                    <a:pt x="53" y="113"/>
                    <a:pt x="51" y="114"/>
                    <a:pt x="48" y="115"/>
                  </a:cubicBezTo>
                  <a:cubicBezTo>
                    <a:pt x="39" y="118"/>
                    <a:pt x="30" y="122"/>
                    <a:pt x="21" y="126"/>
                  </a:cubicBezTo>
                  <a:cubicBezTo>
                    <a:pt x="13" y="129"/>
                    <a:pt x="3" y="131"/>
                    <a:pt x="0" y="139"/>
                  </a:cubicBezTo>
                  <a:cubicBezTo>
                    <a:pt x="0" y="145"/>
                    <a:pt x="0" y="158"/>
                    <a:pt x="0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174" y="158"/>
                    <a:pt x="174" y="145"/>
                    <a:pt x="174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TextBox 47"/>
            <p:cNvSpPr txBox="1"/>
            <p:nvPr/>
          </p:nvSpPr>
          <p:spPr>
            <a:xfrm>
              <a:off x="8190977" y="1878109"/>
              <a:ext cx="2985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冬青黑体简体中文 W3" panose="020B0300000000000000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9" name="组合 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957163" y="3264854"/>
            <a:ext cx="4468852" cy="1070708"/>
            <a:chOff x="957163" y="3264854"/>
            <a:chExt cx="4468852" cy="1070708"/>
          </a:xfrm>
        </p:grpSpPr>
        <p:grpSp>
          <p:nvGrpSpPr>
            <p:cNvPr id="30" name="组合 29"/>
            <p:cNvGrpSpPr/>
            <p:nvPr/>
          </p:nvGrpSpPr>
          <p:grpSpPr>
            <a:xfrm>
              <a:off x="957163" y="3264854"/>
              <a:ext cx="4468852" cy="1070708"/>
              <a:chOff x="1250461" y="3264854"/>
              <a:chExt cx="4468852" cy="1070708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250461" y="3264855"/>
                <a:ext cx="1070707" cy="1070707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200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321167" y="3264854"/>
                <a:ext cx="3398146" cy="1070707"/>
              </a:xfrm>
              <a:prstGeom prst="rect">
                <a:avLst/>
              </a:prstGeom>
              <a:gradFill>
                <a:gsLst>
                  <a:gs pos="0">
                    <a:srgbClr val="FFFFFF"/>
                  </a:gs>
                  <a:gs pos="100000">
                    <a:schemeClr val="bg1">
                      <a:lumMod val="95000"/>
                    </a:schemeClr>
                  </a:gs>
                </a:gsLst>
                <a:lin ang="174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Freeform 180"/>
            <p:cNvSpPr>
              <a:spLocks/>
            </p:cNvSpPr>
            <p:nvPr/>
          </p:nvSpPr>
          <p:spPr bwMode="auto">
            <a:xfrm>
              <a:off x="1267378" y="3606704"/>
              <a:ext cx="420354" cy="513766"/>
            </a:xfrm>
            <a:custGeom>
              <a:avLst/>
              <a:gdLst>
                <a:gd name="T0" fmla="*/ 108 w 113"/>
                <a:gd name="T1" fmla="*/ 59 h 138"/>
                <a:gd name="T2" fmla="*/ 101 w 113"/>
                <a:gd name="T3" fmla="*/ 56 h 138"/>
                <a:gd name="T4" fmla="*/ 98 w 113"/>
                <a:gd name="T5" fmla="*/ 57 h 138"/>
                <a:gd name="T6" fmla="*/ 98 w 113"/>
                <a:gd name="T7" fmla="*/ 57 h 138"/>
                <a:gd name="T8" fmla="*/ 98 w 113"/>
                <a:gd name="T9" fmla="*/ 57 h 138"/>
                <a:gd name="T10" fmla="*/ 98 w 113"/>
                <a:gd name="T11" fmla="*/ 56 h 138"/>
                <a:gd name="T12" fmla="*/ 99 w 113"/>
                <a:gd name="T13" fmla="*/ 53 h 138"/>
                <a:gd name="T14" fmla="*/ 89 w 113"/>
                <a:gd name="T15" fmla="*/ 43 h 138"/>
                <a:gd name="T16" fmla="*/ 86 w 113"/>
                <a:gd name="T17" fmla="*/ 43 h 138"/>
                <a:gd name="T18" fmla="*/ 78 w 113"/>
                <a:gd name="T19" fmla="*/ 50 h 138"/>
                <a:gd name="T20" fmla="*/ 78 w 113"/>
                <a:gd name="T21" fmla="*/ 50 h 138"/>
                <a:gd name="T22" fmla="*/ 77 w 113"/>
                <a:gd name="T23" fmla="*/ 44 h 138"/>
                <a:gd name="T24" fmla="*/ 77 w 113"/>
                <a:gd name="T25" fmla="*/ 44 h 138"/>
                <a:gd name="T26" fmla="*/ 77 w 113"/>
                <a:gd name="T27" fmla="*/ 44 h 138"/>
                <a:gd name="T28" fmla="*/ 68 w 113"/>
                <a:gd name="T29" fmla="*/ 37 h 138"/>
                <a:gd name="T30" fmla="*/ 66 w 113"/>
                <a:gd name="T31" fmla="*/ 37 h 138"/>
                <a:gd name="T32" fmla="*/ 56 w 113"/>
                <a:gd name="T33" fmla="*/ 46 h 138"/>
                <a:gd name="T34" fmla="*/ 56 w 113"/>
                <a:gd name="T35" fmla="*/ 47 h 138"/>
                <a:gd name="T36" fmla="*/ 55 w 113"/>
                <a:gd name="T37" fmla="*/ 48 h 138"/>
                <a:gd name="T38" fmla="*/ 55 w 113"/>
                <a:gd name="T39" fmla="*/ 10 h 138"/>
                <a:gd name="T40" fmla="*/ 55 w 113"/>
                <a:gd name="T41" fmla="*/ 10 h 138"/>
                <a:gd name="T42" fmla="*/ 55 w 113"/>
                <a:gd name="T43" fmla="*/ 10 h 138"/>
                <a:gd name="T44" fmla="*/ 44 w 113"/>
                <a:gd name="T45" fmla="*/ 0 h 138"/>
                <a:gd name="T46" fmla="*/ 44 w 113"/>
                <a:gd name="T47" fmla="*/ 0 h 138"/>
                <a:gd name="T48" fmla="*/ 36 w 113"/>
                <a:gd name="T49" fmla="*/ 3 h 138"/>
                <a:gd name="T50" fmla="*/ 34 w 113"/>
                <a:gd name="T51" fmla="*/ 11 h 138"/>
                <a:gd name="T52" fmla="*/ 34 w 113"/>
                <a:gd name="T53" fmla="*/ 59 h 138"/>
                <a:gd name="T54" fmla="*/ 33 w 113"/>
                <a:gd name="T55" fmla="*/ 81 h 138"/>
                <a:gd name="T56" fmla="*/ 32 w 113"/>
                <a:gd name="T57" fmla="*/ 80 h 138"/>
                <a:gd name="T58" fmla="*/ 18 w 113"/>
                <a:gd name="T59" fmla="*/ 69 h 138"/>
                <a:gd name="T60" fmla="*/ 11 w 113"/>
                <a:gd name="T61" fmla="*/ 67 h 138"/>
                <a:gd name="T62" fmla="*/ 3 w 113"/>
                <a:gd name="T63" fmla="*/ 70 h 138"/>
                <a:gd name="T64" fmla="*/ 0 w 113"/>
                <a:gd name="T65" fmla="*/ 78 h 138"/>
                <a:gd name="T66" fmla="*/ 4 w 113"/>
                <a:gd name="T67" fmla="*/ 85 h 138"/>
                <a:gd name="T68" fmla="*/ 29 w 113"/>
                <a:gd name="T69" fmla="*/ 106 h 138"/>
                <a:gd name="T70" fmla="*/ 44 w 113"/>
                <a:gd name="T71" fmla="*/ 124 h 138"/>
                <a:gd name="T72" fmla="*/ 44 w 113"/>
                <a:gd name="T73" fmla="*/ 135 h 138"/>
                <a:gd name="T74" fmla="*/ 44 w 113"/>
                <a:gd name="T75" fmla="*/ 138 h 138"/>
                <a:gd name="T76" fmla="*/ 95 w 113"/>
                <a:gd name="T77" fmla="*/ 138 h 138"/>
                <a:gd name="T78" fmla="*/ 95 w 113"/>
                <a:gd name="T79" fmla="*/ 135 h 138"/>
                <a:gd name="T80" fmla="*/ 95 w 113"/>
                <a:gd name="T81" fmla="*/ 124 h 138"/>
                <a:gd name="T82" fmla="*/ 110 w 113"/>
                <a:gd name="T83" fmla="*/ 77 h 138"/>
                <a:gd name="T84" fmla="*/ 110 w 113"/>
                <a:gd name="T85" fmla="*/ 77 h 138"/>
                <a:gd name="T86" fmla="*/ 110 w 113"/>
                <a:gd name="T87" fmla="*/ 77 h 138"/>
                <a:gd name="T88" fmla="*/ 110 w 113"/>
                <a:gd name="T89" fmla="*/ 75 h 138"/>
                <a:gd name="T90" fmla="*/ 108 w 113"/>
                <a:gd name="T91" fmla="*/ 5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3" h="138">
                  <a:moveTo>
                    <a:pt x="108" y="59"/>
                  </a:moveTo>
                  <a:cubicBezTo>
                    <a:pt x="106" y="58"/>
                    <a:pt x="104" y="56"/>
                    <a:pt x="101" y="56"/>
                  </a:cubicBezTo>
                  <a:cubicBezTo>
                    <a:pt x="100" y="56"/>
                    <a:pt x="99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9" y="51"/>
                    <a:pt x="99" y="45"/>
                    <a:pt x="89" y="43"/>
                  </a:cubicBezTo>
                  <a:cubicBezTo>
                    <a:pt x="88" y="43"/>
                    <a:pt x="86" y="43"/>
                    <a:pt x="86" y="43"/>
                  </a:cubicBezTo>
                  <a:cubicBezTo>
                    <a:pt x="81" y="43"/>
                    <a:pt x="78" y="45"/>
                    <a:pt x="78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1"/>
                    <a:pt x="76" y="37"/>
                    <a:pt x="68" y="37"/>
                  </a:cubicBezTo>
                  <a:cubicBezTo>
                    <a:pt x="67" y="37"/>
                    <a:pt x="67" y="37"/>
                    <a:pt x="66" y="37"/>
                  </a:cubicBezTo>
                  <a:cubicBezTo>
                    <a:pt x="57" y="37"/>
                    <a:pt x="56" y="43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8"/>
                    <a:pt x="55" y="48"/>
                    <a:pt x="55" y="48"/>
                  </a:cubicBezTo>
                  <a:cubicBezTo>
                    <a:pt x="55" y="35"/>
                    <a:pt x="55" y="11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4"/>
                    <a:pt x="50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38" y="1"/>
                    <a:pt x="36" y="3"/>
                  </a:cubicBezTo>
                  <a:cubicBezTo>
                    <a:pt x="35" y="5"/>
                    <a:pt x="34" y="8"/>
                    <a:pt x="34" y="11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71"/>
                    <a:pt x="34" y="78"/>
                    <a:pt x="33" y="81"/>
                  </a:cubicBezTo>
                  <a:cubicBezTo>
                    <a:pt x="33" y="81"/>
                    <a:pt x="32" y="81"/>
                    <a:pt x="32" y="80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6" y="67"/>
                    <a:pt x="13" y="67"/>
                    <a:pt x="11" y="67"/>
                  </a:cubicBezTo>
                  <a:cubicBezTo>
                    <a:pt x="8" y="67"/>
                    <a:pt x="5" y="68"/>
                    <a:pt x="3" y="70"/>
                  </a:cubicBezTo>
                  <a:cubicBezTo>
                    <a:pt x="1" y="73"/>
                    <a:pt x="0" y="75"/>
                    <a:pt x="0" y="78"/>
                  </a:cubicBezTo>
                  <a:cubicBezTo>
                    <a:pt x="0" y="81"/>
                    <a:pt x="2" y="84"/>
                    <a:pt x="4" y="85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35" y="117"/>
                    <a:pt x="41" y="122"/>
                    <a:pt x="44" y="124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2" y="68"/>
                    <a:pt x="113" y="62"/>
                    <a:pt x="108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TextBox 47"/>
            <p:cNvSpPr txBox="1"/>
            <p:nvPr/>
          </p:nvSpPr>
          <p:spPr>
            <a:xfrm>
              <a:off x="2283664" y="3547252"/>
              <a:ext cx="2985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冬青黑体简体中文 W3" panose="020B0300000000000000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组合 3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893537" y="3264854"/>
            <a:ext cx="4468852" cy="1070708"/>
            <a:chOff x="6893537" y="3264854"/>
            <a:chExt cx="4468852" cy="1070708"/>
          </a:xfrm>
        </p:grpSpPr>
        <p:grpSp>
          <p:nvGrpSpPr>
            <p:cNvPr id="36" name="组合 35"/>
            <p:cNvGrpSpPr/>
            <p:nvPr/>
          </p:nvGrpSpPr>
          <p:grpSpPr>
            <a:xfrm>
              <a:off x="6893537" y="3264854"/>
              <a:ext cx="4468852" cy="1070708"/>
              <a:chOff x="1250461" y="3264854"/>
              <a:chExt cx="4468852" cy="1070708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250461" y="3264855"/>
                <a:ext cx="1070707" cy="1070707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200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321167" y="3264854"/>
                <a:ext cx="3398146" cy="1070707"/>
              </a:xfrm>
              <a:prstGeom prst="rect">
                <a:avLst/>
              </a:prstGeom>
              <a:gradFill>
                <a:gsLst>
                  <a:gs pos="0">
                    <a:srgbClr val="FFFFFF"/>
                  </a:gs>
                  <a:gs pos="100000">
                    <a:schemeClr val="bg1">
                      <a:lumMod val="95000"/>
                    </a:schemeClr>
                  </a:gs>
                </a:gsLst>
                <a:lin ang="174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153457" y="3577249"/>
              <a:ext cx="550863" cy="550862"/>
              <a:chOff x="6950076" y="6092826"/>
              <a:chExt cx="550863" cy="550862"/>
            </a:xfrm>
          </p:grpSpPr>
          <p:sp>
            <p:nvSpPr>
              <p:cNvPr id="39" name="Freeform 229"/>
              <p:cNvSpPr>
                <a:spLocks/>
              </p:cNvSpPr>
              <p:nvPr/>
            </p:nvSpPr>
            <p:spPr bwMode="auto">
              <a:xfrm>
                <a:off x="6950076" y="6092826"/>
                <a:ext cx="484188" cy="484188"/>
              </a:xfrm>
              <a:custGeom>
                <a:avLst/>
                <a:gdLst>
                  <a:gd name="T0" fmla="*/ 153 w 153"/>
                  <a:gd name="T1" fmla="*/ 76 h 153"/>
                  <a:gd name="T2" fmla="*/ 77 w 153"/>
                  <a:gd name="T3" fmla="*/ 0 h 153"/>
                  <a:gd name="T4" fmla="*/ 0 w 153"/>
                  <a:gd name="T5" fmla="*/ 76 h 153"/>
                  <a:gd name="T6" fmla="*/ 77 w 153"/>
                  <a:gd name="T7" fmla="*/ 153 h 153"/>
                  <a:gd name="T8" fmla="*/ 77 w 153"/>
                  <a:gd name="T9" fmla="*/ 76 h 153"/>
                  <a:gd name="T10" fmla="*/ 153 w 153"/>
                  <a:gd name="T11" fmla="*/ 7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3">
                    <a:moveTo>
                      <a:pt x="153" y="76"/>
                    </a:moveTo>
                    <a:cubicBezTo>
                      <a:pt x="153" y="34"/>
                      <a:pt x="119" y="0"/>
                      <a:pt x="77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19"/>
                      <a:pt x="34" y="153"/>
                      <a:pt x="77" y="153"/>
                    </a:cubicBezTo>
                    <a:cubicBezTo>
                      <a:pt x="77" y="76"/>
                      <a:pt x="77" y="76"/>
                      <a:pt x="77" y="76"/>
                    </a:cubicBezTo>
                    <a:lnTo>
                      <a:pt x="153" y="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0"/>
              <p:cNvSpPr>
                <a:spLocks/>
              </p:cNvSpPr>
              <p:nvPr/>
            </p:nvSpPr>
            <p:spPr bwMode="auto">
              <a:xfrm>
                <a:off x="7258051" y="6402388"/>
                <a:ext cx="242888" cy="241300"/>
              </a:xfrm>
              <a:custGeom>
                <a:avLst/>
                <a:gdLst>
                  <a:gd name="T0" fmla="*/ 77 w 77"/>
                  <a:gd name="T1" fmla="*/ 0 h 76"/>
                  <a:gd name="T2" fmla="*/ 0 w 77"/>
                  <a:gd name="T3" fmla="*/ 76 h 76"/>
                  <a:gd name="T4" fmla="*/ 0 w 77"/>
                  <a:gd name="T5" fmla="*/ 0 h 76"/>
                  <a:gd name="T6" fmla="*/ 77 w 77"/>
                  <a:gd name="T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76">
                    <a:moveTo>
                      <a:pt x="77" y="0"/>
                    </a:moveTo>
                    <a:cubicBezTo>
                      <a:pt x="77" y="42"/>
                      <a:pt x="43" y="76"/>
                      <a:pt x="0" y="7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TextBox 47"/>
            <p:cNvSpPr txBox="1"/>
            <p:nvPr/>
          </p:nvSpPr>
          <p:spPr>
            <a:xfrm>
              <a:off x="8190977" y="3547252"/>
              <a:ext cx="2985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冬青黑体简体中文 W3" panose="020B0300000000000000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43" name="组合 4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957162" y="4980752"/>
            <a:ext cx="4468853" cy="1070707"/>
            <a:chOff x="957162" y="4980752"/>
            <a:chExt cx="4468853" cy="1070707"/>
          </a:xfrm>
        </p:grpSpPr>
        <p:grpSp>
          <p:nvGrpSpPr>
            <p:cNvPr id="44" name="组合 43"/>
            <p:cNvGrpSpPr/>
            <p:nvPr/>
          </p:nvGrpSpPr>
          <p:grpSpPr>
            <a:xfrm>
              <a:off x="957162" y="4980752"/>
              <a:ext cx="4468853" cy="1070707"/>
              <a:chOff x="1250460" y="4980752"/>
              <a:chExt cx="4468853" cy="1070707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250460" y="4980752"/>
                <a:ext cx="1070707" cy="1070707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200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321167" y="4980752"/>
                <a:ext cx="3398146" cy="1070707"/>
              </a:xfrm>
              <a:prstGeom prst="rect">
                <a:avLst/>
              </a:prstGeom>
              <a:gradFill>
                <a:gsLst>
                  <a:gs pos="0">
                    <a:srgbClr val="FFFFFF"/>
                  </a:gs>
                  <a:gs pos="100000">
                    <a:schemeClr val="bg1">
                      <a:lumMod val="95000"/>
                    </a:schemeClr>
                  </a:gs>
                </a:gsLst>
                <a:lin ang="174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Freeform 202"/>
            <p:cNvSpPr>
              <a:spLocks noEditPoints="1"/>
            </p:cNvSpPr>
            <p:nvPr/>
          </p:nvSpPr>
          <p:spPr bwMode="auto">
            <a:xfrm>
              <a:off x="1237048" y="5274805"/>
              <a:ext cx="481013" cy="482600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TextBox 47"/>
            <p:cNvSpPr txBox="1"/>
            <p:nvPr/>
          </p:nvSpPr>
          <p:spPr>
            <a:xfrm>
              <a:off x="2283664" y="5303481"/>
              <a:ext cx="2985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冬青黑体简体中文 W3" panose="020B0300000000000000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49" name="组合 4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893536" y="4980752"/>
            <a:ext cx="4468853" cy="1070707"/>
            <a:chOff x="6893536" y="4980752"/>
            <a:chExt cx="4468853" cy="1070707"/>
          </a:xfrm>
        </p:grpSpPr>
        <p:grpSp>
          <p:nvGrpSpPr>
            <p:cNvPr id="50" name="组合 49"/>
            <p:cNvGrpSpPr/>
            <p:nvPr/>
          </p:nvGrpSpPr>
          <p:grpSpPr>
            <a:xfrm>
              <a:off x="6893536" y="4980752"/>
              <a:ext cx="4468853" cy="1070707"/>
              <a:chOff x="1250460" y="4980752"/>
              <a:chExt cx="4468853" cy="1070707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250460" y="4980752"/>
                <a:ext cx="1070707" cy="1070707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200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321167" y="4980752"/>
                <a:ext cx="3398146" cy="1070707"/>
              </a:xfrm>
              <a:prstGeom prst="rect">
                <a:avLst/>
              </a:prstGeom>
              <a:gradFill>
                <a:gsLst>
                  <a:gs pos="0">
                    <a:srgbClr val="FFFFFF"/>
                  </a:gs>
                  <a:gs pos="100000">
                    <a:schemeClr val="bg1">
                      <a:lumMod val="95000"/>
                    </a:schemeClr>
                  </a:gs>
                </a:gsLst>
                <a:lin ang="174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1" name="Freeform 131"/>
            <p:cNvSpPr>
              <a:spLocks noEditPoints="1"/>
            </p:cNvSpPr>
            <p:nvPr/>
          </p:nvSpPr>
          <p:spPr bwMode="auto">
            <a:xfrm>
              <a:off x="7141709" y="5238526"/>
              <a:ext cx="557213" cy="498475"/>
            </a:xfrm>
            <a:custGeom>
              <a:avLst/>
              <a:gdLst>
                <a:gd name="T0" fmla="*/ 129 w 176"/>
                <a:gd name="T1" fmla="*/ 55 h 157"/>
                <a:gd name="T2" fmla="*/ 104 w 176"/>
                <a:gd name="T3" fmla="*/ 33 h 157"/>
                <a:gd name="T4" fmla="*/ 104 w 176"/>
                <a:gd name="T5" fmla="*/ 32 h 157"/>
                <a:gd name="T6" fmla="*/ 106 w 176"/>
                <a:gd name="T7" fmla="*/ 30 h 157"/>
                <a:gd name="T8" fmla="*/ 103 w 176"/>
                <a:gd name="T9" fmla="*/ 28 h 157"/>
                <a:gd name="T10" fmla="*/ 103 w 176"/>
                <a:gd name="T11" fmla="*/ 28 h 157"/>
                <a:gd name="T12" fmla="*/ 112 w 176"/>
                <a:gd name="T13" fmla="*/ 6 h 157"/>
                <a:gd name="T14" fmla="*/ 82 w 176"/>
                <a:gd name="T15" fmla="*/ 11 h 157"/>
                <a:gd name="T16" fmla="*/ 60 w 176"/>
                <a:gd name="T17" fmla="*/ 6 h 157"/>
                <a:gd name="T18" fmla="*/ 73 w 176"/>
                <a:gd name="T19" fmla="*/ 28 h 157"/>
                <a:gd name="T20" fmla="*/ 70 w 176"/>
                <a:gd name="T21" fmla="*/ 30 h 157"/>
                <a:gd name="T22" fmla="*/ 73 w 176"/>
                <a:gd name="T23" fmla="*/ 32 h 157"/>
                <a:gd name="T24" fmla="*/ 73 w 176"/>
                <a:gd name="T25" fmla="*/ 33 h 157"/>
                <a:gd name="T26" fmla="*/ 47 w 176"/>
                <a:gd name="T27" fmla="*/ 55 h 157"/>
                <a:gd name="T28" fmla="*/ 57 w 176"/>
                <a:gd name="T29" fmla="*/ 156 h 157"/>
                <a:gd name="T30" fmla="*/ 88 w 176"/>
                <a:gd name="T31" fmla="*/ 157 h 157"/>
                <a:gd name="T32" fmla="*/ 118 w 176"/>
                <a:gd name="T33" fmla="*/ 156 h 157"/>
                <a:gd name="T34" fmla="*/ 129 w 176"/>
                <a:gd name="T35" fmla="*/ 55 h 157"/>
                <a:gd name="T36" fmla="*/ 117 w 176"/>
                <a:gd name="T37" fmla="*/ 133 h 157"/>
                <a:gd name="T38" fmla="*/ 106 w 176"/>
                <a:gd name="T39" fmla="*/ 136 h 157"/>
                <a:gd name="T40" fmla="*/ 96 w 176"/>
                <a:gd name="T41" fmla="*/ 136 h 157"/>
                <a:gd name="T42" fmla="*/ 85 w 176"/>
                <a:gd name="T43" fmla="*/ 134 h 157"/>
                <a:gd name="T44" fmla="*/ 70 w 176"/>
                <a:gd name="T45" fmla="*/ 137 h 157"/>
                <a:gd name="T46" fmla="*/ 66 w 176"/>
                <a:gd name="T47" fmla="*/ 130 h 157"/>
                <a:gd name="T48" fmla="*/ 76 w 176"/>
                <a:gd name="T49" fmla="*/ 116 h 157"/>
                <a:gd name="T50" fmla="*/ 76 w 176"/>
                <a:gd name="T51" fmla="*/ 114 h 157"/>
                <a:gd name="T52" fmla="*/ 63 w 176"/>
                <a:gd name="T53" fmla="*/ 113 h 157"/>
                <a:gd name="T54" fmla="*/ 58 w 176"/>
                <a:gd name="T55" fmla="*/ 109 h 157"/>
                <a:gd name="T56" fmla="*/ 63 w 176"/>
                <a:gd name="T57" fmla="*/ 104 h 157"/>
                <a:gd name="T58" fmla="*/ 75 w 176"/>
                <a:gd name="T59" fmla="*/ 105 h 157"/>
                <a:gd name="T60" fmla="*/ 73 w 176"/>
                <a:gd name="T61" fmla="*/ 99 h 157"/>
                <a:gd name="T62" fmla="*/ 63 w 176"/>
                <a:gd name="T63" fmla="*/ 99 h 157"/>
                <a:gd name="T64" fmla="*/ 58 w 176"/>
                <a:gd name="T65" fmla="*/ 94 h 157"/>
                <a:gd name="T66" fmla="*/ 63 w 176"/>
                <a:gd name="T67" fmla="*/ 89 h 157"/>
                <a:gd name="T68" fmla="*/ 71 w 176"/>
                <a:gd name="T69" fmla="*/ 89 h 157"/>
                <a:gd name="T70" fmla="*/ 70 w 176"/>
                <a:gd name="T71" fmla="*/ 80 h 157"/>
                <a:gd name="T72" fmla="*/ 78 w 176"/>
                <a:gd name="T73" fmla="*/ 65 h 157"/>
                <a:gd name="T74" fmla="*/ 95 w 176"/>
                <a:gd name="T75" fmla="*/ 61 h 157"/>
                <a:gd name="T76" fmla="*/ 109 w 176"/>
                <a:gd name="T77" fmla="*/ 67 h 157"/>
                <a:gd name="T78" fmla="*/ 118 w 176"/>
                <a:gd name="T79" fmla="*/ 80 h 157"/>
                <a:gd name="T80" fmla="*/ 110 w 176"/>
                <a:gd name="T81" fmla="*/ 81 h 157"/>
                <a:gd name="T82" fmla="*/ 105 w 176"/>
                <a:gd name="T83" fmla="*/ 71 h 157"/>
                <a:gd name="T84" fmla="*/ 95 w 176"/>
                <a:gd name="T85" fmla="*/ 67 h 157"/>
                <a:gd name="T86" fmla="*/ 85 w 176"/>
                <a:gd name="T87" fmla="*/ 70 h 157"/>
                <a:gd name="T88" fmla="*/ 81 w 176"/>
                <a:gd name="T89" fmla="*/ 78 h 157"/>
                <a:gd name="T90" fmla="*/ 83 w 176"/>
                <a:gd name="T91" fmla="*/ 89 h 157"/>
                <a:gd name="T92" fmla="*/ 97 w 176"/>
                <a:gd name="T93" fmla="*/ 89 h 157"/>
                <a:gd name="T94" fmla="*/ 103 w 176"/>
                <a:gd name="T95" fmla="*/ 94 h 157"/>
                <a:gd name="T96" fmla="*/ 97 w 176"/>
                <a:gd name="T97" fmla="*/ 99 h 157"/>
                <a:gd name="T98" fmla="*/ 85 w 176"/>
                <a:gd name="T99" fmla="*/ 99 h 157"/>
                <a:gd name="T100" fmla="*/ 86 w 176"/>
                <a:gd name="T101" fmla="*/ 105 h 157"/>
                <a:gd name="T102" fmla="*/ 97 w 176"/>
                <a:gd name="T103" fmla="*/ 105 h 157"/>
                <a:gd name="T104" fmla="*/ 102 w 176"/>
                <a:gd name="T105" fmla="*/ 109 h 157"/>
                <a:gd name="T106" fmla="*/ 97 w 176"/>
                <a:gd name="T107" fmla="*/ 114 h 157"/>
                <a:gd name="T108" fmla="*/ 87 w 176"/>
                <a:gd name="T109" fmla="*/ 114 h 157"/>
                <a:gd name="T110" fmla="*/ 87 w 176"/>
                <a:gd name="T111" fmla="*/ 116 h 157"/>
                <a:gd name="T112" fmla="*/ 80 w 176"/>
                <a:gd name="T113" fmla="*/ 129 h 157"/>
                <a:gd name="T114" fmla="*/ 85 w 176"/>
                <a:gd name="T115" fmla="*/ 128 h 157"/>
                <a:gd name="T116" fmla="*/ 96 w 176"/>
                <a:gd name="T117" fmla="*/ 129 h 157"/>
                <a:gd name="T118" fmla="*/ 107 w 176"/>
                <a:gd name="T119" fmla="*/ 130 h 157"/>
                <a:gd name="T120" fmla="*/ 116 w 176"/>
                <a:gd name="T121" fmla="*/ 126 h 157"/>
                <a:gd name="T122" fmla="*/ 117 w 176"/>
                <a:gd name="T123" fmla="*/ 13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6" h="157">
                  <a:moveTo>
                    <a:pt x="129" y="55"/>
                  </a:moveTo>
                  <a:cubicBezTo>
                    <a:pt x="122" y="48"/>
                    <a:pt x="105" y="38"/>
                    <a:pt x="104" y="33"/>
                  </a:cubicBezTo>
                  <a:cubicBezTo>
                    <a:pt x="104" y="33"/>
                    <a:pt x="104" y="32"/>
                    <a:pt x="104" y="32"/>
                  </a:cubicBezTo>
                  <a:cubicBezTo>
                    <a:pt x="105" y="32"/>
                    <a:pt x="106" y="31"/>
                    <a:pt x="106" y="30"/>
                  </a:cubicBezTo>
                  <a:cubicBezTo>
                    <a:pt x="106" y="29"/>
                    <a:pt x="105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3"/>
                    <a:pt x="108" y="21"/>
                    <a:pt x="112" y="6"/>
                  </a:cubicBezTo>
                  <a:cubicBezTo>
                    <a:pt x="95" y="1"/>
                    <a:pt x="95" y="5"/>
                    <a:pt x="82" y="11"/>
                  </a:cubicBezTo>
                  <a:cubicBezTo>
                    <a:pt x="72" y="13"/>
                    <a:pt x="73" y="0"/>
                    <a:pt x="60" y="6"/>
                  </a:cubicBezTo>
                  <a:cubicBezTo>
                    <a:pt x="67" y="19"/>
                    <a:pt x="72" y="23"/>
                    <a:pt x="73" y="28"/>
                  </a:cubicBezTo>
                  <a:cubicBezTo>
                    <a:pt x="71" y="28"/>
                    <a:pt x="70" y="29"/>
                    <a:pt x="70" y="30"/>
                  </a:cubicBezTo>
                  <a:cubicBezTo>
                    <a:pt x="70" y="31"/>
                    <a:pt x="71" y="32"/>
                    <a:pt x="73" y="32"/>
                  </a:cubicBezTo>
                  <a:cubicBezTo>
                    <a:pt x="73" y="32"/>
                    <a:pt x="73" y="32"/>
                    <a:pt x="73" y="33"/>
                  </a:cubicBezTo>
                  <a:cubicBezTo>
                    <a:pt x="71" y="38"/>
                    <a:pt x="54" y="48"/>
                    <a:pt x="47" y="55"/>
                  </a:cubicBezTo>
                  <a:cubicBezTo>
                    <a:pt x="31" y="70"/>
                    <a:pt x="0" y="154"/>
                    <a:pt x="57" y="156"/>
                  </a:cubicBezTo>
                  <a:cubicBezTo>
                    <a:pt x="84" y="157"/>
                    <a:pt x="88" y="157"/>
                    <a:pt x="88" y="157"/>
                  </a:cubicBezTo>
                  <a:cubicBezTo>
                    <a:pt x="88" y="157"/>
                    <a:pt x="91" y="157"/>
                    <a:pt x="118" y="156"/>
                  </a:cubicBezTo>
                  <a:cubicBezTo>
                    <a:pt x="176" y="154"/>
                    <a:pt x="144" y="70"/>
                    <a:pt x="129" y="55"/>
                  </a:cubicBezTo>
                  <a:close/>
                  <a:moveTo>
                    <a:pt x="117" y="133"/>
                  </a:moveTo>
                  <a:cubicBezTo>
                    <a:pt x="113" y="136"/>
                    <a:pt x="109" y="136"/>
                    <a:pt x="106" y="136"/>
                  </a:cubicBezTo>
                  <a:cubicBezTo>
                    <a:pt x="104" y="137"/>
                    <a:pt x="101" y="137"/>
                    <a:pt x="96" y="136"/>
                  </a:cubicBezTo>
                  <a:cubicBezTo>
                    <a:pt x="91" y="135"/>
                    <a:pt x="87" y="134"/>
                    <a:pt x="85" y="134"/>
                  </a:cubicBezTo>
                  <a:cubicBezTo>
                    <a:pt x="79" y="134"/>
                    <a:pt x="74" y="136"/>
                    <a:pt x="70" y="137"/>
                  </a:cubicBezTo>
                  <a:cubicBezTo>
                    <a:pt x="66" y="137"/>
                    <a:pt x="63" y="133"/>
                    <a:pt x="66" y="130"/>
                  </a:cubicBezTo>
                  <a:cubicBezTo>
                    <a:pt x="70" y="127"/>
                    <a:pt x="76" y="123"/>
                    <a:pt x="76" y="116"/>
                  </a:cubicBezTo>
                  <a:cubicBezTo>
                    <a:pt x="76" y="115"/>
                    <a:pt x="76" y="115"/>
                    <a:pt x="76" y="114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1" y="113"/>
                    <a:pt x="59" y="111"/>
                    <a:pt x="58" y="109"/>
                  </a:cubicBezTo>
                  <a:cubicBezTo>
                    <a:pt x="58" y="106"/>
                    <a:pt x="60" y="104"/>
                    <a:pt x="63" y="104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3"/>
                    <a:pt x="74" y="101"/>
                    <a:pt x="7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0" y="99"/>
                    <a:pt x="58" y="97"/>
                    <a:pt x="58" y="94"/>
                  </a:cubicBezTo>
                  <a:cubicBezTo>
                    <a:pt x="58" y="92"/>
                    <a:pt x="60" y="89"/>
                    <a:pt x="63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0" y="86"/>
                    <a:pt x="70" y="83"/>
                    <a:pt x="70" y="80"/>
                  </a:cubicBezTo>
                  <a:cubicBezTo>
                    <a:pt x="71" y="73"/>
                    <a:pt x="74" y="69"/>
                    <a:pt x="78" y="65"/>
                  </a:cubicBezTo>
                  <a:cubicBezTo>
                    <a:pt x="83" y="62"/>
                    <a:pt x="89" y="61"/>
                    <a:pt x="95" y="61"/>
                  </a:cubicBezTo>
                  <a:cubicBezTo>
                    <a:pt x="101" y="62"/>
                    <a:pt x="105" y="63"/>
                    <a:pt x="109" y="67"/>
                  </a:cubicBezTo>
                  <a:cubicBezTo>
                    <a:pt x="114" y="70"/>
                    <a:pt x="116" y="75"/>
                    <a:pt x="118" y="80"/>
                  </a:cubicBezTo>
                  <a:cubicBezTo>
                    <a:pt x="117" y="83"/>
                    <a:pt x="114" y="85"/>
                    <a:pt x="110" y="81"/>
                  </a:cubicBezTo>
                  <a:cubicBezTo>
                    <a:pt x="109" y="76"/>
                    <a:pt x="108" y="74"/>
                    <a:pt x="105" y="71"/>
                  </a:cubicBezTo>
                  <a:cubicBezTo>
                    <a:pt x="102" y="69"/>
                    <a:pt x="99" y="67"/>
                    <a:pt x="95" y="67"/>
                  </a:cubicBezTo>
                  <a:cubicBezTo>
                    <a:pt x="91" y="67"/>
                    <a:pt x="88" y="68"/>
                    <a:pt x="85" y="70"/>
                  </a:cubicBezTo>
                  <a:cubicBezTo>
                    <a:pt x="83" y="72"/>
                    <a:pt x="81" y="75"/>
                    <a:pt x="81" y="78"/>
                  </a:cubicBezTo>
                  <a:cubicBezTo>
                    <a:pt x="81" y="80"/>
                    <a:pt x="82" y="84"/>
                    <a:pt x="83" y="89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100" y="89"/>
                    <a:pt x="102" y="91"/>
                    <a:pt x="103" y="94"/>
                  </a:cubicBezTo>
                  <a:cubicBezTo>
                    <a:pt x="103" y="96"/>
                    <a:pt x="100" y="99"/>
                    <a:pt x="97" y="99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6" y="101"/>
                    <a:pt x="86" y="103"/>
                    <a:pt x="8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0" y="105"/>
                    <a:pt x="102" y="107"/>
                    <a:pt x="102" y="109"/>
                  </a:cubicBezTo>
                  <a:cubicBezTo>
                    <a:pt x="102" y="112"/>
                    <a:pt x="100" y="114"/>
                    <a:pt x="97" y="114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7" y="115"/>
                    <a:pt x="87" y="116"/>
                    <a:pt x="87" y="116"/>
                  </a:cubicBezTo>
                  <a:cubicBezTo>
                    <a:pt x="86" y="121"/>
                    <a:pt x="84" y="125"/>
                    <a:pt x="80" y="129"/>
                  </a:cubicBezTo>
                  <a:cubicBezTo>
                    <a:pt x="82" y="128"/>
                    <a:pt x="83" y="128"/>
                    <a:pt x="85" y="128"/>
                  </a:cubicBezTo>
                  <a:cubicBezTo>
                    <a:pt x="88" y="128"/>
                    <a:pt x="92" y="129"/>
                    <a:pt x="96" y="129"/>
                  </a:cubicBezTo>
                  <a:cubicBezTo>
                    <a:pt x="101" y="130"/>
                    <a:pt x="105" y="130"/>
                    <a:pt x="107" y="130"/>
                  </a:cubicBezTo>
                  <a:cubicBezTo>
                    <a:pt x="109" y="129"/>
                    <a:pt x="113" y="128"/>
                    <a:pt x="116" y="126"/>
                  </a:cubicBezTo>
                  <a:cubicBezTo>
                    <a:pt x="119" y="125"/>
                    <a:pt x="121" y="127"/>
                    <a:pt x="117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TextBox 47"/>
            <p:cNvSpPr txBox="1"/>
            <p:nvPr/>
          </p:nvSpPr>
          <p:spPr>
            <a:xfrm>
              <a:off x="8190977" y="5303481"/>
              <a:ext cx="2985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ipsum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冬青黑体简体中文 W3" panose="020B0300000000000000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C089FD02-4343-438E-829D-7B347F99C193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42915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186876" y="2439091"/>
            <a:ext cx="2182584" cy="2182586"/>
          </a:xfrm>
          <a:prstGeom prst="ellipse">
            <a:avLst/>
          </a:prstGeom>
          <a:noFill/>
          <a:ln w="1905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919085" y="2989565"/>
            <a:ext cx="6227885" cy="1139000"/>
            <a:chOff x="7333738" y="1313203"/>
            <a:chExt cx="4296546" cy="1139000"/>
          </a:xfrm>
        </p:grpSpPr>
        <p:sp>
          <p:nvSpPr>
            <p:cNvPr id="6" name="TextBox 62"/>
            <p:cNvSpPr txBox="1"/>
            <p:nvPr/>
          </p:nvSpPr>
          <p:spPr>
            <a:xfrm>
              <a:off x="7333738" y="1990538"/>
              <a:ext cx="4050713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amet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consectetuer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adipiscing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elit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. Maecenas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porttitor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congue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massa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, magna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sed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pulvinar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337793" y="1313203"/>
              <a:ext cx="429249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MORE THAN TEMPLATE</a:t>
              </a:r>
            </a:p>
          </p:txBody>
        </p:sp>
      </p:grpSp>
      <p:sp>
        <p:nvSpPr>
          <p:cNvPr id="8" name="矩形 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547674" y="2868664"/>
            <a:ext cx="1461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03</a:t>
            </a:r>
          </a:p>
        </p:txBody>
      </p:sp>
      <p:sp>
        <p:nvSpPr>
          <p:cNvPr id="9" name="任意多边形 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3325089" y="1826899"/>
            <a:ext cx="1009404" cy="799448"/>
          </a:xfrm>
          <a:custGeom>
            <a:avLst/>
            <a:gdLst>
              <a:gd name="connsiteX0" fmla="*/ 0 w 1484416"/>
              <a:gd name="connsiteY0" fmla="*/ 1175658 h 1175658"/>
              <a:gd name="connsiteX1" fmla="*/ 593767 w 1484416"/>
              <a:gd name="connsiteY1" fmla="*/ 0 h 1175658"/>
              <a:gd name="connsiteX2" fmla="*/ 1484416 w 1484416"/>
              <a:gd name="connsiteY2" fmla="*/ 190006 h 1175658"/>
              <a:gd name="connsiteX3" fmla="*/ 0 w 1484416"/>
              <a:gd name="connsiteY3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16" h="1175658">
                <a:moveTo>
                  <a:pt x="0" y="1175658"/>
                </a:moveTo>
                <a:lnTo>
                  <a:pt x="593767" y="0"/>
                </a:lnTo>
                <a:lnTo>
                  <a:pt x="1484416" y="190006"/>
                </a:lnTo>
                <a:lnTo>
                  <a:pt x="0" y="1175658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0800000">
            <a:off x="2090055" y="4459592"/>
            <a:ext cx="1009404" cy="799448"/>
          </a:xfrm>
          <a:custGeom>
            <a:avLst/>
            <a:gdLst>
              <a:gd name="connsiteX0" fmla="*/ 0 w 1484416"/>
              <a:gd name="connsiteY0" fmla="*/ 1175658 h 1175658"/>
              <a:gd name="connsiteX1" fmla="*/ 593767 w 1484416"/>
              <a:gd name="connsiteY1" fmla="*/ 0 h 1175658"/>
              <a:gd name="connsiteX2" fmla="*/ 1484416 w 1484416"/>
              <a:gd name="connsiteY2" fmla="*/ 190006 h 1175658"/>
              <a:gd name="connsiteX3" fmla="*/ 0 w 1484416"/>
              <a:gd name="connsiteY3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16" h="1175658">
                <a:moveTo>
                  <a:pt x="0" y="1175658"/>
                </a:moveTo>
                <a:lnTo>
                  <a:pt x="593767" y="0"/>
                </a:lnTo>
                <a:lnTo>
                  <a:pt x="1484416" y="190006"/>
                </a:lnTo>
                <a:lnTo>
                  <a:pt x="0" y="1175658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4500000">
            <a:off x="2179890" y="2689095"/>
            <a:ext cx="383810" cy="330871"/>
          </a:xfrm>
          <a:prstGeom prst="triangl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7100000">
            <a:off x="3962207" y="4101587"/>
            <a:ext cx="383810" cy="330871"/>
          </a:xfrm>
          <a:prstGeom prst="triangl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ChangeAspect="1"/>
          </p:cNvSpPr>
          <p:nvPr/>
        </p:nvSpPr>
        <p:spPr bwMode="auto">
          <a:xfrm rot="2331492">
            <a:off x="-1959880" y="2178935"/>
            <a:ext cx="360000" cy="31180"/>
          </a:xfrm>
          <a:custGeom>
            <a:avLst/>
            <a:gdLst>
              <a:gd name="connsiteX0" fmla="*/ 2974779 w 3052990"/>
              <a:gd name="connsiteY0" fmla="*/ 40802 h 264421"/>
              <a:gd name="connsiteX1" fmla="*/ 3052987 w 3052990"/>
              <a:gd name="connsiteY1" fmla="*/ 134346 h 264421"/>
              <a:gd name="connsiteX2" fmla="*/ 2780656 w 3052990"/>
              <a:gd name="connsiteY2" fmla="*/ 264421 h 264421"/>
              <a:gd name="connsiteX3" fmla="*/ 2589156 w 3052990"/>
              <a:gd name="connsiteY3" fmla="*/ 223141 h 264421"/>
              <a:gd name="connsiteX4" fmla="*/ 2531547 w 3052990"/>
              <a:gd name="connsiteY4" fmla="*/ 180623 h 264421"/>
              <a:gd name="connsiteX5" fmla="*/ 2328028 w 3052990"/>
              <a:gd name="connsiteY5" fmla="*/ 191386 h 264421"/>
              <a:gd name="connsiteX6" fmla="*/ 1772601 w 3052990"/>
              <a:gd name="connsiteY6" fmla="*/ 211906 h 264421"/>
              <a:gd name="connsiteX7" fmla="*/ 21899 w 3052990"/>
              <a:gd name="connsiteY7" fmla="*/ 197228 h 264421"/>
              <a:gd name="connsiteX8" fmla="*/ 1259464 w 3052990"/>
              <a:gd name="connsiteY8" fmla="*/ 100664 h 264421"/>
              <a:gd name="connsiteX9" fmla="*/ 2382580 w 3052990"/>
              <a:gd name="connsiteY9" fmla="*/ 88304 h 264421"/>
              <a:gd name="connsiteX10" fmla="*/ 2527684 w 3052990"/>
              <a:gd name="connsiteY10" fmla="*/ 90448 h 264421"/>
              <a:gd name="connsiteX11" fmla="*/ 2533044 w 3052990"/>
              <a:gd name="connsiteY11" fmla="*/ 78081 h 264421"/>
              <a:gd name="connsiteX12" fmla="*/ 2784694 w 3052990"/>
              <a:gd name="connsiteY12" fmla="*/ 46 h 264421"/>
              <a:gd name="connsiteX13" fmla="*/ 2974779 w 3052990"/>
              <a:gd name="connsiteY13" fmla="*/ 40802 h 26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2990" h="264421">
                <a:moveTo>
                  <a:pt x="2974779" y="40802"/>
                </a:moveTo>
                <a:cubicBezTo>
                  <a:pt x="3023403" y="65247"/>
                  <a:pt x="3053382" y="98489"/>
                  <a:pt x="3052987" y="134346"/>
                </a:cubicBezTo>
                <a:cubicBezTo>
                  <a:pt x="3051596" y="207684"/>
                  <a:pt x="2929636" y="264128"/>
                  <a:pt x="2780656" y="264421"/>
                </a:cubicBezTo>
                <a:cubicBezTo>
                  <a:pt x="2705658" y="263457"/>
                  <a:pt x="2637983" y="247660"/>
                  <a:pt x="2589156" y="223141"/>
                </a:cubicBezTo>
                <a:lnTo>
                  <a:pt x="2531547" y="180623"/>
                </a:lnTo>
                <a:lnTo>
                  <a:pt x="2328028" y="191386"/>
                </a:lnTo>
                <a:cubicBezTo>
                  <a:pt x="2163742" y="199111"/>
                  <a:pt x="1976347" y="206112"/>
                  <a:pt x="1772601" y="211906"/>
                </a:cubicBezTo>
                <a:cubicBezTo>
                  <a:pt x="947558" y="234309"/>
                  <a:pt x="162760" y="227356"/>
                  <a:pt x="21899" y="197228"/>
                </a:cubicBezTo>
                <a:cubicBezTo>
                  <a:pt x="-118962" y="166328"/>
                  <a:pt x="434421" y="123067"/>
                  <a:pt x="1259464" y="100664"/>
                </a:cubicBezTo>
                <a:cubicBezTo>
                  <a:pt x="1666955" y="89463"/>
                  <a:pt x="2066900" y="85600"/>
                  <a:pt x="2382580" y="88304"/>
                </a:cubicBezTo>
                <a:lnTo>
                  <a:pt x="2527684" y="90448"/>
                </a:lnTo>
                <a:lnTo>
                  <a:pt x="2533044" y="78081"/>
                </a:lnTo>
                <a:cubicBezTo>
                  <a:pt x="2575132" y="30901"/>
                  <a:pt x="2672197" y="-1401"/>
                  <a:pt x="2784694" y="46"/>
                </a:cubicBezTo>
                <a:cubicBezTo>
                  <a:pt x="2858883" y="711"/>
                  <a:pt x="2926154" y="16358"/>
                  <a:pt x="2974779" y="40802"/>
                </a:cubicBezTo>
                <a:close/>
              </a:path>
            </a:pathLst>
          </a:custGeom>
          <a:gradFill flip="none" rotWithShape="1">
            <a:gsLst>
              <a:gs pos="55000">
                <a:srgbClr val="AFBBC2"/>
              </a:gs>
              <a:gs pos="100000">
                <a:schemeClr val="bg1">
                  <a:alpha val="79000"/>
                </a:schemeClr>
              </a:gs>
              <a:gs pos="0">
                <a:srgbClr val="224356">
                  <a:alpha val="31000"/>
                </a:srgbClr>
              </a:gs>
            </a:gsLst>
            <a:lin ang="36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4" name="组合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2679464" y="2181181"/>
            <a:ext cx="224836" cy="224836"/>
            <a:chOff x="1173679" y="4762005"/>
            <a:chExt cx="1092530" cy="1092530"/>
          </a:xfrm>
        </p:grpSpPr>
        <p:sp>
          <p:nvSpPr>
            <p:cNvPr id="15" name="菱形 14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511843" y="2094761"/>
            <a:ext cx="224836" cy="224836"/>
            <a:chOff x="1173679" y="4762005"/>
            <a:chExt cx="1092530" cy="1092530"/>
          </a:xfrm>
        </p:grpSpPr>
        <p:sp>
          <p:nvSpPr>
            <p:cNvPr id="18" name="菱形 17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菱形 18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565796" y="534342"/>
            <a:ext cx="224836" cy="224836"/>
            <a:chOff x="1173679" y="4762005"/>
            <a:chExt cx="1092530" cy="1092530"/>
          </a:xfrm>
        </p:grpSpPr>
        <p:sp>
          <p:nvSpPr>
            <p:cNvPr id="21" name="菱形 20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78037" y="1844000"/>
            <a:ext cx="224836" cy="224836"/>
            <a:chOff x="1173679" y="4762005"/>
            <a:chExt cx="1092530" cy="1092530"/>
          </a:xfrm>
        </p:grpSpPr>
        <p:sp>
          <p:nvSpPr>
            <p:cNvPr id="24" name="菱形 23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797783F6-05E6-4931-B92C-1E9D5EF20306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07992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10248 -0.12107 L -2.5E-6 2.96296E-6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30" y="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7122 0.11713 L 4.79167E-6 -2.22222E-6 " pathEditMode="relative" rAng="0" ptsTypes="AA" p14:bounceEnd="50000">
                                          <p:cBhvr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8" y="-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9193 0.11389 L -4.16667E-7 -4.81481E-6 " pathEditMode="relative" rAng="0" ptsTypes="AA" p14:bounceEnd="50000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" y="-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10195 -0.06064 L -1.25E-6 -3.7037E-6 " pathEditMode="relative" rAng="0" ptsTypes="AA" p14:bounceEnd="50000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91" y="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50000" decel="5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54167E-6 2.59259E-6 L 0.7664 0.89398 " pathEditMode="relative" rAng="0" ptsTypes="AA">
                                          <p:cBhvr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320" y="4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repeatCount="indefinite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repeatCount="indefinite" accel="2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repeatCount="indefinite" ac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repeatCount="indefinite" accel="25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repeatCount="indefinite" ac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repeatCount="indefinite" accel="25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repeatCount="indefinite" ac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repeatCount="indefinite" accel="25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10248 -0.12107 L -2.5E-6 2.96296E-6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30" y="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7122 0.11713 L 4.79167E-6 -2.22222E-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8" y="-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9193 0.11389 L -4.16667E-7 -4.81481E-6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" y="-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10195 -0.06064 L -1.25E-6 -3.7037E-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91" y="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50000" decel="5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54167E-6 2.59259E-6 L 0.7664 0.89398 " pathEditMode="relative" rAng="0" ptsTypes="AA">
                                          <p:cBhvr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320" y="4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repeatCount="indefinite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repeatCount="indefinite" accel="2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repeatCount="indefinite" ac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repeatCount="indefinite" accel="25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repeatCount="indefinite" ac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repeatCount="indefinite" accel="25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repeatCount="indefinite" ac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repeatCount="indefinite" accel="25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03</a:t>
              </a:r>
            </a:p>
          </p:txBody>
        </p:sp>
      </p:grpSp>
      <p:sp>
        <p:nvSpPr>
          <p:cNvPr id="61" name="Freeform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 rot="21578059">
            <a:off x="4107303" y="3521778"/>
            <a:ext cx="4000500" cy="129117"/>
          </a:xfrm>
          <a:custGeom>
            <a:avLst/>
            <a:gdLst/>
            <a:ahLst/>
            <a:cxnLst>
              <a:cxn ang="0">
                <a:pos x="675" y="3"/>
              </a:cxn>
              <a:cxn ang="0">
                <a:pos x="573" y="0"/>
              </a:cxn>
              <a:cxn ang="0">
                <a:pos x="555" y="0"/>
              </a:cxn>
              <a:cxn ang="0">
                <a:pos x="675" y="3"/>
              </a:cxn>
              <a:cxn ang="0">
                <a:pos x="957" y="31"/>
              </a:cxn>
              <a:cxn ang="0">
                <a:pos x="957" y="31"/>
              </a:cxn>
              <a:cxn ang="0">
                <a:pos x="950" y="30"/>
              </a:cxn>
              <a:cxn ang="0">
                <a:pos x="949" y="30"/>
              </a:cxn>
              <a:cxn ang="0">
                <a:pos x="957" y="31"/>
              </a:cxn>
              <a:cxn ang="0">
                <a:pos x="5" y="30"/>
              </a:cxn>
              <a:cxn ang="0">
                <a:pos x="4" y="30"/>
              </a:cxn>
              <a:cxn ang="0">
                <a:pos x="0" y="31"/>
              </a:cxn>
              <a:cxn ang="0">
                <a:pos x="5" y="30"/>
              </a:cxn>
            </a:cxnLst>
            <a:rect l="0" t="0" r="r" b="b"/>
            <a:pathLst>
              <a:path w="957" h="31">
                <a:moveTo>
                  <a:pt x="675" y="3"/>
                </a:moveTo>
                <a:cubicBezTo>
                  <a:pt x="573" y="0"/>
                  <a:pt x="573" y="0"/>
                  <a:pt x="573" y="0"/>
                </a:cubicBezTo>
                <a:cubicBezTo>
                  <a:pt x="567" y="0"/>
                  <a:pt x="561" y="0"/>
                  <a:pt x="555" y="0"/>
                </a:cubicBezTo>
                <a:cubicBezTo>
                  <a:pt x="597" y="0"/>
                  <a:pt x="637" y="1"/>
                  <a:pt x="675" y="3"/>
                </a:cubicBezTo>
                <a:close/>
                <a:moveTo>
                  <a:pt x="957" y="31"/>
                </a:moveTo>
                <a:cubicBezTo>
                  <a:pt x="957" y="31"/>
                  <a:pt x="957" y="31"/>
                  <a:pt x="957" y="31"/>
                </a:cubicBezTo>
                <a:cubicBezTo>
                  <a:pt x="954" y="31"/>
                  <a:pt x="952" y="30"/>
                  <a:pt x="950" y="30"/>
                </a:cubicBezTo>
                <a:cubicBezTo>
                  <a:pt x="949" y="30"/>
                  <a:pt x="949" y="30"/>
                  <a:pt x="949" y="30"/>
                </a:cubicBezTo>
                <a:cubicBezTo>
                  <a:pt x="952" y="30"/>
                  <a:pt x="954" y="31"/>
                  <a:pt x="957" y="31"/>
                </a:cubicBezTo>
                <a:close/>
                <a:moveTo>
                  <a:pt x="5" y="30"/>
                </a:moveTo>
                <a:cubicBezTo>
                  <a:pt x="5" y="30"/>
                  <a:pt x="4" y="30"/>
                  <a:pt x="4" y="30"/>
                </a:cubicBezTo>
                <a:cubicBezTo>
                  <a:pt x="3" y="30"/>
                  <a:pt x="2" y="30"/>
                  <a:pt x="0" y="31"/>
                </a:cubicBezTo>
                <a:cubicBezTo>
                  <a:pt x="2" y="30"/>
                  <a:pt x="3" y="30"/>
                  <a:pt x="5" y="30"/>
                </a:cubicBez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200">
              <a:solidFill>
                <a:schemeClr val="lt1"/>
              </a:solidFill>
            </a:endParaRPr>
          </a:p>
        </p:txBody>
      </p:sp>
      <p:sp>
        <p:nvSpPr>
          <p:cNvPr id="62" name="Freeform 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 rot="21578059">
            <a:off x="4091217" y="3943035"/>
            <a:ext cx="4025900" cy="878417"/>
          </a:xfrm>
          <a:custGeom>
            <a:avLst/>
            <a:gdLst/>
            <a:ahLst/>
            <a:cxnLst>
              <a:cxn ang="0">
                <a:pos x="959" y="53"/>
              </a:cxn>
              <a:cxn ang="0">
                <a:pos x="925" y="175"/>
              </a:cxn>
              <a:cxn ang="0">
                <a:pos x="925" y="175"/>
              </a:cxn>
              <a:cxn ang="0">
                <a:pos x="925" y="175"/>
              </a:cxn>
              <a:cxn ang="0">
                <a:pos x="915" y="196"/>
              </a:cxn>
              <a:cxn ang="0">
                <a:pos x="482" y="210"/>
              </a:cxn>
              <a:cxn ang="0">
                <a:pos x="48" y="196"/>
              </a:cxn>
              <a:cxn ang="0">
                <a:pos x="38" y="175"/>
              </a:cxn>
              <a:cxn ang="0">
                <a:pos x="4" y="53"/>
              </a:cxn>
              <a:cxn ang="0">
                <a:pos x="3" y="40"/>
              </a:cxn>
              <a:cxn ang="0">
                <a:pos x="0" y="15"/>
              </a:cxn>
              <a:cxn ang="0">
                <a:pos x="482" y="0"/>
              </a:cxn>
              <a:cxn ang="0">
                <a:pos x="963" y="14"/>
              </a:cxn>
              <a:cxn ang="0">
                <a:pos x="960" y="40"/>
              </a:cxn>
              <a:cxn ang="0">
                <a:pos x="959" y="53"/>
              </a:cxn>
            </a:cxnLst>
            <a:rect l="0" t="0" r="r" b="b"/>
            <a:pathLst>
              <a:path w="963" h="210">
                <a:moveTo>
                  <a:pt x="959" y="53"/>
                </a:moveTo>
                <a:cubicBezTo>
                  <a:pt x="953" y="96"/>
                  <a:pt x="942" y="137"/>
                  <a:pt x="925" y="175"/>
                </a:cubicBezTo>
                <a:cubicBezTo>
                  <a:pt x="925" y="175"/>
                  <a:pt x="925" y="175"/>
                  <a:pt x="925" y="175"/>
                </a:cubicBezTo>
                <a:cubicBezTo>
                  <a:pt x="925" y="175"/>
                  <a:pt x="925" y="175"/>
                  <a:pt x="925" y="175"/>
                </a:cubicBezTo>
                <a:cubicBezTo>
                  <a:pt x="922" y="182"/>
                  <a:pt x="919" y="189"/>
                  <a:pt x="915" y="196"/>
                </a:cubicBezTo>
                <a:cubicBezTo>
                  <a:pt x="788" y="205"/>
                  <a:pt x="643" y="210"/>
                  <a:pt x="482" y="210"/>
                </a:cubicBezTo>
                <a:cubicBezTo>
                  <a:pt x="320" y="210"/>
                  <a:pt x="176" y="205"/>
                  <a:pt x="48" y="196"/>
                </a:cubicBezTo>
                <a:cubicBezTo>
                  <a:pt x="44" y="189"/>
                  <a:pt x="41" y="182"/>
                  <a:pt x="38" y="175"/>
                </a:cubicBezTo>
                <a:cubicBezTo>
                  <a:pt x="21" y="136"/>
                  <a:pt x="10" y="96"/>
                  <a:pt x="4" y="53"/>
                </a:cubicBezTo>
                <a:cubicBezTo>
                  <a:pt x="4" y="49"/>
                  <a:pt x="3" y="44"/>
                  <a:pt x="3" y="40"/>
                </a:cubicBezTo>
                <a:cubicBezTo>
                  <a:pt x="2" y="31"/>
                  <a:pt x="1" y="23"/>
                  <a:pt x="0" y="15"/>
                </a:cubicBezTo>
                <a:cubicBezTo>
                  <a:pt x="141" y="5"/>
                  <a:pt x="302" y="0"/>
                  <a:pt x="482" y="0"/>
                </a:cubicBezTo>
                <a:cubicBezTo>
                  <a:pt x="662" y="0"/>
                  <a:pt x="822" y="5"/>
                  <a:pt x="963" y="14"/>
                </a:cubicBezTo>
                <a:cubicBezTo>
                  <a:pt x="962" y="23"/>
                  <a:pt x="961" y="31"/>
                  <a:pt x="960" y="40"/>
                </a:cubicBezTo>
                <a:cubicBezTo>
                  <a:pt x="960" y="44"/>
                  <a:pt x="959" y="49"/>
                  <a:pt x="959" y="53"/>
                </a:cubicBezTo>
                <a:close/>
              </a:path>
            </a:pathLst>
          </a:custGeom>
          <a:gradFill>
            <a:gsLst>
              <a:gs pos="0">
                <a:srgbClr val="FFFFFF">
                  <a:lumMod val="50000"/>
                </a:srgbClr>
              </a:gs>
              <a:gs pos="50000">
                <a:srgbClr val="FFFFFF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56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Helvetica"/>
              <a:ea typeface="微软雅黑"/>
            </a:endParaRPr>
          </a:p>
        </p:txBody>
      </p:sp>
      <p:grpSp>
        <p:nvGrpSpPr>
          <p:cNvPr id="63" name="Group 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580979" y="1773524"/>
            <a:ext cx="3009900" cy="960972"/>
            <a:chOff x="3435734" y="1287280"/>
            <a:chExt cx="2257425" cy="720729"/>
          </a:xfrm>
        </p:grpSpPr>
        <p:sp>
          <p:nvSpPr>
            <p:cNvPr id="64" name="Freeform 6"/>
            <p:cNvSpPr>
              <a:spLocks/>
            </p:cNvSpPr>
            <p:nvPr/>
          </p:nvSpPr>
          <p:spPr bwMode="auto">
            <a:xfrm rot="21578059">
              <a:off x="3440164" y="1287280"/>
              <a:ext cx="2247900" cy="517525"/>
            </a:xfrm>
            <a:custGeom>
              <a:avLst/>
              <a:gdLst/>
              <a:ahLst/>
              <a:cxnLst>
                <a:cxn ang="0">
                  <a:pos x="398" y="118"/>
                </a:cxn>
                <a:cxn ang="0">
                  <a:pos x="358" y="117"/>
                </a:cxn>
                <a:cxn ang="0">
                  <a:pos x="299" y="118"/>
                </a:cxn>
                <a:cxn ang="0">
                  <a:pos x="243" y="120"/>
                </a:cxn>
                <a:cxn ang="0">
                  <a:pos x="232" y="121"/>
                </a:cxn>
                <a:cxn ang="0">
                  <a:pos x="223" y="121"/>
                </a:cxn>
                <a:cxn ang="0">
                  <a:pos x="190" y="123"/>
                </a:cxn>
                <a:cxn ang="0">
                  <a:pos x="159" y="126"/>
                </a:cxn>
                <a:cxn ang="0">
                  <a:pos x="103" y="132"/>
                </a:cxn>
                <a:cxn ang="0">
                  <a:pos x="45" y="144"/>
                </a:cxn>
                <a:cxn ang="0">
                  <a:pos x="3" y="160"/>
                </a:cxn>
                <a:cxn ang="0">
                  <a:pos x="0" y="164"/>
                </a:cxn>
                <a:cxn ang="0">
                  <a:pos x="0" y="163"/>
                </a:cxn>
                <a:cxn ang="0">
                  <a:pos x="1" y="162"/>
                </a:cxn>
                <a:cxn ang="0">
                  <a:pos x="10" y="151"/>
                </a:cxn>
                <a:cxn ang="0">
                  <a:pos x="18" y="143"/>
                </a:cxn>
                <a:cxn ang="0">
                  <a:pos x="26" y="135"/>
                </a:cxn>
                <a:cxn ang="0">
                  <a:pos x="359" y="0"/>
                </a:cxn>
                <a:cxn ang="0">
                  <a:pos x="689" y="132"/>
                </a:cxn>
                <a:cxn ang="0">
                  <a:pos x="700" y="143"/>
                </a:cxn>
                <a:cxn ang="0">
                  <a:pos x="708" y="150"/>
                </a:cxn>
                <a:cxn ang="0">
                  <a:pos x="714" y="158"/>
                </a:cxn>
                <a:cxn ang="0">
                  <a:pos x="717" y="164"/>
                </a:cxn>
                <a:cxn ang="0">
                  <a:pos x="717" y="164"/>
                </a:cxn>
                <a:cxn ang="0">
                  <a:pos x="716" y="163"/>
                </a:cxn>
                <a:cxn ang="0">
                  <a:pos x="717" y="165"/>
                </a:cxn>
                <a:cxn ang="0">
                  <a:pos x="714" y="161"/>
                </a:cxn>
                <a:cxn ang="0">
                  <a:pos x="708" y="156"/>
                </a:cxn>
                <a:cxn ang="0">
                  <a:pos x="689" y="148"/>
                </a:cxn>
                <a:cxn ang="0">
                  <a:pos x="613" y="132"/>
                </a:cxn>
                <a:cxn ang="0">
                  <a:pos x="556" y="126"/>
                </a:cxn>
                <a:cxn ang="0">
                  <a:pos x="525" y="123"/>
                </a:cxn>
                <a:cxn ang="0">
                  <a:pos x="482" y="121"/>
                </a:cxn>
                <a:cxn ang="0">
                  <a:pos x="477" y="120"/>
                </a:cxn>
                <a:cxn ang="0">
                  <a:pos x="475" y="120"/>
                </a:cxn>
                <a:cxn ang="0">
                  <a:pos x="473" y="120"/>
                </a:cxn>
                <a:cxn ang="0">
                  <a:pos x="465" y="119"/>
                </a:cxn>
                <a:cxn ang="0">
                  <a:pos x="460" y="119"/>
                </a:cxn>
                <a:cxn ang="0">
                  <a:pos x="445" y="119"/>
                </a:cxn>
                <a:cxn ang="0">
                  <a:pos x="436" y="119"/>
                </a:cxn>
                <a:cxn ang="0">
                  <a:pos x="398" y="118"/>
                </a:cxn>
              </a:cxnLst>
              <a:rect l="0" t="0" r="r" b="b"/>
              <a:pathLst>
                <a:path w="717" h="165">
                  <a:moveTo>
                    <a:pt x="398" y="118"/>
                  </a:moveTo>
                  <a:cubicBezTo>
                    <a:pt x="385" y="118"/>
                    <a:pt x="372" y="117"/>
                    <a:pt x="358" y="117"/>
                  </a:cubicBezTo>
                  <a:cubicBezTo>
                    <a:pt x="338" y="117"/>
                    <a:pt x="318" y="118"/>
                    <a:pt x="299" y="118"/>
                  </a:cubicBezTo>
                  <a:cubicBezTo>
                    <a:pt x="243" y="120"/>
                    <a:pt x="243" y="120"/>
                    <a:pt x="243" y="120"/>
                  </a:cubicBezTo>
                  <a:cubicBezTo>
                    <a:pt x="239" y="120"/>
                    <a:pt x="236" y="120"/>
                    <a:pt x="232" y="121"/>
                  </a:cubicBezTo>
                  <a:cubicBezTo>
                    <a:pt x="229" y="121"/>
                    <a:pt x="226" y="121"/>
                    <a:pt x="223" y="121"/>
                  </a:cubicBezTo>
                  <a:cubicBezTo>
                    <a:pt x="212" y="122"/>
                    <a:pt x="201" y="122"/>
                    <a:pt x="190" y="123"/>
                  </a:cubicBezTo>
                  <a:cubicBezTo>
                    <a:pt x="179" y="124"/>
                    <a:pt x="169" y="125"/>
                    <a:pt x="159" y="126"/>
                  </a:cubicBezTo>
                  <a:cubicBezTo>
                    <a:pt x="140" y="128"/>
                    <a:pt x="121" y="130"/>
                    <a:pt x="103" y="132"/>
                  </a:cubicBezTo>
                  <a:cubicBezTo>
                    <a:pt x="80" y="136"/>
                    <a:pt x="60" y="140"/>
                    <a:pt x="45" y="144"/>
                  </a:cubicBezTo>
                  <a:cubicBezTo>
                    <a:pt x="23" y="149"/>
                    <a:pt x="10" y="154"/>
                    <a:pt x="3" y="160"/>
                  </a:cubicBezTo>
                  <a:cubicBezTo>
                    <a:pt x="2" y="161"/>
                    <a:pt x="1" y="162"/>
                    <a:pt x="0" y="164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3" y="159"/>
                    <a:pt x="6" y="156"/>
                    <a:pt x="10" y="151"/>
                  </a:cubicBezTo>
                  <a:cubicBezTo>
                    <a:pt x="13" y="149"/>
                    <a:pt x="16" y="146"/>
                    <a:pt x="18" y="143"/>
                  </a:cubicBezTo>
                  <a:cubicBezTo>
                    <a:pt x="21" y="140"/>
                    <a:pt x="23" y="138"/>
                    <a:pt x="26" y="135"/>
                  </a:cubicBezTo>
                  <a:cubicBezTo>
                    <a:pt x="119" y="45"/>
                    <a:pt x="230" y="0"/>
                    <a:pt x="359" y="0"/>
                  </a:cubicBezTo>
                  <a:cubicBezTo>
                    <a:pt x="487" y="0"/>
                    <a:pt x="597" y="44"/>
                    <a:pt x="689" y="132"/>
                  </a:cubicBezTo>
                  <a:cubicBezTo>
                    <a:pt x="693" y="135"/>
                    <a:pt x="697" y="139"/>
                    <a:pt x="700" y="143"/>
                  </a:cubicBezTo>
                  <a:cubicBezTo>
                    <a:pt x="703" y="146"/>
                    <a:pt x="705" y="148"/>
                    <a:pt x="708" y="150"/>
                  </a:cubicBezTo>
                  <a:cubicBezTo>
                    <a:pt x="710" y="152"/>
                    <a:pt x="712" y="155"/>
                    <a:pt x="714" y="158"/>
                  </a:cubicBezTo>
                  <a:cubicBezTo>
                    <a:pt x="716" y="160"/>
                    <a:pt x="717" y="162"/>
                    <a:pt x="717" y="164"/>
                  </a:cubicBezTo>
                  <a:cubicBezTo>
                    <a:pt x="717" y="164"/>
                    <a:pt x="717" y="164"/>
                    <a:pt x="717" y="164"/>
                  </a:cubicBezTo>
                  <a:cubicBezTo>
                    <a:pt x="716" y="164"/>
                    <a:pt x="716" y="163"/>
                    <a:pt x="716" y="163"/>
                  </a:cubicBezTo>
                  <a:cubicBezTo>
                    <a:pt x="717" y="165"/>
                    <a:pt x="717" y="165"/>
                    <a:pt x="717" y="165"/>
                  </a:cubicBezTo>
                  <a:cubicBezTo>
                    <a:pt x="716" y="163"/>
                    <a:pt x="715" y="161"/>
                    <a:pt x="714" y="161"/>
                  </a:cubicBezTo>
                  <a:cubicBezTo>
                    <a:pt x="713" y="159"/>
                    <a:pt x="710" y="157"/>
                    <a:pt x="708" y="156"/>
                  </a:cubicBezTo>
                  <a:cubicBezTo>
                    <a:pt x="703" y="153"/>
                    <a:pt x="697" y="151"/>
                    <a:pt x="689" y="148"/>
                  </a:cubicBezTo>
                  <a:cubicBezTo>
                    <a:pt x="671" y="142"/>
                    <a:pt x="646" y="137"/>
                    <a:pt x="613" y="132"/>
                  </a:cubicBezTo>
                  <a:cubicBezTo>
                    <a:pt x="595" y="130"/>
                    <a:pt x="576" y="128"/>
                    <a:pt x="556" y="126"/>
                  </a:cubicBezTo>
                  <a:cubicBezTo>
                    <a:pt x="546" y="125"/>
                    <a:pt x="536" y="124"/>
                    <a:pt x="525" y="123"/>
                  </a:cubicBezTo>
                  <a:cubicBezTo>
                    <a:pt x="511" y="122"/>
                    <a:pt x="497" y="121"/>
                    <a:pt x="482" y="121"/>
                  </a:cubicBezTo>
                  <a:cubicBezTo>
                    <a:pt x="480" y="120"/>
                    <a:pt x="479" y="120"/>
                    <a:pt x="477" y="120"/>
                  </a:cubicBezTo>
                  <a:cubicBezTo>
                    <a:pt x="477" y="120"/>
                    <a:pt x="476" y="120"/>
                    <a:pt x="475" y="120"/>
                  </a:cubicBezTo>
                  <a:cubicBezTo>
                    <a:pt x="474" y="120"/>
                    <a:pt x="474" y="120"/>
                    <a:pt x="473" y="120"/>
                  </a:cubicBezTo>
                  <a:cubicBezTo>
                    <a:pt x="470" y="119"/>
                    <a:pt x="467" y="119"/>
                    <a:pt x="465" y="119"/>
                  </a:cubicBezTo>
                  <a:cubicBezTo>
                    <a:pt x="463" y="119"/>
                    <a:pt x="461" y="119"/>
                    <a:pt x="460" y="119"/>
                  </a:cubicBezTo>
                  <a:cubicBezTo>
                    <a:pt x="445" y="119"/>
                    <a:pt x="445" y="119"/>
                    <a:pt x="445" y="119"/>
                  </a:cubicBezTo>
                  <a:cubicBezTo>
                    <a:pt x="442" y="119"/>
                    <a:pt x="439" y="119"/>
                    <a:pt x="436" y="119"/>
                  </a:cubicBezTo>
                  <a:lnTo>
                    <a:pt x="398" y="118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lumMod val="75000"/>
                  </a:srgbClr>
                </a:gs>
                <a:gs pos="50000">
                  <a:srgbClr val="FFFFFF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56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Helvetica"/>
                <a:ea typeface="微软雅黑"/>
              </a:endParaRPr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 rot="21578059">
              <a:off x="3435734" y="1685746"/>
              <a:ext cx="2257425" cy="322263"/>
            </a:xfrm>
            <a:custGeom>
              <a:avLst/>
              <a:gdLst/>
              <a:ahLst/>
              <a:cxnLst>
                <a:cxn ang="0">
                  <a:pos x="447" y="1"/>
                </a:cxn>
                <a:cxn ang="0">
                  <a:pos x="462" y="2"/>
                </a:cxn>
                <a:cxn ang="0">
                  <a:pos x="467" y="1"/>
                </a:cxn>
                <a:cxn ang="0">
                  <a:pos x="475" y="2"/>
                </a:cxn>
                <a:cxn ang="0">
                  <a:pos x="477" y="2"/>
                </a:cxn>
                <a:cxn ang="0">
                  <a:pos x="484" y="3"/>
                </a:cxn>
                <a:cxn ang="0">
                  <a:pos x="527" y="5"/>
                </a:cxn>
                <a:cxn ang="0">
                  <a:pos x="558" y="8"/>
                </a:cxn>
                <a:cxn ang="0">
                  <a:pos x="615" y="15"/>
                </a:cxn>
                <a:cxn ang="0">
                  <a:pos x="691" y="30"/>
                </a:cxn>
                <a:cxn ang="0">
                  <a:pos x="710" y="38"/>
                </a:cxn>
                <a:cxn ang="0">
                  <a:pos x="716" y="43"/>
                </a:cxn>
                <a:cxn ang="0">
                  <a:pos x="719" y="47"/>
                </a:cxn>
                <a:cxn ang="0">
                  <a:pos x="718" y="45"/>
                </a:cxn>
                <a:cxn ang="0">
                  <a:pos x="719" y="46"/>
                </a:cxn>
                <a:cxn ang="0">
                  <a:pos x="719" y="46"/>
                </a:cxn>
                <a:cxn ang="0">
                  <a:pos x="719" y="46"/>
                </a:cxn>
                <a:cxn ang="0">
                  <a:pos x="719" y="47"/>
                </a:cxn>
                <a:cxn ang="0">
                  <a:pos x="719" y="47"/>
                </a:cxn>
                <a:cxn ang="0">
                  <a:pos x="719" y="47"/>
                </a:cxn>
                <a:cxn ang="0">
                  <a:pos x="720" y="51"/>
                </a:cxn>
                <a:cxn ang="0">
                  <a:pos x="716" y="59"/>
                </a:cxn>
                <a:cxn ang="0">
                  <a:pos x="691" y="72"/>
                </a:cxn>
                <a:cxn ang="0">
                  <a:pos x="615" y="87"/>
                </a:cxn>
                <a:cxn ang="0">
                  <a:pos x="613" y="88"/>
                </a:cxn>
                <a:cxn ang="0">
                  <a:pos x="523" y="97"/>
                </a:cxn>
                <a:cxn ang="0">
                  <a:pos x="522" y="97"/>
                </a:cxn>
                <a:cxn ang="0">
                  <a:pos x="520" y="97"/>
                </a:cxn>
                <a:cxn ang="0">
                  <a:pos x="360" y="103"/>
                </a:cxn>
                <a:cxn ang="0">
                  <a:pos x="200" y="97"/>
                </a:cxn>
                <a:cxn ang="0">
                  <a:pos x="198" y="97"/>
                </a:cxn>
                <a:cxn ang="0">
                  <a:pos x="197" y="97"/>
                </a:cxn>
                <a:cxn ang="0">
                  <a:pos x="107" y="88"/>
                </a:cxn>
                <a:cxn ang="0">
                  <a:pos x="105" y="87"/>
                </a:cxn>
                <a:cxn ang="0">
                  <a:pos x="47" y="76"/>
                </a:cxn>
                <a:cxn ang="0">
                  <a:pos x="0" y="51"/>
                </a:cxn>
                <a:cxn ang="0">
                  <a:pos x="2" y="45"/>
                </a:cxn>
                <a:cxn ang="0">
                  <a:pos x="2" y="46"/>
                </a:cxn>
                <a:cxn ang="0">
                  <a:pos x="5" y="42"/>
                </a:cxn>
                <a:cxn ang="0">
                  <a:pos x="47" y="25"/>
                </a:cxn>
                <a:cxn ang="0">
                  <a:pos x="105" y="15"/>
                </a:cxn>
                <a:cxn ang="0">
                  <a:pos x="161" y="8"/>
                </a:cxn>
                <a:cxn ang="0">
                  <a:pos x="192" y="5"/>
                </a:cxn>
                <a:cxn ang="0">
                  <a:pos x="225" y="3"/>
                </a:cxn>
                <a:cxn ang="0">
                  <a:pos x="234" y="3"/>
                </a:cxn>
                <a:cxn ang="0">
                  <a:pos x="245" y="2"/>
                </a:cxn>
                <a:cxn ang="0">
                  <a:pos x="301" y="0"/>
                </a:cxn>
                <a:cxn ang="0">
                  <a:pos x="360" y="0"/>
                </a:cxn>
                <a:cxn ang="0">
                  <a:pos x="400" y="0"/>
                </a:cxn>
                <a:cxn ang="0">
                  <a:pos x="438" y="1"/>
                </a:cxn>
                <a:cxn ang="0">
                  <a:pos x="447" y="1"/>
                </a:cxn>
              </a:cxnLst>
              <a:rect l="0" t="0" r="r" b="b"/>
              <a:pathLst>
                <a:path w="720" h="103">
                  <a:moveTo>
                    <a:pt x="447" y="1"/>
                  </a:moveTo>
                  <a:cubicBezTo>
                    <a:pt x="462" y="2"/>
                    <a:pt x="462" y="2"/>
                    <a:pt x="462" y="2"/>
                  </a:cubicBezTo>
                  <a:cubicBezTo>
                    <a:pt x="463" y="1"/>
                    <a:pt x="465" y="1"/>
                    <a:pt x="467" y="1"/>
                  </a:cubicBezTo>
                  <a:cubicBezTo>
                    <a:pt x="469" y="1"/>
                    <a:pt x="472" y="2"/>
                    <a:pt x="475" y="2"/>
                  </a:cubicBezTo>
                  <a:cubicBezTo>
                    <a:pt x="476" y="2"/>
                    <a:pt x="476" y="2"/>
                    <a:pt x="477" y="2"/>
                  </a:cubicBezTo>
                  <a:cubicBezTo>
                    <a:pt x="480" y="2"/>
                    <a:pt x="482" y="3"/>
                    <a:pt x="484" y="3"/>
                  </a:cubicBezTo>
                  <a:cubicBezTo>
                    <a:pt x="499" y="3"/>
                    <a:pt x="513" y="4"/>
                    <a:pt x="527" y="5"/>
                  </a:cubicBezTo>
                  <a:cubicBezTo>
                    <a:pt x="538" y="6"/>
                    <a:pt x="548" y="7"/>
                    <a:pt x="558" y="8"/>
                  </a:cubicBezTo>
                  <a:cubicBezTo>
                    <a:pt x="578" y="10"/>
                    <a:pt x="597" y="12"/>
                    <a:pt x="615" y="15"/>
                  </a:cubicBezTo>
                  <a:cubicBezTo>
                    <a:pt x="648" y="19"/>
                    <a:pt x="673" y="24"/>
                    <a:pt x="691" y="30"/>
                  </a:cubicBezTo>
                  <a:cubicBezTo>
                    <a:pt x="699" y="33"/>
                    <a:pt x="705" y="35"/>
                    <a:pt x="710" y="38"/>
                  </a:cubicBezTo>
                  <a:cubicBezTo>
                    <a:pt x="712" y="40"/>
                    <a:pt x="715" y="41"/>
                    <a:pt x="716" y="43"/>
                  </a:cubicBezTo>
                  <a:cubicBezTo>
                    <a:pt x="717" y="43"/>
                    <a:pt x="718" y="45"/>
                    <a:pt x="719" y="47"/>
                  </a:cubicBezTo>
                  <a:cubicBezTo>
                    <a:pt x="718" y="45"/>
                    <a:pt x="718" y="45"/>
                    <a:pt x="718" y="45"/>
                  </a:cubicBezTo>
                  <a:cubicBezTo>
                    <a:pt x="718" y="45"/>
                    <a:pt x="718" y="45"/>
                    <a:pt x="719" y="46"/>
                  </a:cubicBezTo>
                  <a:cubicBezTo>
                    <a:pt x="719" y="46"/>
                    <a:pt x="719" y="46"/>
                    <a:pt x="719" y="46"/>
                  </a:cubicBezTo>
                  <a:cubicBezTo>
                    <a:pt x="719" y="46"/>
                    <a:pt x="719" y="46"/>
                    <a:pt x="719" y="46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20" y="48"/>
                    <a:pt x="720" y="50"/>
                    <a:pt x="720" y="51"/>
                  </a:cubicBezTo>
                  <a:cubicBezTo>
                    <a:pt x="720" y="53"/>
                    <a:pt x="719" y="56"/>
                    <a:pt x="716" y="59"/>
                  </a:cubicBezTo>
                  <a:cubicBezTo>
                    <a:pt x="712" y="63"/>
                    <a:pt x="703" y="67"/>
                    <a:pt x="691" y="72"/>
                  </a:cubicBezTo>
                  <a:cubicBezTo>
                    <a:pt x="673" y="77"/>
                    <a:pt x="648" y="83"/>
                    <a:pt x="615" y="87"/>
                  </a:cubicBezTo>
                  <a:cubicBezTo>
                    <a:pt x="614" y="87"/>
                    <a:pt x="614" y="88"/>
                    <a:pt x="613" y="88"/>
                  </a:cubicBezTo>
                  <a:cubicBezTo>
                    <a:pt x="585" y="92"/>
                    <a:pt x="555" y="95"/>
                    <a:pt x="523" y="97"/>
                  </a:cubicBezTo>
                  <a:cubicBezTo>
                    <a:pt x="523" y="97"/>
                    <a:pt x="522" y="97"/>
                    <a:pt x="522" y="97"/>
                  </a:cubicBezTo>
                  <a:cubicBezTo>
                    <a:pt x="521" y="97"/>
                    <a:pt x="521" y="97"/>
                    <a:pt x="520" y="97"/>
                  </a:cubicBezTo>
                  <a:cubicBezTo>
                    <a:pt x="472" y="101"/>
                    <a:pt x="419" y="103"/>
                    <a:pt x="360" y="103"/>
                  </a:cubicBezTo>
                  <a:cubicBezTo>
                    <a:pt x="301" y="103"/>
                    <a:pt x="248" y="101"/>
                    <a:pt x="200" y="97"/>
                  </a:cubicBezTo>
                  <a:cubicBezTo>
                    <a:pt x="199" y="97"/>
                    <a:pt x="199" y="97"/>
                    <a:pt x="198" y="97"/>
                  </a:cubicBezTo>
                  <a:cubicBezTo>
                    <a:pt x="198" y="97"/>
                    <a:pt x="197" y="97"/>
                    <a:pt x="197" y="97"/>
                  </a:cubicBezTo>
                  <a:cubicBezTo>
                    <a:pt x="165" y="95"/>
                    <a:pt x="135" y="92"/>
                    <a:pt x="107" y="88"/>
                  </a:cubicBezTo>
                  <a:cubicBezTo>
                    <a:pt x="106" y="88"/>
                    <a:pt x="106" y="87"/>
                    <a:pt x="105" y="87"/>
                  </a:cubicBezTo>
                  <a:cubicBezTo>
                    <a:pt x="82" y="84"/>
                    <a:pt x="62" y="80"/>
                    <a:pt x="47" y="76"/>
                  </a:cubicBezTo>
                  <a:cubicBezTo>
                    <a:pt x="16" y="69"/>
                    <a:pt x="0" y="60"/>
                    <a:pt x="0" y="51"/>
                  </a:cubicBezTo>
                  <a:cubicBezTo>
                    <a:pt x="0" y="49"/>
                    <a:pt x="1" y="47"/>
                    <a:pt x="2" y="45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3" y="45"/>
                    <a:pt x="4" y="43"/>
                    <a:pt x="5" y="42"/>
                  </a:cubicBezTo>
                  <a:cubicBezTo>
                    <a:pt x="12" y="36"/>
                    <a:pt x="25" y="31"/>
                    <a:pt x="47" y="25"/>
                  </a:cubicBezTo>
                  <a:cubicBezTo>
                    <a:pt x="62" y="22"/>
                    <a:pt x="82" y="18"/>
                    <a:pt x="105" y="15"/>
                  </a:cubicBezTo>
                  <a:cubicBezTo>
                    <a:pt x="123" y="12"/>
                    <a:pt x="142" y="10"/>
                    <a:pt x="161" y="8"/>
                  </a:cubicBezTo>
                  <a:cubicBezTo>
                    <a:pt x="171" y="7"/>
                    <a:pt x="181" y="6"/>
                    <a:pt x="192" y="5"/>
                  </a:cubicBezTo>
                  <a:cubicBezTo>
                    <a:pt x="203" y="5"/>
                    <a:pt x="214" y="4"/>
                    <a:pt x="225" y="3"/>
                  </a:cubicBezTo>
                  <a:cubicBezTo>
                    <a:pt x="228" y="3"/>
                    <a:pt x="231" y="3"/>
                    <a:pt x="234" y="3"/>
                  </a:cubicBezTo>
                  <a:cubicBezTo>
                    <a:pt x="238" y="2"/>
                    <a:pt x="241" y="2"/>
                    <a:pt x="245" y="2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20" y="0"/>
                    <a:pt x="340" y="0"/>
                    <a:pt x="360" y="0"/>
                  </a:cubicBezTo>
                  <a:cubicBezTo>
                    <a:pt x="373" y="0"/>
                    <a:pt x="387" y="0"/>
                    <a:pt x="400" y="0"/>
                  </a:cubicBezTo>
                  <a:cubicBezTo>
                    <a:pt x="438" y="1"/>
                    <a:pt x="438" y="1"/>
                    <a:pt x="438" y="1"/>
                  </a:cubicBezTo>
                  <a:cubicBezTo>
                    <a:pt x="441" y="1"/>
                    <a:pt x="444" y="1"/>
                    <a:pt x="447" y="1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</p:grpSp>
      <p:grpSp>
        <p:nvGrpSpPr>
          <p:cNvPr id="66" name="Group 5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091814" y="2668810"/>
            <a:ext cx="4016631" cy="1162040"/>
            <a:chOff x="3068860" y="1958745"/>
            <a:chExt cx="3012473" cy="871530"/>
          </a:xfrm>
        </p:grpSpPr>
        <p:sp>
          <p:nvSpPr>
            <p:cNvPr id="67" name="Freeform 10"/>
            <p:cNvSpPr>
              <a:spLocks/>
            </p:cNvSpPr>
            <p:nvPr/>
          </p:nvSpPr>
          <p:spPr bwMode="auto">
            <a:xfrm rot="21578059">
              <a:off x="3068860" y="1958745"/>
              <a:ext cx="3009900" cy="720725"/>
            </a:xfrm>
            <a:custGeom>
              <a:avLst/>
              <a:gdLst/>
              <a:ahLst/>
              <a:cxnLst>
                <a:cxn ang="0">
                  <a:pos x="319" y="5"/>
                </a:cxn>
                <a:cxn ang="0">
                  <a:pos x="322" y="5"/>
                </a:cxn>
                <a:cxn ang="0">
                  <a:pos x="479" y="0"/>
                </a:cxn>
                <a:cxn ang="0">
                  <a:pos x="641" y="5"/>
                </a:cxn>
                <a:cxn ang="0">
                  <a:pos x="641" y="5"/>
                </a:cxn>
                <a:cxn ang="0">
                  <a:pos x="643" y="5"/>
                </a:cxn>
                <a:cxn ang="0">
                  <a:pos x="836" y="27"/>
                </a:cxn>
                <a:cxn ang="0">
                  <a:pos x="903" y="43"/>
                </a:cxn>
                <a:cxn ang="0">
                  <a:pos x="925" y="86"/>
                </a:cxn>
                <a:cxn ang="0">
                  <a:pos x="941" y="132"/>
                </a:cxn>
                <a:cxn ang="0">
                  <a:pos x="942" y="134"/>
                </a:cxn>
                <a:cxn ang="0">
                  <a:pos x="960" y="230"/>
                </a:cxn>
                <a:cxn ang="0">
                  <a:pos x="820" y="209"/>
                </a:cxn>
                <a:cxn ang="0">
                  <a:pos x="754" y="205"/>
                </a:cxn>
                <a:cxn ang="0">
                  <a:pos x="687" y="202"/>
                </a:cxn>
                <a:cxn ang="0">
                  <a:pos x="678" y="202"/>
                </a:cxn>
                <a:cxn ang="0">
                  <a:pos x="558" y="198"/>
                </a:cxn>
                <a:cxn ang="0">
                  <a:pos x="395" y="198"/>
                </a:cxn>
                <a:cxn ang="0">
                  <a:pos x="284" y="202"/>
                </a:cxn>
                <a:cxn ang="0">
                  <a:pos x="272" y="202"/>
                </a:cxn>
                <a:cxn ang="0">
                  <a:pos x="205" y="205"/>
                </a:cxn>
                <a:cxn ang="0">
                  <a:pos x="140" y="209"/>
                </a:cxn>
                <a:cxn ang="0">
                  <a:pos x="3" y="229"/>
                </a:cxn>
                <a:cxn ang="0">
                  <a:pos x="3" y="229"/>
                </a:cxn>
                <a:cxn ang="0">
                  <a:pos x="0" y="230"/>
                </a:cxn>
                <a:cxn ang="0">
                  <a:pos x="17" y="135"/>
                </a:cxn>
                <a:cxn ang="0">
                  <a:pos x="18" y="133"/>
                </a:cxn>
                <a:cxn ang="0">
                  <a:pos x="35" y="86"/>
                </a:cxn>
                <a:cxn ang="0">
                  <a:pos x="56" y="42"/>
                </a:cxn>
                <a:cxn ang="0">
                  <a:pos x="122" y="27"/>
                </a:cxn>
                <a:cxn ang="0">
                  <a:pos x="318" y="5"/>
                </a:cxn>
                <a:cxn ang="0">
                  <a:pos x="319" y="5"/>
                </a:cxn>
              </a:cxnLst>
              <a:rect l="0" t="0" r="r" b="b"/>
              <a:pathLst>
                <a:path w="960" h="230">
                  <a:moveTo>
                    <a:pt x="319" y="5"/>
                  </a:moveTo>
                  <a:cubicBezTo>
                    <a:pt x="320" y="5"/>
                    <a:pt x="321" y="5"/>
                    <a:pt x="322" y="5"/>
                  </a:cubicBezTo>
                  <a:cubicBezTo>
                    <a:pt x="371" y="2"/>
                    <a:pt x="423" y="0"/>
                    <a:pt x="479" y="0"/>
                  </a:cubicBezTo>
                  <a:cubicBezTo>
                    <a:pt x="537" y="0"/>
                    <a:pt x="591" y="2"/>
                    <a:pt x="641" y="5"/>
                  </a:cubicBezTo>
                  <a:cubicBezTo>
                    <a:pt x="641" y="5"/>
                    <a:pt x="641" y="5"/>
                    <a:pt x="641" y="5"/>
                  </a:cubicBezTo>
                  <a:cubicBezTo>
                    <a:pt x="642" y="5"/>
                    <a:pt x="642" y="5"/>
                    <a:pt x="643" y="5"/>
                  </a:cubicBezTo>
                  <a:cubicBezTo>
                    <a:pt x="714" y="9"/>
                    <a:pt x="779" y="17"/>
                    <a:pt x="836" y="27"/>
                  </a:cubicBezTo>
                  <a:cubicBezTo>
                    <a:pt x="862" y="32"/>
                    <a:pt x="884" y="37"/>
                    <a:pt x="903" y="43"/>
                  </a:cubicBezTo>
                  <a:cubicBezTo>
                    <a:pt x="911" y="57"/>
                    <a:pt x="918" y="71"/>
                    <a:pt x="925" y="86"/>
                  </a:cubicBezTo>
                  <a:cubicBezTo>
                    <a:pt x="931" y="101"/>
                    <a:pt x="936" y="117"/>
                    <a:pt x="941" y="132"/>
                  </a:cubicBezTo>
                  <a:cubicBezTo>
                    <a:pt x="941" y="133"/>
                    <a:pt x="942" y="134"/>
                    <a:pt x="942" y="134"/>
                  </a:cubicBezTo>
                  <a:cubicBezTo>
                    <a:pt x="951" y="165"/>
                    <a:pt x="957" y="197"/>
                    <a:pt x="960" y="230"/>
                  </a:cubicBezTo>
                  <a:cubicBezTo>
                    <a:pt x="938" y="221"/>
                    <a:pt x="891" y="215"/>
                    <a:pt x="820" y="209"/>
                  </a:cubicBezTo>
                  <a:cubicBezTo>
                    <a:pt x="799" y="207"/>
                    <a:pt x="777" y="206"/>
                    <a:pt x="754" y="205"/>
                  </a:cubicBezTo>
                  <a:cubicBezTo>
                    <a:pt x="733" y="204"/>
                    <a:pt x="710" y="203"/>
                    <a:pt x="687" y="202"/>
                  </a:cubicBezTo>
                  <a:cubicBezTo>
                    <a:pt x="678" y="202"/>
                    <a:pt x="678" y="202"/>
                    <a:pt x="678" y="202"/>
                  </a:cubicBezTo>
                  <a:cubicBezTo>
                    <a:pt x="639" y="200"/>
                    <a:pt x="600" y="198"/>
                    <a:pt x="558" y="198"/>
                  </a:cubicBezTo>
                  <a:cubicBezTo>
                    <a:pt x="395" y="198"/>
                    <a:pt x="395" y="198"/>
                    <a:pt x="395" y="198"/>
                  </a:cubicBezTo>
                  <a:cubicBezTo>
                    <a:pt x="357" y="199"/>
                    <a:pt x="320" y="200"/>
                    <a:pt x="284" y="202"/>
                  </a:cubicBezTo>
                  <a:cubicBezTo>
                    <a:pt x="272" y="202"/>
                    <a:pt x="272" y="202"/>
                    <a:pt x="272" y="202"/>
                  </a:cubicBezTo>
                  <a:cubicBezTo>
                    <a:pt x="249" y="203"/>
                    <a:pt x="227" y="204"/>
                    <a:pt x="205" y="205"/>
                  </a:cubicBezTo>
                  <a:cubicBezTo>
                    <a:pt x="182" y="206"/>
                    <a:pt x="161" y="207"/>
                    <a:pt x="140" y="209"/>
                  </a:cubicBezTo>
                  <a:cubicBezTo>
                    <a:pt x="72" y="214"/>
                    <a:pt x="27" y="221"/>
                    <a:pt x="3" y="229"/>
                  </a:cubicBezTo>
                  <a:cubicBezTo>
                    <a:pt x="4" y="229"/>
                    <a:pt x="4" y="229"/>
                    <a:pt x="3" y="229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2" y="197"/>
                    <a:pt x="8" y="165"/>
                    <a:pt x="17" y="135"/>
                  </a:cubicBezTo>
                  <a:cubicBezTo>
                    <a:pt x="17" y="134"/>
                    <a:pt x="17" y="133"/>
                    <a:pt x="18" y="133"/>
                  </a:cubicBezTo>
                  <a:cubicBezTo>
                    <a:pt x="22" y="117"/>
                    <a:pt x="28" y="101"/>
                    <a:pt x="35" y="86"/>
                  </a:cubicBezTo>
                  <a:cubicBezTo>
                    <a:pt x="41" y="71"/>
                    <a:pt x="48" y="57"/>
                    <a:pt x="56" y="42"/>
                  </a:cubicBezTo>
                  <a:cubicBezTo>
                    <a:pt x="74" y="37"/>
                    <a:pt x="97" y="32"/>
                    <a:pt x="122" y="27"/>
                  </a:cubicBezTo>
                  <a:cubicBezTo>
                    <a:pt x="180" y="17"/>
                    <a:pt x="245" y="9"/>
                    <a:pt x="318" y="5"/>
                  </a:cubicBezTo>
                  <a:cubicBezTo>
                    <a:pt x="318" y="5"/>
                    <a:pt x="319" y="5"/>
                    <a:pt x="319" y="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lumMod val="75000"/>
                  </a:srgbClr>
                </a:gs>
                <a:gs pos="50000">
                  <a:srgbClr val="FFFFFF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56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Helvetica"/>
                <a:ea typeface="微软雅黑"/>
              </a:endParaRPr>
            </a:p>
          </p:txBody>
        </p:sp>
        <p:sp>
          <p:nvSpPr>
            <p:cNvPr id="68" name="Freeform 11"/>
            <p:cNvSpPr>
              <a:spLocks/>
            </p:cNvSpPr>
            <p:nvPr/>
          </p:nvSpPr>
          <p:spPr bwMode="auto">
            <a:xfrm rot="21578059">
              <a:off x="3071433" y="2614375"/>
              <a:ext cx="3009900" cy="215900"/>
            </a:xfrm>
            <a:custGeom>
              <a:avLst/>
              <a:gdLst/>
              <a:ahLst/>
              <a:cxnLst>
                <a:cxn ang="0">
                  <a:pos x="210" y="8"/>
                </a:cxn>
                <a:cxn ang="0">
                  <a:pos x="272" y="4"/>
                </a:cxn>
                <a:cxn ang="0">
                  <a:pos x="383" y="1"/>
                </a:cxn>
                <a:cxn ang="0">
                  <a:pos x="480" y="0"/>
                </a:cxn>
                <a:cxn ang="0">
                  <a:pos x="576" y="1"/>
                </a:cxn>
                <a:cxn ang="0">
                  <a:pos x="687" y="4"/>
                </a:cxn>
                <a:cxn ang="0">
                  <a:pos x="696" y="4"/>
                </a:cxn>
                <a:cxn ang="0">
                  <a:pos x="723" y="6"/>
                </a:cxn>
                <a:cxn ang="0">
                  <a:pos x="750" y="8"/>
                </a:cxn>
                <a:cxn ang="0">
                  <a:pos x="751" y="8"/>
                </a:cxn>
                <a:cxn ang="0">
                  <a:pos x="872" y="18"/>
                </a:cxn>
                <a:cxn ang="0">
                  <a:pos x="874" y="18"/>
                </a:cxn>
                <a:cxn ang="0">
                  <a:pos x="884" y="19"/>
                </a:cxn>
                <a:cxn ang="0">
                  <a:pos x="899" y="21"/>
                </a:cxn>
                <a:cxn ang="0">
                  <a:pos x="928" y="25"/>
                </a:cxn>
                <a:cxn ang="0">
                  <a:pos x="931" y="25"/>
                </a:cxn>
                <a:cxn ang="0">
                  <a:pos x="932" y="25"/>
                </a:cxn>
                <a:cxn ang="0">
                  <a:pos x="948" y="28"/>
                </a:cxn>
                <a:cxn ang="0">
                  <a:pos x="953" y="29"/>
                </a:cxn>
                <a:cxn ang="0">
                  <a:pos x="960" y="34"/>
                </a:cxn>
                <a:cxn ang="0">
                  <a:pos x="960" y="36"/>
                </a:cxn>
                <a:cxn ang="0">
                  <a:pos x="820" y="59"/>
                </a:cxn>
                <a:cxn ang="0">
                  <a:pos x="480" y="69"/>
                </a:cxn>
                <a:cxn ang="0">
                  <a:pos x="140" y="59"/>
                </a:cxn>
                <a:cxn ang="0">
                  <a:pos x="0" y="35"/>
                </a:cxn>
                <a:cxn ang="0">
                  <a:pos x="7" y="29"/>
                </a:cxn>
                <a:cxn ang="0">
                  <a:pos x="13" y="28"/>
                </a:cxn>
                <a:cxn ang="0">
                  <a:pos x="29" y="25"/>
                </a:cxn>
                <a:cxn ang="0">
                  <a:pos x="32" y="25"/>
                </a:cxn>
                <a:cxn ang="0">
                  <a:pos x="35" y="25"/>
                </a:cxn>
                <a:cxn ang="0">
                  <a:pos x="38" y="24"/>
                </a:cxn>
                <a:cxn ang="0">
                  <a:pos x="41" y="24"/>
                </a:cxn>
                <a:cxn ang="0">
                  <a:pos x="43" y="23"/>
                </a:cxn>
                <a:cxn ang="0">
                  <a:pos x="53" y="22"/>
                </a:cxn>
                <a:cxn ang="0">
                  <a:pos x="56" y="22"/>
                </a:cxn>
                <a:cxn ang="0">
                  <a:pos x="63" y="21"/>
                </a:cxn>
                <a:cxn ang="0">
                  <a:pos x="65" y="21"/>
                </a:cxn>
                <a:cxn ang="0">
                  <a:pos x="68" y="20"/>
                </a:cxn>
                <a:cxn ang="0">
                  <a:pos x="204" y="8"/>
                </a:cxn>
                <a:cxn ang="0">
                  <a:pos x="210" y="8"/>
                </a:cxn>
              </a:cxnLst>
              <a:rect l="0" t="0" r="r" b="b"/>
              <a:pathLst>
                <a:path w="960" h="69">
                  <a:moveTo>
                    <a:pt x="210" y="8"/>
                  </a:moveTo>
                  <a:cubicBezTo>
                    <a:pt x="230" y="6"/>
                    <a:pt x="251" y="5"/>
                    <a:pt x="272" y="4"/>
                  </a:cubicBezTo>
                  <a:cubicBezTo>
                    <a:pt x="383" y="1"/>
                    <a:pt x="383" y="1"/>
                    <a:pt x="383" y="1"/>
                  </a:cubicBezTo>
                  <a:cubicBezTo>
                    <a:pt x="414" y="1"/>
                    <a:pt x="446" y="0"/>
                    <a:pt x="480" y="0"/>
                  </a:cubicBezTo>
                  <a:cubicBezTo>
                    <a:pt x="513" y="0"/>
                    <a:pt x="545" y="1"/>
                    <a:pt x="576" y="1"/>
                  </a:cubicBezTo>
                  <a:cubicBezTo>
                    <a:pt x="687" y="4"/>
                    <a:pt x="687" y="4"/>
                    <a:pt x="687" y="4"/>
                  </a:cubicBezTo>
                  <a:cubicBezTo>
                    <a:pt x="690" y="4"/>
                    <a:pt x="693" y="4"/>
                    <a:pt x="696" y="4"/>
                  </a:cubicBezTo>
                  <a:cubicBezTo>
                    <a:pt x="723" y="6"/>
                    <a:pt x="723" y="6"/>
                    <a:pt x="723" y="6"/>
                  </a:cubicBezTo>
                  <a:cubicBezTo>
                    <a:pt x="732" y="6"/>
                    <a:pt x="741" y="7"/>
                    <a:pt x="750" y="8"/>
                  </a:cubicBezTo>
                  <a:cubicBezTo>
                    <a:pt x="750" y="8"/>
                    <a:pt x="751" y="8"/>
                    <a:pt x="751" y="8"/>
                  </a:cubicBezTo>
                  <a:cubicBezTo>
                    <a:pt x="872" y="18"/>
                    <a:pt x="872" y="18"/>
                    <a:pt x="872" y="18"/>
                  </a:cubicBezTo>
                  <a:cubicBezTo>
                    <a:pt x="872" y="18"/>
                    <a:pt x="873" y="18"/>
                    <a:pt x="874" y="18"/>
                  </a:cubicBezTo>
                  <a:cubicBezTo>
                    <a:pt x="877" y="19"/>
                    <a:pt x="880" y="19"/>
                    <a:pt x="884" y="19"/>
                  </a:cubicBezTo>
                  <a:cubicBezTo>
                    <a:pt x="889" y="20"/>
                    <a:pt x="894" y="20"/>
                    <a:pt x="899" y="21"/>
                  </a:cubicBezTo>
                  <a:cubicBezTo>
                    <a:pt x="909" y="22"/>
                    <a:pt x="918" y="24"/>
                    <a:pt x="928" y="25"/>
                  </a:cubicBezTo>
                  <a:cubicBezTo>
                    <a:pt x="929" y="25"/>
                    <a:pt x="930" y="25"/>
                    <a:pt x="931" y="25"/>
                  </a:cubicBezTo>
                  <a:cubicBezTo>
                    <a:pt x="931" y="25"/>
                    <a:pt x="931" y="25"/>
                    <a:pt x="932" y="25"/>
                  </a:cubicBezTo>
                  <a:cubicBezTo>
                    <a:pt x="948" y="28"/>
                    <a:pt x="948" y="28"/>
                    <a:pt x="948" y="28"/>
                  </a:cubicBezTo>
                  <a:cubicBezTo>
                    <a:pt x="949" y="28"/>
                    <a:pt x="951" y="28"/>
                    <a:pt x="953" y="29"/>
                  </a:cubicBezTo>
                  <a:cubicBezTo>
                    <a:pt x="957" y="30"/>
                    <a:pt x="959" y="32"/>
                    <a:pt x="960" y="34"/>
                  </a:cubicBezTo>
                  <a:cubicBezTo>
                    <a:pt x="960" y="34"/>
                    <a:pt x="960" y="35"/>
                    <a:pt x="960" y="36"/>
                  </a:cubicBezTo>
                  <a:cubicBezTo>
                    <a:pt x="957" y="45"/>
                    <a:pt x="910" y="53"/>
                    <a:pt x="820" y="59"/>
                  </a:cubicBezTo>
                  <a:cubicBezTo>
                    <a:pt x="726" y="66"/>
                    <a:pt x="613" y="69"/>
                    <a:pt x="480" y="69"/>
                  </a:cubicBezTo>
                  <a:cubicBezTo>
                    <a:pt x="347" y="69"/>
                    <a:pt x="234" y="66"/>
                    <a:pt x="140" y="59"/>
                  </a:cubicBezTo>
                  <a:cubicBezTo>
                    <a:pt x="47" y="52"/>
                    <a:pt x="0" y="44"/>
                    <a:pt x="0" y="35"/>
                  </a:cubicBezTo>
                  <a:cubicBezTo>
                    <a:pt x="0" y="33"/>
                    <a:pt x="2" y="31"/>
                    <a:pt x="7" y="29"/>
                  </a:cubicBezTo>
                  <a:cubicBezTo>
                    <a:pt x="9" y="28"/>
                    <a:pt x="11" y="28"/>
                    <a:pt x="13" y="2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5"/>
                    <a:pt x="31" y="25"/>
                    <a:pt x="32" y="25"/>
                  </a:cubicBezTo>
                  <a:cubicBezTo>
                    <a:pt x="33" y="25"/>
                    <a:pt x="34" y="25"/>
                    <a:pt x="35" y="25"/>
                  </a:cubicBezTo>
                  <a:cubicBezTo>
                    <a:pt x="36" y="24"/>
                    <a:pt x="37" y="24"/>
                    <a:pt x="38" y="24"/>
                  </a:cubicBezTo>
                  <a:cubicBezTo>
                    <a:pt x="39" y="24"/>
                    <a:pt x="40" y="24"/>
                    <a:pt x="41" y="24"/>
                  </a:cubicBezTo>
                  <a:cubicBezTo>
                    <a:pt x="41" y="24"/>
                    <a:pt x="42" y="23"/>
                    <a:pt x="43" y="23"/>
                  </a:cubicBezTo>
                  <a:cubicBezTo>
                    <a:pt x="46" y="23"/>
                    <a:pt x="50" y="23"/>
                    <a:pt x="53" y="22"/>
                  </a:cubicBezTo>
                  <a:cubicBezTo>
                    <a:pt x="54" y="22"/>
                    <a:pt x="55" y="22"/>
                    <a:pt x="56" y="22"/>
                  </a:cubicBezTo>
                  <a:cubicBezTo>
                    <a:pt x="58" y="21"/>
                    <a:pt x="60" y="21"/>
                    <a:pt x="63" y="21"/>
                  </a:cubicBezTo>
                  <a:cubicBezTo>
                    <a:pt x="64" y="21"/>
                    <a:pt x="65" y="21"/>
                    <a:pt x="65" y="21"/>
                  </a:cubicBezTo>
                  <a:cubicBezTo>
                    <a:pt x="66" y="20"/>
                    <a:pt x="67" y="20"/>
                    <a:pt x="68" y="20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6" y="8"/>
                    <a:pt x="208" y="8"/>
                    <a:pt x="210" y="8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</p:grpSp>
      <p:grpSp>
        <p:nvGrpSpPr>
          <p:cNvPr id="69" name="Group 5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546834" y="4897222"/>
            <a:ext cx="3253317" cy="1037157"/>
            <a:chOff x="3410125" y="3630054"/>
            <a:chExt cx="2439988" cy="777868"/>
          </a:xfrm>
        </p:grpSpPr>
        <p:sp>
          <p:nvSpPr>
            <p:cNvPr id="70" name="Freeform 7"/>
            <p:cNvSpPr>
              <a:spLocks/>
            </p:cNvSpPr>
            <p:nvPr/>
          </p:nvSpPr>
          <p:spPr bwMode="auto">
            <a:xfrm rot="21578059">
              <a:off x="3415372" y="3849122"/>
              <a:ext cx="2433638" cy="558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4"/>
                </a:cxn>
                <a:cxn ang="0">
                  <a:pos x="10" y="9"/>
                </a:cxn>
                <a:cxn ang="0">
                  <a:pos x="18" y="13"/>
                </a:cxn>
                <a:cxn ang="0">
                  <a:pos x="30" y="18"/>
                </a:cxn>
                <a:cxn ang="0">
                  <a:pos x="113" y="35"/>
                </a:cxn>
                <a:cxn ang="0">
                  <a:pos x="174" y="42"/>
                </a:cxn>
                <a:cxn ang="0">
                  <a:pos x="208" y="45"/>
                </a:cxn>
                <a:cxn ang="0">
                  <a:pos x="254" y="48"/>
                </a:cxn>
                <a:cxn ang="0">
                  <a:pos x="260" y="48"/>
                </a:cxn>
                <a:cxn ang="0">
                  <a:pos x="262" y="48"/>
                </a:cxn>
                <a:cxn ang="0">
                  <a:pos x="264" y="48"/>
                </a:cxn>
                <a:cxn ang="0">
                  <a:pos x="273" y="49"/>
                </a:cxn>
                <a:cxn ang="0">
                  <a:pos x="278" y="49"/>
                </a:cxn>
                <a:cxn ang="0">
                  <a:pos x="294" y="49"/>
                </a:cxn>
                <a:cxn ang="0">
                  <a:pos x="304" y="50"/>
                </a:cxn>
                <a:cxn ang="0">
                  <a:pos x="345" y="50"/>
                </a:cxn>
                <a:cxn ang="0">
                  <a:pos x="388" y="51"/>
                </a:cxn>
                <a:cxn ang="0">
                  <a:pos x="452" y="50"/>
                </a:cxn>
                <a:cxn ang="0">
                  <a:pos x="513" y="48"/>
                </a:cxn>
                <a:cxn ang="0">
                  <a:pos x="524" y="48"/>
                </a:cxn>
                <a:cxn ang="0">
                  <a:pos x="535" y="47"/>
                </a:cxn>
                <a:cxn ang="0">
                  <a:pos x="570" y="45"/>
                </a:cxn>
                <a:cxn ang="0">
                  <a:pos x="603" y="42"/>
                </a:cxn>
                <a:cxn ang="0">
                  <a:pos x="664" y="35"/>
                </a:cxn>
                <a:cxn ang="0">
                  <a:pos x="714" y="26"/>
                </a:cxn>
                <a:cxn ang="0">
                  <a:pos x="728" y="23"/>
                </a:cxn>
                <a:cxn ang="0">
                  <a:pos x="773" y="5"/>
                </a:cxn>
                <a:cxn ang="0">
                  <a:pos x="776" y="1"/>
                </a:cxn>
                <a:cxn ang="0">
                  <a:pos x="775" y="2"/>
                </a:cxn>
                <a:cxn ang="0">
                  <a:pos x="775" y="3"/>
                </a:cxn>
                <a:cxn ang="0">
                  <a:pos x="765" y="14"/>
                </a:cxn>
                <a:cxn ang="0">
                  <a:pos x="756" y="23"/>
                </a:cxn>
                <a:cxn ang="0">
                  <a:pos x="748" y="32"/>
                </a:cxn>
                <a:cxn ang="0">
                  <a:pos x="387" y="178"/>
                </a:cxn>
                <a:cxn ang="0">
                  <a:pos x="30" y="36"/>
                </a:cxn>
                <a:cxn ang="0">
                  <a:pos x="18" y="23"/>
                </a:cxn>
                <a:cxn ang="0">
                  <a:pos x="10" y="16"/>
                </a:cxn>
                <a:cxn ang="0">
                  <a:pos x="3" y="7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776" h="178">
                  <a:moveTo>
                    <a:pt x="0" y="0"/>
                  </a:moveTo>
                  <a:cubicBezTo>
                    <a:pt x="2" y="2"/>
                    <a:pt x="3" y="4"/>
                    <a:pt x="3" y="4"/>
                  </a:cubicBezTo>
                  <a:cubicBezTo>
                    <a:pt x="5" y="6"/>
                    <a:pt x="7" y="8"/>
                    <a:pt x="10" y="9"/>
                  </a:cubicBezTo>
                  <a:cubicBezTo>
                    <a:pt x="13" y="11"/>
                    <a:pt x="15" y="12"/>
                    <a:pt x="18" y="13"/>
                  </a:cubicBezTo>
                  <a:cubicBezTo>
                    <a:pt x="22" y="15"/>
                    <a:pt x="26" y="16"/>
                    <a:pt x="30" y="18"/>
                  </a:cubicBezTo>
                  <a:cubicBezTo>
                    <a:pt x="49" y="24"/>
                    <a:pt x="77" y="30"/>
                    <a:pt x="113" y="35"/>
                  </a:cubicBezTo>
                  <a:cubicBezTo>
                    <a:pt x="132" y="38"/>
                    <a:pt x="152" y="40"/>
                    <a:pt x="174" y="42"/>
                  </a:cubicBezTo>
                  <a:cubicBezTo>
                    <a:pt x="185" y="43"/>
                    <a:pt x="196" y="44"/>
                    <a:pt x="208" y="45"/>
                  </a:cubicBezTo>
                  <a:cubicBezTo>
                    <a:pt x="223" y="46"/>
                    <a:pt x="238" y="47"/>
                    <a:pt x="254" y="48"/>
                  </a:cubicBezTo>
                  <a:cubicBezTo>
                    <a:pt x="256" y="48"/>
                    <a:pt x="258" y="48"/>
                    <a:pt x="260" y="48"/>
                  </a:cubicBezTo>
                  <a:cubicBezTo>
                    <a:pt x="260" y="48"/>
                    <a:pt x="261" y="48"/>
                    <a:pt x="262" y="48"/>
                  </a:cubicBezTo>
                  <a:cubicBezTo>
                    <a:pt x="263" y="48"/>
                    <a:pt x="263" y="48"/>
                    <a:pt x="264" y="48"/>
                  </a:cubicBezTo>
                  <a:cubicBezTo>
                    <a:pt x="268" y="49"/>
                    <a:pt x="271" y="49"/>
                    <a:pt x="273" y="49"/>
                  </a:cubicBezTo>
                  <a:cubicBezTo>
                    <a:pt x="275" y="49"/>
                    <a:pt x="277" y="49"/>
                    <a:pt x="278" y="49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7" y="49"/>
                    <a:pt x="301" y="50"/>
                    <a:pt x="304" y="50"/>
                  </a:cubicBezTo>
                  <a:cubicBezTo>
                    <a:pt x="345" y="50"/>
                    <a:pt x="345" y="50"/>
                    <a:pt x="345" y="50"/>
                  </a:cubicBezTo>
                  <a:cubicBezTo>
                    <a:pt x="359" y="51"/>
                    <a:pt x="374" y="51"/>
                    <a:pt x="388" y="51"/>
                  </a:cubicBezTo>
                  <a:cubicBezTo>
                    <a:pt x="410" y="51"/>
                    <a:pt x="431" y="51"/>
                    <a:pt x="452" y="50"/>
                  </a:cubicBezTo>
                  <a:cubicBezTo>
                    <a:pt x="513" y="48"/>
                    <a:pt x="513" y="48"/>
                    <a:pt x="513" y="48"/>
                  </a:cubicBezTo>
                  <a:cubicBezTo>
                    <a:pt x="517" y="48"/>
                    <a:pt x="521" y="48"/>
                    <a:pt x="524" y="48"/>
                  </a:cubicBezTo>
                  <a:cubicBezTo>
                    <a:pt x="528" y="47"/>
                    <a:pt x="531" y="47"/>
                    <a:pt x="535" y="47"/>
                  </a:cubicBezTo>
                  <a:cubicBezTo>
                    <a:pt x="547" y="46"/>
                    <a:pt x="559" y="46"/>
                    <a:pt x="570" y="45"/>
                  </a:cubicBezTo>
                  <a:cubicBezTo>
                    <a:pt x="582" y="44"/>
                    <a:pt x="592" y="43"/>
                    <a:pt x="603" y="42"/>
                  </a:cubicBezTo>
                  <a:cubicBezTo>
                    <a:pt x="624" y="40"/>
                    <a:pt x="645" y="37"/>
                    <a:pt x="664" y="35"/>
                  </a:cubicBezTo>
                  <a:cubicBezTo>
                    <a:pt x="683" y="32"/>
                    <a:pt x="700" y="29"/>
                    <a:pt x="714" y="26"/>
                  </a:cubicBezTo>
                  <a:cubicBezTo>
                    <a:pt x="719" y="25"/>
                    <a:pt x="723" y="24"/>
                    <a:pt x="728" y="23"/>
                  </a:cubicBezTo>
                  <a:cubicBezTo>
                    <a:pt x="750" y="17"/>
                    <a:pt x="765" y="11"/>
                    <a:pt x="773" y="5"/>
                  </a:cubicBezTo>
                  <a:cubicBezTo>
                    <a:pt x="774" y="4"/>
                    <a:pt x="775" y="2"/>
                    <a:pt x="776" y="1"/>
                  </a:cubicBezTo>
                  <a:cubicBezTo>
                    <a:pt x="775" y="2"/>
                    <a:pt x="775" y="2"/>
                    <a:pt x="775" y="2"/>
                  </a:cubicBezTo>
                  <a:cubicBezTo>
                    <a:pt x="775" y="3"/>
                    <a:pt x="775" y="3"/>
                    <a:pt x="775" y="3"/>
                  </a:cubicBezTo>
                  <a:cubicBezTo>
                    <a:pt x="773" y="6"/>
                    <a:pt x="769" y="9"/>
                    <a:pt x="765" y="14"/>
                  </a:cubicBezTo>
                  <a:cubicBezTo>
                    <a:pt x="762" y="17"/>
                    <a:pt x="759" y="20"/>
                    <a:pt x="756" y="23"/>
                  </a:cubicBezTo>
                  <a:cubicBezTo>
                    <a:pt x="753" y="26"/>
                    <a:pt x="750" y="29"/>
                    <a:pt x="748" y="32"/>
                  </a:cubicBezTo>
                  <a:cubicBezTo>
                    <a:pt x="647" y="129"/>
                    <a:pt x="527" y="178"/>
                    <a:pt x="387" y="178"/>
                  </a:cubicBezTo>
                  <a:cubicBezTo>
                    <a:pt x="249" y="178"/>
                    <a:pt x="130" y="131"/>
                    <a:pt x="30" y="36"/>
                  </a:cubicBezTo>
                  <a:cubicBezTo>
                    <a:pt x="26" y="32"/>
                    <a:pt x="22" y="28"/>
                    <a:pt x="18" y="23"/>
                  </a:cubicBezTo>
                  <a:cubicBezTo>
                    <a:pt x="15" y="21"/>
                    <a:pt x="13" y="18"/>
                    <a:pt x="10" y="16"/>
                  </a:cubicBezTo>
                  <a:cubicBezTo>
                    <a:pt x="8" y="13"/>
                    <a:pt x="6" y="11"/>
                    <a:pt x="3" y="7"/>
                  </a:cubicBezTo>
                  <a:cubicBezTo>
                    <a:pt x="1" y="5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lumMod val="75000"/>
                  </a:srgbClr>
                </a:gs>
                <a:gs pos="50000">
                  <a:srgbClr val="FFFFFF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56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Helvetica"/>
                <a:ea typeface="微软雅黑"/>
              </a:endParaRPr>
            </a:p>
          </p:txBody>
        </p:sp>
        <p:sp>
          <p:nvSpPr>
            <p:cNvPr id="71" name="Freeform 12"/>
            <p:cNvSpPr>
              <a:spLocks/>
            </p:cNvSpPr>
            <p:nvPr/>
          </p:nvSpPr>
          <p:spPr bwMode="auto">
            <a:xfrm rot="21578059">
              <a:off x="3410125" y="3630054"/>
              <a:ext cx="2439988" cy="347663"/>
            </a:xfrm>
            <a:custGeom>
              <a:avLst/>
              <a:gdLst/>
              <a:ahLst/>
              <a:cxnLst>
                <a:cxn ang="0">
                  <a:pos x="1" y="60"/>
                </a:cxn>
                <a:cxn ang="0">
                  <a:pos x="2" y="61"/>
                </a:cxn>
                <a:cxn ang="0">
                  <a:pos x="1" y="61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56"/>
                </a:cxn>
                <a:cxn ang="0">
                  <a:pos x="4" y="47"/>
                </a:cxn>
                <a:cxn ang="0">
                  <a:pos x="32" y="33"/>
                </a:cxn>
                <a:cxn ang="0">
                  <a:pos x="114" y="16"/>
                </a:cxn>
                <a:cxn ang="0">
                  <a:pos x="116" y="16"/>
                </a:cxn>
                <a:cxn ang="0">
                  <a:pos x="213" y="5"/>
                </a:cxn>
                <a:cxn ang="0">
                  <a:pos x="214" y="5"/>
                </a:cxn>
                <a:cxn ang="0">
                  <a:pos x="216" y="5"/>
                </a:cxn>
                <a:cxn ang="0">
                  <a:pos x="389" y="0"/>
                </a:cxn>
                <a:cxn ang="0">
                  <a:pos x="563" y="5"/>
                </a:cxn>
                <a:cxn ang="0">
                  <a:pos x="564" y="6"/>
                </a:cxn>
                <a:cxn ang="0">
                  <a:pos x="566" y="6"/>
                </a:cxn>
                <a:cxn ang="0">
                  <a:pos x="663" y="16"/>
                </a:cxn>
                <a:cxn ang="0">
                  <a:pos x="665" y="16"/>
                </a:cxn>
                <a:cxn ang="0">
                  <a:pos x="729" y="28"/>
                </a:cxn>
                <a:cxn ang="0">
                  <a:pos x="778" y="56"/>
                </a:cxn>
                <a:cxn ang="0">
                  <a:pos x="776" y="62"/>
                </a:cxn>
                <a:cxn ang="0">
                  <a:pos x="777" y="61"/>
                </a:cxn>
                <a:cxn ang="0">
                  <a:pos x="774" y="65"/>
                </a:cxn>
                <a:cxn ang="0">
                  <a:pos x="729" y="83"/>
                </a:cxn>
                <a:cxn ang="0">
                  <a:pos x="665" y="95"/>
                </a:cxn>
                <a:cxn ang="0">
                  <a:pos x="604" y="102"/>
                </a:cxn>
                <a:cxn ang="0">
                  <a:pos x="571" y="105"/>
                </a:cxn>
                <a:cxn ang="0">
                  <a:pos x="536" y="107"/>
                </a:cxn>
                <a:cxn ang="0">
                  <a:pos x="526" y="108"/>
                </a:cxn>
                <a:cxn ang="0">
                  <a:pos x="514" y="108"/>
                </a:cxn>
                <a:cxn ang="0">
                  <a:pos x="453" y="110"/>
                </a:cxn>
                <a:cxn ang="0">
                  <a:pos x="389" y="111"/>
                </a:cxn>
                <a:cxn ang="0">
                  <a:pos x="346" y="111"/>
                </a:cxn>
                <a:cxn ang="0">
                  <a:pos x="305" y="110"/>
                </a:cxn>
                <a:cxn ang="0">
                  <a:pos x="295" y="110"/>
                </a:cxn>
                <a:cxn ang="0">
                  <a:pos x="279" y="109"/>
                </a:cxn>
                <a:cxn ang="0">
                  <a:pos x="274" y="109"/>
                </a:cxn>
                <a:cxn ang="0">
                  <a:pos x="265" y="108"/>
                </a:cxn>
                <a:cxn ang="0">
                  <a:pos x="263" y="108"/>
                </a:cxn>
                <a:cxn ang="0">
                  <a:pos x="255" y="108"/>
                </a:cxn>
                <a:cxn ang="0">
                  <a:pos x="209" y="105"/>
                </a:cxn>
                <a:cxn ang="0">
                  <a:pos x="175" y="102"/>
                </a:cxn>
                <a:cxn ang="0">
                  <a:pos x="114" y="95"/>
                </a:cxn>
                <a:cxn ang="0">
                  <a:pos x="32" y="78"/>
                </a:cxn>
                <a:cxn ang="0">
                  <a:pos x="11" y="70"/>
                </a:cxn>
                <a:cxn ang="0">
                  <a:pos x="4" y="64"/>
                </a:cxn>
                <a:cxn ang="0">
                  <a:pos x="1" y="60"/>
                </a:cxn>
              </a:cxnLst>
              <a:rect l="0" t="0" r="r" b="b"/>
              <a:pathLst>
                <a:path w="778" h="111">
                  <a:moveTo>
                    <a:pt x="1" y="60"/>
                  </a:move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8"/>
                    <a:pt x="0" y="57"/>
                    <a:pt x="0" y="56"/>
                  </a:cubicBezTo>
                  <a:cubicBezTo>
                    <a:pt x="0" y="53"/>
                    <a:pt x="1" y="50"/>
                    <a:pt x="4" y="47"/>
                  </a:cubicBezTo>
                  <a:cubicBezTo>
                    <a:pt x="9" y="42"/>
                    <a:pt x="18" y="38"/>
                    <a:pt x="32" y="33"/>
                  </a:cubicBezTo>
                  <a:cubicBezTo>
                    <a:pt x="51" y="27"/>
                    <a:pt x="78" y="21"/>
                    <a:pt x="114" y="16"/>
                  </a:cubicBezTo>
                  <a:cubicBezTo>
                    <a:pt x="115" y="16"/>
                    <a:pt x="115" y="16"/>
                    <a:pt x="116" y="16"/>
                  </a:cubicBezTo>
                  <a:cubicBezTo>
                    <a:pt x="146" y="11"/>
                    <a:pt x="178" y="8"/>
                    <a:pt x="213" y="5"/>
                  </a:cubicBezTo>
                  <a:cubicBezTo>
                    <a:pt x="213" y="5"/>
                    <a:pt x="214" y="5"/>
                    <a:pt x="214" y="5"/>
                  </a:cubicBezTo>
                  <a:cubicBezTo>
                    <a:pt x="215" y="5"/>
                    <a:pt x="215" y="5"/>
                    <a:pt x="216" y="5"/>
                  </a:cubicBezTo>
                  <a:cubicBezTo>
                    <a:pt x="268" y="2"/>
                    <a:pt x="326" y="0"/>
                    <a:pt x="389" y="0"/>
                  </a:cubicBezTo>
                  <a:cubicBezTo>
                    <a:pt x="453" y="0"/>
                    <a:pt x="511" y="2"/>
                    <a:pt x="563" y="5"/>
                  </a:cubicBezTo>
                  <a:cubicBezTo>
                    <a:pt x="563" y="6"/>
                    <a:pt x="564" y="6"/>
                    <a:pt x="564" y="6"/>
                  </a:cubicBezTo>
                  <a:cubicBezTo>
                    <a:pt x="565" y="6"/>
                    <a:pt x="565" y="6"/>
                    <a:pt x="566" y="6"/>
                  </a:cubicBezTo>
                  <a:cubicBezTo>
                    <a:pt x="601" y="8"/>
                    <a:pt x="633" y="12"/>
                    <a:pt x="663" y="16"/>
                  </a:cubicBezTo>
                  <a:cubicBezTo>
                    <a:pt x="664" y="16"/>
                    <a:pt x="664" y="16"/>
                    <a:pt x="665" y="16"/>
                  </a:cubicBezTo>
                  <a:cubicBezTo>
                    <a:pt x="690" y="20"/>
                    <a:pt x="712" y="24"/>
                    <a:pt x="729" y="28"/>
                  </a:cubicBezTo>
                  <a:cubicBezTo>
                    <a:pt x="762" y="36"/>
                    <a:pt x="778" y="46"/>
                    <a:pt x="778" y="56"/>
                  </a:cubicBezTo>
                  <a:cubicBezTo>
                    <a:pt x="778" y="57"/>
                    <a:pt x="778" y="60"/>
                    <a:pt x="776" y="62"/>
                  </a:cubicBezTo>
                  <a:cubicBezTo>
                    <a:pt x="777" y="61"/>
                    <a:pt x="777" y="61"/>
                    <a:pt x="777" y="61"/>
                  </a:cubicBezTo>
                  <a:cubicBezTo>
                    <a:pt x="776" y="62"/>
                    <a:pt x="775" y="64"/>
                    <a:pt x="774" y="65"/>
                  </a:cubicBezTo>
                  <a:cubicBezTo>
                    <a:pt x="766" y="71"/>
                    <a:pt x="751" y="78"/>
                    <a:pt x="729" y="83"/>
                  </a:cubicBezTo>
                  <a:cubicBezTo>
                    <a:pt x="712" y="87"/>
                    <a:pt x="690" y="91"/>
                    <a:pt x="665" y="95"/>
                  </a:cubicBezTo>
                  <a:cubicBezTo>
                    <a:pt x="646" y="98"/>
                    <a:pt x="625" y="100"/>
                    <a:pt x="604" y="102"/>
                  </a:cubicBezTo>
                  <a:cubicBezTo>
                    <a:pt x="594" y="103"/>
                    <a:pt x="583" y="104"/>
                    <a:pt x="571" y="105"/>
                  </a:cubicBezTo>
                  <a:cubicBezTo>
                    <a:pt x="560" y="106"/>
                    <a:pt x="548" y="107"/>
                    <a:pt x="536" y="107"/>
                  </a:cubicBezTo>
                  <a:cubicBezTo>
                    <a:pt x="532" y="108"/>
                    <a:pt x="529" y="108"/>
                    <a:pt x="526" y="108"/>
                  </a:cubicBezTo>
                  <a:cubicBezTo>
                    <a:pt x="522" y="108"/>
                    <a:pt x="518" y="108"/>
                    <a:pt x="514" y="108"/>
                  </a:cubicBezTo>
                  <a:cubicBezTo>
                    <a:pt x="453" y="110"/>
                    <a:pt x="453" y="110"/>
                    <a:pt x="453" y="110"/>
                  </a:cubicBezTo>
                  <a:cubicBezTo>
                    <a:pt x="432" y="111"/>
                    <a:pt x="411" y="111"/>
                    <a:pt x="389" y="111"/>
                  </a:cubicBezTo>
                  <a:cubicBezTo>
                    <a:pt x="375" y="111"/>
                    <a:pt x="360" y="111"/>
                    <a:pt x="346" y="111"/>
                  </a:cubicBezTo>
                  <a:cubicBezTo>
                    <a:pt x="305" y="110"/>
                    <a:pt x="305" y="110"/>
                    <a:pt x="305" y="110"/>
                  </a:cubicBezTo>
                  <a:cubicBezTo>
                    <a:pt x="302" y="110"/>
                    <a:pt x="298" y="110"/>
                    <a:pt x="295" y="110"/>
                  </a:cubicBezTo>
                  <a:cubicBezTo>
                    <a:pt x="279" y="109"/>
                    <a:pt x="279" y="109"/>
                    <a:pt x="279" y="109"/>
                  </a:cubicBezTo>
                  <a:cubicBezTo>
                    <a:pt x="278" y="109"/>
                    <a:pt x="276" y="109"/>
                    <a:pt x="274" y="109"/>
                  </a:cubicBezTo>
                  <a:cubicBezTo>
                    <a:pt x="272" y="109"/>
                    <a:pt x="269" y="109"/>
                    <a:pt x="265" y="108"/>
                  </a:cubicBezTo>
                  <a:cubicBezTo>
                    <a:pt x="264" y="108"/>
                    <a:pt x="264" y="108"/>
                    <a:pt x="263" y="108"/>
                  </a:cubicBezTo>
                  <a:cubicBezTo>
                    <a:pt x="260" y="108"/>
                    <a:pt x="257" y="108"/>
                    <a:pt x="255" y="108"/>
                  </a:cubicBezTo>
                  <a:cubicBezTo>
                    <a:pt x="239" y="107"/>
                    <a:pt x="224" y="106"/>
                    <a:pt x="209" y="105"/>
                  </a:cubicBezTo>
                  <a:cubicBezTo>
                    <a:pt x="197" y="104"/>
                    <a:pt x="186" y="103"/>
                    <a:pt x="175" y="102"/>
                  </a:cubicBezTo>
                  <a:cubicBezTo>
                    <a:pt x="153" y="100"/>
                    <a:pt x="133" y="98"/>
                    <a:pt x="114" y="95"/>
                  </a:cubicBezTo>
                  <a:cubicBezTo>
                    <a:pt x="78" y="90"/>
                    <a:pt x="51" y="84"/>
                    <a:pt x="32" y="78"/>
                  </a:cubicBezTo>
                  <a:cubicBezTo>
                    <a:pt x="23" y="75"/>
                    <a:pt x="16" y="72"/>
                    <a:pt x="11" y="70"/>
                  </a:cubicBezTo>
                  <a:cubicBezTo>
                    <a:pt x="8" y="68"/>
                    <a:pt x="6" y="66"/>
                    <a:pt x="4" y="64"/>
                  </a:cubicBezTo>
                  <a:cubicBezTo>
                    <a:pt x="4" y="64"/>
                    <a:pt x="3" y="62"/>
                    <a:pt x="1" y="60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</p:grpSp>
      <p:grpSp>
        <p:nvGrpSpPr>
          <p:cNvPr id="72" name="Group 5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949775" y="1362045"/>
            <a:ext cx="3034927" cy="894966"/>
            <a:chOff x="7154104" y="3244276"/>
            <a:chExt cx="2276195" cy="671224"/>
          </a:xfrm>
        </p:grpSpPr>
        <p:sp>
          <p:nvSpPr>
            <p:cNvPr id="73" name="TextBox 61"/>
            <p:cNvSpPr txBox="1"/>
            <p:nvPr/>
          </p:nvSpPr>
          <p:spPr>
            <a:xfrm>
              <a:off x="7154105" y="3453979"/>
              <a:ext cx="2276194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rgbClr val="FFFFFF"/>
                  </a:solidFill>
                  <a:latin typeface="Helvetica"/>
                  <a:ea typeface="微软雅黑"/>
                </a:rPr>
                <a:t>There are many variations passages of lorem ipsum available  majority have suffered alteration .</a:t>
              </a:r>
            </a:p>
          </p:txBody>
        </p:sp>
        <p:sp>
          <p:nvSpPr>
            <p:cNvPr id="74" name="Rectangle 62"/>
            <p:cNvSpPr/>
            <p:nvPr/>
          </p:nvSpPr>
          <p:spPr>
            <a:xfrm>
              <a:off x="7154104" y="3244276"/>
              <a:ext cx="1033937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rgbClr val="FFFFFF"/>
                  </a:solidFill>
                  <a:latin typeface="Helvetica"/>
                  <a:ea typeface="微软雅黑"/>
                </a:rPr>
                <a:t>Keyword Here</a:t>
              </a:r>
            </a:p>
          </p:txBody>
        </p:sp>
      </p:grpSp>
      <p:grpSp>
        <p:nvGrpSpPr>
          <p:cNvPr id="75" name="Group 5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33603" y="3576816"/>
            <a:ext cx="3034927" cy="907666"/>
            <a:chOff x="7174424" y="1381167"/>
            <a:chExt cx="2276195" cy="680749"/>
          </a:xfrm>
        </p:grpSpPr>
        <p:sp>
          <p:nvSpPr>
            <p:cNvPr id="76" name="TextBox 64"/>
            <p:cNvSpPr txBox="1"/>
            <p:nvPr/>
          </p:nvSpPr>
          <p:spPr>
            <a:xfrm>
              <a:off x="7174424" y="1600395"/>
              <a:ext cx="2276195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rgbClr val="FFFFFF"/>
                  </a:solidFill>
                  <a:latin typeface="Helvetica"/>
                  <a:ea typeface="微软雅黑"/>
                </a:rPr>
                <a:t>There are many variations passages of lorem ipsum available  majority have suffered alteration .</a:t>
              </a:r>
            </a:p>
          </p:txBody>
        </p:sp>
        <p:sp>
          <p:nvSpPr>
            <p:cNvPr id="77" name="Rectangle 65"/>
            <p:cNvSpPr/>
            <p:nvPr/>
          </p:nvSpPr>
          <p:spPr>
            <a:xfrm>
              <a:off x="7174424" y="1381167"/>
              <a:ext cx="1033937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rgbClr val="FFFFFF"/>
                  </a:solidFill>
                  <a:latin typeface="Helvetica"/>
                  <a:ea typeface="微软雅黑"/>
                </a:rPr>
                <a:t>Keyword Here</a:t>
              </a:r>
            </a:p>
          </p:txBody>
        </p:sp>
      </p:grpSp>
      <p:grpSp>
        <p:nvGrpSpPr>
          <p:cNvPr id="78" name="Group 5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246661" y="1906719"/>
            <a:ext cx="3034928" cy="887956"/>
            <a:chOff x="-296510" y="1406858"/>
            <a:chExt cx="2276196" cy="665967"/>
          </a:xfrm>
        </p:grpSpPr>
        <p:sp>
          <p:nvSpPr>
            <p:cNvPr id="79" name="TextBox 67"/>
            <p:cNvSpPr txBox="1"/>
            <p:nvPr/>
          </p:nvSpPr>
          <p:spPr>
            <a:xfrm>
              <a:off x="-296510" y="1611304"/>
              <a:ext cx="2276196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rgbClr val="FFFFFF"/>
                  </a:solidFill>
                  <a:latin typeface="Helvetica"/>
                  <a:ea typeface="微软雅黑"/>
                </a:rPr>
                <a:t>There are many variations passages of lorem ipsum available  majority have suffered alteration </a:t>
              </a:r>
            </a:p>
          </p:txBody>
        </p:sp>
        <p:sp>
          <p:nvSpPr>
            <p:cNvPr id="80" name="Rectangle 68"/>
            <p:cNvSpPr/>
            <p:nvPr/>
          </p:nvSpPr>
          <p:spPr>
            <a:xfrm>
              <a:off x="945748" y="1406858"/>
              <a:ext cx="1033937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rgbClr val="FFFFFF"/>
                  </a:solidFill>
                  <a:latin typeface="Helvetica"/>
                  <a:ea typeface="微软雅黑"/>
                </a:rPr>
                <a:t>Keyword Here</a:t>
              </a:r>
            </a:p>
          </p:txBody>
        </p:sp>
      </p:grpSp>
      <p:grpSp>
        <p:nvGrpSpPr>
          <p:cNvPr id="81" name="Group 5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246661" y="5381530"/>
            <a:ext cx="3034928" cy="869566"/>
            <a:chOff x="-296510" y="1420651"/>
            <a:chExt cx="2276196" cy="652174"/>
          </a:xfrm>
        </p:grpSpPr>
        <p:sp>
          <p:nvSpPr>
            <p:cNvPr id="82" name="TextBox 76"/>
            <p:cNvSpPr txBox="1"/>
            <p:nvPr/>
          </p:nvSpPr>
          <p:spPr>
            <a:xfrm>
              <a:off x="-296510" y="1611304"/>
              <a:ext cx="2276196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rgbClr val="FFFFFF"/>
                  </a:solidFill>
                  <a:latin typeface="Helvetica"/>
                  <a:ea typeface="微软雅黑"/>
                </a:rPr>
                <a:t>There are many variations passages of lorem ipsum available  majority have suffered alteration </a:t>
              </a:r>
            </a:p>
          </p:txBody>
        </p:sp>
        <p:sp>
          <p:nvSpPr>
            <p:cNvPr id="83" name="Rectangle 77"/>
            <p:cNvSpPr/>
            <p:nvPr/>
          </p:nvSpPr>
          <p:spPr>
            <a:xfrm>
              <a:off x="945748" y="1420651"/>
              <a:ext cx="1033937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rgbClr val="FFFFFF"/>
                  </a:solidFill>
                  <a:latin typeface="Helvetica"/>
                  <a:ea typeface="微软雅黑"/>
                </a:rPr>
                <a:t>Keyword Here</a:t>
              </a:r>
            </a:p>
          </p:txBody>
        </p:sp>
      </p:grpSp>
      <p:grpSp>
        <p:nvGrpSpPr>
          <p:cNvPr id="84" name="Group 8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 flipH="1" flipV="1">
            <a:off x="7497523" y="5551008"/>
            <a:ext cx="607004" cy="290343"/>
            <a:chOff x="3376482" y="1459073"/>
            <a:chExt cx="455253" cy="221445"/>
          </a:xfrm>
        </p:grpSpPr>
        <p:cxnSp>
          <p:nvCxnSpPr>
            <p:cNvPr id="85" name="Straight Connector 79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FFFFFF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86" name="Straight Connector 80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noFill/>
            <a:ln w="19050" cap="rnd" cmpd="sng" algn="ctr">
              <a:solidFill>
                <a:srgbClr val="FFFFFF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</p:grpSp>
      <p:grpSp>
        <p:nvGrpSpPr>
          <p:cNvPr id="87" name="Group 8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137360" y="3010495"/>
            <a:ext cx="3234912" cy="91752"/>
            <a:chOff x="6103020" y="2215009"/>
            <a:chExt cx="2426184" cy="68814"/>
          </a:xfrm>
        </p:grpSpPr>
        <p:cxnSp>
          <p:nvCxnSpPr>
            <p:cNvPr id="88" name="Straight Connector 82"/>
            <p:cNvCxnSpPr/>
            <p:nvPr/>
          </p:nvCxnSpPr>
          <p:spPr>
            <a:xfrm flipH="1">
              <a:off x="6295224" y="2215009"/>
              <a:ext cx="2233980" cy="894"/>
            </a:xfrm>
            <a:prstGeom prst="line">
              <a:avLst/>
            </a:prstGeom>
            <a:noFill/>
            <a:ln w="19050" cap="rnd" cmpd="sng" algn="ctr">
              <a:solidFill>
                <a:srgbClr val="FFFFFF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89" name="Straight Connector 83"/>
            <p:cNvCxnSpPr/>
            <p:nvPr/>
          </p:nvCxnSpPr>
          <p:spPr>
            <a:xfrm rot="8427800">
              <a:off x="6103020" y="2283823"/>
              <a:ext cx="216200" cy="0"/>
            </a:xfrm>
            <a:prstGeom prst="line">
              <a:avLst/>
            </a:prstGeom>
            <a:noFill/>
            <a:ln w="19050" cap="rnd" cmpd="sng" algn="ctr">
              <a:solidFill>
                <a:srgbClr val="FFFFFF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</p:grpSp>
      <p:grpSp>
        <p:nvGrpSpPr>
          <p:cNvPr id="90" name="Group 8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347495" y="1759404"/>
            <a:ext cx="607004" cy="290343"/>
            <a:chOff x="3376482" y="1459073"/>
            <a:chExt cx="455253" cy="221445"/>
          </a:xfrm>
        </p:grpSpPr>
        <p:cxnSp>
          <p:nvCxnSpPr>
            <p:cNvPr id="91" name="Straight Connector 8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FFFFFF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92" name="Straight Connector 86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noFill/>
            <a:ln w="19050" cap="rnd" cmpd="sng" algn="ctr">
              <a:solidFill>
                <a:srgbClr val="FFFFFF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</p:grpSp>
      <p:grpSp>
        <p:nvGrpSpPr>
          <p:cNvPr id="93" name="Group 8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 rot="10800000">
            <a:off x="872019" y="4561481"/>
            <a:ext cx="3234912" cy="91752"/>
            <a:chOff x="6103020" y="2215009"/>
            <a:chExt cx="2426184" cy="68814"/>
          </a:xfrm>
        </p:grpSpPr>
        <p:cxnSp>
          <p:nvCxnSpPr>
            <p:cNvPr id="94" name="Straight Connector 90"/>
            <p:cNvCxnSpPr/>
            <p:nvPr/>
          </p:nvCxnSpPr>
          <p:spPr>
            <a:xfrm flipH="1">
              <a:off x="6295224" y="2215009"/>
              <a:ext cx="2233980" cy="894"/>
            </a:xfrm>
            <a:prstGeom prst="line">
              <a:avLst/>
            </a:prstGeom>
            <a:noFill/>
            <a:ln w="19050" cap="rnd" cmpd="sng" algn="ctr">
              <a:solidFill>
                <a:srgbClr val="FFFFFF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95" name="Straight Connector 91"/>
            <p:cNvCxnSpPr/>
            <p:nvPr/>
          </p:nvCxnSpPr>
          <p:spPr>
            <a:xfrm rot="8427800">
              <a:off x="6103020" y="2283823"/>
              <a:ext cx="216200" cy="0"/>
            </a:xfrm>
            <a:prstGeom prst="line">
              <a:avLst/>
            </a:prstGeom>
            <a:noFill/>
            <a:ln w="19050" cap="rnd" cmpd="sng" algn="ctr">
              <a:solidFill>
                <a:srgbClr val="FFFFFF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</p:grpSp>
      <p:sp>
        <p:nvSpPr>
          <p:cNvPr id="96" name="Freeform 5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924214" y="5467166"/>
            <a:ext cx="388909" cy="418413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011B3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56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Helvetica"/>
              <a:ea typeface="微软雅黑"/>
            </a:endParaRPr>
          </a:p>
        </p:txBody>
      </p:sp>
      <p:sp>
        <p:nvSpPr>
          <p:cNvPr id="97" name="Freeform 10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861102" y="2899063"/>
            <a:ext cx="433853" cy="440007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rgbClr val="011B3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56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Helvetica"/>
              <a:ea typeface="微软雅黑"/>
            </a:endParaRPr>
          </a:p>
        </p:txBody>
      </p:sp>
      <p:sp>
        <p:nvSpPr>
          <p:cNvPr id="98" name="Freeform 8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911999" y="4093341"/>
            <a:ext cx="332060" cy="558700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011B3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56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Helvetica"/>
              <a:ea typeface="微软雅黑"/>
            </a:endParaRPr>
          </a:p>
        </p:txBody>
      </p:sp>
      <p:sp>
        <p:nvSpPr>
          <p:cNvPr id="99" name="Freeform 15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875554" y="1832174"/>
            <a:ext cx="404949" cy="37422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011B3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56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Helvetica"/>
              <a:ea typeface="微软雅黑"/>
            </a:endParaRPr>
          </a:p>
        </p:txBody>
      </p:sp>
      <p:sp>
        <p:nvSpPr>
          <p:cNvPr id="100" name="Text Placeholder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>
            <a:spLocks/>
          </p:cNvSpPr>
          <p:nvPr/>
        </p:nvSpPr>
        <p:spPr>
          <a:xfrm>
            <a:off x="10459782" y="4913942"/>
            <a:ext cx="820738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rgbClr val="FFFFFF"/>
                </a:solidFill>
                <a:latin typeface="Helvetica"/>
                <a:ea typeface="微软雅黑"/>
              </a:rPr>
              <a:t>25%</a:t>
            </a:r>
          </a:p>
        </p:txBody>
      </p:sp>
      <p:sp>
        <p:nvSpPr>
          <p:cNvPr id="101" name="Text Placeholder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>
            <a:spLocks/>
          </p:cNvSpPr>
          <p:nvPr/>
        </p:nvSpPr>
        <p:spPr>
          <a:xfrm>
            <a:off x="972872" y="2302425"/>
            <a:ext cx="820738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rgbClr val="FFFFFF"/>
                </a:solidFill>
                <a:latin typeface="Helvetica"/>
                <a:ea typeface="微软雅黑"/>
              </a:rPr>
              <a:t>90%</a:t>
            </a:r>
          </a:p>
        </p:txBody>
      </p:sp>
      <p:sp>
        <p:nvSpPr>
          <p:cNvPr id="102" name="Text Placeholder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>
            <a:spLocks/>
          </p:cNvSpPr>
          <p:nvPr/>
        </p:nvSpPr>
        <p:spPr>
          <a:xfrm>
            <a:off x="834673" y="4814054"/>
            <a:ext cx="820738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rgbClr val="FFFFFF"/>
                </a:solidFill>
                <a:latin typeface="Helvetica"/>
                <a:ea typeface="微软雅黑"/>
              </a:rPr>
              <a:t>50%</a:t>
            </a:r>
          </a:p>
        </p:txBody>
      </p:sp>
      <p:sp>
        <p:nvSpPr>
          <p:cNvPr id="103" name="Text Placeholder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>
            <a:spLocks/>
          </p:cNvSpPr>
          <p:nvPr/>
        </p:nvSpPr>
        <p:spPr>
          <a:xfrm>
            <a:off x="10574038" y="3084373"/>
            <a:ext cx="820738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rgbClr val="FFFFFF"/>
                </a:solidFill>
                <a:latin typeface="Helvetica"/>
                <a:ea typeface="微软雅黑"/>
              </a:rPr>
              <a:t>75%</a:t>
            </a:r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D8807A2F-0130-4131-A71C-C30947C7A89E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33031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6" grpId="0" animBg="1"/>
      <p:bldP spid="97" grpId="0" animBg="1"/>
      <p:bldP spid="98" grpId="0" animBg="1"/>
      <p:bldP spid="99" grpId="0" animBg="1"/>
      <p:bldP spid="100" grpId="0"/>
      <p:bldP spid="101" grpId="0"/>
      <p:bldP spid="102" grpId="0"/>
      <p:bldP spid="10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03</a:t>
              </a:r>
            </a:p>
          </p:txBody>
        </p:sp>
      </p:grpSp>
      <p:sp>
        <p:nvSpPr>
          <p:cNvPr id="16" name="圆角矩形 5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3885518" y="1363480"/>
            <a:ext cx="1886857" cy="481960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圆角矩形 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6452816" y="1368011"/>
            <a:ext cx="1886857" cy="481960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圆角矩形 5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8994808" y="1368011"/>
            <a:ext cx="1886857" cy="481960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229114" y="1363480"/>
            <a:ext cx="1886857" cy="481960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7094579" y="5218213"/>
            <a:ext cx="603329" cy="699608"/>
            <a:chOff x="6385349" y="5179489"/>
            <a:chExt cx="603250" cy="699770"/>
          </a:xfrm>
        </p:grpSpPr>
        <p:sp>
          <p:nvSpPr>
            <p:cNvPr id="23" name="六边形 22"/>
            <p:cNvSpPr/>
            <p:nvPr/>
          </p:nvSpPr>
          <p:spPr>
            <a:xfrm rot="16200000">
              <a:off x="6337089" y="5227749"/>
              <a:ext cx="699770" cy="603250"/>
            </a:xfrm>
            <a:prstGeom prst="hexagon">
              <a:avLst/>
            </a:prstGeom>
            <a:solidFill>
              <a:srgbClr val="011B35"/>
            </a:solidFill>
            <a:ln>
              <a:noFill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4" name="Group 11"/>
            <p:cNvGrpSpPr>
              <a:grpSpLocks noChangeAspect="1"/>
            </p:cNvGrpSpPr>
            <p:nvPr/>
          </p:nvGrpSpPr>
          <p:grpSpPr bwMode="auto">
            <a:xfrm>
              <a:off x="6497846" y="5351523"/>
              <a:ext cx="409220" cy="355700"/>
              <a:chOff x="4838" y="1902"/>
              <a:chExt cx="497" cy="432"/>
            </a:xfrm>
            <a:solidFill>
              <a:schemeClr val="bg1"/>
            </a:solidFill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5001" y="1999"/>
                <a:ext cx="334" cy="335"/>
              </a:xfrm>
              <a:custGeom>
                <a:avLst/>
                <a:gdLst>
                  <a:gd name="T0" fmla="*/ 9 w 80"/>
                  <a:gd name="T1" fmla="*/ 19 h 80"/>
                  <a:gd name="T2" fmla="*/ 10 w 80"/>
                  <a:gd name="T3" fmla="*/ 26 h 80"/>
                  <a:gd name="T4" fmla="*/ 5 w 80"/>
                  <a:gd name="T5" fmla="*/ 27 h 80"/>
                  <a:gd name="T6" fmla="*/ 0 w 80"/>
                  <a:gd name="T7" fmla="*/ 31 h 80"/>
                  <a:gd name="T8" fmla="*/ 3 w 80"/>
                  <a:gd name="T9" fmla="*/ 37 h 80"/>
                  <a:gd name="T10" fmla="*/ 7 w 80"/>
                  <a:gd name="T11" fmla="*/ 42 h 80"/>
                  <a:gd name="T12" fmla="*/ 3 w 80"/>
                  <a:gd name="T13" fmla="*/ 46 h 80"/>
                  <a:gd name="T14" fmla="*/ 1 w 80"/>
                  <a:gd name="T15" fmla="*/ 52 h 80"/>
                  <a:gd name="T16" fmla="*/ 7 w 80"/>
                  <a:gd name="T17" fmla="*/ 56 h 80"/>
                  <a:gd name="T18" fmla="*/ 11 w 80"/>
                  <a:gd name="T19" fmla="*/ 57 h 80"/>
                  <a:gd name="T20" fmla="*/ 11 w 80"/>
                  <a:gd name="T21" fmla="*/ 63 h 80"/>
                  <a:gd name="T22" fmla="*/ 13 w 80"/>
                  <a:gd name="T23" fmla="*/ 70 h 80"/>
                  <a:gd name="T24" fmla="*/ 19 w 80"/>
                  <a:gd name="T25" fmla="*/ 70 h 80"/>
                  <a:gd name="T26" fmla="*/ 25 w 80"/>
                  <a:gd name="T27" fmla="*/ 70 h 80"/>
                  <a:gd name="T28" fmla="*/ 27 w 80"/>
                  <a:gd name="T29" fmla="*/ 74 h 80"/>
                  <a:gd name="T30" fmla="*/ 31 w 80"/>
                  <a:gd name="T31" fmla="*/ 79 h 80"/>
                  <a:gd name="T32" fmla="*/ 37 w 80"/>
                  <a:gd name="T33" fmla="*/ 76 h 80"/>
                  <a:gd name="T34" fmla="*/ 42 w 80"/>
                  <a:gd name="T35" fmla="*/ 73 h 80"/>
                  <a:gd name="T36" fmla="*/ 46 w 80"/>
                  <a:gd name="T37" fmla="*/ 76 h 80"/>
                  <a:gd name="T38" fmla="*/ 52 w 80"/>
                  <a:gd name="T39" fmla="*/ 78 h 80"/>
                  <a:gd name="T40" fmla="*/ 56 w 80"/>
                  <a:gd name="T41" fmla="*/ 73 h 80"/>
                  <a:gd name="T42" fmla="*/ 58 w 80"/>
                  <a:gd name="T43" fmla="*/ 67 h 80"/>
                  <a:gd name="T44" fmla="*/ 63 w 80"/>
                  <a:gd name="T45" fmla="*/ 68 h 80"/>
                  <a:gd name="T46" fmla="*/ 69 w 80"/>
                  <a:gd name="T47" fmla="*/ 67 h 80"/>
                  <a:gd name="T48" fmla="*/ 70 w 80"/>
                  <a:gd name="T49" fmla="*/ 60 h 80"/>
                  <a:gd name="T50" fmla="*/ 69 w 80"/>
                  <a:gd name="T51" fmla="*/ 54 h 80"/>
                  <a:gd name="T52" fmla="*/ 74 w 80"/>
                  <a:gd name="T53" fmla="*/ 53 h 80"/>
                  <a:gd name="T54" fmla="*/ 79 w 80"/>
                  <a:gd name="T55" fmla="*/ 48 h 80"/>
                  <a:gd name="T56" fmla="*/ 76 w 80"/>
                  <a:gd name="T57" fmla="*/ 42 h 80"/>
                  <a:gd name="T58" fmla="*/ 72 w 80"/>
                  <a:gd name="T59" fmla="*/ 37 h 80"/>
                  <a:gd name="T60" fmla="*/ 76 w 80"/>
                  <a:gd name="T61" fmla="*/ 34 h 80"/>
                  <a:gd name="T62" fmla="*/ 78 w 80"/>
                  <a:gd name="T63" fmla="*/ 27 h 80"/>
                  <a:gd name="T64" fmla="*/ 73 w 80"/>
                  <a:gd name="T65" fmla="*/ 24 h 80"/>
                  <a:gd name="T66" fmla="*/ 67 w 80"/>
                  <a:gd name="T67" fmla="*/ 21 h 80"/>
                  <a:gd name="T68" fmla="*/ 68 w 80"/>
                  <a:gd name="T69" fmla="*/ 16 h 80"/>
                  <a:gd name="T70" fmla="*/ 67 w 80"/>
                  <a:gd name="T71" fmla="*/ 10 h 80"/>
                  <a:gd name="T72" fmla="*/ 60 w 80"/>
                  <a:gd name="T73" fmla="*/ 9 h 80"/>
                  <a:gd name="T74" fmla="*/ 54 w 80"/>
                  <a:gd name="T75" fmla="*/ 10 h 80"/>
                  <a:gd name="T76" fmla="*/ 52 w 80"/>
                  <a:gd name="T77" fmla="*/ 5 h 80"/>
                  <a:gd name="T78" fmla="*/ 48 w 80"/>
                  <a:gd name="T79" fmla="*/ 0 h 80"/>
                  <a:gd name="T80" fmla="*/ 42 w 80"/>
                  <a:gd name="T81" fmla="*/ 3 h 80"/>
                  <a:gd name="T82" fmla="*/ 37 w 80"/>
                  <a:gd name="T83" fmla="*/ 7 h 80"/>
                  <a:gd name="T84" fmla="*/ 33 w 80"/>
                  <a:gd name="T85" fmla="*/ 3 h 80"/>
                  <a:gd name="T86" fmla="*/ 27 w 80"/>
                  <a:gd name="T87" fmla="*/ 1 h 80"/>
                  <a:gd name="T88" fmla="*/ 23 w 80"/>
                  <a:gd name="T89" fmla="*/ 7 h 80"/>
                  <a:gd name="T90" fmla="*/ 21 w 80"/>
                  <a:gd name="T91" fmla="*/ 13 h 80"/>
                  <a:gd name="T92" fmla="*/ 16 w 80"/>
                  <a:gd name="T93" fmla="*/ 11 h 80"/>
                  <a:gd name="T94" fmla="*/ 10 w 80"/>
                  <a:gd name="T95" fmla="*/ 13 h 80"/>
                  <a:gd name="T96" fmla="*/ 9 w 80"/>
                  <a:gd name="T97" fmla="*/ 19 h 80"/>
                  <a:gd name="T98" fmla="*/ 32 w 80"/>
                  <a:gd name="T99" fmla="*/ 18 h 80"/>
                  <a:gd name="T100" fmla="*/ 62 w 80"/>
                  <a:gd name="T101" fmla="*/ 33 h 80"/>
                  <a:gd name="T102" fmla="*/ 47 w 80"/>
                  <a:gd name="T103" fmla="*/ 62 h 80"/>
                  <a:gd name="T104" fmla="*/ 18 w 80"/>
                  <a:gd name="T105" fmla="*/ 47 h 80"/>
                  <a:gd name="T106" fmla="*/ 32 w 80"/>
                  <a:gd name="T107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0" h="80">
                    <a:moveTo>
                      <a:pt x="9" y="19"/>
                    </a:moveTo>
                    <a:cubicBezTo>
                      <a:pt x="11" y="21"/>
                      <a:pt x="10" y="25"/>
                      <a:pt x="10" y="26"/>
                    </a:cubicBezTo>
                    <a:cubicBezTo>
                      <a:pt x="9" y="27"/>
                      <a:pt x="7" y="27"/>
                      <a:pt x="5" y="27"/>
                    </a:cubicBezTo>
                    <a:cubicBezTo>
                      <a:pt x="3" y="26"/>
                      <a:pt x="1" y="28"/>
                      <a:pt x="0" y="31"/>
                    </a:cubicBezTo>
                    <a:cubicBezTo>
                      <a:pt x="0" y="34"/>
                      <a:pt x="1" y="37"/>
                      <a:pt x="3" y="37"/>
                    </a:cubicBezTo>
                    <a:cubicBezTo>
                      <a:pt x="5" y="38"/>
                      <a:pt x="7" y="41"/>
                      <a:pt x="7" y="42"/>
                    </a:cubicBezTo>
                    <a:cubicBezTo>
                      <a:pt x="7" y="44"/>
                      <a:pt x="5" y="45"/>
                      <a:pt x="3" y="46"/>
                    </a:cubicBezTo>
                    <a:cubicBezTo>
                      <a:pt x="1" y="47"/>
                      <a:pt x="0" y="49"/>
                      <a:pt x="1" y="52"/>
                    </a:cubicBezTo>
                    <a:cubicBezTo>
                      <a:pt x="2" y="55"/>
                      <a:pt x="4" y="57"/>
                      <a:pt x="7" y="56"/>
                    </a:cubicBezTo>
                    <a:cubicBezTo>
                      <a:pt x="9" y="55"/>
                      <a:pt x="11" y="56"/>
                      <a:pt x="11" y="57"/>
                    </a:cubicBezTo>
                    <a:cubicBezTo>
                      <a:pt x="12" y="58"/>
                      <a:pt x="13" y="62"/>
                      <a:pt x="11" y="63"/>
                    </a:cubicBezTo>
                    <a:cubicBezTo>
                      <a:pt x="10" y="65"/>
                      <a:pt x="10" y="68"/>
                      <a:pt x="13" y="70"/>
                    </a:cubicBezTo>
                    <a:cubicBezTo>
                      <a:pt x="15" y="72"/>
                      <a:pt x="18" y="72"/>
                      <a:pt x="19" y="70"/>
                    </a:cubicBezTo>
                    <a:cubicBezTo>
                      <a:pt x="20" y="69"/>
                      <a:pt x="24" y="69"/>
                      <a:pt x="25" y="70"/>
                    </a:cubicBezTo>
                    <a:cubicBezTo>
                      <a:pt x="27" y="70"/>
                      <a:pt x="27" y="72"/>
                      <a:pt x="27" y="74"/>
                    </a:cubicBezTo>
                    <a:cubicBezTo>
                      <a:pt x="26" y="76"/>
                      <a:pt x="28" y="78"/>
                      <a:pt x="31" y="79"/>
                    </a:cubicBezTo>
                    <a:cubicBezTo>
                      <a:pt x="34" y="80"/>
                      <a:pt x="37" y="79"/>
                      <a:pt x="37" y="76"/>
                    </a:cubicBezTo>
                    <a:cubicBezTo>
                      <a:pt x="37" y="74"/>
                      <a:pt x="41" y="73"/>
                      <a:pt x="42" y="73"/>
                    </a:cubicBezTo>
                    <a:cubicBezTo>
                      <a:pt x="43" y="72"/>
                      <a:pt x="45" y="74"/>
                      <a:pt x="46" y="76"/>
                    </a:cubicBezTo>
                    <a:cubicBezTo>
                      <a:pt x="46" y="78"/>
                      <a:pt x="49" y="79"/>
                      <a:pt x="52" y="78"/>
                    </a:cubicBezTo>
                    <a:cubicBezTo>
                      <a:pt x="55" y="77"/>
                      <a:pt x="56" y="75"/>
                      <a:pt x="56" y="73"/>
                    </a:cubicBezTo>
                    <a:cubicBezTo>
                      <a:pt x="55" y="71"/>
                      <a:pt x="57" y="68"/>
                      <a:pt x="58" y="67"/>
                    </a:cubicBezTo>
                    <a:cubicBezTo>
                      <a:pt x="59" y="66"/>
                      <a:pt x="61" y="67"/>
                      <a:pt x="63" y="68"/>
                    </a:cubicBezTo>
                    <a:cubicBezTo>
                      <a:pt x="65" y="70"/>
                      <a:pt x="67" y="69"/>
                      <a:pt x="69" y="67"/>
                    </a:cubicBezTo>
                    <a:cubicBezTo>
                      <a:pt x="71" y="65"/>
                      <a:pt x="72" y="62"/>
                      <a:pt x="70" y="60"/>
                    </a:cubicBezTo>
                    <a:cubicBezTo>
                      <a:pt x="69" y="59"/>
                      <a:pt x="69" y="55"/>
                      <a:pt x="69" y="54"/>
                    </a:cubicBezTo>
                    <a:cubicBezTo>
                      <a:pt x="70" y="53"/>
                      <a:pt x="72" y="52"/>
                      <a:pt x="74" y="53"/>
                    </a:cubicBezTo>
                    <a:cubicBezTo>
                      <a:pt x="76" y="53"/>
                      <a:pt x="78" y="51"/>
                      <a:pt x="79" y="48"/>
                    </a:cubicBezTo>
                    <a:cubicBezTo>
                      <a:pt x="80" y="45"/>
                      <a:pt x="78" y="43"/>
                      <a:pt x="76" y="42"/>
                    </a:cubicBezTo>
                    <a:cubicBezTo>
                      <a:pt x="74" y="42"/>
                      <a:pt x="72" y="38"/>
                      <a:pt x="72" y="37"/>
                    </a:cubicBezTo>
                    <a:cubicBezTo>
                      <a:pt x="72" y="36"/>
                      <a:pt x="74" y="34"/>
                      <a:pt x="76" y="34"/>
                    </a:cubicBezTo>
                    <a:cubicBezTo>
                      <a:pt x="78" y="33"/>
                      <a:pt x="79" y="30"/>
                      <a:pt x="78" y="27"/>
                    </a:cubicBezTo>
                    <a:cubicBezTo>
                      <a:pt x="77" y="25"/>
                      <a:pt x="75" y="23"/>
                      <a:pt x="73" y="24"/>
                    </a:cubicBezTo>
                    <a:cubicBezTo>
                      <a:pt x="71" y="24"/>
                      <a:pt x="67" y="22"/>
                      <a:pt x="67" y="21"/>
                    </a:cubicBezTo>
                    <a:cubicBezTo>
                      <a:pt x="66" y="20"/>
                      <a:pt x="66" y="18"/>
                      <a:pt x="68" y="16"/>
                    </a:cubicBezTo>
                    <a:cubicBezTo>
                      <a:pt x="69" y="15"/>
                      <a:pt x="69" y="12"/>
                      <a:pt x="67" y="10"/>
                    </a:cubicBezTo>
                    <a:cubicBezTo>
                      <a:pt x="64" y="8"/>
                      <a:pt x="61" y="8"/>
                      <a:pt x="60" y="9"/>
                    </a:cubicBezTo>
                    <a:cubicBezTo>
                      <a:pt x="59" y="11"/>
                      <a:pt x="55" y="10"/>
                      <a:pt x="54" y="10"/>
                    </a:cubicBezTo>
                    <a:cubicBezTo>
                      <a:pt x="52" y="9"/>
                      <a:pt x="52" y="7"/>
                      <a:pt x="52" y="5"/>
                    </a:cubicBezTo>
                    <a:cubicBezTo>
                      <a:pt x="53" y="3"/>
                      <a:pt x="51" y="1"/>
                      <a:pt x="48" y="0"/>
                    </a:cubicBezTo>
                    <a:cubicBezTo>
                      <a:pt x="45" y="0"/>
                      <a:pt x="42" y="1"/>
                      <a:pt x="42" y="3"/>
                    </a:cubicBezTo>
                    <a:cubicBezTo>
                      <a:pt x="42" y="5"/>
                      <a:pt x="38" y="7"/>
                      <a:pt x="37" y="7"/>
                    </a:cubicBezTo>
                    <a:cubicBezTo>
                      <a:pt x="36" y="7"/>
                      <a:pt x="34" y="5"/>
                      <a:pt x="33" y="3"/>
                    </a:cubicBezTo>
                    <a:cubicBezTo>
                      <a:pt x="33" y="1"/>
                      <a:pt x="30" y="1"/>
                      <a:pt x="27" y="1"/>
                    </a:cubicBezTo>
                    <a:cubicBezTo>
                      <a:pt x="24" y="2"/>
                      <a:pt x="23" y="5"/>
                      <a:pt x="23" y="7"/>
                    </a:cubicBezTo>
                    <a:cubicBezTo>
                      <a:pt x="24" y="9"/>
                      <a:pt x="22" y="12"/>
                      <a:pt x="21" y="13"/>
                    </a:cubicBezTo>
                    <a:cubicBezTo>
                      <a:pt x="20" y="13"/>
                      <a:pt x="18" y="13"/>
                      <a:pt x="16" y="11"/>
                    </a:cubicBezTo>
                    <a:cubicBezTo>
                      <a:pt x="15" y="10"/>
                      <a:pt x="12" y="11"/>
                      <a:pt x="10" y="13"/>
                    </a:cubicBezTo>
                    <a:cubicBezTo>
                      <a:pt x="8" y="15"/>
                      <a:pt x="7" y="18"/>
                      <a:pt x="9" y="19"/>
                    </a:cubicBezTo>
                    <a:close/>
                    <a:moveTo>
                      <a:pt x="32" y="18"/>
                    </a:moveTo>
                    <a:cubicBezTo>
                      <a:pt x="45" y="14"/>
                      <a:pt x="58" y="21"/>
                      <a:pt x="62" y="33"/>
                    </a:cubicBezTo>
                    <a:cubicBezTo>
                      <a:pt x="65" y="45"/>
                      <a:pt x="59" y="58"/>
                      <a:pt x="47" y="62"/>
                    </a:cubicBezTo>
                    <a:cubicBezTo>
                      <a:pt x="34" y="66"/>
                      <a:pt x="21" y="59"/>
                      <a:pt x="18" y="47"/>
                    </a:cubicBezTo>
                    <a:cubicBezTo>
                      <a:pt x="14" y="35"/>
                      <a:pt x="20" y="22"/>
                      <a:pt x="3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3"/>
              <p:cNvSpPr>
                <a:spLocks noEditPoints="1"/>
              </p:cNvSpPr>
              <p:nvPr/>
            </p:nvSpPr>
            <p:spPr bwMode="auto">
              <a:xfrm>
                <a:off x="4838" y="1902"/>
                <a:ext cx="217" cy="214"/>
              </a:xfrm>
              <a:custGeom>
                <a:avLst/>
                <a:gdLst>
                  <a:gd name="T0" fmla="*/ 6 w 52"/>
                  <a:gd name="T1" fmla="*/ 12 h 51"/>
                  <a:gd name="T2" fmla="*/ 7 w 52"/>
                  <a:gd name="T3" fmla="*/ 16 h 51"/>
                  <a:gd name="T4" fmla="*/ 4 w 52"/>
                  <a:gd name="T5" fmla="*/ 17 h 51"/>
                  <a:gd name="T6" fmla="*/ 1 w 52"/>
                  <a:gd name="T7" fmla="*/ 20 h 51"/>
                  <a:gd name="T8" fmla="*/ 3 w 52"/>
                  <a:gd name="T9" fmla="*/ 24 h 51"/>
                  <a:gd name="T10" fmla="*/ 5 w 52"/>
                  <a:gd name="T11" fmla="*/ 27 h 51"/>
                  <a:gd name="T12" fmla="*/ 3 w 52"/>
                  <a:gd name="T13" fmla="*/ 29 h 51"/>
                  <a:gd name="T14" fmla="*/ 1 w 52"/>
                  <a:gd name="T15" fmla="*/ 33 h 51"/>
                  <a:gd name="T16" fmla="*/ 5 w 52"/>
                  <a:gd name="T17" fmla="*/ 36 h 51"/>
                  <a:gd name="T18" fmla="*/ 8 w 52"/>
                  <a:gd name="T19" fmla="*/ 36 h 51"/>
                  <a:gd name="T20" fmla="*/ 8 w 52"/>
                  <a:gd name="T21" fmla="*/ 41 h 51"/>
                  <a:gd name="T22" fmla="*/ 9 w 52"/>
                  <a:gd name="T23" fmla="*/ 45 h 51"/>
                  <a:gd name="T24" fmla="*/ 13 w 52"/>
                  <a:gd name="T25" fmla="*/ 45 h 51"/>
                  <a:gd name="T26" fmla="*/ 17 w 52"/>
                  <a:gd name="T27" fmla="*/ 45 h 51"/>
                  <a:gd name="T28" fmla="*/ 18 w 52"/>
                  <a:gd name="T29" fmla="*/ 48 h 51"/>
                  <a:gd name="T30" fmla="*/ 21 w 52"/>
                  <a:gd name="T31" fmla="*/ 51 h 51"/>
                  <a:gd name="T32" fmla="*/ 25 w 52"/>
                  <a:gd name="T33" fmla="*/ 49 h 51"/>
                  <a:gd name="T34" fmla="*/ 28 w 52"/>
                  <a:gd name="T35" fmla="*/ 47 h 51"/>
                  <a:gd name="T36" fmla="*/ 30 w 52"/>
                  <a:gd name="T37" fmla="*/ 49 h 51"/>
                  <a:gd name="T38" fmla="*/ 34 w 52"/>
                  <a:gd name="T39" fmla="*/ 50 h 51"/>
                  <a:gd name="T40" fmla="*/ 37 w 52"/>
                  <a:gd name="T41" fmla="*/ 47 h 51"/>
                  <a:gd name="T42" fmla="*/ 38 w 52"/>
                  <a:gd name="T43" fmla="*/ 43 h 51"/>
                  <a:gd name="T44" fmla="*/ 41 w 52"/>
                  <a:gd name="T45" fmla="*/ 44 h 51"/>
                  <a:gd name="T46" fmla="*/ 45 w 52"/>
                  <a:gd name="T47" fmla="*/ 43 h 51"/>
                  <a:gd name="T48" fmla="*/ 46 w 52"/>
                  <a:gd name="T49" fmla="*/ 39 h 51"/>
                  <a:gd name="T50" fmla="*/ 45 w 52"/>
                  <a:gd name="T51" fmla="*/ 35 h 51"/>
                  <a:gd name="T52" fmla="*/ 48 w 52"/>
                  <a:gd name="T53" fmla="*/ 34 h 51"/>
                  <a:gd name="T54" fmla="*/ 51 w 52"/>
                  <a:gd name="T55" fmla="*/ 31 h 51"/>
                  <a:gd name="T56" fmla="*/ 50 w 52"/>
                  <a:gd name="T57" fmla="*/ 27 h 51"/>
                  <a:gd name="T58" fmla="*/ 47 w 52"/>
                  <a:gd name="T59" fmla="*/ 24 h 51"/>
                  <a:gd name="T60" fmla="*/ 49 w 52"/>
                  <a:gd name="T61" fmla="*/ 22 h 51"/>
                  <a:gd name="T62" fmla="*/ 51 w 52"/>
                  <a:gd name="T63" fmla="*/ 18 h 51"/>
                  <a:gd name="T64" fmla="*/ 47 w 52"/>
                  <a:gd name="T65" fmla="*/ 15 h 51"/>
                  <a:gd name="T66" fmla="*/ 44 w 52"/>
                  <a:gd name="T67" fmla="*/ 13 h 51"/>
                  <a:gd name="T68" fmla="*/ 44 w 52"/>
                  <a:gd name="T69" fmla="*/ 10 h 51"/>
                  <a:gd name="T70" fmla="*/ 43 w 52"/>
                  <a:gd name="T71" fmla="*/ 6 h 51"/>
                  <a:gd name="T72" fmla="*/ 39 w 52"/>
                  <a:gd name="T73" fmla="*/ 6 h 51"/>
                  <a:gd name="T74" fmla="*/ 35 w 52"/>
                  <a:gd name="T75" fmla="*/ 6 h 51"/>
                  <a:gd name="T76" fmla="*/ 34 w 52"/>
                  <a:gd name="T77" fmla="*/ 3 h 51"/>
                  <a:gd name="T78" fmla="*/ 32 w 52"/>
                  <a:gd name="T79" fmla="*/ 0 h 51"/>
                  <a:gd name="T80" fmla="*/ 28 w 52"/>
                  <a:gd name="T81" fmla="*/ 2 h 51"/>
                  <a:gd name="T82" fmla="*/ 24 w 52"/>
                  <a:gd name="T83" fmla="*/ 4 h 51"/>
                  <a:gd name="T84" fmla="*/ 22 w 52"/>
                  <a:gd name="T85" fmla="*/ 2 h 51"/>
                  <a:gd name="T86" fmla="*/ 18 w 52"/>
                  <a:gd name="T87" fmla="*/ 1 h 51"/>
                  <a:gd name="T88" fmla="*/ 16 w 52"/>
                  <a:gd name="T89" fmla="*/ 4 h 51"/>
                  <a:gd name="T90" fmla="*/ 14 w 52"/>
                  <a:gd name="T91" fmla="*/ 8 h 51"/>
                  <a:gd name="T92" fmla="*/ 11 w 52"/>
                  <a:gd name="T93" fmla="*/ 7 h 51"/>
                  <a:gd name="T94" fmla="*/ 7 w 52"/>
                  <a:gd name="T95" fmla="*/ 8 h 51"/>
                  <a:gd name="T96" fmla="*/ 6 w 52"/>
                  <a:gd name="T97" fmla="*/ 12 h 51"/>
                  <a:gd name="T98" fmla="*/ 22 w 52"/>
                  <a:gd name="T99" fmla="*/ 11 h 51"/>
                  <a:gd name="T100" fmla="*/ 40 w 52"/>
                  <a:gd name="T101" fmla="*/ 21 h 51"/>
                  <a:gd name="T102" fmla="*/ 31 w 52"/>
                  <a:gd name="T103" fmla="*/ 40 h 51"/>
                  <a:gd name="T104" fmla="*/ 12 w 52"/>
                  <a:gd name="T105" fmla="*/ 30 h 51"/>
                  <a:gd name="T106" fmla="*/ 22 w 52"/>
                  <a:gd name="T107" fmla="*/ 1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1">
                    <a:moveTo>
                      <a:pt x="6" y="12"/>
                    </a:moveTo>
                    <a:cubicBezTo>
                      <a:pt x="7" y="13"/>
                      <a:pt x="7" y="16"/>
                      <a:pt x="7" y="16"/>
                    </a:cubicBezTo>
                    <a:cubicBezTo>
                      <a:pt x="7" y="17"/>
                      <a:pt x="5" y="18"/>
                      <a:pt x="4" y="17"/>
                    </a:cubicBezTo>
                    <a:cubicBezTo>
                      <a:pt x="3" y="17"/>
                      <a:pt x="1" y="18"/>
                      <a:pt x="1" y="20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4" y="24"/>
                      <a:pt x="5" y="26"/>
                      <a:pt x="5" y="27"/>
                    </a:cubicBezTo>
                    <a:cubicBezTo>
                      <a:pt x="5" y="28"/>
                      <a:pt x="4" y="29"/>
                      <a:pt x="3" y="29"/>
                    </a:cubicBezTo>
                    <a:cubicBezTo>
                      <a:pt x="1" y="30"/>
                      <a:pt x="1" y="32"/>
                      <a:pt x="1" y="33"/>
                    </a:cubicBezTo>
                    <a:cubicBezTo>
                      <a:pt x="2" y="35"/>
                      <a:pt x="4" y="36"/>
                      <a:pt x="5" y="36"/>
                    </a:cubicBezTo>
                    <a:cubicBezTo>
                      <a:pt x="6" y="36"/>
                      <a:pt x="8" y="36"/>
                      <a:pt x="8" y="36"/>
                    </a:cubicBezTo>
                    <a:cubicBezTo>
                      <a:pt x="8" y="37"/>
                      <a:pt x="9" y="40"/>
                      <a:pt x="8" y="41"/>
                    </a:cubicBezTo>
                    <a:cubicBezTo>
                      <a:pt x="7" y="42"/>
                      <a:pt x="7" y="43"/>
                      <a:pt x="9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4" y="44"/>
                      <a:pt x="16" y="44"/>
                      <a:pt x="17" y="45"/>
                    </a:cubicBezTo>
                    <a:cubicBezTo>
                      <a:pt x="18" y="45"/>
                      <a:pt x="18" y="46"/>
                      <a:pt x="18" y="48"/>
                    </a:cubicBezTo>
                    <a:cubicBezTo>
                      <a:pt x="18" y="49"/>
                      <a:pt x="19" y="50"/>
                      <a:pt x="21" y="51"/>
                    </a:cubicBezTo>
                    <a:cubicBezTo>
                      <a:pt x="22" y="51"/>
                      <a:pt x="24" y="50"/>
                      <a:pt x="25" y="49"/>
                    </a:cubicBezTo>
                    <a:cubicBezTo>
                      <a:pt x="25" y="48"/>
                      <a:pt x="27" y="47"/>
                      <a:pt x="28" y="47"/>
                    </a:cubicBezTo>
                    <a:cubicBezTo>
                      <a:pt x="29" y="47"/>
                      <a:pt x="30" y="48"/>
                      <a:pt x="30" y="49"/>
                    </a:cubicBezTo>
                    <a:cubicBezTo>
                      <a:pt x="30" y="50"/>
                      <a:pt x="32" y="51"/>
                      <a:pt x="34" y="50"/>
                    </a:cubicBezTo>
                    <a:cubicBezTo>
                      <a:pt x="36" y="50"/>
                      <a:pt x="37" y="48"/>
                      <a:pt x="37" y="47"/>
                    </a:cubicBezTo>
                    <a:cubicBezTo>
                      <a:pt x="36" y="45"/>
                      <a:pt x="38" y="43"/>
                      <a:pt x="38" y="43"/>
                    </a:cubicBezTo>
                    <a:cubicBezTo>
                      <a:pt x="39" y="42"/>
                      <a:pt x="40" y="43"/>
                      <a:pt x="41" y="44"/>
                    </a:cubicBezTo>
                    <a:cubicBezTo>
                      <a:pt x="42" y="45"/>
                      <a:pt x="44" y="44"/>
                      <a:pt x="45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8"/>
                      <a:pt x="45" y="35"/>
                      <a:pt x="45" y="35"/>
                    </a:cubicBezTo>
                    <a:cubicBezTo>
                      <a:pt x="46" y="34"/>
                      <a:pt x="47" y="34"/>
                      <a:pt x="48" y="34"/>
                    </a:cubicBezTo>
                    <a:cubicBezTo>
                      <a:pt x="50" y="34"/>
                      <a:pt x="51" y="33"/>
                      <a:pt x="51" y="31"/>
                    </a:cubicBezTo>
                    <a:cubicBezTo>
                      <a:pt x="52" y="29"/>
                      <a:pt x="51" y="27"/>
                      <a:pt x="50" y="27"/>
                    </a:cubicBezTo>
                    <a:cubicBezTo>
                      <a:pt x="48" y="27"/>
                      <a:pt x="47" y="25"/>
                      <a:pt x="47" y="24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51" y="21"/>
                      <a:pt x="51" y="19"/>
                      <a:pt x="51" y="18"/>
                    </a:cubicBezTo>
                    <a:cubicBezTo>
                      <a:pt x="50" y="16"/>
                      <a:pt x="49" y="15"/>
                      <a:pt x="47" y="15"/>
                    </a:cubicBezTo>
                    <a:cubicBezTo>
                      <a:pt x="46" y="16"/>
                      <a:pt x="44" y="14"/>
                      <a:pt x="44" y="13"/>
                    </a:cubicBezTo>
                    <a:cubicBezTo>
                      <a:pt x="43" y="13"/>
                      <a:pt x="43" y="11"/>
                      <a:pt x="44" y="10"/>
                    </a:cubicBezTo>
                    <a:cubicBezTo>
                      <a:pt x="45" y="9"/>
                      <a:pt x="45" y="8"/>
                      <a:pt x="43" y="6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6" y="7"/>
                      <a:pt x="35" y="6"/>
                    </a:cubicBezTo>
                    <a:cubicBezTo>
                      <a:pt x="34" y="6"/>
                      <a:pt x="34" y="5"/>
                      <a:pt x="34" y="3"/>
                    </a:cubicBezTo>
                    <a:cubicBezTo>
                      <a:pt x="35" y="2"/>
                      <a:pt x="33" y="1"/>
                      <a:pt x="32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27" y="3"/>
                      <a:pt x="25" y="4"/>
                      <a:pt x="24" y="4"/>
                    </a:cubicBezTo>
                    <a:cubicBezTo>
                      <a:pt x="24" y="4"/>
                      <a:pt x="23" y="3"/>
                      <a:pt x="22" y="2"/>
                    </a:cubicBezTo>
                    <a:cubicBezTo>
                      <a:pt x="22" y="1"/>
                      <a:pt x="20" y="0"/>
                      <a:pt x="18" y="1"/>
                    </a:cubicBezTo>
                    <a:cubicBezTo>
                      <a:pt x="16" y="1"/>
                      <a:pt x="15" y="3"/>
                      <a:pt x="16" y="4"/>
                    </a:cubicBezTo>
                    <a:cubicBezTo>
                      <a:pt x="16" y="6"/>
                      <a:pt x="15" y="8"/>
                      <a:pt x="14" y="8"/>
                    </a:cubicBezTo>
                    <a:cubicBezTo>
                      <a:pt x="13" y="9"/>
                      <a:pt x="12" y="8"/>
                      <a:pt x="11" y="7"/>
                    </a:cubicBezTo>
                    <a:cubicBezTo>
                      <a:pt x="10" y="6"/>
                      <a:pt x="8" y="7"/>
                      <a:pt x="7" y="8"/>
                    </a:cubicBezTo>
                    <a:cubicBezTo>
                      <a:pt x="6" y="10"/>
                      <a:pt x="5" y="11"/>
                      <a:pt x="6" y="12"/>
                    </a:cubicBezTo>
                    <a:close/>
                    <a:moveTo>
                      <a:pt x="22" y="11"/>
                    </a:moveTo>
                    <a:cubicBezTo>
                      <a:pt x="29" y="9"/>
                      <a:pt x="38" y="13"/>
                      <a:pt x="40" y="21"/>
                    </a:cubicBezTo>
                    <a:cubicBezTo>
                      <a:pt x="43" y="29"/>
                      <a:pt x="38" y="37"/>
                      <a:pt x="31" y="40"/>
                    </a:cubicBezTo>
                    <a:cubicBezTo>
                      <a:pt x="23" y="42"/>
                      <a:pt x="14" y="38"/>
                      <a:pt x="12" y="30"/>
                    </a:cubicBezTo>
                    <a:cubicBezTo>
                      <a:pt x="9" y="22"/>
                      <a:pt x="14" y="14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4"/>
              <p:cNvSpPr>
                <a:spLocks noEditPoints="1"/>
              </p:cNvSpPr>
              <p:nvPr/>
            </p:nvSpPr>
            <p:spPr bwMode="auto">
              <a:xfrm>
                <a:off x="4842" y="2116"/>
                <a:ext cx="163" cy="168"/>
              </a:xfrm>
              <a:custGeom>
                <a:avLst/>
                <a:gdLst>
                  <a:gd name="T0" fmla="*/ 4 w 39"/>
                  <a:gd name="T1" fmla="*/ 10 h 40"/>
                  <a:gd name="T2" fmla="*/ 5 w 39"/>
                  <a:gd name="T3" fmla="*/ 13 h 40"/>
                  <a:gd name="T4" fmla="*/ 2 w 39"/>
                  <a:gd name="T5" fmla="*/ 13 h 40"/>
                  <a:gd name="T6" fmla="*/ 0 w 39"/>
                  <a:gd name="T7" fmla="*/ 16 h 40"/>
                  <a:gd name="T8" fmla="*/ 1 w 39"/>
                  <a:gd name="T9" fmla="*/ 19 h 40"/>
                  <a:gd name="T10" fmla="*/ 3 w 39"/>
                  <a:gd name="T11" fmla="*/ 21 h 40"/>
                  <a:gd name="T12" fmla="*/ 2 w 39"/>
                  <a:gd name="T13" fmla="*/ 23 h 40"/>
                  <a:gd name="T14" fmla="*/ 1 w 39"/>
                  <a:gd name="T15" fmla="*/ 26 h 40"/>
                  <a:gd name="T16" fmla="*/ 3 w 39"/>
                  <a:gd name="T17" fmla="*/ 28 h 40"/>
                  <a:gd name="T18" fmla="*/ 5 w 39"/>
                  <a:gd name="T19" fmla="*/ 28 h 40"/>
                  <a:gd name="T20" fmla="*/ 5 w 39"/>
                  <a:gd name="T21" fmla="*/ 31 h 40"/>
                  <a:gd name="T22" fmla="*/ 6 w 39"/>
                  <a:gd name="T23" fmla="*/ 35 h 40"/>
                  <a:gd name="T24" fmla="*/ 9 w 39"/>
                  <a:gd name="T25" fmla="*/ 35 h 40"/>
                  <a:gd name="T26" fmla="*/ 13 w 39"/>
                  <a:gd name="T27" fmla="*/ 34 h 40"/>
                  <a:gd name="T28" fmla="*/ 13 w 39"/>
                  <a:gd name="T29" fmla="*/ 37 h 40"/>
                  <a:gd name="T30" fmla="*/ 15 w 39"/>
                  <a:gd name="T31" fmla="*/ 39 h 40"/>
                  <a:gd name="T32" fmla="*/ 18 w 39"/>
                  <a:gd name="T33" fmla="*/ 38 h 40"/>
                  <a:gd name="T34" fmla="*/ 21 w 39"/>
                  <a:gd name="T35" fmla="*/ 36 h 40"/>
                  <a:gd name="T36" fmla="*/ 22 w 39"/>
                  <a:gd name="T37" fmla="*/ 38 h 40"/>
                  <a:gd name="T38" fmla="*/ 26 w 39"/>
                  <a:gd name="T39" fmla="*/ 39 h 40"/>
                  <a:gd name="T40" fmla="*/ 27 w 39"/>
                  <a:gd name="T41" fmla="*/ 36 h 40"/>
                  <a:gd name="T42" fmla="*/ 29 w 39"/>
                  <a:gd name="T43" fmla="*/ 33 h 40"/>
                  <a:gd name="T44" fmla="*/ 31 w 39"/>
                  <a:gd name="T45" fmla="*/ 34 h 40"/>
                  <a:gd name="T46" fmla="*/ 34 w 39"/>
                  <a:gd name="T47" fmla="*/ 33 h 40"/>
                  <a:gd name="T48" fmla="*/ 35 w 39"/>
                  <a:gd name="T49" fmla="*/ 30 h 40"/>
                  <a:gd name="T50" fmla="*/ 34 w 39"/>
                  <a:gd name="T51" fmla="*/ 27 h 40"/>
                  <a:gd name="T52" fmla="*/ 36 w 39"/>
                  <a:gd name="T53" fmla="*/ 26 h 40"/>
                  <a:gd name="T54" fmla="*/ 39 w 39"/>
                  <a:gd name="T55" fmla="*/ 24 h 40"/>
                  <a:gd name="T56" fmla="*/ 38 w 39"/>
                  <a:gd name="T57" fmla="*/ 21 h 40"/>
                  <a:gd name="T58" fmla="*/ 36 w 39"/>
                  <a:gd name="T59" fmla="*/ 18 h 40"/>
                  <a:gd name="T60" fmla="*/ 37 w 39"/>
                  <a:gd name="T61" fmla="*/ 17 h 40"/>
                  <a:gd name="T62" fmla="*/ 38 w 39"/>
                  <a:gd name="T63" fmla="*/ 14 h 40"/>
                  <a:gd name="T64" fmla="*/ 36 w 39"/>
                  <a:gd name="T65" fmla="*/ 12 h 40"/>
                  <a:gd name="T66" fmla="*/ 33 w 39"/>
                  <a:gd name="T67" fmla="*/ 10 h 40"/>
                  <a:gd name="T68" fmla="*/ 33 w 39"/>
                  <a:gd name="T69" fmla="*/ 8 h 40"/>
                  <a:gd name="T70" fmla="*/ 33 w 39"/>
                  <a:gd name="T71" fmla="*/ 5 h 40"/>
                  <a:gd name="T72" fmla="*/ 30 w 39"/>
                  <a:gd name="T73" fmla="*/ 5 h 40"/>
                  <a:gd name="T74" fmla="*/ 26 w 39"/>
                  <a:gd name="T75" fmla="*/ 5 h 40"/>
                  <a:gd name="T76" fmla="*/ 26 w 39"/>
                  <a:gd name="T77" fmla="*/ 3 h 40"/>
                  <a:gd name="T78" fmla="*/ 24 w 39"/>
                  <a:gd name="T79" fmla="*/ 0 h 40"/>
                  <a:gd name="T80" fmla="*/ 21 w 39"/>
                  <a:gd name="T81" fmla="*/ 2 h 40"/>
                  <a:gd name="T82" fmla="*/ 18 w 39"/>
                  <a:gd name="T83" fmla="*/ 4 h 40"/>
                  <a:gd name="T84" fmla="*/ 16 w 39"/>
                  <a:gd name="T85" fmla="*/ 2 h 40"/>
                  <a:gd name="T86" fmla="*/ 13 w 39"/>
                  <a:gd name="T87" fmla="*/ 1 h 40"/>
                  <a:gd name="T88" fmla="*/ 11 w 39"/>
                  <a:gd name="T89" fmla="*/ 3 h 40"/>
                  <a:gd name="T90" fmla="*/ 10 w 39"/>
                  <a:gd name="T91" fmla="*/ 6 h 40"/>
                  <a:gd name="T92" fmla="*/ 8 w 39"/>
                  <a:gd name="T93" fmla="*/ 6 h 40"/>
                  <a:gd name="T94" fmla="*/ 5 w 39"/>
                  <a:gd name="T95" fmla="*/ 6 h 40"/>
                  <a:gd name="T96" fmla="*/ 4 w 39"/>
                  <a:gd name="T97" fmla="*/ 10 h 40"/>
                  <a:gd name="T98" fmla="*/ 16 w 39"/>
                  <a:gd name="T99" fmla="*/ 9 h 40"/>
                  <a:gd name="T100" fmla="*/ 30 w 39"/>
                  <a:gd name="T101" fmla="*/ 16 h 40"/>
                  <a:gd name="T102" fmla="*/ 23 w 39"/>
                  <a:gd name="T103" fmla="*/ 31 h 40"/>
                  <a:gd name="T104" fmla="*/ 9 w 39"/>
                  <a:gd name="T105" fmla="*/ 23 h 40"/>
                  <a:gd name="T106" fmla="*/ 16 w 39"/>
                  <a:gd name="T107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0">
                    <a:moveTo>
                      <a:pt x="4" y="10"/>
                    </a:moveTo>
                    <a:cubicBezTo>
                      <a:pt x="5" y="10"/>
                      <a:pt x="5" y="12"/>
                      <a:pt x="5" y="13"/>
                    </a:cubicBezTo>
                    <a:cubicBezTo>
                      <a:pt x="4" y="13"/>
                      <a:pt x="3" y="14"/>
                      <a:pt x="2" y="13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19"/>
                      <a:pt x="3" y="20"/>
                      <a:pt x="3" y="21"/>
                    </a:cubicBezTo>
                    <a:cubicBezTo>
                      <a:pt x="3" y="22"/>
                      <a:pt x="3" y="22"/>
                      <a:pt x="2" y="23"/>
                    </a:cubicBezTo>
                    <a:cubicBezTo>
                      <a:pt x="1" y="23"/>
                      <a:pt x="0" y="24"/>
                      <a:pt x="1" y="26"/>
                    </a:cubicBezTo>
                    <a:cubicBezTo>
                      <a:pt x="1" y="27"/>
                      <a:pt x="2" y="28"/>
                      <a:pt x="3" y="28"/>
                    </a:cubicBezTo>
                    <a:cubicBezTo>
                      <a:pt x="4" y="27"/>
                      <a:pt x="5" y="28"/>
                      <a:pt x="5" y="28"/>
                    </a:cubicBezTo>
                    <a:cubicBezTo>
                      <a:pt x="6" y="29"/>
                      <a:pt x="6" y="31"/>
                      <a:pt x="5" y="31"/>
                    </a:cubicBezTo>
                    <a:cubicBezTo>
                      <a:pt x="5" y="32"/>
                      <a:pt x="5" y="34"/>
                      <a:pt x="6" y="35"/>
                    </a:cubicBezTo>
                    <a:cubicBezTo>
                      <a:pt x="7" y="35"/>
                      <a:pt x="9" y="36"/>
                      <a:pt x="9" y="35"/>
                    </a:cubicBezTo>
                    <a:cubicBezTo>
                      <a:pt x="10" y="34"/>
                      <a:pt x="12" y="34"/>
                      <a:pt x="13" y="34"/>
                    </a:cubicBezTo>
                    <a:cubicBezTo>
                      <a:pt x="13" y="35"/>
                      <a:pt x="13" y="36"/>
                      <a:pt x="13" y="37"/>
                    </a:cubicBezTo>
                    <a:cubicBezTo>
                      <a:pt x="13" y="38"/>
                      <a:pt x="14" y="39"/>
                      <a:pt x="15" y="39"/>
                    </a:cubicBezTo>
                    <a:cubicBezTo>
                      <a:pt x="17" y="40"/>
                      <a:pt x="18" y="39"/>
                      <a:pt x="18" y="38"/>
                    </a:cubicBezTo>
                    <a:cubicBezTo>
                      <a:pt x="18" y="37"/>
                      <a:pt x="20" y="36"/>
                      <a:pt x="21" y="36"/>
                    </a:cubicBezTo>
                    <a:cubicBezTo>
                      <a:pt x="21" y="36"/>
                      <a:pt x="22" y="37"/>
                      <a:pt x="22" y="38"/>
                    </a:cubicBezTo>
                    <a:cubicBezTo>
                      <a:pt x="23" y="39"/>
                      <a:pt x="24" y="39"/>
                      <a:pt x="26" y="39"/>
                    </a:cubicBezTo>
                    <a:cubicBezTo>
                      <a:pt x="27" y="38"/>
                      <a:pt x="28" y="37"/>
                      <a:pt x="27" y="36"/>
                    </a:cubicBezTo>
                    <a:cubicBezTo>
                      <a:pt x="27" y="35"/>
                      <a:pt x="28" y="33"/>
                      <a:pt x="29" y="33"/>
                    </a:cubicBezTo>
                    <a:cubicBezTo>
                      <a:pt x="29" y="33"/>
                      <a:pt x="30" y="33"/>
                      <a:pt x="31" y="34"/>
                    </a:cubicBezTo>
                    <a:cubicBezTo>
                      <a:pt x="32" y="34"/>
                      <a:pt x="33" y="34"/>
                      <a:pt x="34" y="33"/>
                    </a:cubicBezTo>
                    <a:cubicBezTo>
                      <a:pt x="35" y="32"/>
                      <a:pt x="35" y="31"/>
                      <a:pt x="35" y="30"/>
                    </a:cubicBezTo>
                    <a:cubicBezTo>
                      <a:pt x="34" y="29"/>
                      <a:pt x="34" y="27"/>
                      <a:pt x="34" y="27"/>
                    </a:cubicBezTo>
                    <a:cubicBezTo>
                      <a:pt x="34" y="26"/>
                      <a:pt x="35" y="26"/>
                      <a:pt x="36" y="26"/>
                    </a:cubicBezTo>
                    <a:cubicBezTo>
                      <a:pt x="38" y="26"/>
                      <a:pt x="39" y="25"/>
                      <a:pt x="39" y="24"/>
                    </a:cubicBezTo>
                    <a:cubicBezTo>
                      <a:pt x="39" y="23"/>
                      <a:pt x="39" y="21"/>
                      <a:pt x="38" y="21"/>
                    </a:cubicBezTo>
                    <a:cubicBezTo>
                      <a:pt x="37" y="21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7" y="17"/>
                    </a:cubicBezTo>
                    <a:cubicBezTo>
                      <a:pt x="38" y="16"/>
                      <a:pt x="39" y="15"/>
                      <a:pt x="38" y="14"/>
                    </a:cubicBezTo>
                    <a:cubicBezTo>
                      <a:pt x="38" y="12"/>
                      <a:pt x="37" y="11"/>
                      <a:pt x="36" y="12"/>
                    </a:cubicBezTo>
                    <a:cubicBezTo>
                      <a:pt x="35" y="12"/>
                      <a:pt x="33" y="11"/>
                      <a:pt x="33" y="10"/>
                    </a:cubicBezTo>
                    <a:cubicBezTo>
                      <a:pt x="32" y="10"/>
                      <a:pt x="33" y="9"/>
                      <a:pt x="33" y="8"/>
                    </a:cubicBezTo>
                    <a:cubicBezTo>
                      <a:pt x="34" y="7"/>
                      <a:pt x="34" y="6"/>
                      <a:pt x="33" y="5"/>
                    </a:cubicBezTo>
                    <a:cubicBezTo>
                      <a:pt x="32" y="4"/>
                      <a:pt x="30" y="4"/>
                      <a:pt x="30" y="5"/>
                    </a:cubicBezTo>
                    <a:cubicBezTo>
                      <a:pt x="29" y="5"/>
                      <a:pt x="27" y="5"/>
                      <a:pt x="26" y="5"/>
                    </a:cubicBezTo>
                    <a:cubicBezTo>
                      <a:pt x="26" y="5"/>
                      <a:pt x="26" y="4"/>
                      <a:pt x="26" y="3"/>
                    </a:cubicBezTo>
                    <a:cubicBezTo>
                      <a:pt x="26" y="2"/>
                      <a:pt x="25" y="1"/>
                      <a:pt x="24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0" y="3"/>
                      <a:pt x="19" y="3"/>
                      <a:pt x="18" y="4"/>
                    </a:cubicBezTo>
                    <a:cubicBezTo>
                      <a:pt x="18" y="4"/>
                      <a:pt x="17" y="3"/>
                      <a:pt x="16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12" y="1"/>
                      <a:pt x="11" y="2"/>
                      <a:pt x="11" y="3"/>
                    </a:cubicBezTo>
                    <a:cubicBezTo>
                      <a:pt x="12" y="4"/>
                      <a:pt x="11" y="6"/>
                      <a:pt x="10" y="6"/>
                    </a:cubicBezTo>
                    <a:cubicBezTo>
                      <a:pt x="10" y="7"/>
                      <a:pt x="9" y="6"/>
                      <a:pt x="8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4" y="7"/>
                      <a:pt x="4" y="9"/>
                      <a:pt x="4" y="10"/>
                    </a:cubicBezTo>
                    <a:close/>
                    <a:moveTo>
                      <a:pt x="16" y="9"/>
                    </a:moveTo>
                    <a:cubicBezTo>
                      <a:pt x="22" y="7"/>
                      <a:pt x="28" y="10"/>
                      <a:pt x="30" y="16"/>
                    </a:cubicBezTo>
                    <a:cubicBezTo>
                      <a:pt x="32" y="22"/>
                      <a:pt x="29" y="29"/>
                      <a:pt x="23" y="31"/>
                    </a:cubicBezTo>
                    <a:cubicBezTo>
                      <a:pt x="17" y="33"/>
                      <a:pt x="11" y="29"/>
                      <a:pt x="9" y="23"/>
                    </a:cubicBezTo>
                    <a:cubicBezTo>
                      <a:pt x="7" y="17"/>
                      <a:pt x="10" y="11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8" name="组合 2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9653432" y="5218213"/>
            <a:ext cx="603329" cy="699608"/>
            <a:chOff x="8993637" y="5179489"/>
            <a:chExt cx="603250" cy="699770"/>
          </a:xfrm>
        </p:grpSpPr>
        <p:sp>
          <p:nvSpPr>
            <p:cNvPr id="29" name="六边形 28"/>
            <p:cNvSpPr/>
            <p:nvPr/>
          </p:nvSpPr>
          <p:spPr>
            <a:xfrm rot="16200000">
              <a:off x="8945377" y="5227749"/>
              <a:ext cx="699770" cy="603250"/>
            </a:xfrm>
            <a:prstGeom prst="hexagon">
              <a:avLst/>
            </a:prstGeom>
            <a:solidFill>
              <a:srgbClr val="011B35"/>
            </a:solidFill>
            <a:ln>
              <a:noFill/>
            </a:ln>
            <a:effectLst>
              <a:innerShdw blurRad="101600" dist="50800" dir="18900000">
                <a:prstClr val="black">
                  <a:alpha val="5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Freeform 18"/>
            <p:cNvSpPr>
              <a:spLocks noEditPoints="1"/>
            </p:cNvSpPr>
            <p:nvPr/>
          </p:nvSpPr>
          <p:spPr bwMode="auto">
            <a:xfrm>
              <a:off x="9093000" y="5376773"/>
              <a:ext cx="404523" cy="301905"/>
            </a:xfrm>
            <a:custGeom>
              <a:avLst/>
              <a:gdLst>
                <a:gd name="T0" fmla="*/ 82 w 112"/>
                <a:gd name="T1" fmla="*/ 53 h 83"/>
                <a:gd name="T2" fmla="*/ 99 w 112"/>
                <a:gd name="T3" fmla="*/ 36 h 83"/>
                <a:gd name="T4" fmla="*/ 104 w 112"/>
                <a:gd name="T5" fmla="*/ 37 h 83"/>
                <a:gd name="T6" fmla="*/ 104 w 112"/>
                <a:gd name="T7" fmla="*/ 24 h 83"/>
                <a:gd name="T8" fmla="*/ 92 w 112"/>
                <a:gd name="T9" fmla="*/ 12 h 83"/>
                <a:gd name="T10" fmla="*/ 49 w 112"/>
                <a:gd name="T11" fmla="*/ 12 h 83"/>
                <a:gd name="T12" fmla="*/ 39 w 112"/>
                <a:gd name="T13" fmla="*/ 0 h 83"/>
                <a:gd name="T14" fmla="*/ 14 w 112"/>
                <a:gd name="T15" fmla="*/ 0 h 83"/>
                <a:gd name="T16" fmla="*/ 2 w 112"/>
                <a:gd name="T17" fmla="*/ 6 h 83"/>
                <a:gd name="T18" fmla="*/ 0 w 112"/>
                <a:gd name="T19" fmla="*/ 13 h 83"/>
                <a:gd name="T20" fmla="*/ 0 w 112"/>
                <a:gd name="T21" fmla="*/ 13 h 83"/>
                <a:gd name="T22" fmla="*/ 0 w 112"/>
                <a:gd name="T23" fmla="*/ 14 h 83"/>
                <a:gd name="T24" fmla="*/ 0 w 112"/>
                <a:gd name="T25" fmla="*/ 16 h 83"/>
                <a:gd name="T26" fmla="*/ 0 w 112"/>
                <a:gd name="T27" fmla="*/ 34 h 83"/>
                <a:gd name="T28" fmla="*/ 0 w 112"/>
                <a:gd name="T29" fmla="*/ 71 h 83"/>
                <a:gd name="T30" fmla="*/ 12 w 112"/>
                <a:gd name="T31" fmla="*/ 83 h 83"/>
                <a:gd name="T32" fmla="*/ 92 w 112"/>
                <a:gd name="T33" fmla="*/ 83 h 83"/>
                <a:gd name="T34" fmla="*/ 104 w 112"/>
                <a:gd name="T35" fmla="*/ 71 h 83"/>
                <a:gd name="T36" fmla="*/ 104 w 112"/>
                <a:gd name="T37" fmla="*/ 69 h 83"/>
                <a:gd name="T38" fmla="*/ 99 w 112"/>
                <a:gd name="T39" fmla="*/ 69 h 83"/>
                <a:gd name="T40" fmla="*/ 82 w 112"/>
                <a:gd name="T41" fmla="*/ 53 h 83"/>
                <a:gd name="T42" fmla="*/ 104 w 112"/>
                <a:gd name="T43" fmla="*/ 40 h 83"/>
                <a:gd name="T44" fmla="*/ 99 w 112"/>
                <a:gd name="T45" fmla="*/ 39 h 83"/>
                <a:gd name="T46" fmla="*/ 85 w 112"/>
                <a:gd name="T47" fmla="*/ 53 h 83"/>
                <a:gd name="T48" fmla="*/ 99 w 112"/>
                <a:gd name="T49" fmla="*/ 66 h 83"/>
                <a:gd name="T50" fmla="*/ 104 w 112"/>
                <a:gd name="T51" fmla="*/ 65 h 83"/>
                <a:gd name="T52" fmla="*/ 112 w 112"/>
                <a:gd name="T53" fmla="*/ 53 h 83"/>
                <a:gd name="T54" fmla="*/ 104 w 112"/>
                <a:gd name="T55" fmla="*/ 40 h 83"/>
                <a:gd name="T56" fmla="*/ 104 w 112"/>
                <a:gd name="T57" fmla="*/ 56 h 83"/>
                <a:gd name="T58" fmla="*/ 99 w 112"/>
                <a:gd name="T59" fmla="*/ 63 h 83"/>
                <a:gd name="T60" fmla="*/ 98 w 112"/>
                <a:gd name="T61" fmla="*/ 64 h 83"/>
                <a:gd name="T62" fmla="*/ 98 w 112"/>
                <a:gd name="T63" fmla="*/ 64 h 83"/>
                <a:gd name="T64" fmla="*/ 97 w 112"/>
                <a:gd name="T65" fmla="*/ 63 h 83"/>
                <a:gd name="T66" fmla="*/ 89 w 112"/>
                <a:gd name="T67" fmla="*/ 53 h 83"/>
                <a:gd name="T68" fmla="*/ 89 w 112"/>
                <a:gd name="T69" fmla="*/ 53 h 83"/>
                <a:gd name="T70" fmla="*/ 93 w 112"/>
                <a:gd name="T71" fmla="*/ 53 h 83"/>
                <a:gd name="T72" fmla="*/ 98 w 112"/>
                <a:gd name="T73" fmla="*/ 59 h 83"/>
                <a:gd name="T74" fmla="*/ 104 w 112"/>
                <a:gd name="T75" fmla="*/ 50 h 83"/>
                <a:gd name="T76" fmla="*/ 107 w 112"/>
                <a:gd name="T77" fmla="*/ 45 h 83"/>
                <a:gd name="T78" fmla="*/ 109 w 112"/>
                <a:gd name="T79" fmla="*/ 45 h 83"/>
                <a:gd name="T80" fmla="*/ 110 w 112"/>
                <a:gd name="T81" fmla="*/ 47 h 83"/>
                <a:gd name="T82" fmla="*/ 104 w 112"/>
                <a:gd name="T83" fmla="*/ 5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2" h="83">
                  <a:moveTo>
                    <a:pt x="82" y="53"/>
                  </a:moveTo>
                  <a:cubicBezTo>
                    <a:pt x="82" y="44"/>
                    <a:pt x="90" y="36"/>
                    <a:pt x="99" y="36"/>
                  </a:cubicBezTo>
                  <a:cubicBezTo>
                    <a:pt x="100" y="36"/>
                    <a:pt x="102" y="37"/>
                    <a:pt x="104" y="37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7"/>
                    <a:pt x="99" y="12"/>
                    <a:pt x="9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5"/>
                    <a:pt x="43" y="0"/>
                    <a:pt x="3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4" y="2"/>
                    <a:pt x="2" y="6"/>
                  </a:cubicBezTo>
                  <a:cubicBezTo>
                    <a:pt x="1" y="8"/>
                    <a:pt x="0" y="1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8"/>
                    <a:pt x="5" y="83"/>
                    <a:pt x="1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9" y="83"/>
                    <a:pt x="104" y="78"/>
                    <a:pt x="104" y="71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2" y="69"/>
                    <a:pt x="100" y="69"/>
                    <a:pt x="99" y="69"/>
                  </a:cubicBezTo>
                  <a:cubicBezTo>
                    <a:pt x="90" y="69"/>
                    <a:pt x="82" y="62"/>
                    <a:pt x="82" y="53"/>
                  </a:cubicBezTo>
                  <a:close/>
                  <a:moveTo>
                    <a:pt x="104" y="40"/>
                  </a:moveTo>
                  <a:cubicBezTo>
                    <a:pt x="102" y="40"/>
                    <a:pt x="101" y="39"/>
                    <a:pt x="99" y="39"/>
                  </a:cubicBezTo>
                  <a:cubicBezTo>
                    <a:pt x="91" y="39"/>
                    <a:pt x="85" y="45"/>
                    <a:pt x="85" y="53"/>
                  </a:cubicBezTo>
                  <a:cubicBezTo>
                    <a:pt x="85" y="60"/>
                    <a:pt x="91" y="66"/>
                    <a:pt x="99" y="66"/>
                  </a:cubicBezTo>
                  <a:cubicBezTo>
                    <a:pt x="101" y="66"/>
                    <a:pt x="102" y="66"/>
                    <a:pt x="104" y="65"/>
                  </a:cubicBezTo>
                  <a:cubicBezTo>
                    <a:pt x="109" y="63"/>
                    <a:pt x="112" y="59"/>
                    <a:pt x="112" y="53"/>
                  </a:cubicBezTo>
                  <a:cubicBezTo>
                    <a:pt x="112" y="47"/>
                    <a:pt x="109" y="42"/>
                    <a:pt x="104" y="40"/>
                  </a:cubicBezTo>
                  <a:close/>
                  <a:moveTo>
                    <a:pt x="104" y="56"/>
                  </a:move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9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7" y="64"/>
                    <a:pt x="97" y="63"/>
                    <a:pt x="97" y="6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44"/>
                    <a:pt x="108" y="44"/>
                    <a:pt x="109" y="45"/>
                  </a:cubicBezTo>
                  <a:cubicBezTo>
                    <a:pt x="110" y="45"/>
                    <a:pt x="110" y="46"/>
                    <a:pt x="110" y="47"/>
                  </a:cubicBezTo>
                  <a:lnTo>
                    <a:pt x="104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590545" y="5218213"/>
            <a:ext cx="603329" cy="699608"/>
            <a:chOff x="3777061" y="5179489"/>
            <a:chExt cx="603250" cy="699770"/>
          </a:xfrm>
        </p:grpSpPr>
        <p:sp>
          <p:nvSpPr>
            <p:cNvPr id="32" name="六边形 31"/>
            <p:cNvSpPr/>
            <p:nvPr/>
          </p:nvSpPr>
          <p:spPr>
            <a:xfrm rot="16200000">
              <a:off x="3728801" y="5227749"/>
              <a:ext cx="699770" cy="603250"/>
            </a:xfrm>
            <a:prstGeom prst="hexagon">
              <a:avLst/>
            </a:prstGeom>
            <a:solidFill>
              <a:srgbClr val="011B35"/>
            </a:solidFill>
            <a:ln>
              <a:noFill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891272" y="5379398"/>
              <a:ext cx="374827" cy="339164"/>
              <a:chOff x="8578850" y="285750"/>
              <a:chExt cx="817563" cy="739775"/>
            </a:xfrm>
            <a:solidFill>
              <a:schemeClr val="bg1"/>
            </a:solidFill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Freeform 35"/>
              <p:cNvSpPr>
                <a:spLocks/>
              </p:cNvSpPr>
              <p:nvPr/>
            </p:nvSpPr>
            <p:spPr bwMode="auto">
              <a:xfrm>
                <a:off x="8578850" y="530225"/>
                <a:ext cx="615950" cy="495300"/>
              </a:xfrm>
              <a:custGeom>
                <a:avLst/>
                <a:gdLst>
                  <a:gd name="T0" fmla="*/ 164 w 164"/>
                  <a:gd name="T1" fmla="*/ 59 h 132"/>
                  <a:gd name="T2" fmla="*/ 131 w 164"/>
                  <a:gd name="T3" fmla="*/ 63 h 132"/>
                  <a:gd name="T4" fmla="*/ 108 w 164"/>
                  <a:gd name="T5" fmla="*/ 61 h 132"/>
                  <a:gd name="T6" fmla="*/ 76 w 164"/>
                  <a:gd name="T7" fmla="*/ 83 h 132"/>
                  <a:gd name="T8" fmla="*/ 77 w 164"/>
                  <a:gd name="T9" fmla="*/ 50 h 132"/>
                  <a:gd name="T10" fmla="*/ 41 w 164"/>
                  <a:gd name="T11" fmla="*/ 0 h 132"/>
                  <a:gd name="T12" fmla="*/ 0 w 164"/>
                  <a:gd name="T13" fmla="*/ 48 h 132"/>
                  <a:gd name="T14" fmla="*/ 83 w 164"/>
                  <a:gd name="T15" fmla="*/ 105 h 132"/>
                  <a:gd name="T16" fmla="*/ 108 w 164"/>
                  <a:gd name="T17" fmla="*/ 102 h 132"/>
                  <a:gd name="T18" fmla="*/ 138 w 164"/>
                  <a:gd name="T19" fmla="*/ 132 h 132"/>
                  <a:gd name="T20" fmla="*/ 130 w 164"/>
                  <a:gd name="T21" fmla="*/ 95 h 132"/>
                  <a:gd name="T22" fmla="*/ 164 w 164"/>
                  <a:gd name="T23" fmla="*/ 5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32">
                    <a:moveTo>
                      <a:pt x="164" y="59"/>
                    </a:moveTo>
                    <a:cubicBezTo>
                      <a:pt x="154" y="62"/>
                      <a:pt x="143" y="63"/>
                      <a:pt x="131" y="63"/>
                    </a:cubicBezTo>
                    <a:cubicBezTo>
                      <a:pt x="123" y="63"/>
                      <a:pt x="115" y="62"/>
                      <a:pt x="108" y="61"/>
                    </a:cubicBezTo>
                    <a:cubicBezTo>
                      <a:pt x="104" y="64"/>
                      <a:pt x="76" y="83"/>
                      <a:pt x="76" y="83"/>
                    </a:cubicBezTo>
                    <a:cubicBezTo>
                      <a:pt x="76" y="83"/>
                      <a:pt x="76" y="56"/>
                      <a:pt x="77" y="50"/>
                    </a:cubicBezTo>
                    <a:cubicBezTo>
                      <a:pt x="55" y="38"/>
                      <a:pt x="41" y="20"/>
                      <a:pt x="41" y="0"/>
                    </a:cubicBezTo>
                    <a:cubicBezTo>
                      <a:pt x="17" y="10"/>
                      <a:pt x="0" y="28"/>
                      <a:pt x="0" y="48"/>
                    </a:cubicBezTo>
                    <a:cubicBezTo>
                      <a:pt x="0" y="80"/>
                      <a:pt x="37" y="105"/>
                      <a:pt x="83" y="105"/>
                    </a:cubicBezTo>
                    <a:cubicBezTo>
                      <a:pt x="92" y="105"/>
                      <a:pt x="100" y="104"/>
                      <a:pt x="108" y="102"/>
                    </a:cubicBezTo>
                    <a:cubicBezTo>
                      <a:pt x="138" y="132"/>
                      <a:pt x="138" y="132"/>
                      <a:pt x="138" y="132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48" y="87"/>
                      <a:pt x="160" y="74"/>
                      <a:pt x="16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/>
            </p:nvSpPr>
            <p:spPr bwMode="auto">
              <a:xfrm>
                <a:off x="8777288" y="285750"/>
                <a:ext cx="619125" cy="469900"/>
              </a:xfrm>
              <a:custGeom>
                <a:avLst/>
                <a:gdLst>
                  <a:gd name="T0" fmla="*/ 83 w 165"/>
                  <a:gd name="T1" fmla="*/ 0 h 125"/>
                  <a:gd name="T2" fmla="*/ 0 w 165"/>
                  <a:gd name="T3" fmla="*/ 56 h 125"/>
                  <a:gd name="T4" fmla="*/ 36 w 165"/>
                  <a:gd name="T5" fmla="*/ 102 h 125"/>
                  <a:gd name="T6" fmla="*/ 35 w 165"/>
                  <a:gd name="T7" fmla="*/ 125 h 125"/>
                  <a:gd name="T8" fmla="*/ 57 w 165"/>
                  <a:gd name="T9" fmla="*/ 110 h 125"/>
                  <a:gd name="T10" fmla="*/ 83 w 165"/>
                  <a:gd name="T11" fmla="*/ 113 h 125"/>
                  <a:gd name="T12" fmla="*/ 165 w 165"/>
                  <a:gd name="T13" fmla="*/ 56 h 125"/>
                  <a:gd name="T14" fmla="*/ 83 w 165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5">
                    <a:moveTo>
                      <a:pt x="83" y="0"/>
                    </a:moveTo>
                    <a:cubicBezTo>
                      <a:pt x="37" y="0"/>
                      <a:pt x="0" y="25"/>
                      <a:pt x="0" y="56"/>
                    </a:cubicBezTo>
                    <a:cubicBezTo>
                      <a:pt x="0" y="75"/>
                      <a:pt x="14" y="92"/>
                      <a:pt x="36" y="102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65" y="112"/>
                      <a:pt x="74" y="113"/>
                      <a:pt x="83" y="113"/>
                    </a:cubicBezTo>
                    <a:cubicBezTo>
                      <a:pt x="128" y="113"/>
                      <a:pt x="165" y="87"/>
                      <a:pt x="165" y="56"/>
                    </a:cubicBezTo>
                    <a:cubicBezTo>
                      <a:pt x="165" y="25"/>
                      <a:pt x="128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870878" y="5218213"/>
            <a:ext cx="603329" cy="699608"/>
            <a:chOff x="1168773" y="5179489"/>
            <a:chExt cx="603250" cy="699770"/>
          </a:xfrm>
        </p:grpSpPr>
        <p:sp>
          <p:nvSpPr>
            <p:cNvPr id="37" name="六边形 36"/>
            <p:cNvSpPr/>
            <p:nvPr/>
          </p:nvSpPr>
          <p:spPr>
            <a:xfrm rot="16200000">
              <a:off x="1120513" y="5227749"/>
              <a:ext cx="699770" cy="603250"/>
            </a:xfrm>
            <a:prstGeom prst="hexagon">
              <a:avLst/>
            </a:prstGeom>
            <a:solidFill>
              <a:srgbClr val="011B35"/>
            </a:solidFill>
            <a:ln>
              <a:noFill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Freeform 32"/>
            <p:cNvSpPr>
              <a:spLocks noEditPoints="1"/>
            </p:cNvSpPr>
            <p:nvPr/>
          </p:nvSpPr>
          <p:spPr bwMode="auto">
            <a:xfrm>
              <a:off x="1260869" y="5379398"/>
              <a:ext cx="419057" cy="299950"/>
            </a:xfrm>
            <a:custGeom>
              <a:avLst/>
              <a:gdLst>
                <a:gd name="T0" fmla="*/ 92 w 244"/>
                <a:gd name="T1" fmla="*/ 48 h 175"/>
                <a:gd name="T2" fmla="*/ 102 w 244"/>
                <a:gd name="T3" fmla="*/ 27 h 175"/>
                <a:gd name="T4" fmla="*/ 75 w 244"/>
                <a:gd name="T5" fmla="*/ 0 h 175"/>
                <a:gd name="T6" fmla="*/ 48 w 244"/>
                <a:gd name="T7" fmla="*/ 27 h 175"/>
                <a:gd name="T8" fmla="*/ 58 w 244"/>
                <a:gd name="T9" fmla="*/ 48 h 175"/>
                <a:gd name="T10" fmla="*/ 10 w 244"/>
                <a:gd name="T11" fmla="*/ 123 h 175"/>
                <a:gd name="T12" fmla="*/ 46 w 244"/>
                <a:gd name="T13" fmla="*/ 97 h 175"/>
                <a:gd name="T14" fmla="*/ 32 w 244"/>
                <a:gd name="T15" fmla="*/ 175 h 175"/>
                <a:gd name="T16" fmla="*/ 57 w 244"/>
                <a:gd name="T17" fmla="*/ 175 h 175"/>
                <a:gd name="T18" fmla="*/ 75 w 244"/>
                <a:gd name="T19" fmla="*/ 142 h 175"/>
                <a:gd name="T20" fmla="*/ 93 w 244"/>
                <a:gd name="T21" fmla="*/ 175 h 175"/>
                <a:gd name="T22" fmla="*/ 118 w 244"/>
                <a:gd name="T23" fmla="*/ 175 h 175"/>
                <a:gd name="T24" fmla="*/ 104 w 244"/>
                <a:gd name="T25" fmla="*/ 97 h 175"/>
                <a:gd name="T26" fmla="*/ 140 w 244"/>
                <a:gd name="T27" fmla="*/ 123 h 175"/>
                <a:gd name="T28" fmla="*/ 92 w 244"/>
                <a:gd name="T29" fmla="*/ 48 h 175"/>
                <a:gd name="T30" fmla="*/ 208 w 244"/>
                <a:gd name="T31" fmla="*/ 97 h 175"/>
                <a:gd name="T32" fmla="*/ 214 w 244"/>
                <a:gd name="T33" fmla="*/ 84 h 175"/>
                <a:gd name="T34" fmla="*/ 198 w 244"/>
                <a:gd name="T35" fmla="*/ 68 h 175"/>
                <a:gd name="T36" fmla="*/ 181 w 244"/>
                <a:gd name="T37" fmla="*/ 84 h 175"/>
                <a:gd name="T38" fmla="*/ 187 w 244"/>
                <a:gd name="T39" fmla="*/ 97 h 175"/>
                <a:gd name="T40" fmla="*/ 158 w 244"/>
                <a:gd name="T41" fmla="*/ 143 h 175"/>
                <a:gd name="T42" fmla="*/ 180 w 244"/>
                <a:gd name="T43" fmla="*/ 127 h 175"/>
                <a:gd name="T44" fmla="*/ 171 w 244"/>
                <a:gd name="T45" fmla="*/ 175 h 175"/>
                <a:gd name="T46" fmla="*/ 186 w 244"/>
                <a:gd name="T47" fmla="*/ 175 h 175"/>
                <a:gd name="T48" fmla="*/ 198 w 244"/>
                <a:gd name="T49" fmla="*/ 155 h 175"/>
                <a:gd name="T50" fmla="*/ 209 w 244"/>
                <a:gd name="T51" fmla="*/ 175 h 175"/>
                <a:gd name="T52" fmla="*/ 224 w 244"/>
                <a:gd name="T53" fmla="*/ 175 h 175"/>
                <a:gd name="T54" fmla="*/ 216 w 244"/>
                <a:gd name="T55" fmla="*/ 127 h 175"/>
                <a:gd name="T56" fmla="*/ 237 w 244"/>
                <a:gd name="T57" fmla="*/ 143 h 175"/>
                <a:gd name="T58" fmla="*/ 208 w 244"/>
                <a:gd name="T59" fmla="*/ 9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4" h="175">
                  <a:moveTo>
                    <a:pt x="92" y="48"/>
                  </a:moveTo>
                  <a:cubicBezTo>
                    <a:pt x="98" y="43"/>
                    <a:pt x="102" y="36"/>
                    <a:pt x="102" y="27"/>
                  </a:cubicBezTo>
                  <a:cubicBezTo>
                    <a:pt x="102" y="12"/>
                    <a:pt x="90" y="0"/>
                    <a:pt x="75" y="0"/>
                  </a:cubicBezTo>
                  <a:cubicBezTo>
                    <a:pt x="60" y="0"/>
                    <a:pt x="48" y="12"/>
                    <a:pt x="48" y="27"/>
                  </a:cubicBezTo>
                  <a:cubicBezTo>
                    <a:pt x="48" y="36"/>
                    <a:pt x="52" y="43"/>
                    <a:pt x="58" y="48"/>
                  </a:cubicBezTo>
                  <a:cubicBezTo>
                    <a:pt x="31" y="58"/>
                    <a:pt x="0" y="113"/>
                    <a:pt x="10" y="123"/>
                  </a:cubicBezTo>
                  <a:cubicBezTo>
                    <a:pt x="19" y="131"/>
                    <a:pt x="34" y="114"/>
                    <a:pt x="46" y="97"/>
                  </a:cubicBezTo>
                  <a:cubicBezTo>
                    <a:pt x="39" y="123"/>
                    <a:pt x="34" y="151"/>
                    <a:pt x="32" y="175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7" y="161"/>
                    <a:pt x="66" y="142"/>
                    <a:pt x="75" y="142"/>
                  </a:cubicBezTo>
                  <a:cubicBezTo>
                    <a:pt x="84" y="142"/>
                    <a:pt x="93" y="161"/>
                    <a:pt x="93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6" y="151"/>
                    <a:pt x="111" y="123"/>
                    <a:pt x="104" y="97"/>
                  </a:cubicBezTo>
                  <a:cubicBezTo>
                    <a:pt x="116" y="114"/>
                    <a:pt x="131" y="131"/>
                    <a:pt x="140" y="123"/>
                  </a:cubicBezTo>
                  <a:cubicBezTo>
                    <a:pt x="150" y="113"/>
                    <a:pt x="119" y="58"/>
                    <a:pt x="92" y="48"/>
                  </a:cubicBezTo>
                  <a:close/>
                  <a:moveTo>
                    <a:pt x="208" y="97"/>
                  </a:moveTo>
                  <a:cubicBezTo>
                    <a:pt x="212" y="94"/>
                    <a:pt x="214" y="89"/>
                    <a:pt x="214" y="84"/>
                  </a:cubicBezTo>
                  <a:cubicBezTo>
                    <a:pt x="214" y="75"/>
                    <a:pt x="207" y="68"/>
                    <a:pt x="198" y="68"/>
                  </a:cubicBezTo>
                  <a:cubicBezTo>
                    <a:pt x="188" y="68"/>
                    <a:pt x="181" y="75"/>
                    <a:pt x="181" y="84"/>
                  </a:cubicBezTo>
                  <a:cubicBezTo>
                    <a:pt x="181" y="89"/>
                    <a:pt x="183" y="94"/>
                    <a:pt x="187" y="97"/>
                  </a:cubicBezTo>
                  <a:cubicBezTo>
                    <a:pt x="170" y="103"/>
                    <a:pt x="151" y="137"/>
                    <a:pt x="158" y="143"/>
                  </a:cubicBezTo>
                  <a:cubicBezTo>
                    <a:pt x="163" y="148"/>
                    <a:pt x="172" y="137"/>
                    <a:pt x="180" y="127"/>
                  </a:cubicBezTo>
                  <a:cubicBezTo>
                    <a:pt x="176" y="143"/>
                    <a:pt x="173" y="160"/>
                    <a:pt x="171" y="175"/>
                  </a:cubicBezTo>
                  <a:cubicBezTo>
                    <a:pt x="186" y="175"/>
                    <a:pt x="186" y="175"/>
                    <a:pt x="186" y="175"/>
                  </a:cubicBezTo>
                  <a:cubicBezTo>
                    <a:pt x="186" y="167"/>
                    <a:pt x="192" y="155"/>
                    <a:pt x="198" y="155"/>
                  </a:cubicBezTo>
                  <a:cubicBezTo>
                    <a:pt x="203" y="155"/>
                    <a:pt x="209" y="167"/>
                    <a:pt x="209" y="175"/>
                  </a:cubicBezTo>
                  <a:cubicBezTo>
                    <a:pt x="224" y="175"/>
                    <a:pt x="224" y="175"/>
                    <a:pt x="224" y="175"/>
                  </a:cubicBezTo>
                  <a:cubicBezTo>
                    <a:pt x="223" y="160"/>
                    <a:pt x="219" y="143"/>
                    <a:pt x="216" y="127"/>
                  </a:cubicBezTo>
                  <a:cubicBezTo>
                    <a:pt x="223" y="137"/>
                    <a:pt x="232" y="148"/>
                    <a:pt x="237" y="143"/>
                  </a:cubicBezTo>
                  <a:cubicBezTo>
                    <a:pt x="244" y="137"/>
                    <a:pt x="225" y="103"/>
                    <a:pt x="208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9" name="Freeform 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641941" y="1742480"/>
            <a:ext cx="1222004" cy="696799"/>
          </a:xfrm>
          <a:custGeom>
            <a:avLst/>
            <a:gdLst>
              <a:gd name="T0" fmla="*/ 82 w 85"/>
              <a:gd name="T1" fmla="*/ 13 h 46"/>
              <a:gd name="T2" fmla="*/ 77 w 85"/>
              <a:gd name="T3" fmla="*/ 13 h 46"/>
              <a:gd name="T4" fmla="*/ 77 w 85"/>
              <a:gd name="T5" fmla="*/ 8 h 46"/>
              <a:gd name="T6" fmla="*/ 69 w 85"/>
              <a:gd name="T7" fmla="*/ 0 h 46"/>
              <a:gd name="T8" fmla="*/ 8 w 85"/>
              <a:gd name="T9" fmla="*/ 0 h 46"/>
              <a:gd name="T10" fmla="*/ 0 w 85"/>
              <a:gd name="T11" fmla="*/ 8 h 46"/>
              <a:gd name="T12" fmla="*/ 0 w 85"/>
              <a:gd name="T13" fmla="*/ 38 h 46"/>
              <a:gd name="T14" fmla="*/ 8 w 85"/>
              <a:gd name="T15" fmla="*/ 46 h 46"/>
              <a:gd name="T16" fmla="*/ 69 w 85"/>
              <a:gd name="T17" fmla="*/ 46 h 46"/>
              <a:gd name="T18" fmla="*/ 77 w 85"/>
              <a:gd name="T19" fmla="*/ 38 h 46"/>
              <a:gd name="T20" fmla="*/ 77 w 85"/>
              <a:gd name="T21" fmla="*/ 33 h 46"/>
              <a:gd name="T22" fmla="*/ 82 w 85"/>
              <a:gd name="T23" fmla="*/ 33 h 46"/>
              <a:gd name="T24" fmla="*/ 85 w 85"/>
              <a:gd name="T25" fmla="*/ 31 h 46"/>
              <a:gd name="T26" fmla="*/ 85 w 85"/>
              <a:gd name="T27" fmla="*/ 15 h 46"/>
              <a:gd name="T28" fmla="*/ 82 w 85"/>
              <a:gd name="T29" fmla="*/ 13 h 46"/>
              <a:gd name="T30" fmla="*/ 72 w 85"/>
              <a:gd name="T31" fmla="*/ 38 h 46"/>
              <a:gd name="T32" fmla="*/ 69 w 85"/>
              <a:gd name="T33" fmla="*/ 41 h 46"/>
              <a:gd name="T34" fmla="*/ 8 w 85"/>
              <a:gd name="T35" fmla="*/ 41 h 46"/>
              <a:gd name="T36" fmla="*/ 5 w 85"/>
              <a:gd name="T37" fmla="*/ 38 h 46"/>
              <a:gd name="T38" fmla="*/ 5 w 85"/>
              <a:gd name="T39" fmla="*/ 8 h 46"/>
              <a:gd name="T40" fmla="*/ 8 w 85"/>
              <a:gd name="T41" fmla="*/ 5 h 46"/>
              <a:gd name="T42" fmla="*/ 69 w 85"/>
              <a:gd name="T43" fmla="*/ 5 h 46"/>
              <a:gd name="T44" fmla="*/ 72 w 85"/>
              <a:gd name="T45" fmla="*/ 8 h 46"/>
              <a:gd name="T46" fmla="*/ 72 w 85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46">
                <a:moveTo>
                  <a:pt x="82" y="13"/>
                </a:moveTo>
                <a:cubicBezTo>
                  <a:pt x="77" y="13"/>
                  <a:pt x="77" y="13"/>
                  <a:pt x="77" y="13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3"/>
                  <a:pt x="74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6"/>
                  <a:pt x="8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4" y="46"/>
                  <a:pt x="77" y="43"/>
                  <a:pt x="77" y="38"/>
                </a:cubicBezTo>
                <a:cubicBezTo>
                  <a:pt x="77" y="33"/>
                  <a:pt x="77" y="33"/>
                  <a:pt x="77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4" y="33"/>
                  <a:pt x="85" y="32"/>
                  <a:pt x="85" y="31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4"/>
                  <a:pt x="84" y="13"/>
                  <a:pt x="82" y="13"/>
                </a:cubicBezTo>
                <a:close/>
                <a:moveTo>
                  <a:pt x="72" y="38"/>
                </a:moveTo>
                <a:cubicBezTo>
                  <a:pt x="72" y="40"/>
                  <a:pt x="71" y="41"/>
                  <a:pt x="69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7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7" y="5"/>
                  <a:pt x="8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1" y="5"/>
                  <a:pt x="72" y="6"/>
                  <a:pt x="72" y="8"/>
                </a:cubicBezTo>
                <a:lnTo>
                  <a:pt x="72" y="38"/>
                </a:lnTo>
                <a:close/>
              </a:path>
            </a:pathLst>
          </a:custGeom>
          <a:solidFill>
            <a:srgbClr val="011B35"/>
          </a:solidFill>
          <a:ln>
            <a:noFill/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矩形 3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801817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961693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Freeform 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281208" y="1742480"/>
            <a:ext cx="1222004" cy="696799"/>
          </a:xfrm>
          <a:custGeom>
            <a:avLst/>
            <a:gdLst>
              <a:gd name="T0" fmla="*/ 82 w 85"/>
              <a:gd name="T1" fmla="*/ 13 h 46"/>
              <a:gd name="T2" fmla="*/ 77 w 85"/>
              <a:gd name="T3" fmla="*/ 13 h 46"/>
              <a:gd name="T4" fmla="*/ 77 w 85"/>
              <a:gd name="T5" fmla="*/ 8 h 46"/>
              <a:gd name="T6" fmla="*/ 69 w 85"/>
              <a:gd name="T7" fmla="*/ 0 h 46"/>
              <a:gd name="T8" fmla="*/ 8 w 85"/>
              <a:gd name="T9" fmla="*/ 0 h 46"/>
              <a:gd name="T10" fmla="*/ 0 w 85"/>
              <a:gd name="T11" fmla="*/ 8 h 46"/>
              <a:gd name="T12" fmla="*/ 0 w 85"/>
              <a:gd name="T13" fmla="*/ 38 h 46"/>
              <a:gd name="T14" fmla="*/ 8 w 85"/>
              <a:gd name="T15" fmla="*/ 46 h 46"/>
              <a:gd name="T16" fmla="*/ 69 w 85"/>
              <a:gd name="T17" fmla="*/ 46 h 46"/>
              <a:gd name="T18" fmla="*/ 77 w 85"/>
              <a:gd name="T19" fmla="*/ 38 h 46"/>
              <a:gd name="T20" fmla="*/ 77 w 85"/>
              <a:gd name="T21" fmla="*/ 33 h 46"/>
              <a:gd name="T22" fmla="*/ 82 w 85"/>
              <a:gd name="T23" fmla="*/ 33 h 46"/>
              <a:gd name="T24" fmla="*/ 85 w 85"/>
              <a:gd name="T25" fmla="*/ 31 h 46"/>
              <a:gd name="T26" fmla="*/ 85 w 85"/>
              <a:gd name="T27" fmla="*/ 15 h 46"/>
              <a:gd name="T28" fmla="*/ 82 w 85"/>
              <a:gd name="T29" fmla="*/ 13 h 46"/>
              <a:gd name="T30" fmla="*/ 72 w 85"/>
              <a:gd name="T31" fmla="*/ 38 h 46"/>
              <a:gd name="T32" fmla="*/ 69 w 85"/>
              <a:gd name="T33" fmla="*/ 41 h 46"/>
              <a:gd name="T34" fmla="*/ 8 w 85"/>
              <a:gd name="T35" fmla="*/ 41 h 46"/>
              <a:gd name="T36" fmla="*/ 5 w 85"/>
              <a:gd name="T37" fmla="*/ 38 h 46"/>
              <a:gd name="T38" fmla="*/ 5 w 85"/>
              <a:gd name="T39" fmla="*/ 8 h 46"/>
              <a:gd name="T40" fmla="*/ 8 w 85"/>
              <a:gd name="T41" fmla="*/ 5 h 46"/>
              <a:gd name="T42" fmla="*/ 69 w 85"/>
              <a:gd name="T43" fmla="*/ 5 h 46"/>
              <a:gd name="T44" fmla="*/ 72 w 85"/>
              <a:gd name="T45" fmla="*/ 8 h 46"/>
              <a:gd name="T46" fmla="*/ 72 w 85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46">
                <a:moveTo>
                  <a:pt x="82" y="13"/>
                </a:moveTo>
                <a:cubicBezTo>
                  <a:pt x="77" y="13"/>
                  <a:pt x="77" y="13"/>
                  <a:pt x="77" y="13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3"/>
                  <a:pt x="74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6"/>
                  <a:pt x="8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4" y="46"/>
                  <a:pt x="77" y="43"/>
                  <a:pt x="77" y="38"/>
                </a:cubicBezTo>
                <a:cubicBezTo>
                  <a:pt x="77" y="33"/>
                  <a:pt x="77" y="33"/>
                  <a:pt x="77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4" y="33"/>
                  <a:pt x="85" y="32"/>
                  <a:pt x="85" y="31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4"/>
                  <a:pt x="84" y="13"/>
                  <a:pt x="82" y="13"/>
                </a:cubicBezTo>
                <a:close/>
                <a:moveTo>
                  <a:pt x="72" y="38"/>
                </a:moveTo>
                <a:cubicBezTo>
                  <a:pt x="72" y="40"/>
                  <a:pt x="71" y="41"/>
                  <a:pt x="69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7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7" y="5"/>
                  <a:pt x="8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1" y="5"/>
                  <a:pt x="72" y="6"/>
                  <a:pt x="72" y="8"/>
                </a:cubicBezTo>
                <a:lnTo>
                  <a:pt x="72" y="38"/>
                </a:lnTo>
                <a:close/>
              </a:path>
            </a:pathLst>
          </a:cu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矩形 4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4441083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4600959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4772513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Freeform 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805705" y="1742480"/>
            <a:ext cx="1222004" cy="696799"/>
          </a:xfrm>
          <a:custGeom>
            <a:avLst/>
            <a:gdLst>
              <a:gd name="T0" fmla="*/ 82 w 85"/>
              <a:gd name="T1" fmla="*/ 13 h 46"/>
              <a:gd name="T2" fmla="*/ 77 w 85"/>
              <a:gd name="T3" fmla="*/ 13 h 46"/>
              <a:gd name="T4" fmla="*/ 77 w 85"/>
              <a:gd name="T5" fmla="*/ 8 h 46"/>
              <a:gd name="T6" fmla="*/ 69 w 85"/>
              <a:gd name="T7" fmla="*/ 0 h 46"/>
              <a:gd name="T8" fmla="*/ 8 w 85"/>
              <a:gd name="T9" fmla="*/ 0 h 46"/>
              <a:gd name="T10" fmla="*/ 0 w 85"/>
              <a:gd name="T11" fmla="*/ 8 h 46"/>
              <a:gd name="T12" fmla="*/ 0 w 85"/>
              <a:gd name="T13" fmla="*/ 38 h 46"/>
              <a:gd name="T14" fmla="*/ 8 w 85"/>
              <a:gd name="T15" fmla="*/ 46 h 46"/>
              <a:gd name="T16" fmla="*/ 69 w 85"/>
              <a:gd name="T17" fmla="*/ 46 h 46"/>
              <a:gd name="T18" fmla="*/ 77 w 85"/>
              <a:gd name="T19" fmla="*/ 38 h 46"/>
              <a:gd name="T20" fmla="*/ 77 w 85"/>
              <a:gd name="T21" fmla="*/ 33 h 46"/>
              <a:gd name="T22" fmla="*/ 82 w 85"/>
              <a:gd name="T23" fmla="*/ 33 h 46"/>
              <a:gd name="T24" fmla="*/ 85 w 85"/>
              <a:gd name="T25" fmla="*/ 31 h 46"/>
              <a:gd name="T26" fmla="*/ 85 w 85"/>
              <a:gd name="T27" fmla="*/ 15 h 46"/>
              <a:gd name="T28" fmla="*/ 82 w 85"/>
              <a:gd name="T29" fmla="*/ 13 h 46"/>
              <a:gd name="T30" fmla="*/ 72 w 85"/>
              <a:gd name="T31" fmla="*/ 38 h 46"/>
              <a:gd name="T32" fmla="*/ 69 w 85"/>
              <a:gd name="T33" fmla="*/ 41 h 46"/>
              <a:gd name="T34" fmla="*/ 8 w 85"/>
              <a:gd name="T35" fmla="*/ 41 h 46"/>
              <a:gd name="T36" fmla="*/ 5 w 85"/>
              <a:gd name="T37" fmla="*/ 38 h 46"/>
              <a:gd name="T38" fmla="*/ 5 w 85"/>
              <a:gd name="T39" fmla="*/ 8 h 46"/>
              <a:gd name="T40" fmla="*/ 8 w 85"/>
              <a:gd name="T41" fmla="*/ 5 h 46"/>
              <a:gd name="T42" fmla="*/ 69 w 85"/>
              <a:gd name="T43" fmla="*/ 5 h 46"/>
              <a:gd name="T44" fmla="*/ 72 w 85"/>
              <a:gd name="T45" fmla="*/ 8 h 46"/>
              <a:gd name="T46" fmla="*/ 72 w 85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46">
                <a:moveTo>
                  <a:pt x="82" y="13"/>
                </a:moveTo>
                <a:cubicBezTo>
                  <a:pt x="77" y="13"/>
                  <a:pt x="77" y="13"/>
                  <a:pt x="77" y="13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3"/>
                  <a:pt x="74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6"/>
                  <a:pt x="8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4" y="46"/>
                  <a:pt x="77" y="43"/>
                  <a:pt x="77" y="38"/>
                </a:cubicBezTo>
                <a:cubicBezTo>
                  <a:pt x="77" y="33"/>
                  <a:pt x="77" y="33"/>
                  <a:pt x="77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4" y="33"/>
                  <a:pt x="85" y="32"/>
                  <a:pt x="85" y="31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4"/>
                  <a:pt x="84" y="13"/>
                  <a:pt x="82" y="13"/>
                </a:cubicBezTo>
                <a:close/>
                <a:moveTo>
                  <a:pt x="72" y="38"/>
                </a:moveTo>
                <a:cubicBezTo>
                  <a:pt x="72" y="40"/>
                  <a:pt x="71" y="41"/>
                  <a:pt x="69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7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7" y="5"/>
                  <a:pt x="8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1" y="5"/>
                  <a:pt x="72" y="6"/>
                  <a:pt x="72" y="8"/>
                </a:cubicBezTo>
                <a:lnTo>
                  <a:pt x="72" y="38"/>
                </a:lnTo>
                <a:close/>
              </a:path>
            </a:pathLst>
          </a:cu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矩形 4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6965581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7133078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7311578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7496313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Freeform 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344097" y="1742480"/>
            <a:ext cx="1222004" cy="696799"/>
          </a:xfrm>
          <a:custGeom>
            <a:avLst/>
            <a:gdLst>
              <a:gd name="T0" fmla="*/ 82 w 85"/>
              <a:gd name="T1" fmla="*/ 13 h 46"/>
              <a:gd name="T2" fmla="*/ 77 w 85"/>
              <a:gd name="T3" fmla="*/ 13 h 46"/>
              <a:gd name="T4" fmla="*/ 77 w 85"/>
              <a:gd name="T5" fmla="*/ 8 h 46"/>
              <a:gd name="T6" fmla="*/ 69 w 85"/>
              <a:gd name="T7" fmla="*/ 0 h 46"/>
              <a:gd name="T8" fmla="*/ 8 w 85"/>
              <a:gd name="T9" fmla="*/ 0 h 46"/>
              <a:gd name="T10" fmla="*/ 0 w 85"/>
              <a:gd name="T11" fmla="*/ 8 h 46"/>
              <a:gd name="T12" fmla="*/ 0 w 85"/>
              <a:gd name="T13" fmla="*/ 38 h 46"/>
              <a:gd name="T14" fmla="*/ 8 w 85"/>
              <a:gd name="T15" fmla="*/ 46 h 46"/>
              <a:gd name="T16" fmla="*/ 69 w 85"/>
              <a:gd name="T17" fmla="*/ 46 h 46"/>
              <a:gd name="T18" fmla="*/ 77 w 85"/>
              <a:gd name="T19" fmla="*/ 38 h 46"/>
              <a:gd name="T20" fmla="*/ 77 w 85"/>
              <a:gd name="T21" fmla="*/ 33 h 46"/>
              <a:gd name="T22" fmla="*/ 82 w 85"/>
              <a:gd name="T23" fmla="*/ 33 h 46"/>
              <a:gd name="T24" fmla="*/ 85 w 85"/>
              <a:gd name="T25" fmla="*/ 31 h 46"/>
              <a:gd name="T26" fmla="*/ 85 w 85"/>
              <a:gd name="T27" fmla="*/ 15 h 46"/>
              <a:gd name="T28" fmla="*/ 82 w 85"/>
              <a:gd name="T29" fmla="*/ 13 h 46"/>
              <a:gd name="T30" fmla="*/ 72 w 85"/>
              <a:gd name="T31" fmla="*/ 38 h 46"/>
              <a:gd name="T32" fmla="*/ 69 w 85"/>
              <a:gd name="T33" fmla="*/ 41 h 46"/>
              <a:gd name="T34" fmla="*/ 8 w 85"/>
              <a:gd name="T35" fmla="*/ 41 h 46"/>
              <a:gd name="T36" fmla="*/ 5 w 85"/>
              <a:gd name="T37" fmla="*/ 38 h 46"/>
              <a:gd name="T38" fmla="*/ 5 w 85"/>
              <a:gd name="T39" fmla="*/ 8 h 46"/>
              <a:gd name="T40" fmla="*/ 8 w 85"/>
              <a:gd name="T41" fmla="*/ 5 h 46"/>
              <a:gd name="T42" fmla="*/ 69 w 85"/>
              <a:gd name="T43" fmla="*/ 5 h 46"/>
              <a:gd name="T44" fmla="*/ 72 w 85"/>
              <a:gd name="T45" fmla="*/ 8 h 46"/>
              <a:gd name="T46" fmla="*/ 72 w 85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46">
                <a:moveTo>
                  <a:pt x="82" y="13"/>
                </a:moveTo>
                <a:cubicBezTo>
                  <a:pt x="77" y="13"/>
                  <a:pt x="77" y="13"/>
                  <a:pt x="77" y="13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3"/>
                  <a:pt x="74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6"/>
                  <a:pt x="8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4" y="46"/>
                  <a:pt x="77" y="43"/>
                  <a:pt x="77" y="38"/>
                </a:cubicBezTo>
                <a:cubicBezTo>
                  <a:pt x="77" y="33"/>
                  <a:pt x="77" y="33"/>
                  <a:pt x="77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4" y="33"/>
                  <a:pt x="85" y="32"/>
                  <a:pt x="85" y="31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4"/>
                  <a:pt x="84" y="13"/>
                  <a:pt x="82" y="13"/>
                </a:cubicBezTo>
                <a:close/>
                <a:moveTo>
                  <a:pt x="72" y="38"/>
                </a:moveTo>
                <a:cubicBezTo>
                  <a:pt x="72" y="40"/>
                  <a:pt x="71" y="41"/>
                  <a:pt x="69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7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7" y="5"/>
                  <a:pt x="8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1" y="5"/>
                  <a:pt x="72" y="6"/>
                  <a:pt x="72" y="8"/>
                </a:cubicBezTo>
                <a:lnTo>
                  <a:pt x="72" y="38"/>
                </a:lnTo>
                <a:close/>
              </a:path>
            </a:pathLst>
          </a:cu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8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矩形 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9503972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9671469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9857470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矩形 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0017346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0190002" y="1893098"/>
            <a:ext cx="97628" cy="407307"/>
          </a:xfrm>
          <a:prstGeom prst="rect">
            <a:avLst/>
          </a:prstGeom>
          <a:solidFill>
            <a:srgbClr val="011B35"/>
          </a:solidFill>
          <a:ln>
            <a:noFill/>
          </a:ln>
          <a:effectLst>
            <a:innerShdw blurRad="63500" dist="50800" dir="135000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文本框 7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1714276" y="2650516"/>
            <a:ext cx="993062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11B35"/>
                </a:solidFill>
                <a:latin typeface="Impact" panose="020B0806030902050204" pitchFamily="34" charset="0"/>
              </a:rPr>
              <a:t>40</a:t>
            </a:r>
            <a:r>
              <a:rPr lang="en-US" altLang="zh-CN" sz="2000" dirty="0">
                <a:solidFill>
                  <a:srgbClr val="011B35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011B35"/>
              </a:solidFill>
              <a:latin typeface="Impact" panose="020B0806030902050204" pitchFamily="34" charset="0"/>
            </a:endParaRPr>
          </a:p>
        </p:txBody>
      </p:sp>
      <p:sp>
        <p:nvSpPr>
          <p:cNvPr id="58" name="文本框 7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4332416" y="2650516"/>
            <a:ext cx="993062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11B35"/>
                </a:solidFill>
                <a:latin typeface="Impact" panose="020B0806030902050204" pitchFamily="34" charset="0"/>
              </a:rPr>
              <a:t>60</a:t>
            </a:r>
            <a:r>
              <a:rPr lang="en-US" altLang="zh-CN" sz="2000" dirty="0">
                <a:solidFill>
                  <a:srgbClr val="011B35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011B35"/>
              </a:solidFill>
              <a:latin typeface="Impact" panose="020B0806030902050204" pitchFamily="34" charset="0"/>
            </a:endParaRPr>
          </a:p>
        </p:txBody>
      </p:sp>
      <p:sp>
        <p:nvSpPr>
          <p:cNvPr id="59" name="文本框 7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6863860" y="2650516"/>
            <a:ext cx="993062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11B35"/>
                </a:solidFill>
                <a:latin typeface="Impact" panose="020B0806030902050204" pitchFamily="34" charset="0"/>
              </a:rPr>
              <a:t>80</a:t>
            </a:r>
            <a:r>
              <a:rPr lang="en-US" altLang="zh-CN" sz="2000" dirty="0">
                <a:solidFill>
                  <a:srgbClr val="011B35"/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rgbClr val="011B35"/>
              </a:solidFill>
              <a:latin typeface="Impact" panose="020B0806030902050204" pitchFamily="34" charset="0"/>
            </a:endParaRPr>
          </a:p>
        </p:txBody>
      </p:sp>
      <p:sp>
        <p:nvSpPr>
          <p:cNvPr id="60" name="文本框 7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9376923" y="2650516"/>
            <a:ext cx="1156349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11B35"/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2000" dirty="0">
                <a:solidFill>
                  <a:srgbClr val="011B35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011B35"/>
              </a:solidFill>
              <a:latin typeface="Impact" panose="020B0806030902050204" pitchFamily="34" charset="0"/>
            </a:endParaRPr>
          </a:p>
        </p:txBody>
      </p:sp>
      <p:sp>
        <p:nvSpPr>
          <p:cNvPr id="61" name="文本框 7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1458111" y="3415644"/>
            <a:ext cx="1457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添加标题</a:t>
            </a:r>
          </a:p>
        </p:txBody>
      </p:sp>
      <p:sp>
        <p:nvSpPr>
          <p:cNvPr id="62" name="文本框 7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4090819" y="3405917"/>
            <a:ext cx="145789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添加标题</a:t>
            </a:r>
          </a:p>
        </p:txBody>
      </p:sp>
      <p:sp>
        <p:nvSpPr>
          <p:cNvPr id="63" name="文本框 8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6667298" y="3415644"/>
            <a:ext cx="145789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添加标题</a:t>
            </a:r>
          </a:p>
        </p:txBody>
      </p:sp>
      <p:sp>
        <p:nvSpPr>
          <p:cNvPr id="64" name="文本框 8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9210108" y="3415644"/>
            <a:ext cx="145789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添加标题</a:t>
            </a:r>
          </a:p>
        </p:txBody>
      </p:sp>
      <p:sp>
        <p:nvSpPr>
          <p:cNvPr id="65" name="文本框 1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1459464" y="3883807"/>
            <a:ext cx="14551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Adipisicing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文本框 1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4092172" y="3865902"/>
            <a:ext cx="14551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Adipisicing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文本框 1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6647565" y="3870763"/>
            <a:ext cx="14551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Adipisicing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文本框 1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9207718" y="3873194"/>
            <a:ext cx="14551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Adipisicing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302CD4C2-1A29-471F-AFD6-90460947CA84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92698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4" presetClass="entr" presetSubtype="1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  <p:bldP spid="21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03</a:t>
              </a:r>
            </a:p>
          </p:txBody>
        </p:sp>
      </p:grpSp>
      <p:grpSp>
        <p:nvGrpSpPr>
          <p:cNvPr id="16" name="组合 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008" y="4124287"/>
            <a:ext cx="2392270" cy="1292661"/>
            <a:chOff x="1092008" y="4124287"/>
            <a:chExt cx="2392270" cy="1292661"/>
          </a:xfrm>
        </p:grpSpPr>
        <p:sp>
          <p:nvSpPr>
            <p:cNvPr id="18" name="Rectangle 35"/>
            <p:cNvSpPr/>
            <p:nvPr/>
          </p:nvSpPr>
          <p:spPr>
            <a:xfrm>
              <a:off x="1092008" y="4181214"/>
              <a:ext cx="85347" cy="11739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/>
              <a:endParaRPr lang="en-US"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</a:endParaRPr>
            </a:p>
          </p:txBody>
        </p:sp>
        <p:sp>
          <p:nvSpPr>
            <p:cNvPr id="20" name="Rectangle 36"/>
            <p:cNvSpPr/>
            <p:nvPr/>
          </p:nvSpPr>
          <p:spPr>
            <a:xfrm>
              <a:off x="1317498" y="4124287"/>
              <a:ext cx="1503640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输入标题</a:t>
              </a:r>
            </a:p>
          </p:txBody>
        </p:sp>
        <p:sp>
          <p:nvSpPr>
            <p:cNvPr id="21" name="Rectangle 37"/>
            <p:cNvSpPr/>
            <p:nvPr/>
          </p:nvSpPr>
          <p:spPr>
            <a:xfrm>
              <a:off x="1312739" y="4462841"/>
              <a:ext cx="217153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</a:rPr>
                <a:t>There are many variations of passages but the majority have suffered alteration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22" name="组合 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3868342" y="4124287"/>
            <a:ext cx="2568686" cy="1292661"/>
            <a:chOff x="3868342" y="4124287"/>
            <a:chExt cx="2568686" cy="1292661"/>
          </a:xfrm>
        </p:grpSpPr>
        <p:sp>
          <p:nvSpPr>
            <p:cNvPr id="23" name="Rectangle 38"/>
            <p:cNvSpPr/>
            <p:nvPr/>
          </p:nvSpPr>
          <p:spPr>
            <a:xfrm>
              <a:off x="3868342" y="4181214"/>
              <a:ext cx="85347" cy="11739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/>
              <a:endParaRPr lang="en-US"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</a:endParaRPr>
            </a:p>
          </p:txBody>
        </p:sp>
        <p:sp>
          <p:nvSpPr>
            <p:cNvPr id="24" name="Rectangle 39"/>
            <p:cNvSpPr/>
            <p:nvPr/>
          </p:nvSpPr>
          <p:spPr>
            <a:xfrm>
              <a:off x="4093832" y="4124287"/>
              <a:ext cx="1503640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输入标题</a:t>
              </a:r>
            </a:p>
          </p:txBody>
        </p:sp>
        <p:sp>
          <p:nvSpPr>
            <p:cNvPr id="25" name="Rectangle 40"/>
            <p:cNvSpPr/>
            <p:nvPr/>
          </p:nvSpPr>
          <p:spPr>
            <a:xfrm>
              <a:off x="4089073" y="4462841"/>
              <a:ext cx="23479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</a:rPr>
                <a:t>There are many variations of passages but the majority have suffered alteration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26" name="组合 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322729" y="4124287"/>
            <a:ext cx="2234829" cy="1292661"/>
            <a:chOff x="6322729" y="4124287"/>
            <a:chExt cx="2234829" cy="1292661"/>
          </a:xfrm>
        </p:grpSpPr>
        <p:sp>
          <p:nvSpPr>
            <p:cNvPr id="27" name="Rectangle 44"/>
            <p:cNvSpPr/>
            <p:nvPr/>
          </p:nvSpPr>
          <p:spPr>
            <a:xfrm>
              <a:off x="8472211" y="4181214"/>
              <a:ext cx="85347" cy="11739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/>
              <a:endParaRPr lang="en-US"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</a:endParaRPr>
            </a:p>
          </p:txBody>
        </p:sp>
        <p:sp>
          <p:nvSpPr>
            <p:cNvPr id="28" name="Rectangle 45"/>
            <p:cNvSpPr/>
            <p:nvPr/>
          </p:nvSpPr>
          <p:spPr>
            <a:xfrm>
              <a:off x="6936790" y="4124287"/>
              <a:ext cx="1401138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输入标题</a:t>
              </a:r>
            </a:p>
          </p:txBody>
        </p:sp>
        <p:sp>
          <p:nvSpPr>
            <p:cNvPr id="29" name="Rectangle 46"/>
            <p:cNvSpPr/>
            <p:nvPr/>
          </p:nvSpPr>
          <p:spPr>
            <a:xfrm>
              <a:off x="6322729" y="4462841"/>
              <a:ext cx="21717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</a:rPr>
                <a:t>There are many variations of passages but the majority have suffered alteration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30" name="组合 2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589679" y="4124287"/>
            <a:ext cx="2445030" cy="1292661"/>
            <a:chOff x="8589679" y="4124287"/>
            <a:chExt cx="2445030" cy="1292661"/>
          </a:xfrm>
        </p:grpSpPr>
        <p:sp>
          <p:nvSpPr>
            <p:cNvPr id="31" name="Rectangle 47"/>
            <p:cNvSpPr/>
            <p:nvPr/>
          </p:nvSpPr>
          <p:spPr>
            <a:xfrm>
              <a:off x="10949362" y="4181214"/>
              <a:ext cx="85347" cy="11739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/>
              <a:endParaRPr lang="en-US"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</a:endParaRPr>
            </a:p>
          </p:txBody>
        </p:sp>
        <p:sp>
          <p:nvSpPr>
            <p:cNvPr id="32" name="Rectangle 48"/>
            <p:cNvSpPr/>
            <p:nvPr/>
          </p:nvSpPr>
          <p:spPr>
            <a:xfrm>
              <a:off x="9413941" y="4124287"/>
              <a:ext cx="1401138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输入标题</a:t>
              </a:r>
            </a:p>
          </p:txBody>
        </p:sp>
        <p:sp>
          <p:nvSpPr>
            <p:cNvPr id="33" name="Rectangle 49"/>
            <p:cNvSpPr/>
            <p:nvPr/>
          </p:nvSpPr>
          <p:spPr>
            <a:xfrm>
              <a:off x="8589679" y="4462841"/>
              <a:ext cx="223003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</a:rPr>
                <a:t>There are many variations of passages but the majority have suffered alteration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34" name="组合 3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757521" y="2260693"/>
            <a:ext cx="2606350" cy="1609196"/>
            <a:chOff x="757521" y="2260693"/>
            <a:chExt cx="2606350" cy="1609196"/>
          </a:xfrm>
        </p:grpSpPr>
        <p:grpSp>
          <p:nvGrpSpPr>
            <p:cNvPr id="35" name="Group 3"/>
            <p:cNvGrpSpPr/>
            <p:nvPr/>
          </p:nvGrpSpPr>
          <p:grpSpPr>
            <a:xfrm>
              <a:off x="757521" y="2260693"/>
              <a:ext cx="2606350" cy="1152002"/>
              <a:chOff x="2190177" y="1987643"/>
              <a:chExt cx="2606350" cy="1152002"/>
            </a:xfrm>
          </p:grpSpPr>
          <p:sp>
            <p:nvSpPr>
              <p:cNvPr id="38" name="Freeform 4"/>
              <p:cNvSpPr/>
              <p:nvPr/>
            </p:nvSpPr>
            <p:spPr>
              <a:xfrm>
                <a:off x="2765701" y="2191381"/>
                <a:ext cx="2030826" cy="744527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00" h="21600">
                    <a:moveTo>
                      <a:pt x="3475" y="0"/>
                    </a:moveTo>
                    <a:lnTo>
                      <a:pt x="18125" y="0"/>
                    </a:lnTo>
                    <a:cubicBezTo>
                      <a:pt x="20044" y="0"/>
                      <a:pt x="21600" y="4835"/>
                      <a:pt x="21600" y="10800"/>
                    </a:cubicBezTo>
                    <a:cubicBezTo>
                      <a:pt x="21600" y="16765"/>
                      <a:pt x="20044" y="21600"/>
                      <a:pt x="18125" y="21600"/>
                    </a:cubicBezTo>
                    <a:lnTo>
                      <a:pt x="3475" y="21600"/>
                    </a:lnTo>
                    <a:cubicBezTo>
                      <a:pt x="1556" y="21600"/>
                      <a:pt x="0" y="16765"/>
                      <a:pt x="0" y="10800"/>
                    </a:cubicBezTo>
                    <a:cubicBezTo>
                      <a:pt x="0" y="4835"/>
                      <a:pt x="1556" y="0"/>
                      <a:pt x="3475" y="0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lvl="1"/>
                <a:endParaRPr lang="id-ID">
                  <a:solidFill>
                    <a:schemeClr val="lt1"/>
                  </a:solidFill>
                </a:endParaRPr>
              </a:p>
              <a:p>
                <a:pPr lvl="1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7"/>
              <p:cNvSpPr/>
              <p:nvPr/>
            </p:nvSpPr>
            <p:spPr>
              <a:xfrm>
                <a:off x="2190177" y="1987643"/>
                <a:ext cx="1152002" cy="1152002"/>
              </a:xfrm>
              <a:custGeom>
                <a:avLst/>
                <a:gdLst>
                  <a:gd name="connsiteX0" fmla="*/ 0 w 1152002"/>
                  <a:gd name="connsiteY0" fmla="*/ 576001 h 1152002"/>
                  <a:gd name="connsiteX1" fmla="*/ 576001 w 1152002"/>
                  <a:gd name="connsiteY1" fmla="*/ 0 h 1152002"/>
                  <a:gd name="connsiteX2" fmla="*/ 1152002 w 1152002"/>
                  <a:gd name="connsiteY2" fmla="*/ 576001 h 1152002"/>
                  <a:gd name="connsiteX3" fmla="*/ 576001 w 1152002"/>
                  <a:gd name="connsiteY3" fmla="*/ 1152002 h 1152002"/>
                  <a:gd name="connsiteX4" fmla="*/ 0 w 1152002"/>
                  <a:gd name="connsiteY4" fmla="*/ 576001 h 115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002" h="1152002">
                    <a:moveTo>
                      <a:pt x="0" y="576001"/>
                    </a:moveTo>
                    <a:cubicBezTo>
                      <a:pt x="0" y="257884"/>
                      <a:pt x="257884" y="0"/>
                      <a:pt x="576001" y="0"/>
                    </a:cubicBezTo>
                    <a:cubicBezTo>
                      <a:pt x="894118" y="0"/>
                      <a:pt x="1152002" y="257884"/>
                      <a:pt x="1152002" y="576001"/>
                    </a:cubicBezTo>
                    <a:cubicBezTo>
                      <a:pt x="1152002" y="894118"/>
                      <a:pt x="894118" y="1152002"/>
                      <a:pt x="576001" y="1152002"/>
                    </a:cubicBezTo>
                    <a:cubicBezTo>
                      <a:pt x="257884" y="1152002"/>
                      <a:pt x="0" y="894118"/>
                      <a:pt x="0" y="57600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/>
                <a:endParaRPr lang="id-ID"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</a:endParaRPr>
              </a:p>
            </p:txBody>
          </p:sp>
          <p:sp>
            <p:nvSpPr>
              <p:cNvPr id="40" name="Freeform 6"/>
              <p:cNvSpPr/>
              <p:nvPr/>
            </p:nvSpPr>
            <p:spPr>
              <a:xfrm>
                <a:off x="3346658" y="2373487"/>
                <a:ext cx="1268892" cy="380315"/>
              </a:xfrm>
              <a:custGeom>
                <a:avLst/>
                <a:gdLst>
                  <a:gd name="connsiteX0" fmla="*/ 0 w 1730742"/>
                  <a:gd name="connsiteY0" fmla="*/ 0 h 834084"/>
                  <a:gd name="connsiteX1" fmla="*/ 1730742 w 1730742"/>
                  <a:gd name="connsiteY1" fmla="*/ 0 h 834084"/>
                  <a:gd name="connsiteX2" fmla="*/ 1730742 w 1730742"/>
                  <a:gd name="connsiteY2" fmla="*/ 834084 h 834084"/>
                  <a:gd name="connsiteX3" fmla="*/ 0 w 1730742"/>
                  <a:gd name="connsiteY3" fmla="*/ 834084 h 834084"/>
                  <a:gd name="connsiteX4" fmla="*/ 0 w 1730742"/>
                  <a:gd name="connsiteY4" fmla="*/ 0 h 83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0742" h="834084">
                    <a:moveTo>
                      <a:pt x="0" y="0"/>
                    </a:moveTo>
                    <a:lnTo>
                      <a:pt x="1730742" y="0"/>
                    </a:lnTo>
                    <a:lnTo>
                      <a:pt x="1730742" y="834084"/>
                    </a:lnTo>
                    <a:lnTo>
                      <a:pt x="0" y="83408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5719" tIns="-1" rIns="0" bIns="0" numCol="1" spcCol="1270" anchor="ctr" anchorCtr="0">
                <a:noAutofit/>
              </a:bodyPr>
              <a:lstStyle/>
              <a:p>
                <a:pPr lvl="0" algn="r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输入标题</a:t>
                </a:r>
              </a:p>
            </p:txBody>
          </p:sp>
        </p:grpSp>
        <p:cxnSp>
          <p:nvCxnSpPr>
            <p:cNvPr id="36" name="Straight Connector 21"/>
            <p:cNvCxnSpPr/>
            <p:nvPr/>
          </p:nvCxnSpPr>
          <p:spPr>
            <a:xfrm>
              <a:off x="1333045" y="3474197"/>
              <a:ext cx="0" cy="395692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sysDot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Shape 4428"/>
            <p:cNvSpPr/>
            <p:nvPr/>
          </p:nvSpPr>
          <p:spPr>
            <a:xfrm>
              <a:off x="1145964" y="2606460"/>
              <a:ext cx="348510" cy="481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086" extrusionOk="0">
                  <a:moveTo>
                    <a:pt x="21023" y="5250"/>
                  </a:moveTo>
                  <a:lnTo>
                    <a:pt x="7163" y="195"/>
                  </a:lnTo>
                  <a:cubicBezTo>
                    <a:pt x="5264" y="-514"/>
                    <a:pt x="1521" y="853"/>
                    <a:pt x="445" y="2057"/>
                  </a:cubicBezTo>
                  <a:cubicBezTo>
                    <a:pt x="-35" y="2595"/>
                    <a:pt x="0" y="2983"/>
                    <a:pt x="0" y="3203"/>
                  </a:cubicBezTo>
                  <a:lnTo>
                    <a:pt x="173" y="14619"/>
                  </a:lnTo>
                  <a:cubicBezTo>
                    <a:pt x="184" y="14862"/>
                    <a:pt x="614" y="15188"/>
                    <a:pt x="983" y="15348"/>
                  </a:cubicBezTo>
                  <a:cubicBezTo>
                    <a:pt x="1753" y="15682"/>
                    <a:pt x="13399" y="20826"/>
                    <a:pt x="13729" y="20972"/>
                  </a:cubicBezTo>
                  <a:cubicBezTo>
                    <a:pt x="13905" y="21051"/>
                    <a:pt x="14115" y="21086"/>
                    <a:pt x="14322" y="21086"/>
                  </a:cubicBezTo>
                  <a:cubicBezTo>
                    <a:pt x="14499" y="21086"/>
                    <a:pt x="14675" y="21058"/>
                    <a:pt x="14834" y="21002"/>
                  </a:cubicBezTo>
                  <a:cubicBezTo>
                    <a:pt x="15185" y="20881"/>
                    <a:pt x="15404" y="20645"/>
                    <a:pt x="15404" y="20388"/>
                  </a:cubicBezTo>
                  <a:lnTo>
                    <a:pt x="15404" y="8397"/>
                  </a:lnTo>
                  <a:cubicBezTo>
                    <a:pt x="15404" y="8148"/>
                    <a:pt x="15198" y="7917"/>
                    <a:pt x="14862" y="7792"/>
                  </a:cubicBezTo>
                  <a:lnTo>
                    <a:pt x="2263" y="2817"/>
                  </a:lnTo>
                  <a:cubicBezTo>
                    <a:pt x="2408" y="2620"/>
                    <a:pt x="2968" y="2205"/>
                    <a:pt x="3997" y="1825"/>
                  </a:cubicBezTo>
                  <a:cubicBezTo>
                    <a:pt x="5082" y="1422"/>
                    <a:pt x="5896" y="1574"/>
                    <a:pt x="6082" y="1625"/>
                  </a:cubicBezTo>
                  <a:cubicBezTo>
                    <a:pt x="6082" y="1625"/>
                    <a:pt x="18173" y="6203"/>
                    <a:pt x="18544" y="6339"/>
                  </a:cubicBezTo>
                  <a:cubicBezTo>
                    <a:pt x="18911" y="6476"/>
                    <a:pt x="18918" y="6495"/>
                    <a:pt x="18918" y="6729"/>
                  </a:cubicBezTo>
                  <a:cubicBezTo>
                    <a:pt x="18918" y="6961"/>
                    <a:pt x="18918" y="18107"/>
                    <a:pt x="18918" y="18107"/>
                  </a:cubicBezTo>
                  <a:cubicBezTo>
                    <a:pt x="18918" y="18674"/>
                    <a:pt x="19733" y="18906"/>
                    <a:pt x="20330" y="18906"/>
                  </a:cubicBezTo>
                  <a:cubicBezTo>
                    <a:pt x="20927" y="18906"/>
                    <a:pt x="21565" y="18493"/>
                    <a:pt x="21565" y="18107"/>
                  </a:cubicBezTo>
                  <a:lnTo>
                    <a:pt x="21565" y="5855"/>
                  </a:lnTo>
                  <a:cubicBezTo>
                    <a:pt x="21565" y="5605"/>
                    <a:pt x="21357" y="5375"/>
                    <a:pt x="21023" y="5250"/>
                  </a:cubicBezTo>
                  <a:close/>
                </a:path>
              </a:pathLst>
            </a:cu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4500">
                <a:solidFill>
                  <a:srgbClr val="00B0F0"/>
                </a:solidFill>
              </a:endParaRPr>
            </a:p>
          </p:txBody>
        </p:sp>
      </p:grpSp>
      <p:grpSp>
        <p:nvGrpSpPr>
          <p:cNvPr id="41" name="组合 4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3514725" y="2260693"/>
            <a:ext cx="2606349" cy="1609196"/>
            <a:chOff x="3514725" y="2260693"/>
            <a:chExt cx="2606349" cy="1609196"/>
          </a:xfrm>
        </p:grpSpPr>
        <p:grpSp>
          <p:nvGrpSpPr>
            <p:cNvPr id="42" name="Group 9"/>
            <p:cNvGrpSpPr/>
            <p:nvPr/>
          </p:nvGrpSpPr>
          <p:grpSpPr>
            <a:xfrm>
              <a:off x="3514725" y="2260693"/>
              <a:ext cx="2606349" cy="1152002"/>
              <a:chOff x="4947381" y="1987643"/>
              <a:chExt cx="2606349" cy="1152002"/>
            </a:xfrm>
          </p:grpSpPr>
          <p:sp>
            <p:nvSpPr>
              <p:cNvPr id="45" name="Freeform 10"/>
              <p:cNvSpPr/>
              <p:nvPr/>
            </p:nvSpPr>
            <p:spPr>
              <a:xfrm>
                <a:off x="5536713" y="2191381"/>
                <a:ext cx="2017017" cy="744527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00" h="21600">
                    <a:moveTo>
                      <a:pt x="3475" y="0"/>
                    </a:moveTo>
                    <a:lnTo>
                      <a:pt x="18125" y="0"/>
                    </a:lnTo>
                    <a:cubicBezTo>
                      <a:pt x="20044" y="0"/>
                      <a:pt x="21600" y="4835"/>
                      <a:pt x="21600" y="10800"/>
                    </a:cubicBezTo>
                    <a:cubicBezTo>
                      <a:pt x="21600" y="16765"/>
                      <a:pt x="20044" y="21600"/>
                      <a:pt x="18125" y="21600"/>
                    </a:cubicBezTo>
                    <a:lnTo>
                      <a:pt x="3475" y="21600"/>
                    </a:lnTo>
                    <a:cubicBezTo>
                      <a:pt x="1556" y="21600"/>
                      <a:pt x="0" y="16765"/>
                      <a:pt x="0" y="10800"/>
                    </a:cubicBezTo>
                    <a:cubicBezTo>
                      <a:pt x="0" y="4835"/>
                      <a:pt x="1556" y="0"/>
                      <a:pt x="3475" y="0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lvl="1"/>
                <a:endParaRPr lang="id-ID" dirty="0">
                  <a:solidFill>
                    <a:schemeClr val="lt1"/>
                  </a:solidFill>
                </a:endParaRPr>
              </a:p>
              <a:p>
                <a:pPr lvl="1"/>
                <a:endParaRPr lang="id-ID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Freeform 13"/>
              <p:cNvSpPr/>
              <p:nvPr/>
            </p:nvSpPr>
            <p:spPr>
              <a:xfrm>
                <a:off x="4947381" y="1987643"/>
                <a:ext cx="1152002" cy="1152002"/>
              </a:xfrm>
              <a:custGeom>
                <a:avLst/>
                <a:gdLst>
                  <a:gd name="connsiteX0" fmla="*/ 0 w 1152002"/>
                  <a:gd name="connsiteY0" fmla="*/ 576001 h 1152002"/>
                  <a:gd name="connsiteX1" fmla="*/ 576001 w 1152002"/>
                  <a:gd name="connsiteY1" fmla="*/ 0 h 1152002"/>
                  <a:gd name="connsiteX2" fmla="*/ 1152002 w 1152002"/>
                  <a:gd name="connsiteY2" fmla="*/ 576001 h 1152002"/>
                  <a:gd name="connsiteX3" fmla="*/ 576001 w 1152002"/>
                  <a:gd name="connsiteY3" fmla="*/ 1152002 h 1152002"/>
                  <a:gd name="connsiteX4" fmla="*/ 0 w 1152002"/>
                  <a:gd name="connsiteY4" fmla="*/ 576001 h 115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002" h="1152002">
                    <a:moveTo>
                      <a:pt x="0" y="576001"/>
                    </a:moveTo>
                    <a:cubicBezTo>
                      <a:pt x="0" y="257884"/>
                      <a:pt x="257884" y="0"/>
                      <a:pt x="576001" y="0"/>
                    </a:cubicBezTo>
                    <a:cubicBezTo>
                      <a:pt x="894118" y="0"/>
                      <a:pt x="1152002" y="257884"/>
                      <a:pt x="1152002" y="576001"/>
                    </a:cubicBezTo>
                    <a:cubicBezTo>
                      <a:pt x="1152002" y="894118"/>
                      <a:pt x="894118" y="1152002"/>
                      <a:pt x="576001" y="1152002"/>
                    </a:cubicBezTo>
                    <a:cubicBezTo>
                      <a:pt x="257884" y="1152002"/>
                      <a:pt x="0" y="894118"/>
                      <a:pt x="0" y="57600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/>
                <a:endParaRPr lang="id-ID"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</a:endParaRPr>
              </a:p>
            </p:txBody>
          </p:sp>
          <p:sp>
            <p:nvSpPr>
              <p:cNvPr id="47" name="Freeform 12"/>
              <p:cNvSpPr/>
              <p:nvPr/>
            </p:nvSpPr>
            <p:spPr>
              <a:xfrm>
                <a:off x="6365807" y="2373487"/>
                <a:ext cx="982150" cy="380315"/>
              </a:xfrm>
              <a:custGeom>
                <a:avLst/>
                <a:gdLst>
                  <a:gd name="connsiteX0" fmla="*/ 0 w 1730742"/>
                  <a:gd name="connsiteY0" fmla="*/ 0 h 834084"/>
                  <a:gd name="connsiteX1" fmla="*/ 1730742 w 1730742"/>
                  <a:gd name="connsiteY1" fmla="*/ 0 h 834084"/>
                  <a:gd name="connsiteX2" fmla="*/ 1730742 w 1730742"/>
                  <a:gd name="connsiteY2" fmla="*/ 834084 h 834084"/>
                  <a:gd name="connsiteX3" fmla="*/ 0 w 1730742"/>
                  <a:gd name="connsiteY3" fmla="*/ 834084 h 834084"/>
                  <a:gd name="connsiteX4" fmla="*/ 0 w 1730742"/>
                  <a:gd name="connsiteY4" fmla="*/ 0 h 83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0742" h="834084">
                    <a:moveTo>
                      <a:pt x="0" y="0"/>
                    </a:moveTo>
                    <a:lnTo>
                      <a:pt x="1730742" y="0"/>
                    </a:lnTo>
                    <a:lnTo>
                      <a:pt x="1730742" y="834084"/>
                    </a:lnTo>
                    <a:lnTo>
                      <a:pt x="0" y="83408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5719" tIns="-1" rIns="0" bIns="0" numCol="1" spcCol="127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输入标题</a:t>
                </a:r>
              </a:p>
            </p:txBody>
          </p:sp>
        </p:grpSp>
        <p:cxnSp>
          <p:nvCxnSpPr>
            <p:cNvPr id="43" name="Straight Connector 22"/>
            <p:cNvCxnSpPr/>
            <p:nvPr/>
          </p:nvCxnSpPr>
          <p:spPr>
            <a:xfrm>
              <a:off x="4104058" y="3474197"/>
              <a:ext cx="0" cy="395692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sysDot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AutoShape 127"/>
            <p:cNvSpPr>
              <a:spLocks/>
            </p:cNvSpPr>
            <p:nvPr/>
          </p:nvSpPr>
          <p:spPr bwMode="auto">
            <a:xfrm>
              <a:off x="3907264" y="2640689"/>
              <a:ext cx="393586" cy="392010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139" y="11870"/>
                  </a:moveTo>
                  <a:cubicBezTo>
                    <a:pt x="21267" y="11870"/>
                    <a:pt x="21374" y="11920"/>
                    <a:pt x="21462" y="12023"/>
                  </a:cubicBezTo>
                  <a:cubicBezTo>
                    <a:pt x="21553" y="12129"/>
                    <a:pt x="21599" y="12261"/>
                    <a:pt x="21599" y="12417"/>
                  </a:cubicBezTo>
                  <a:lnTo>
                    <a:pt x="21599" y="21053"/>
                  </a:lnTo>
                  <a:cubicBezTo>
                    <a:pt x="21599" y="21418"/>
                    <a:pt x="21448" y="21599"/>
                    <a:pt x="21139" y="21599"/>
                  </a:cubicBezTo>
                  <a:lnTo>
                    <a:pt x="457" y="21599"/>
                  </a:lnTo>
                  <a:cubicBezTo>
                    <a:pt x="154" y="21599"/>
                    <a:pt x="0" y="21417"/>
                    <a:pt x="0" y="21053"/>
                  </a:cubicBezTo>
                  <a:lnTo>
                    <a:pt x="0" y="12417"/>
                  </a:lnTo>
                  <a:cubicBezTo>
                    <a:pt x="0" y="12267"/>
                    <a:pt x="46" y="12138"/>
                    <a:pt x="134" y="12029"/>
                  </a:cubicBezTo>
                  <a:cubicBezTo>
                    <a:pt x="225" y="11923"/>
                    <a:pt x="332" y="11870"/>
                    <a:pt x="457" y="11870"/>
                  </a:cubicBezTo>
                  <a:lnTo>
                    <a:pt x="3143" y="11870"/>
                  </a:lnTo>
                  <a:cubicBezTo>
                    <a:pt x="3267" y="11870"/>
                    <a:pt x="3375" y="11920"/>
                    <a:pt x="3466" y="12023"/>
                  </a:cubicBezTo>
                  <a:cubicBezTo>
                    <a:pt x="3554" y="12129"/>
                    <a:pt x="3600" y="12261"/>
                    <a:pt x="3600" y="12416"/>
                  </a:cubicBezTo>
                  <a:lnTo>
                    <a:pt x="3600" y="17281"/>
                  </a:lnTo>
                  <a:lnTo>
                    <a:pt x="18004" y="17281"/>
                  </a:lnTo>
                  <a:lnTo>
                    <a:pt x="18004" y="12416"/>
                  </a:lnTo>
                  <a:cubicBezTo>
                    <a:pt x="18004" y="12267"/>
                    <a:pt x="18050" y="12137"/>
                    <a:pt x="18138" y="12029"/>
                  </a:cubicBezTo>
                  <a:cubicBezTo>
                    <a:pt x="18229" y="11923"/>
                    <a:pt x="18337" y="11870"/>
                    <a:pt x="18461" y="11870"/>
                  </a:cubicBezTo>
                  <a:lnTo>
                    <a:pt x="21139" y="11870"/>
                  </a:lnTo>
                  <a:close/>
                  <a:moveTo>
                    <a:pt x="17379" y="7426"/>
                  </a:moveTo>
                  <a:cubicBezTo>
                    <a:pt x="17558" y="7640"/>
                    <a:pt x="17619" y="7822"/>
                    <a:pt x="17561" y="7969"/>
                  </a:cubicBezTo>
                  <a:cubicBezTo>
                    <a:pt x="17502" y="8110"/>
                    <a:pt x="17350" y="8187"/>
                    <a:pt x="17108" y="8187"/>
                  </a:cubicBezTo>
                  <a:lnTo>
                    <a:pt x="13509" y="8187"/>
                  </a:lnTo>
                  <a:lnTo>
                    <a:pt x="13509" y="15201"/>
                  </a:lnTo>
                  <a:cubicBezTo>
                    <a:pt x="13509" y="15513"/>
                    <a:pt x="13421" y="15771"/>
                    <a:pt x="13247" y="15983"/>
                  </a:cubicBezTo>
                  <a:cubicBezTo>
                    <a:pt x="13071" y="16194"/>
                    <a:pt x="12856" y="16300"/>
                    <a:pt x="12596" y="16300"/>
                  </a:cubicBezTo>
                  <a:lnTo>
                    <a:pt x="8998" y="16300"/>
                  </a:lnTo>
                  <a:cubicBezTo>
                    <a:pt x="8741" y="16300"/>
                    <a:pt x="8528" y="16194"/>
                    <a:pt x="8359" y="15983"/>
                  </a:cubicBezTo>
                  <a:cubicBezTo>
                    <a:pt x="8190" y="15771"/>
                    <a:pt x="8104" y="15513"/>
                    <a:pt x="8104" y="15201"/>
                  </a:cubicBezTo>
                  <a:lnTo>
                    <a:pt x="8104" y="8187"/>
                  </a:lnTo>
                  <a:lnTo>
                    <a:pt x="4506" y="8187"/>
                  </a:lnTo>
                  <a:cubicBezTo>
                    <a:pt x="4251" y="8187"/>
                    <a:pt x="4097" y="8110"/>
                    <a:pt x="4048" y="7969"/>
                  </a:cubicBezTo>
                  <a:cubicBezTo>
                    <a:pt x="4002" y="7822"/>
                    <a:pt x="4065" y="7640"/>
                    <a:pt x="4237" y="7426"/>
                  </a:cubicBezTo>
                  <a:lnTo>
                    <a:pt x="10141" y="323"/>
                  </a:lnTo>
                  <a:cubicBezTo>
                    <a:pt x="10320" y="108"/>
                    <a:pt x="10538" y="0"/>
                    <a:pt x="10795" y="0"/>
                  </a:cubicBezTo>
                  <a:cubicBezTo>
                    <a:pt x="11049" y="0"/>
                    <a:pt x="11262" y="108"/>
                    <a:pt x="11443" y="323"/>
                  </a:cubicBezTo>
                  <a:lnTo>
                    <a:pt x="17379" y="7426"/>
                  </a:lnTo>
                  <a:close/>
                </a:path>
              </a:pathLst>
            </a:cu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500">
                <a:solidFill>
                  <a:srgbClr val="00B0F0"/>
                </a:solidFill>
              </a:endParaRPr>
            </a:p>
          </p:txBody>
        </p:sp>
      </p:grpSp>
      <p:grpSp>
        <p:nvGrpSpPr>
          <p:cNvPr id="48" name="组合 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271930" y="2260693"/>
            <a:ext cx="2508249" cy="1609196"/>
            <a:chOff x="6271930" y="2260693"/>
            <a:chExt cx="2508249" cy="1609196"/>
          </a:xfrm>
        </p:grpSpPr>
        <p:grpSp>
          <p:nvGrpSpPr>
            <p:cNvPr id="49" name="Group 15"/>
            <p:cNvGrpSpPr/>
            <p:nvPr/>
          </p:nvGrpSpPr>
          <p:grpSpPr>
            <a:xfrm>
              <a:off x="6271930" y="2260693"/>
              <a:ext cx="2508249" cy="1152002"/>
              <a:chOff x="7704586" y="1987643"/>
              <a:chExt cx="2508249" cy="1152002"/>
            </a:xfrm>
          </p:grpSpPr>
          <p:sp>
            <p:nvSpPr>
              <p:cNvPr id="52" name="Freeform 16"/>
              <p:cNvSpPr/>
              <p:nvPr/>
            </p:nvSpPr>
            <p:spPr>
              <a:xfrm>
                <a:off x="8314278" y="2191381"/>
                <a:ext cx="1898557" cy="744527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00" h="21600">
                    <a:moveTo>
                      <a:pt x="3475" y="0"/>
                    </a:moveTo>
                    <a:lnTo>
                      <a:pt x="18125" y="0"/>
                    </a:lnTo>
                    <a:cubicBezTo>
                      <a:pt x="20044" y="0"/>
                      <a:pt x="21600" y="4835"/>
                      <a:pt x="21600" y="10800"/>
                    </a:cubicBezTo>
                    <a:cubicBezTo>
                      <a:pt x="21600" y="16765"/>
                      <a:pt x="20044" y="21600"/>
                      <a:pt x="18125" y="21600"/>
                    </a:cubicBezTo>
                    <a:lnTo>
                      <a:pt x="3475" y="21600"/>
                    </a:lnTo>
                    <a:cubicBezTo>
                      <a:pt x="1556" y="21600"/>
                      <a:pt x="0" y="16765"/>
                      <a:pt x="0" y="10800"/>
                    </a:cubicBezTo>
                    <a:cubicBezTo>
                      <a:pt x="0" y="4835"/>
                      <a:pt x="1556" y="0"/>
                      <a:pt x="3475" y="0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lvl="1"/>
                <a:endParaRPr lang="id-ID" dirty="0">
                  <a:solidFill>
                    <a:schemeClr val="lt1"/>
                  </a:solidFill>
                </a:endParaRPr>
              </a:p>
              <a:p>
                <a:pPr lvl="1"/>
                <a:endParaRPr lang="id-ID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Freeform 19"/>
              <p:cNvSpPr/>
              <p:nvPr/>
            </p:nvSpPr>
            <p:spPr>
              <a:xfrm>
                <a:off x="7704586" y="1987643"/>
                <a:ext cx="1152002" cy="1152002"/>
              </a:xfrm>
              <a:custGeom>
                <a:avLst/>
                <a:gdLst>
                  <a:gd name="connsiteX0" fmla="*/ 0 w 1152002"/>
                  <a:gd name="connsiteY0" fmla="*/ 576001 h 1152002"/>
                  <a:gd name="connsiteX1" fmla="*/ 576001 w 1152002"/>
                  <a:gd name="connsiteY1" fmla="*/ 0 h 1152002"/>
                  <a:gd name="connsiteX2" fmla="*/ 1152002 w 1152002"/>
                  <a:gd name="connsiteY2" fmla="*/ 576001 h 1152002"/>
                  <a:gd name="connsiteX3" fmla="*/ 576001 w 1152002"/>
                  <a:gd name="connsiteY3" fmla="*/ 1152002 h 1152002"/>
                  <a:gd name="connsiteX4" fmla="*/ 0 w 1152002"/>
                  <a:gd name="connsiteY4" fmla="*/ 576001 h 115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002" h="1152002">
                    <a:moveTo>
                      <a:pt x="0" y="576001"/>
                    </a:moveTo>
                    <a:cubicBezTo>
                      <a:pt x="0" y="257884"/>
                      <a:pt x="257884" y="0"/>
                      <a:pt x="576001" y="0"/>
                    </a:cubicBezTo>
                    <a:cubicBezTo>
                      <a:pt x="894118" y="0"/>
                      <a:pt x="1152002" y="257884"/>
                      <a:pt x="1152002" y="576001"/>
                    </a:cubicBezTo>
                    <a:cubicBezTo>
                      <a:pt x="1152002" y="894118"/>
                      <a:pt x="894118" y="1152002"/>
                      <a:pt x="576001" y="1152002"/>
                    </a:cubicBezTo>
                    <a:cubicBezTo>
                      <a:pt x="257884" y="1152002"/>
                      <a:pt x="0" y="894118"/>
                      <a:pt x="0" y="57600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/>
                <a:endParaRPr lang="id-ID"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</a:endParaRPr>
              </a:p>
            </p:txBody>
          </p:sp>
          <p:sp>
            <p:nvSpPr>
              <p:cNvPr id="54" name="Freeform 18"/>
              <p:cNvSpPr/>
              <p:nvPr/>
            </p:nvSpPr>
            <p:spPr>
              <a:xfrm>
                <a:off x="9014413" y="2373487"/>
                <a:ext cx="982150" cy="380315"/>
              </a:xfrm>
              <a:custGeom>
                <a:avLst/>
                <a:gdLst>
                  <a:gd name="connsiteX0" fmla="*/ 0 w 1730742"/>
                  <a:gd name="connsiteY0" fmla="*/ 0 h 834084"/>
                  <a:gd name="connsiteX1" fmla="*/ 1730742 w 1730742"/>
                  <a:gd name="connsiteY1" fmla="*/ 0 h 834084"/>
                  <a:gd name="connsiteX2" fmla="*/ 1730742 w 1730742"/>
                  <a:gd name="connsiteY2" fmla="*/ 834084 h 834084"/>
                  <a:gd name="connsiteX3" fmla="*/ 0 w 1730742"/>
                  <a:gd name="connsiteY3" fmla="*/ 834084 h 834084"/>
                  <a:gd name="connsiteX4" fmla="*/ 0 w 1730742"/>
                  <a:gd name="connsiteY4" fmla="*/ 0 h 83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0742" h="834084">
                    <a:moveTo>
                      <a:pt x="0" y="0"/>
                    </a:moveTo>
                    <a:lnTo>
                      <a:pt x="1730742" y="0"/>
                    </a:lnTo>
                    <a:lnTo>
                      <a:pt x="1730742" y="834084"/>
                    </a:lnTo>
                    <a:lnTo>
                      <a:pt x="0" y="83408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5719" tIns="-1" rIns="0" bIns="0" numCol="1" spcCol="127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输入标题</a:t>
                </a:r>
              </a:p>
            </p:txBody>
          </p:sp>
        </p:grpSp>
        <p:cxnSp>
          <p:nvCxnSpPr>
            <p:cNvPr id="50" name="Straight Connector 23"/>
            <p:cNvCxnSpPr/>
            <p:nvPr/>
          </p:nvCxnSpPr>
          <p:spPr>
            <a:xfrm>
              <a:off x="6881623" y="3474197"/>
              <a:ext cx="0" cy="395692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sysDot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Shape 4431"/>
            <p:cNvSpPr/>
            <p:nvPr/>
          </p:nvSpPr>
          <p:spPr>
            <a:xfrm>
              <a:off x="6608200" y="2608345"/>
              <a:ext cx="534576" cy="50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78" y="21600"/>
                  </a:moveTo>
                  <a:lnTo>
                    <a:pt x="7938" y="21600"/>
                  </a:lnTo>
                  <a:lnTo>
                    <a:pt x="12785" y="12409"/>
                  </a:lnTo>
                  <a:lnTo>
                    <a:pt x="18360" y="12409"/>
                  </a:lnTo>
                  <a:cubicBezTo>
                    <a:pt x="18360" y="12409"/>
                    <a:pt x="21600" y="12409"/>
                    <a:pt x="21600" y="10800"/>
                  </a:cubicBezTo>
                  <a:cubicBezTo>
                    <a:pt x="21600" y="9191"/>
                    <a:pt x="18360" y="9191"/>
                    <a:pt x="18360" y="9191"/>
                  </a:cubicBezTo>
                  <a:lnTo>
                    <a:pt x="12785" y="9191"/>
                  </a:lnTo>
                  <a:lnTo>
                    <a:pt x="7938" y="0"/>
                  </a:lnTo>
                  <a:lnTo>
                    <a:pt x="5778" y="0"/>
                  </a:lnTo>
                  <a:lnTo>
                    <a:pt x="8465" y="9191"/>
                  </a:lnTo>
                  <a:lnTo>
                    <a:pt x="4591" y="9191"/>
                  </a:lnTo>
                  <a:lnTo>
                    <a:pt x="2160" y="6893"/>
                  </a:lnTo>
                  <a:lnTo>
                    <a:pt x="0" y="6893"/>
                  </a:lnTo>
                  <a:lnTo>
                    <a:pt x="1728" y="10800"/>
                  </a:lnTo>
                  <a:lnTo>
                    <a:pt x="0" y="14707"/>
                  </a:lnTo>
                  <a:lnTo>
                    <a:pt x="2160" y="14707"/>
                  </a:lnTo>
                  <a:lnTo>
                    <a:pt x="4591" y="12409"/>
                  </a:lnTo>
                  <a:lnTo>
                    <a:pt x="8465" y="12409"/>
                  </a:lnTo>
                  <a:cubicBezTo>
                    <a:pt x="8465" y="12409"/>
                    <a:pt x="5778" y="21600"/>
                    <a:pt x="5778" y="21600"/>
                  </a:cubicBezTo>
                  <a:close/>
                </a:path>
              </a:pathLst>
            </a:cu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4500">
                <a:solidFill>
                  <a:srgbClr val="00B0F0"/>
                </a:solidFill>
              </a:endParaRPr>
            </a:p>
          </p:txBody>
        </p:sp>
      </p:grpSp>
      <p:grpSp>
        <p:nvGrpSpPr>
          <p:cNvPr id="55" name="组合 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6230" y="2260693"/>
            <a:ext cx="2508249" cy="1609196"/>
            <a:chOff x="8926230" y="2260693"/>
            <a:chExt cx="2508249" cy="1609196"/>
          </a:xfrm>
        </p:grpSpPr>
        <p:sp>
          <p:nvSpPr>
            <p:cNvPr id="56" name="Freeform 29"/>
            <p:cNvSpPr/>
            <p:nvPr/>
          </p:nvSpPr>
          <p:spPr>
            <a:xfrm>
              <a:off x="9535922" y="2464431"/>
              <a:ext cx="1898557" cy="744527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600">
                  <a:moveTo>
                    <a:pt x="3475" y="0"/>
                  </a:moveTo>
                  <a:lnTo>
                    <a:pt x="18125" y="0"/>
                  </a:lnTo>
                  <a:cubicBezTo>
                    <a:pt x="20044" y="0"/>
                    <a:pt x="21600" y="4835"/>
                    <a:pt x="21600" y="10800"/>
                  </a:cubicBezTo>
                  <a:cubicBezTo>
                    <a:pt x="21600" y="16765"/>
                    <a:pt x="20044" y="21600"/>
                    <a:pt x="18125" y="21600"/>
                  </a:cubicBezTo>
                  <a:lnTo>
                    <a:pt x="3475" y="21600"/>
                  </a:lnTo>
                  <a:cubicBezTo>
                    <a:pt x="1556" y="21600"/>
                    <a:pt x="0" y="16765"/>
                    <a:pt x="0" y="10800"/>
                  </a:cubicBezTo>
                  <a:cubicBezTo>
                    <a:pt x="0" y="4835"/>
                    <a:pt x="1556" y="0"/>
                    <a:pt x="3475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lvl="1"/>
              <a:endParaRPr lang="id-ID" dirty="0">
                <a:solidFill>
                  <a:schemeClr val="lt1"/>
                </a:solidFill>
              </a:endParaRPr>
            </a:p>
            <a:p>
              <a:pPr lvl="1"/>
              <a:endParaRPr lang="id-ID" dirty="0">
                <a:solidFill>
                  <a:schemeClr val="lt1"/>
                </a:solidFill>
              </a:endParaRPr>
            </a:p>
          </p:txBody>
        </p:sp>
        <p:sp>
          <p:nvSpPr>
            <p:cNvPr id="57" name="Freeform 32"/>
            <p:cNvSpPr/>
            <p:nvPr/>
          </p:nvSpPr>
          <p:spPr>
            <a:xfrm>
              <a:off x="8926230" y="2260693"/>
              <a:ext cx="1152002" cy="1152002"/>
            </a:xfrm>
            <a:custGeom>
              <a:avLst/>
              <a:gdLst>
                <a:gd name="connsiteX0" fmla="*/ 0 w 1152002"/>
                <a:gd name="connsiteY0" fmla="*/ 576001 h 1152002"/>
                <a:gd name="connsiteX1" fmla="*/ 576001 w 1152002"/>
                <a:gd name="connsiteY1" fmla="*/ 0 h 1152002"/>
                <a:gd name="connsiteX2" fmla="*/ 1152002 w 1152002"/>
                <a:gd name="connsiteY2" fmla="*/ 576001 h 1152002"/>
                <a:gd name="connsiteX3" fmla="*/ 576001 w 1152002"/>
                <a:gd name="connsiteY3" fmla="*/ 1152002 h 1152002"/>
                <a:gd name="connsiteX4" fmla="*/ 0 w 1152002"/>
                <a:gd name="connsiteY4" fmla="*/ 576001 h 115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002" h="1152002">
                  <a:moveTo>
                    <a:pt x="0" y="576001"/>
                  </a:moveTo>
                  <a:cubicBezTo>
                    <a:pt x="0" y="257884"/>
                    <a:pt x="257884" y="0"/>
                    <a:pt x="576001" y="0"/>
                  </a:cubicBezTo>
                  <a:cubicBezTo>
                    <a:pt x="894118" y="0"/>
                    <a:pt x="1152002" y="257884"/>
                    <a:pt x="1152002" y="576001"/>
                  </a:cubicBezTo>
                  <a:cubicBezTo>
                    <a:pt x="1152002" y="894118"/>
                    <a:pt x="894118" y="1152002"/>
                    <a:pt x="576001" y="1152002"/>
                  </a:cubicBezTo>
                  <a:cubicBezTo>
                    <a:pt x="257884" y="1152002"/>
                    <a:pt x="0" y="894118"/>
                    <a:pt x="0" y="5760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/>
              <a:endParaRPr lang="id-ID"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</a:endParaRPr>
            </a:p>
          </p:txBody>
        </p:sp>
        <p:sp>
          <p:nvSpPr>
            <p:cNvPr id="58" name="Freeform 31"/>
            <p:cNvSpPr/>
            <p:nvPr/>
          </p:nvSpPr>
          <p:spPr>
            <a:xfrm>
              <a:off x="10236057" y="2646537"/>
              <a:ext cx="982150" cy="380315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9" tIns="-1" rIns="0" bIns="0" numCol="1" spcCol="127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输入标题</a:t>
              </a:r>
            </a:p>
          </p:txBody>
        </p:sp>
        <p:cxnSp>
          <p:nvCxnSpPr>
            <p:cNvPr id="59" name="Straight Connector 34"/>
            <p:cNvCxnSpPr/>
            <p:nvPr/>
          </p:nvCxnSpPr>
          <p:spPr>
            <a:xfrm>
              <a:off x="9535923" y="3474197"/>
              <a:ext cx="0" cy="395692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sysDot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Shape 4404"/>
            <p:cNvSpPr/>
            <p:nvPr/>
          </p:nvSpPr>
          <p:spPr>
            <a:xfrm>
              <a:off x="9292918" y="2648318"/>
              <a:ext cx="486008" cy="437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0"/>
                  </a:moveTo>
                  <a:lnTo>
                    <a:pt x="9720" y="0"/>
                  </a:lnTo>
                  <a:cubicBezTo>
                    <a:pt x="8533" y="0"/>
                    <a:pt x="7560" y="1080"/>
                    <a:pt x="7560" y="2400"/>
                  </a:cubicBezTo>
                  <a:lnTo>
                    <a:pt x="7560" y="12000"/>
                  </a:lnTo>
                  <a:lnTo>
                    <a:pt x="15121" y="12000"/>
                  </a:lnTo>
                  <a:lnTo>
                    <a:pt x="18360" y="15600"/>
                  </a:lnTo>
                  <a:lnTo>
                    <a:pt x="18360" y="12000"/>
                  </a:lnTo>
                  <a:lnTo>
                    <a:pt x="19440" y="12000"/>
                  </a:lnTo>
                  <a:cubicBezTo>
                    <a:pt x="20629" y="12000"/>
                    <a:pt x="21600" y="10920"/>
                    <a:pt x="21600" y="9600"/>
                  </a:cubicBezTo>
                  <a:lnTo>
                    <a:pt x="21600" y="2400"/>
                  </a:lnTo>
                  <a:cubicBezTo>
                    <a:pt x="21600" y="1080"/>
                    <a:pt x="20629" y="0"/>
                    <a:pt x="19440" y="0"/>
                  </a:cubicBezTo>
                  <a:close/>
                  <a:moveTo>
                    <a:pt x="6265" y="13440"/>
                  </a:moveTo>
                  <a:lnTo>
                    <a:pt x="6265" y="6000"/>
                  </a:lnTo>
                  <a:lnTo>
                    <a:pt x="2160" y="6000"/>
                  </a:lnTo>
                  <a:cubicBezTo>
                    <a:pt x="973" y="6000"/>
                    <a:pt x="0" y="7080"/>
                    <a:pt x="0" y="8400"/>
                  </a:cubicBezTo>
                  <a:lnTo>
                    <a:pt x="0" y="15600"/>
                  </a:lnTo>
                  <a:cubicBezTo>
                    <a:pt x="0" y="16920"/>
                    <a:pt x="973" y="18000"/>
                    <a:pt x="2160" y="18000"/>
                  </a:cubicBezTo>
                  <a:lnTo>
                    <a:pt x="3241" y="18000"/>
                  </a:lnTo>
                  <a:lnTo>
                    <a:pt x="3241" y="21600"/>
                  </a:lnTo>
                  <a:lnTo>
                    <a:pt x="6480" y="18000"/>
                  </a:lnTo>
                  <a:lnTo>
                    <a:pt x="11880" y="18000"/>
                  </a:lnTo>
                  <a:cubicBezTo>
                    <a:pt x="13069" y="18000"/>
                    <a:pt x="14040" y="16920"/>
                    <a:pt x="14040" y="15600"/>
                  </a:cubicBezTo>
                  <a:lnTo>
                    <a:pt x="14040" y="13415"/>
                  </a:lnTo>
                  <a:cubicBezTo>
                    <a:pt x="13971" y="13432"/>
                    <a:pt x="13898" y="13440"/>
                    <a:pt x="13824" y="13440"/>
                  </a:cubicBezTo>
                  <a:cubicBezTo>
                    <a:pt x="13824" y="13440"/>
                    <a:pt x="6265" y="13440"/>
                    <a:pt x="6265" y="13440"/>
                  </a:cubicBezTo>
                  <a:close/>
                </a:path>
              </a:pathLst>
            </a:cu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4500">
                <a:solidFill>
                  <a:srgbClr val="00B0F0"/>
                </a:solidFill>
              </a:endParaRPr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E9EFBB17-BD95-4A4A-808D-323C351E774C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11874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11111E-6 L 0.1181 -0.00046 " pathEditMode="relative" rAng="0" ptsTypes="AA">
                                      <p:cBhvr>
                                        <p:cTn id="10" dur="7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-2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75E-6 -1.11111E-6 L 0.1181 -0.00046 " pathEditMode="relative" rAng="0" ptsTypes="AA">
                                      <p:cBhvr>
                                        <p:cTn id="16" dur="7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-2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75E-6 -1.11111E-6 L 0.1181 -0.00046 " pathEditMode="relative" rAng="0" ptsTypes="AA">
                                      <p:cBhvr>
                                        <p:cTn id="22" dur="7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75E-6 -1.11111E-6 L 0.1181 -0.00046 " pathEditMode="relative" rAng="0" ptsTypes="AA">
                                      <p:cBhvr>
                                        <p:cTn id="28" dur="7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-2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11111E-6 L 0.1181 -0.00046 " pathEditMode="relative" rAng="0" ptsTypes="AA">
                                      <p:cBhvr>
                                        <p:cTn id="34" dur="7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-2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75E-6 -1.11111E-6 L 0.1181 -0.00046 " pathEditMode="relative" rAng="0" ptsTypes="AA">
                                      <p:cBhvr>
                                        <p:cTn id="40" dur="7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-2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75E-6 -1.11111E-6 L 0.1181 -0.00046 " pathEditMode="relative" rAng="0" ptsTypes="AA">
                                      <p:cBhvr>
                                        <p:cTn id="46" dur="7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-2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75E-6 -1.11111E-6 L 0.1181 -0.00046 " pathEditMode="relative" rAng="0" ptsTypes="AA">
                                      <p:cBhvr>
                                        <p:cTn id="52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03</a:t>
              </a:r>
            </a:p>
          </p:txBody>
        </p:sp>
      </p:grpSp>
      <p:grpSp>
        <p:nvGrpSpPr>
          <p:cNvPr id="16" name="组合 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939445" y="1773325"/>
            <a:ext cx="2219919" cy="3495118"/>
            <a:chOff x="1200702" y="2326682"/>
            <a:chExt cx="2219919" cy="3495118"/>
          </a:xfrm>
        </p:grpSpPr>
        <p:grpSp>
          <p:nvGrpSpPr>
            <p:cNvPr id="18" name="Group 42"/>
            <p:cNvGrpSpPr/>
            <p:nvPr/>
          </p:nvGrpSpPr>
          <p:grpSpPr>
            <a:xfrm>
              <a:off x="1200702" y="2326682"/>
              <a:ext cx="2219919" cy="3495118"/>
              <a:chOff x="2575422" y="1559761"/>
              <a:chExt cx="2910979" cy="4583145"/>
            </a:xfrm>
          </p:grpSpPr>
          <p:sp>
            <p:nvSpPr>
              <p:cNvPr id="26" name="Oval 40"/>
              <p:cNvSpPr/>
              <p:nvPr/>
            </p:nvSpPr>
            <p:spPr>
              <a:xfrm>
                <a:off x="2774225" y="1565382"/>
                <a:ext cx="660400" cy="114808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/>
                <a:endParaRPr lang="en-US" sz="101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" name="Oval 39"/>
              <p:cNvSpPr/>
              <p:nvPr/>
            </p:nvSpPr>
            <p:spPr>
              <a:xfrm>
                <a:off x="4677456" y="1565379"/>
                <a:ext cx="660400" cy="114808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/>
                <a:endParaRPr lang="en-US" sz="101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8" name="Rectangle 33"/>
              <p:cNvSpPr/>
              <p:nvPr/>
            </p:nvSpPr>
            <p:spPr>
              <a:xfrm>
                <a:off x="2575422" y="1772242"/>
                <a:ext cx="2910979" cy="437066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29" name="Up Arrow 37"/>
              <p:cNvSpPr/>
              <p:nvPr/>
            </p:nvSpPr>
            <p:spPr>
              <a:xfrm rot="10800000">
                <a:off x="3083420" y="1559761"/>
                <a:ext cx="1894980" cy="786629"/>
              </a:xfrm>
              <a:custGeom>
                <a:avLst/>
                <a:gdLst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5 h 1447101"/>
                  <a:gd name="connsiteX1" fmla="*/ 1237376 w 2474752"/>
                  <a:gd name="connsiteY1" fmla="*/ 1 h 1447101"/>
                  <a:gd name="connsiteX2" fmla="*/ 2474752 w 2474752"/>
                  <a:gd name="connsiteY2" fmla="*/ 801145 h 1447101"/>
                  <a:gd name="connsiteX3" fmla="*/ 2474752 w 2474752"/>
                  <a:gd name="connsiteY3" fmla="*/ 801145 h 1447101"/>
                  <a:gd name="connsiteX4" fmla="*/ 2474752 w 2474752"/>
                  <a:gd name="connsiteY4" fmla="*/ 1447101 h 1447101"/>
                  <a:gd name="connsiteX5" fmla="*/ 0 w 2474752"/>
                  <a:gd name="connsiteY5" fmla="*/ 1447101 h 1447101"/>
                  <a:gd name="connsiteX6" fmla="*/ 0 w 2474752"/>
                  <a:gd name="connsiteY6" fmla="*/ 801145 h 1447101"/>
                  <a:gd name="connsiteX0" fmla="*/ 0 w 2474752"/>
                  <a:gd name="connsiteY0" fmla="*/ 609328 h 1255284"/>
                  <a:gd name="connsiteX1" fmla="*/ 1184302 w 2474752"/>
                  <a:gd name="connsiteY1" fmla="*/ 467 h 1255284"/>
                  <a:gd name="connsiteX2" fmla="*/ 2474752 w 2474752"/>
                  <a:gd name="connsiteY2" fmla="*/ 609328 h 1255284"/>
                  <a:gd name="connsiteX3" fmla="*/ 2474752 w 2474752"/>
                  <a:gd name="connsiteY3" fmla="*/ 609328 h 1255284"/>
                  <a:gd name="connsiteX4" fmla="*/ 2474752 w 2474752"/>
                  <a:gd name="connsiteY4" fmla="*/ 1255284 h 1255284"/>
                  <a:gd name="connsiteX5" fmla="*/ 0 w 2474752"/>
                  <a:gd name="connsiteY5" fmla="*/ 1255284 h 1255284"/>
                  <a:gd name="connsiteX6" fmla="*/ 0 w 2474752"/>
                  <a:gd name="connsiteY6" fmla="*/ 609328 h 1255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4752" h="1255284">
                    <a:moveTo>
                      <a:pt x="0" y="609328"/>
                    </a:moveTo>
                    <a:cubicBezTo>
                      <a:pt x="778101" y="-33953"/>
                      <a:pt x="1153337" y="-134"/>
                      <a:pt x="1184302" y="467"/>
                    </a:cubicBezTo>
                    <a:cubicBezTo>
                      <a:pt x="1246528" y="3036"/>
                      <a:pt x="1559639" y="-45434"/>
                      <a:pt x="2474752" y="609328"/>
                    </a:cubicBezTo>
                    <a:lnTo>
                      <a:pt x="2474752" y="609328"/>
                    </a:lnTo>
                    <a:lnTo>
                      <a:pt x="2474752" y="1255284"/>
                    </a:lnTo>
                    <a:lnTo>
                      <a:pt x="0" y="1255284"/>
                    </a:lnTo>
                    <a:lnTo>
                      <a:pt x="0" y="609328"/>
                    </a:lnTo>
                    <a:close/>
                  </a:path>
                </a:pathLst>
              </a:custGeom>
              <a:solidFill>
                <a:srgbClr val="011B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4500" dirty="0">
                  <a:solidFill>
                    <a:srgbClr val="00B0F0"/>
                  </a:solidFill>
                </a:endParaRPr>
              </a:p>
            </p:txBody>
          </p:sp>
        </p:grpSp>
        <p:sp>
          <p:nvSpPr>
            <p:cNvPr id="20" name="Flowchart: Process 5"/>
            <p:cNvSpPr/>
            <p:nvPr/>
          </p:nvSpPr>
          <p:spPr>
            <a:xfrm>
              <a:off x="1200702" y="5264874"/>
              <a:ext cx="2219919" cy="556926"/>
            </a:xfrm>
            <a:prstGeom prst="flowChartProcess">
              <a:avLst/>
            </a:pr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500" dirty="0">
                <a:solidFill>
                  <a:srgbClr val="00B0F0"/>
                </a:solidFill>
              </a:endParaRPr>
            </a:p>
          </p:txBody>
        </p:sp>
        <p:sp>
          <p:nvSpPr>
            <p:cNvPr id="21" name="TextBox 34"/>
            <p:cNvSpPr txBox="1"/>
            <p:nvPr/>
          </p:nvSpPr>
          <p:spPr>
            <a:xfrm>
              <a:off x="1412139" y="5366147"/>
              <a:ext cx="1751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029174" y="2382041"/>
              <a:ext cx="562975" cy="42062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4000" baseline="-30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Arial" pitchFamily="34" charset="0"/>
                </a:rPr>
                <a:t>01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443311" y="4045626"/>
              <a:ext cx="17347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2034502" y="3069318"/>
              <a:ext cx="552319" cy="781584"/>
            </a:xfrm>
            <a:custGeom>
              <a:avLst/>
              <a:gdLst>
                <a:gd name="T0" fmla="*/ 421448 w 1895475"/>
                <a:gd name="T1" fmla="*/ 941065 h 2679701"/>
                <a:gd name="T2" fmla="*/ 442645 w 1895475"/>
                <a:gd name="T3" fmla="*/ 1051600 h 2679701"/>
                <a:gd name="T4" fmla="*/ 1207999 w 1895475"/>
                <a:gd name="T5" fmla="*/ 795180 h 2679701"/>
                <a:gd name="T6" fmla="*/ 1258950 w 1895475"/>
                <a:gd name="T7" fmla="*/ 846907 h 2679701"/>
                <a:gd name="T8" fmla="*/ 1346200 w 1895475"/>
                <a:gd name="T9" fmla="*/ 1122934 h 2679701"/>
                <a:gd name="T10" fmla="*/ 1248129 w 1895475"/>
                <a:gd name="T11" fmla="*/ 959395 h 2679701"/>
                <a:gd name="T12" fmla="*/ 1150734 w 1895475"/>
                <a:gd name="T13" fmla="*/ 861137 h 2679701"/>
                <a:gd name="T14" fmla="*/ 1166290 w 1895475"/>
                <a:gd name="T15" fmla="*/ 810314 h 2679701"/>
                <a:gd name="T16" fmla="*/ 915055 w 1895475"/>
                <a:gd name="T17" fmla="*/ 680744 h 2679701"/>
                <a:gd name="T18" fmla="*/ 1041557 w 1895475"/>
                <a:gd name="T19" fmla="*/ 724958 h 2679701"/>
                <a:gd name="T20" fmla="*/ 1127471 w 1895475"/>
                <a:gd name="T21" fmla="*/ 796467 h 2679701"/>
                <a:gd name="T22" fmla="*/ 1133785 w 1895475"/>
                <a:gd name="T23" fmla="*/ 1027011 h 2679701"/>
                <a:gd name="T24" fmla="*/ 1018106 w 1895475"/>
                <a:gd name="T25" fmla="*/ 917153 h 2679701"/>
                <a:gd name="T26" fmla="*/ 911447 w 1895475"/>
                <a:gd name="T27" fmla="*/ 1060849 h 2679701"/>
                <a:gd name="T28" fmla="*/ 697228 w 1895475"/>
                <a:gd name="T29" fmla="*/ 1038967 h 2679701"/>
                <a:gd name="T30" fmla="*/ 542990 w 1895475"/>
                <a:gd name="T31" fmla="*/ 974676 h 2679701"/>
                <a:gd name="T32" fmla="*/ 210837 w 1895475"/>
                <a:gd name="T33" fmla="*/ 1030395 h 2679701"/>
                <a:gd name="T34" fmla="*/ 224817 w 1895475"/>
                <a:gd name="T35" fmla="*/ 976030 h 2679701"/>
                <a:gd name="T36" fmla="*/ 326290 w 1895475"/>
                <a:gd name="T37" fmla="*/ 841132 h 2679701"/>
                <a:gd name="T38" fmla="*/ 419644 w 1895475"/>
                <a:gd name="T39" fmla="*/ 736011 h 2679701"/>
                <a:gd name="T40" fmla="*/ 533293 w 1895475"/>
                <a:gd name="T41" fmla="*/ 694505 h 2679701"/>
                <a:gd name="T42" fmla="*/ 786073 w 1895475"/>
                <a:gd name="T43" fmla="*/ 739621 h 2679701"/>
                <a:gd name="T44" fmla="*/ 92762 w 1895475"/>
                <a:gd name="T45" fmla="*/ 254507 h 2679701"/>
                <a:gd name="T46" fmla="*/ 91182 w 1895475"/>
                <a:gd name="T47" fmla="*/ 271895 h 2679701"/>
                <a:gd name="T48" fmla="*/ 301983 w 1895475"/>
                <a:gd name="T49" fmla="*/ 259926 h 2679701"/>
                <a:gd name="T50" fmla="*/ 794555 w 1895475"/>
                <a:gd name="T51" fmla="*/ 223228 h 2679701"/>
                <a:gd name="T52" fmla="*/ 908952 w 1895475"/>
                <a:gd name="T53" fmla="*/ 269047 h 2679701"/>
                <a:gd name="T54" fmla="*/ 906921 w 1895475"/>
                <a:gd name="T55" fmla="*/ 320961 h 2679701"/>
                <a:gd name="T56" fmla="*/ 839231 w 1895475"/>
                <a:gd name="T57" fmla="*/ 345112 h 2679701"/>
                <a:gd name="T58" fmla="*/ 857733 w 1895475"/>
                <a:gd name="T59" fmla="*/ 358429 h 2679701"/>
                <a:gd name="T60" fmla="*/ 911885 w 1895475"/>
                <a:gd name="T61" fmla="*/ 359106 h 2679701"/>
                <a:gd name="T62" fmla="*/ 922941 w 1895475"/>
                <a:gd name="T63" fmla="*/ 406054 h 2679701"/>
                <a:gd name="T64" fmla="*/ 933546 w 1895475"/>
                <a:gd name="T65" fmla="*/ 487310 h 2679701"/>
                <a:gd name="T66" fmla="*/ 918654 w 1895475"/>
                <a:gd name="T67" fmla="*/ 522972 h 2679701"/>
                <a:gd name="T68" fmla="*/ 895639 w 1895475"/>
                <a:gd name="T69" fmla="*/ 562923 h 2679701"/>
                <a:gd name="T70" fmla="*/ 832236 w 1895475"/>
                <a:gd name="T71" fmla="*/ 653433 h 2679701"/>
                <a:gd name="T72" fmla="*/ 753716 w 1895475"/>
                <a:gd name="T73" fmla="*/ 686161 h 2679701"/>
                <a:gd name="T74" fmla="*/ 682190 w 1895475"/>
                <a:gd name="T75" fmla="*/ 652530 h 2679701"/>
                <a:gd name="T76" fmla="*/ 612695 w 1895475"/>
                <a:gd name="T77" fmla="*/ 564728 h 2679701"/>
                <a:gd name="T78" fmla="*/ 584266 w 1895475"/>
                <a:gd name="T79" fmla="*/ 525906 h 2679701"/>
                <a:gd name="T80" fmla="*/ 568471 w 1895475"/>
                <a:gd name="T81" fmla="*/ 478958 h 2679701"/>
                <a:gd name="T82" fmla="*/ 581332 w 1895475"/>
                <a:gd name="T83" fmla="*/ 407860 h 2679701"/>
                <a:gd name="T84" fmla="*/ 588327 w 1895475"/>
                <a:gd name="T85" fmla="*/ 335858 h 2679701"/>
                <a:gd name="T86" fmla="*/ 573886 w 1895475"/>
                <a:gd name="T87" fmla="*/ 296359 h 2679701"/>
                <a:gd name="T88" fmla="*/ 657145 w 1895475"/>
                <a:gd name="T89" fmla="*/ 244897 h 2679701"/>
                <a:gd name="T90" fmla="*/ 755746 w 1895475"/>
                <a:gd name="T91" fmla="*/ 221648 h 2679701"/>
                <a:gd name="T92" fmla="*/ 87120 w 1895475"/>
                <a:gd name="T93" fmla="*/ 198727 h 2679701"/>
                <a:gd name="T94" fmla="*/ 423859 w 1895475"/>
                <a:gd name="T95" fmla="*/ 195566 h 2679701"/>
                <a:gd name="T96" fmla="*/ 91182 w 1895475"/>
                <a:gd name="T97" fmla="*/ 119914 h 2679701"/>
                <a:gd name="T98" fmla="*/ 92762 w 1895475"/>
                <a:gd name="T99" fmla="*/ 137303 h 2679701"/>
                <a:gd name="T100" fmla="*/ 422505 w 1895475"/>
                <a:gd name="T101" fmla="*/ 123075 h 2679701"/>
                <a:gd name="T102" fmla="*/ 406706 w 1895475"/>
                <a:gd name="T103" fmla="*/ 4065 h 2679701"/>
                <a:gd name="T104" fmla="*/ 472836 w 1895475"/>
                <a:gd name="T105" fmla="*/ 46068 h 2679701"/>
                <a:gd name="T106" fmla="*/ 501499 w 1895475"/>
                <a:gd name="T107" fmla="*/ 120140 h 2679701"/>
                <a:gd name="T108" fmla="*/ 483218 w 1895475"/>
                <a:gd name="T109" fmla="*/ 314577 h 2679701"/>
                <a:gd name="T110" fmla="*/ 424536 w 1895475"/>
                <a:gd name="T111" fmla="*/ 365388 h 2679701"/>
                <a:gd name="T112" fmla="*/ 120071 w 1895475"/>
                <a:gd name="T113" fmla="*/ 375324 h 2679701"/>
                <a:gd name="T114" fmla="*/ 46268 w 1895475"/>
                <a:gd name="T115" fmla="*/ 346418 h 2679701"/>
                <a:gd name="T116" fmla="*/ 4062 w 1895475"/>
                <a:gd name="T117" fmla="*/ 280476 h 2679701"/>
                <a:gd name="T118" fmla="*/ 7674 w 1895475"/>
                <a:gd name="T119" fmla="*/ 82878 h 2679701"/>
                <a:gd name="T120" fmla="*/ 55747 w 1895475"/>
                <a:gd name="T121" fmla="*/ 21680 h 267970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95475" h="2679701">
                  <a:moveTo>
                    <a:pt x="742950" y="1773238"/>
                  </a:moveTo>
                  <a:lnTo>
                    <a:pt x="1381125" y="1773238"/>
                  </a:lnTo>
                  <a:lnTo>
                    <a:pt x="1381125" y="2679701"/>
                  </a:lnTo>
                  <a:lnTo>
                    <a:pt x="742950" y="2679701"/>
                  </a:lnTo>
                  <a:lnTo>
                    <a:pt x="742950" y="1773238"/>
                  </a:lnTo>
                  <a:close/>
                  <a:moveTo>
                    <a:pt x="643572" y="1271090"/>
                  </a:moveTo>
                  <a:lnTo>
                    <a:pt x="641985" y="1271725"/>
                  </a:lnTo>
                  <a:lnTo>
                    <a:pt x="638492" y="1274263"/>
                  </a:lnTo>
                  <a:lnTo>
                    <a:pt x="634365" y="1278071"/>
                  </a:lnTo>
                  <a:lnTo>
                    <a:pt x="629602" y="1283148"/>
                  </a:lnTo>
                  <a:lnTo>
                    <a:pt x="623570" y="1289177"/>
                  </a:lnTo>
                  <a:lnTo>
                    <a:pt x="609917" y="1304409"/>
                  </a:lnTo>
                  <a:lnTo>
                    <a:pt x="593407" y="1323765"/>
                  </a:lnTo>
                  <a:lnTo>
                    <a:pt x="574675" y="1346294"/>
                  </a:lnTo>
                  <a:lnTo>
                    <a:pt x="553720" y="1371363"/>
                  </a:lnTo>
                  <a:lnTo>
                    <a:pt x="530225" y="1398335"/>
                  </a:lnTo>
                  <a:lnTo>
                    <a:pt x="548957" y="1421816"/>
                  </a:lnTo>
                  <a:lnTo>
                    <a:pt x="556895" y="1430701"/>
                  </a:lnTo>
                  <a:lnTo>
                    <a:pt x="564197" y="1438634"/>
                  </a:lnTo>
                  <a:lnTo>
                    <a:pt x="570865" y="1445298"/>
                  </a:lnTo>
                  <a:lnTo>
                    <a:pt x="577215" y="1451009"/>
                  </a:lnTo>
                  <a:lnTo>
                    <a:pt x="583565" y="1456404"/>
                  </a:lnTo>
                  <a:lnTo>
                    <a:pt x="589915" y="1460846"/>
                  </a:lnTo>
                  <a:lnTo>
                    <a:pt x="597217" y="1465289"/>
                  </a:lnTo>
                  <a:lnTo>
                    <a:pt x="604837" y="1469731"/>
                  </a:lnTo>
                  <a:lnTo>
                    <a:pt x="623252" y="1479251"/>
                  </a:lnTo>
                  <a:lnTo>
                    <a:pt x="647065" y="1491309"/>
                  </a:lnTo>
                  <a:lnTo>
                    <a:pt x="678815" y="1507492"/>
                  </a:lnTo>
                  <a:lnTo>
                    <a:pt x="664210" y="1288225"/>
                  </a:lnTo>
                  <a:lnTo>
                    <a:pt x="659765" y="1284418"/>
                  </a:lnTo>
                  <a:lnTo>
                    <a:pt x="655320" y="1280292"/>
                  </a:lnTo>
                  <a:lnTo>
                    <a:pt x="646112" y="1271408"/>
                  </a:lnTo>
                  <a:lnTo>
                    <a:pt x="645477" y="1271090"/>
                  </a:lnTo>
                  <a:lnTo>
                    <a:pt x="644525" y="1271090"/>
                  </a:lnTo>
                  <a:lnTo>
                    <a:pt x="643572" y="1271090"/>
                  </a:lnTo>
                  <a:close/>
                  <a:moveTo>
                    <a:pt x="1691044" y="1117600"/>
                  </a:moveTo>
                  <a:lnTo>
                    <a:pt x="1693901" y="1117600"/>
                  </a:lnTo>
                  <a:lnTo>
                    <a:pt x="1697393" y="1117918"/>
                  </a:lnTo>
                  <a:lnTo>
                    <a:pt x="1700885" y="1118553"/>
                  </a:lnTo>
                  <a:lnTo>
                    <a:pt x="1704059" y="1119507"/>
                  </a:lnTo>
                  <a:lnTo>
                    <a:pt x="1707868" y="1120777"/>
                  </a:lnTo>
                  <a:lnTo>
                    <a:pt x="1711360" y="1122684"/>
                  </a:lnTo>
                  <a:lnTo>
                    <a:pt x="1714535" y="1124590"/>
                  </a:lnTo>
                  <a:lnTo>
                    <a:pt x="1718344" y="1126815"/>
                  </a:lnTo>
                  <a:lnTo>
                    <a:pt x="1721836" y="1129674"/>
                  </a:lnTo>
                  <a:lnTo>
                    <a:pt x="1728819" y="1136029"/>
                  </a:lnTo>
                  <a:lnTo>
                    <a:pt x="1736438" y="1143019"/>
                  </a:lnTo>
                  <a:lnTo>
                    <a:pt x="1743739" y="1151280"/>
                  </a:lnTo>
                  <a:lnTo>
                    <a:pt x="1750723" y="1160177"/>
                  </a:lnTo>
                  <a:lnTo>
                    <a:pt x="1758341" y="1169709"/>
                  </a:lnTo>
                  <a:lnTo>
                    <a:pt x="1765325" y="1180513"/>
                  </a:lnTo>
                  <a:lnTo>
                    <a:pt x="1772626" y="1191316"/>
                  </a:lnTo>
                  <a:lnTo>
                    <a:pt x="1779292" y="1202437"/>
                  </a:lnTo>
                  <a:lnTo>
                    <a:pt x="1786593" y="1214193"/>
                  </a:lnTo>
                  <a:lnTo>
                    <a:pt x="1793260" y="1226267"/>
                  </a:lnTo>
                  <a:lnTo>
                    <a:pt x="1799608" y="1238341"/>
                  </a:lnTo>
                  <a:lnTo>
                    <a:pt x="1812306" y="1262807"/>
                  </a:lnTo>
                  <a:lnTo>
                    <a:pt x="1823734" y="1286638"/>
                  </a:lnTo>
                  <a:lnTo>
                    <a:pt x="1833892" y="1308562"/>
                  </a:lnTo>
                  <a:lnTo>
                    <a:pt x="1842780" y="1328579"/>
                  </a:lnTo>
                  <a:lnTo>
                    <a:pt x="1855478" y="1358447"/>
                  </a:lnTo>
                  <a:lnTo>
                    <a:pt x="1860239" y="1369885"/>
                  </a:lnTo>
                  <a:lnTo>
                    <a:pt x="1824051" y="1509691"/>
                  </a:lnTo>
                  <a:lnTo>
                    <a:pt x="1805640" y="1579594"/>
                  </a:lnTo>
                  <a:lnTo>
                    <a:pt x="1895475" y="1579594"/>
                  </a:lnTo>
                  <a:lnTo>
                    <a:pt x="1688187" y="1958975"/>
                  </a:lnTo>
                  <a:lnTo>
                    <a:pt x="1452330" y="1958975"/>
                  </a:lnTo>
                  <a:lnTo>
                    <a:pt x="1452330" y="1701924"/>
                  </a:lnTo>
                  <a:lnTo>
                    <a:pt x="671428" y="1701924"/>
                  </a:lnTo>
                  <a:lnTo>
                    <a:pt x="671428" y="1958975"/>
                  </a:lnTo>
                  <a:lnTo>
                    <a:pt x="435571" y="1958975"/>
                  </a:lnTo>
                  <a:lnTo>
                    <a:pt x="228600" y="1579594"/>
                  </a:lnTo>
                  <a:lnTo>
                    <a:pt x="1763420" y="1579594"/>
                  </a:lnTo>
                  <a:lnTo>
                    <a:pt x="1787546" y="1509691"/>
                  </a:lnTo>
                  <a:lnTo>
                    <a:pt x="1825638" y="1399435"/>
                  </a:lnTo>
                  <a:lnTo>
                    <a:pt x="1820242" y="1395940"/>
                  </a:lnTo>
                  <a:lnTo>
                    <a:pt x="1799608" y="1381006"/>
                  </a:lnTo>
                  <a:lnTo>
                    <a:pt x="1757389" y="1349550"/>
                  </a:lnTo>
                  <a:lnTo>
                    <a:pt x="1726597" y="1326037"/>
                  </a:lnTo>
                  <a:lnTo>
                    <a:pt x="1687552" y="1295852"/>
                  </a:lnTo>
                  <a:lnTo>
                    <a:pt x="1677077" y="1287591"/>
                  </a:lnTo>
                  <a:lnTo>
                    <a:pt x="1667554" y="1279330"/>
                  </a:lnTo>
                  <a:lnTo>
                    <a:pt x="1659300" y="1271386"/>
                  </a:lnTo>
                  <a:lnTo>
                    <a:pt x="1651364" y="1263443"/>
                  </a:lnTo>
                  <a:lnTo>
                    <a:pt x="1644698" y="1255499"/>
                  </a:lnTo>
                  <a:lnTo>
                    <a:pt x="1638667" y="1247873"/>
                  </a:lnTo>
                  <a:lnTo>
                    <a:pt x="1633905" y="1240248"/>
                  </a:lnTo>
                  <a:lnTo>
                    <a:pt x="1629461" y="1232622"/>
                  </a:lnTo>
                  <a:lnTo>
                    <a:pt x="1625652" y="1225632"/>
                  </a:lnTo>
                  <a:lnTo>
                    <a:pt x="1622477" y="1218324"/>
                  </a:lnTo>
                  <a:lnTo>
                    <a:pt x="1620255" y="1211333"/>
                  </a:lnTo>
                  <a:lnTo>
                    <a:pt x="1618668" y="1204343"/>
                  </a:lnTo>
                  <a:lnTo>
                    <a:pt x="1617716" y="1197988"/>
                  </a:lnTo>
                  <a:lnTo>
                    <a:pt x="1617398" y="1191316"/>
                  </a:lnTo>
                  <a:lnTo>
                    <a:pt x="1617716" y="1185279"/>
                  </a:lnTo>
                  <a:lnTo>
                    <a:pt x="1618350" y="1179242"/>
                  </a:lnTo>
                  <a:lnTo>
                    <a:pt x="1619938" y="1173522"/>
                  </a:lnTo>
                  <a:lnTo>
                    <a:pt x="1621842" y="1168121"/>
                  </a:lnTo>
                  <a:lnTo>
                    <a:pt x="1624064" y="1162719"/>
                  </a:lnTo>
                  <a:lnTo>
                    <a:pt x="1626604" y="1157318"/>
                  </a:lnTo>
                  <a:lnTo>
                    <a:pt x="1630096" y="1152551"/>
                  </a:lnTo>
                  <a:lnTo>
                    <a:pt x="1633905" y="1148103"/>
                  </a:lnTo>
                  <a:lnTo>
                    <a:pt x="1638032" y="1143972"/>
                  </a:lnTo>
                  <a:lnTo>
                    <a:pt x="1642158" y="1139842"/>
                  </a:lnTo>
                  <a:lnTo>
                    <a:pt x="1646920" y="1136029"/>
                  </a:lnTo>
                  <a:lnTo>
                    <a:pt x="1651999" y="1132534"/>
                  </a:lnTo>
                  <a:lnTo>
                    <a:pt x="1657396" y="1129356"/>
                  </a:lnTo>
                  <a:lnTo>
                    <a:pt x="1663109" y="1126497"/>
                  </a:lnTo>
                  <a:lnTo>
                    <a:pt x="1668823" y="1123955"/>
                  </a:lnTo>
                  <a:lnTo>
                    <a:pt x="1674855" y="1121731"/>
                  </a:lnTo>
                  <a:lnTo>
                    <a:pt x="1681204" y="1119824"/>
                  </a:lnTo>
                  <a:lnTo>
                    <a:pt x="1687552" y="1118236"/>
                  </a:lnTo>
                  <a:lnTo>
                    <a:pt x="1691044" y="1117600"/>
                  </a:lnTo>
                  <a:close/>
                  <a:moveTo>
                    <a:pt x="1264285" y="957263"/>
                  </a:moveTo>
                  <a:lnTo>
                    <a:pt x="1272222" y="957263"/>
                  </a:lnTo>
                  <a:lnTo>
                    <a:pt x="1280160" y="957263"/>
                  </a:lnTo>
                  <a:lnTo>
                    <a:pt x="1288415" y="957580"/>
                  </a:lnTo>
                  <a:lnTo>
                    <a:pt x="1296035" y="958215"/>
                  </a:lnTo>
                  <a:lnTo>
                    <a:pt x="1303972" y="959167"/>
                  </a:lnTo>
                  <a:lnTo>
                    <a:pt x="1319847" y="961388"/>
                  </a:lnTo>
                  <a:lnTo>
                    <a:pt x="1335722" y="964244"/>
                  </a:lnTo>
                  <a:lnTo>
                    <a:pt x="1350962" y="968052"/>
                  </a:lnTo>
                  <a:lnTo>
                    <a:pt x="1366520" y="972494"/>
                  </a:lnTo>
                  <a:lnTo>
                    <a:pt x="1381442" y="977889"/>
                  </a:lnTo>
                  <a:lnTo>
                    <a:pt x="1396682" y="983918"/>
                  </a:lnTo>
                  <a:lnTo>
                    <a:pt x="1411287" y="989947"/>
                  </a:lnTo>
                  <a:lnTo>
                    <a:pt x="1425575" y="996928"/>
                  </a:lnTo>
                  <a:lnTo>
                    <a:pt x="1439862" y="1004226"/>
                  </a:lnTo>
                  <a:lnTo>
                    <a:pt x="1453515" y="1011842"/>
                  </a:lnTo>
                  <a:lnTo>
                    <a:pt x="1466532" y="1019775"/>
                  </a:lnTo>
                  <a:lnTo>
                    <a:pt x="1479232" y="1027390"/>
                  </a:lnTo>
                  <a:lnTo>
                    <a:pt x="1491615" y="1035641"/>
                  </a:lnTo>
                  <a:lnTo>
                    <a:pt x="1503680" y="1044208"/>
                  </a:lnTo>
                  <a:lnTo>
                    <a:pt x="1515110" y="1052458"/>
                  </a:lnTo>
                  <a:lnTo>
                    <a:pt x="1525905" y="1061026"/>
                  </a:lnTo>
                  <a:lnTo>
                    <a:pt x="1536065" y="1069276"/>
                  </a:lnTo>
                  <a:lnTo>
                    <a:pt x="1545590" y="1077526"/>
                  </a:lnTo>
                  <a:lnTo>
                    <a:pt x="1554480" y="1085459"/>
                  </a:lnTo>
                  <a:lnTo>
                    <a:pt x="1562417" y="1093392"/>
                  </a:lnTo>
                  <a:lnTo>
                    <a:pt x="1570037" y="1100373"/>
                  </a:lnTo>
                  <a:lnTo>
                    <a:pt x="1576705" y="1107672"/>
                  </a:lnTo>
                  <a:lnTo>
                    <a:pt x="1582737" y="1114335"/>
                  </a:lnTo>
                  <a:lnTo>
                    <a:pt x="1587500" y="1120364"/>
                  </a:lnTo>
                  <a:lnTo>
                    <a:pt x="1591627" y="1126076"/>
                  </a:lnTo>
                  <a:lnTo>
                    <a:pt x="1595120" y="1131153"/>
                  </a:lnTo>
                  <a:lnTo>
                    <a:pt x="1597342" y="1135278"/>
                  </a:lnTo>
                  <a:lnTo>
                    <a:pt x="1598930" y="1139086"/>
                  </a:lnTo>
                  <a:lnTo>
                    <a:pt x="1599882" y="1146384"/>
                  </a:lnTo>
                  <a:lnTo>
                    <a:pt x="1600835" y="1155904"/>
                  </a:lnTo>
                  <a:lnTo>
                    <a:pt x="1601152" y="1168914"/>
                  </a:lnTo>
                  <a:lnTo>
                    <a:pt x="1601470" y="1184462"/>
                  </a:lnTo>
                  <a:lnTo>
                    <a:pt x="1601787" y="1222858"/>
                  </a:lnTo>
                  <a:lnTo>
                    <a:pt x="1601152" y="1269504"/>
                  </a:lnTo>
                  <a:lnTo>
                    <a:pt x="1599882" y="1323130"/>
                  </a:lnTo>
                  <a:lnTo>
                    <a:pt x="1598612" y="1381834"/>
                  </a:lnTo>
                  <a:lnTo>
                    <a:pt x="1596390" y="1444663"/>
                  </a:lnTo>
                  <a:lnTo>
                    <a:pt x="1593532" y="1509713"/>
                  </a:lnTo>
                  <a:lnTo>
                    <a:pt x="1435417" y="1509713"/>
                  </a:lnTo>
                  <a:lnTo>
                    <a:pt x="1436370" y="1463385"/>
                  </a:lnTo>
                  <a:lnTo>
                    <a:pt x="1437640" y="1420547"/>
                  </a:lnTo>
                  <a:lnTo>
                    <a:pt x="1437957" y="1381834"/>
                  </a:lnTo>
                  <a:lnTo>
                    <a:pt x="1437957" y="1348833"/>
                  </a:lnTo>
                  <a:lnTo>
                    <a:pt x="1437640" y="1322178"/>
                  </a:lnTo>
                  <a:lnTo>
                    <a:pt x="1437322" y="1311707"/>
                  </a:lnTo>
                  <a:lnTo>
                    <a:pt x="1436370" y="1302822"/>
                  </a:lnTo>
                  <a:lnTo>
                    <a:pt x="1435735" y="1296476"/>
                  </a:lnTo>
                  <a:lnTo>
                    <a:pt x="1434465" y="1292033"/>
                  </a:lnTo>
                  <a:lnTo>
                    <a:pt x="1433830" y="1291081"/>
                  </a:lnTo>
                  <a:lnTo>
                    <a:pt x="1433512" y="1290129"/>
                  </a:lnTo>
                  <a:lnTo>
                    <a:pt x="1432560" y="1290129"/>
                  </a:lnTo>
                  <a:lnTo>
                    <a:pt x="1431925" y="1290447"/>
                  </a:lnTo>
                  <a:lnTo>
                    <a:pt x="1429385" y="1293620"/>
                  </a:lnTo>
                  <a:lnTo>
                    <a:pt x="1429385" y="1292668"/>
                  </a:lnTo>
                  <a:lnTo>
                    <a:pt x="1427162" y="1296158"/>
                  </a:lnTo>
                  <a:lnTo>
                    <a:pt x="1424622" y="1299966"/>
                  </a:lnTo>
                  <a:lnTo>
                    <a:pt x="1410335" y="1509713"/>
                  </a:lnTo>
                  <a:lnTo>
                    <a:pt x="1332230" y="1509713"/>
                  </a:lnTo>
                  <a:lnTo>
                    <a:pt x="1332230" y="1489722"/>
                  </a:lnTo>
                  <a:lnTo>
                    <a:pt x="1326197" y="1490357"/>
                  </a:lnTo>
                  <a:lnTo>
                    <a:pt x="1309687" y="1491626"/>
                  </a:lnTo>
                  <a:lnTo>
                    <a:pt x="1297622" y="1491943"/>
                  </a:lnTo>
                  <a:lnTo>
                    <a:pt x="1283335" y="1492261"/>
                  </a:lnTo>
                  <a:lnTo>
                    <a:pt x="1266507" y="1492895"/>
                  </a:lnTo>
                  <a:lnTo>
                    <a:pt x="1247775" y="1492895"/>
                  </a:lnTo>
                  <a:lnTo>
                    <a:pt x="1226502" y="1492261"/>
                  </a:lnTo>
                  <a:lnTo>
                    <a:pt x="1203642" y="1491626"/>
                  </a:lnTo>
                  <a:lnTo>
                    <a:pt x="1178877" y="1490039"/>
                  </a:lnTo>
                  <a:lnTo>
                    <a:pt x="1152207" y="1488135"/>
                  </a:lnTo>
                  <a:lnTo>
                    <a:pt x="1123950" y="1485280"/>
                  </a:lnTo>
                  <a:lnTo>
                    <a:pt x="1093787" y="1481789"/>
                  </a:lnTo>
                  <a:lnTo>
                    <a:pt x="1062672" y="1477347"/>
                  </a:lnTo>
                  <a:lnTo>
                    <a:pt x="1029970" y="1471635"/>
                  </a:lnTo>
                  <a:lnTo>
                    <a:pt x="1013777" y="1468779"/>
                  </a:lnTo>
                  <a:lnTo>
                    <a:pt x="997585" y="1465289"/>
                  </a:lnTo>
                  <a:lnTo>
                    <a:pt x="981710" y="1461481"/>
                  </a:lnTo>
                  <a:lnTo>
                    <a:pt x="966470" y="1457356"/>
                  </a:lnTo>
                  <a:lnTo>
                    <a:pt x="951547" y="1453231"/>
                  </a:lnTo>
                  <a:lnTo>
                    <a:pt x="936625" y="1448788"/>
                  </a:lnTo>
                  <a:lnTo>
                    <a:pt x="922337" y="1444028"/>
                  </a:lnTo>
                  <a:lnTo>
                    <a:pt x="908367" y="1439269"/>
                  </a:lnTo>
                  <a:lnTo>
                    <a:pt x="895032" y="1434191"/>
                  </a:lnTo>
                  <a:lnTo>
                    <a:pt x="882332" y="1429114"/>
                  </a:lnTo>
                  <a:lnTo>
                    <a:pt x="857250" y="1418960"/>
                  </a:lnTo>
                  <a:lnTo>
                    <a:pt x="834707" y="1408489"/>
                  </a:lnTo>
                  <a:lnTo>
                    <a:pt x="813752" y="1398335"/>
                  </a:lnTo>
                  <a:lnTo>
                    <a:pt x="795020" y="1388498"/>
                  </a:lnTo>
                  <a:lnTo>
                    <a:pt x="778510" y="1379296"/>
                  </a:lnTo>
                  <a:lnTo>
                    <a:pt x="764540" y="1371045"/>
                  </a:lnTo>
                  <a:lnTo>
                    <a:pt x="752475" y="1363430"/>
                  </a:lnTo>
                  <a:lnTo>
                    <a:pt x="742950" y="1357401"/>
                  </a:lnTo>
                  <a:lnTo>
                    <a:pt x="736282" y="1352958"/>
                  </a:lnTo>
                  <a:lnTo>
                    <a:pt x="730567" y="1348833"/>
                  </a:lnTo>
                  <a:lnTo>
                    <a:pt x="752157" y="1509713"/>
                  </a:lnTo>
                  <a:lnTo>
                    <a:pt x="679132" y="1509713"/>
                  </a:lnTo>
                  <a:lnTo>
                    <a:pt x="679132" y="1508444"/>
                  </a:lnTo>
                  <a:lnTo>
                    <a:pt x="671195" y="1509713"/>
                  </a:lnTo>
                  <a:lnTo>
                    <a:pt x="307340" y="1509713"/>
                  </a:lnTo>
                  <a:lnTo>
                    <a:pt x="301942" y="1483376"/>
                  </a:lnTo>
                  <a:lnTo>
                    <a:pt x="299720" y="1471318"/>
                  </a:lnTo>
                  <a:lnTo>
                    <a:pt x="297815" y="1460529"/>
                  </a:lnTo>
                  <a:lnTo>
                    <a:pt x="296862" y="1449423"/>
                  </a:lnTo>
                  <a:lnTo>
                    <a:pt x="296862" y="1438951"/>
                  </a:lnTo>
                  <a:lnTo>
                    <a:pt x="296862" y="1433874"/>
                  </a:lnTo>
                  <a:lnTo>
                    <a:pt x="297180" y="1428797"/>
                  </a:lnTo>
                  <a:lnTo>
                    <a:pt x="297815" y="1423720"/>
                  </a:lnTo>
                  <a:lnTo>
                    <a:pt x="298767" y="1418326"/>
                  </a:lnTo>
                  <a:lnTo>
                    <a:pt x="299720" y="1412931"/>
                  </a:lnTo>
                  <a:lnTo>
                    <a:pt x="301307" y="1407854"/>
                  </a:lnTo>
                  <a:lnTo>
                    <a:pt x="302895" y="1402460"/>
                  </a:lnTo>
                  <a:lnTo>
                    <a:pt x="305117" y="1397065"/>
                  </a:lnTo>
                  <a:lnTo>
                    <a:pt x="307340" y="1391354"/>
                  </a:lnTo>
                  <a:lnTo>
                    <a:pt x="309880" y="1385325"/>
                  </a:lnTo>
                  <a:lnTo>
                    <a:pt x="313372" y="1379296"/>
                  </a:lnTo>
                  <a:lnTo>
                    <a:pt x="316547" y="1372949"/>
                  </a:lnTo>
                  <a:lnTo>
                    <a:pt x="324485" y="1359622"/>
                  </a:lnTo>
                  <a:lnTo>
                    <a:pt x="334645" y="1345660"/>
                  </a:lnTo>
                  <a:lnTo>
                    <a:pt x="346075" y="1330429"/>
                  </a:lnTo>
                  <a:lnTo>
                    <a:pt x="359410" y="1313611"/>
                  </a:lnTo>
                  <a:lnTo>
                    <a:pt x="368300" y="1302822"/>
                  </a:lnTo>
                  <a:lnTo>
                    <a:pt x="376237" y="1292668"/>
                  </a:lnTo>
                  <a:lnTo>
                    <a:pt x="390525" y="1273629"/>
                  </a:lnTo>
                  <a:lnTo>
                    <a:pt x="415607" y="1238407"/>
                  </a:lnTo>
                  <a:lnTo>
                    <a:pt x="428307" y="1220637"/>
                  </a:lnTo>
                  <a:lnTo>
                    <a:pt x="435610" y="1211752"/>
                  </a:lnTo>
                  <a:lnTo>
                    <a:pt x="442912" y="1202550"/>
                  </a:lnTo>
                  <a:lnTo>
                    <a:pt x="450850" y="1192713"/>
                  </a:lnTo>
                  <a:lnTo>
                    <a:pt x="459422" y="1183193"/>
                  </a:lnTo>
                  <a:lnTo>
                    <a:pt x="469265" y="1172722"/>
                  </a:lnTo>
                  <a:lnTo>
                    <a:pt x="479742" y="1161616"/>
                  </a:lnTo>
                  <a:lnTo>
                    <a:pt x="489267" y="1145750"/>
                  </a:lnTo>
                  <a:lnTo>
                    <a:pt x="498792" y="1131153"/>
                  </a:lnTo>
                  <a:lnTo>
                    <a:pt x="508000" y="1117826"/>
                  </a:lnTo>
                  <a:lnTo>
                    <a:pt x="517842" y="1104498"/>
                  </a:lnTo>
                  <a:lnTo>
                    <a:pt x="528002" y="1092440"/>
                  </a:lnTo>
                  <a:lnTo>
                    <a:pt x="537845" y="1081334"/>
                  </a:lnTo>
                  <a:lnTo>
                    <a:pt x="548322" y="1070863"/>
                  </a:lnTo>
                  <a:lnTo>
                    <a:pt x="558482" y="1061026"/>
                  </a:lnTo>
                  <a:lnTo>
                    <a:pt x="568960" y="1051824"/>
                  </a:lnTo>
                  <a:lnTo>
                    <a:pt x="579755" y="1043256"/>
                  </a:lnTo>
                  <a:lnTo>
                    <a:pt x="590867" y="1035323"/>
                  </a:lnTo>
                  <a:lnTo>
                    <a:pt x="601662" y="1028342"/>
                  </a:lnTo>
                  <a:lnTo>
                    <a:pt x="613092" y="1021996"/>
                  </a:lnTo>
                  <a:lnTo>
                    <a:pt x="624205" y="1015650"/>
                  </a:lnTo>
                  <a:lnTo>
                    <a:pt x="635952" y="1010255"/>
                  </a:lnTo>
                  <a:lnTo>
                    <a:pt x="648017" y="1004861"/>
                  </a:lnTo>
                  <a:lnTo>
                    <a:pt x="660082" y="1000418"/>
                  </a:lnTo>
                  <a:lnTo>
                    <a:pt x="672465" y="995976"/>
                  </a:lnTo>
                  <a:lnTo>
                    <a:pt x="684847" y="992168"/>
                  </a:lnTo>
                  <a:lnTo>
                    <a:pt x="697547" y="988360"/>
                  </a:lnTo>
                  <a:lnTo>
                    <a:pt x="710247" y="985187"/>
                  </a:lnTo>
                  <a:lnTo>
                    <a:pt x="723582" y="982014"/>
                  </a:lnTo>
                  <a:lnTo>
                    <a:pt x="736917" y="979475"/>
                  </a:lnTo>
                  <a:lnTo>
                    <a:pt x="750887" y="976937"/>
                  </a:lnTo>
                  <a:lnTo>
                    <a:pt x="779145" y="972177"/>
                  </a:lnTo>
                  <a:lnTo>
                    <a:pt x="808037" y="967735"/>
                  </a:lnTo>
                  <a:lnTo>
                    <a:pt x="870267" y="959484"/>
                  </a:lnTo>
                  <a:lnTo>
                    <a:pt x="874077" y="958850"/>
                  </a:lnTo>
                  <a:lnTo>
                    <a:pt x="878205" y="958850"/>
                  </a:lnTo>
                  <a:lnTo>
                    <a:pt x="885507" y="959167"/>
                  </a:lnTo>
                  <a:lnTo>
                    <a:pt x="991870" y="1351372"/>
                  </a:lnTo>
                  <a:lnTo>
                    <a:pt x="993775" y="1336140"/>
                  </a:lnTo>
                  <a:lnTo>
                    <a:pt x="1030605" y="1066738"/>
                  </a:lnTo>
                  <a:lnTo>
                    <a:pt x="1020127" y="1040400"/>
                  </a:lnTo>
                  <a:lnTo>
                    <a:pt x="1040765" y="1005495"/>
                  </a:lnTo>
                  <a:lnTo>
                    <a:pt x="1087120" y="1004861"/>
                  </a:lnTo>
                  <a:lnTo>
                    <a:pt x="1106805" y="1040400"/>
                  </a:lnTo>
                  <a:lnTo>
                    <a:pt x="1097597" y="1071497"/>
                  </a:lnTo>
                  <a:lnTo>
                    <a:pt x="1130300" y="1355814"/>
                  </a:lnTo>
                  <a:lnTo>
                    <a:pt x="1217612" y="971542"/>
                  </a:lnTo>
                  <a:lnTo>
                    <a:pt x="1227455" y="967100"/>
                  </a:lnTo>
                  <a:lnTo>
                    <a:pt x="1234757" y="963292"/>
                  </a:lnTo>
                  <a:lnTo>
                    <a:pt x="1239520" y="960754"/>
                  </a:lnTo>
                  <a:lnTo>
                    <a:pt x="1240155" y="959802"/>
                  </a:lnTo>
                  <a:lnTo>
                    <a:pt x="1240472" y="959484"/>
                  </a:lnTo>
                  <a:lnTo>
                    <a:pt x="1248410" y="958215"/>
                  </a:lnTo>
                  <a:lnTo>
                    <a:pt x="1256347" y="957580"/>
                  </a:lnTo>
                  <a:lnTo>
                    <a:pt x="1264285" y="957263"/>
                  </a:lnTo>
                  <a:close/>
                  <a:moveTo>
                    <a:pt x="132835" y="357689"/>
                  </a:moveTo>
                  <a:lnTo>
                    <a:pt x="130610" y="358006"/>
                  </a:lnTo>
                  <a:lnTo>
                    <a:pt x="128386" y="358959"/>
                  </a:lnTo>
                  <a:lnTo>
                    <a:pt x="126161" y="359912"/>
                  </a:lnTo>
                  <a:lnTo>
                    <a:pt x="124255" y="361501"/>
                  </a:lnTo>
                  <a:lnTo>
                    <a:pt x="122666" y="363406"/>
                  </a:lnTo>
                  <a:lnTo>
                    <a:pt x="121394" y="365630"/>
                  </a:lnTo>
                  <a:lnTo>
                    <a:pt x="120759" y="368171"/>
                  </a:lnTo>
                  <a:lnTo>
                    <a:pt x="120441" y="370395"/>
                  </a:lnTo>
                  <a:lnTo>
                    <a:pt x="120759" y="373254"/>
                  </a:lnTo>
                  <a:lnTo>
                    <a:pt x="121394" y="375795"/>
                  </a:lnTo>
                  <a:lnTo>
                    <a:pt x="122666" y="378019"/>
                  </a:lnTo>
                  <a:lnTo>
                    <a:pt x="124255" y="379925"/>
                  </a:lnTo>
                  <a:lnTo>
                    <a:pt x="126161" y="381513"/>
                  </a:lnTo>
                  <a:lnTo>
                    <a:pt x="128386" y="382466"/>
                  </a:lnTo>
                  <a:lnTo>
                    <a:pt x="130610" y="383419"/>
                  </a:lnTo>
                  <a:lnTo>
                    <a:pt x="132835" y="383737"/>
                  </a:lnTo>
                  <a:lnTo>
                    <a:pt x="414075" y="383737"/>
                  </a:lnTo>
                  <a:lnTo>
                    <a:pt x="416300" y="383419"/>
                  </a:lnTo>
                  <a:lnTo>
                    <a:pt x="418842" y="382466"/>
                  </a:lnTo>
                  <a:lnTo>
                    <a:pt x="420749" y="381513"/>
                  </a:lnTo>
                  <a:lnTo>
                    <a:pt x="422655" y="379925"/>
                  </a:lnTo>
                  <a:lnTo>
                    <a:pt x="424244" y="378019"/>
                  </a:lnTo>
                  <a:lnTo>
                    <a:pt x="425198" y="375795"/>
                  </a:lnTo>
                  <a:lnTo>
                    <a:pt x="426151" y="373254"/>
                  </a:lnTo>
                  <a:lnTo>
                    <a:pt x="426469" y="370395"/>
                  </a:lnTo>
                  <a:lnTo>
                    <a:pt x="426151" y="368171"/>
                  </a:lnTo>
                  <a:lnTo>
                    <a:pt x="425198" y="365630"/>
                  </a:lnTo>
                  <a:lnTo>
                    <a:pt x="424244" y="363406"/>
                  </a:lnTo>
                  <a:lnTo>
                    <a:pt x="422655" y="361501"/>
                  </a:lnTo>
                  <a:lnTo>
                    <a:pt x="420749" y="359912"/>
                  </a:lnTo>
                  <a:lnTo>
                    <a:pt x="418842" y="358959"/>
                  </a:lnTo>
                  <a:lnTo>
                    <a:pt x="416300" y="358006"/>
                  </a:lnTo>
                  <a:lnTo>
                    <a:pt x="414075" y="357689"/>
                  </a:lnTo>
                  <a:lnTo>
                    <a:pt x="132835" y="357689"/>
                  </a:lnTo>
                  <a:close/>
                  <a:moveTo>
                    <a:pt x="1073636" y="311150"/>
                  </a:moveTo>
                  <a:lnTo>
                    <a:pt x="1083167" y="311150"/>
                  </a:lnTo>
                  <a:lnTo>
                    <a:pt x="1092063" y="311785"/>
                  </a:lnTo>
                  <a:lnTo>
                    <a:pt x="1101594" y="312103"/>
                  </a:lnTo>
                  <a:lnTo>
                    <a:pt x="1110171" y="312738"/>
                  </a:lnTo>
                  <a:lnTo>
                    <a:pt x="1118749" y="314008"/>
                  </a:lnTo>
                  <a:lnTo>
                    <a:pt x="1135587" y="316230"/>
                  </a:lnTo>
                  <a:lnTo>
                    <a:pt x="1151789" y="319405"/>
                  </a:lnTo>
                  <a:lnTo>
                    <a:pt x="1167357" y="323215"/>
                  </a:lnTo>
                  <a:lnTo>
                    <a:pt x="1181971" y="327660"/>
                  </a:lnTo>
                  <a:lnTo>
                    <a:pt x="1195949" y="332740"/>
                  </a:lnTo>
                  <a:lnTo>
                    <a:pt x="1208975" y="337820"/>
                  </a:lnTo>
                  <a:lnTo>
                    <a:pt x="1222000" y="343535"/>
                  </a:lnTo>
                  <a:lnTo>
                    <a:pt x="1233437" y="349568"/>
                  </a:lnTo>
                  <a:lnTo>
                    <a:pt x="1244557" y="355283"/>
                  </a:lnTo>
                  <a:lnTo>
                    <a:pt x="1254088" y="361315"/>
                  </a:lnTo>
                  <a:lnTo>
                    <a:pt x="1263618" y="367348"/>
                  </a:lnTo>
                  <a:lnTo>
                    <a:pt x="1271879" y="373380"/>
                  </a:lnTo>
                  <a:lnTo>
                    <a:pt x="1279821" y="378460"/>
                  </a:lnTo>
                  <a:lnTo>
                    <a:pt x="1286175" y="383858"/>
                  </a:lnTo>
                  <a:lnTo>
                    <a:pt x="1292211" y="388620"/>
                  </a:lnTo>
                  <a:lnTo>
                    <a:pt x="1301424" y="396875"/>
                  </a:lnTo>
                  <a:lnTo>
                    <a:pt x="1306825" y="402273"/>
                  </a:lnTo>
                  <a:lnTo>
                    <a:pt x="1308731" y="404178"/>
                  </a:lnTo>
                  <a:lnTo>
                    <a:pt x="1306507" y="409893"/>
                  </a:lnTo>
                  <a:lnTo>
                    <a:pt x="1303013" y="415925"/>
                  </a:lnTo>
                  <a:lnTo>
                    <a:pt x="1298565" y="423545"/>
                  </a:lnTo>
                  <a:lnTo>
                    <a:pt x="1292529" y="432435"/>
                  </a:lnTo>
                  <a:lnTo>
                    <a:pt x="1289352" y="437198"/>
                  </a:lnTo>
                  <a:lnTo>
                    <a:pt x="1285539" y="441643"/>
                  </a:lnTo>
                  <a:lnTo>
                    <a:pt x="1281409" y="446723"/>
                  </a:lnTo>
                  <a:lnTo>
                    <a:pt x="1276962" y="451485"/>
                  </a:lnTo>
                  <a:lnTo>
                    <a:pt x="1271561" y="456565"/>
                  </a:lnTo>
                  <a:lnTo>
                    <a:pt x="1266160" y="461010"/>
                  </a:lnTo>
                  <a:lnTo>
                    <a:pt x="1260759" y="465455"/>
                  </a:lnTo>
                  <a:lnTo>
                    <a:pt x="1254723" y="469583"/>
                  </a:lnTo>
                  <a:lnTo>
                    <a:pt x="1248369" y="473393"/>
                  </a:lnTo>
                  <a:lnTo>
                    <a:pt x="1241062" y="476568"/>
                  </a:lnTo>
                  <a:lnTo>
                    <a:pt x="1234073" y="479743"/>
                  </a:lnTo>
                  <a:lnTo>
                    <a:pt x="1226448" y="482283"/>
                  </a:lnTo>
                  <a:lnTo>
                    <a:pt x="1218188" y="484188"/>
                  </a:lnTo>
                  <a:lnTo>
                    <a:pt x="1209610" y="485775"/>
                  </a:lnTo>
                  <a:lnTo>
                    <a:pt x="1200715" y="486410"/>
                  </a:lnTo>
                  <a:lnTo>
                    <a:pt x="1191501" y="486410"/>
                  </a:lnTo>
                  <a:lnTo>
                    <a:pt x="1181653" y="485458"/>
                  </a:lnTo>
                  <a:lnTo>
                    <a:pt x="1171487" y="483870"/>
                  </a:lnTo>
                  <a:lnTo>
                    <a:pt x="1160685" y="481330"/>
                  </a:lnTo>
                  <a:lnTo>
                    <a:pt x="1149566" y="477520"/>
                  </a:lnTo>
                  <a:lnTo>
                    <a:pt x="1138129" y="473075"/>
                  </a:lnTo>
                  <a:lnTo>
                    <a:pt x="1126056" y="467360"/>
                  </a:lnTo>
                  <a:lnTo>
                    <a:pt x="1112078" y="460693"/>
                  </a:lnTo>
                  <a:lnTo>
                    <a:pt x="1097781" y="454660"/>
                  </a:lnTo>
                  <a:lnTo>
                    <a:pt x="1127009" y="468313"/>
                  </a:lnTo>
                  <a:lnTo>
                    <a:pt x="1155284" y="482283"/>
                  </a:lnTo>
                  <a:lnTo>
                    <a:pt x="1168945" y="488633"/>
                  </a:lnTo>
                  <a:lnTo>
                    <a:pt x="1182288" y="494348"/>
                  </a:lnTo>
                  <a:lnTo>
                    <a:pt x="1195314" y="499745"/>
                  </a:lnTo>
                  <a:lnTo>
                    <a:pt x="1207704" y="504190"/>
                  </a:lnTo>
                  <a:lnTo>
                    <a:pt x="1219776" y="508318"/>
                  </a:lnTo>
                  <a:lnTo>
                    <a:pt x="1231213" y="510858"/>
                  </a:lnTo>
                  <a:lnTo>
                    <a:pt x="1236932" y="512128"/>
                  </a:lnTo>
                  <a:lnTo>
                    <a:pt x="1242333" y="512763"/>
                  </a:lnTo>
                  <a:lnTo>
                    <a:pt x="1247416" y="513080"/>
                  </a:lnTo>
                  <a:lnTo>
                    <a:pt x="1252817" y="513715"/>
                  </a:lnTo>
                  <a:lnTo>
                    <a:pt x="1257582" y="513080"/>
                  </a:lnTo>
                  <a:lnTo>
                    <a:pt x="1262665" y="512763"/>
                  </a:lnTo>
                  <a:lnTo>
                    <a:pt x="1267113" y="512128"/>
                  </a:lnTo>
                  <a:lnTo>
                    <a:pt x="1271561" y="510858"/>
                  </a:lnTo>
                  <a:lnTo>
                    <a:pt x="1276009" y="509270"/>
                  </a:lnTo>
                  <a:lnTo>
                    <a:pt x="1279821" y="507683"/>
                  </a:lnTo>
                  <a:lnTo>
                    <a:pt x="1283951" y="505143"/>
                  </a:lnTo>
                  <a:lnTo>
                    <a:pt x="1287763" y="502285"/>
                  </a:lnTo>
                  <a:lnTo>
                    <a:pt x="1288716" y="512445"/>
                  </a:lnTo>
                  <a:lnTo>
                    <a:pt x="1289669" y="521970"/>
                  </a:lnTo>
                  <a:lnTo>
                    <a:pt x="1289987" y="531178"/>
                  </a:lnTo>
                  <a:lnTo>
                    <a:pt x="1290305" y="539750"/>
                  </a:lnTo>
                  <a:lnTo>
                    <a:pt x="1289987" y="557213"/>
                  </a:lnTo>
                  <a:lnTo>
                    <a:pt x="1289352" y="573405"/>
                  </a:lnTo>
                  <a:lnTo>
                    <a:pt x="1290623" y="571818"/>
                  </a:lnTo>
                  <a:lnTo>
                    <a:pt x="1292211" y="570230"/>
                  </a:lnTo>
                  <a:lnTo>
                    <a:pt x="1293800" y="569595"/>
                  </a:lnTo>
                  <a:lnTo>
                    <a:pt x="1295388" y="569278"/>
                  </a:lnTo>
                  <a:lnTo>
                    <a:pt x="1297612" y="569595"/>
                  </a:lnTo>
                  <a:lnTo>
                    <a:pt x="1299518" y="571183"/>
                  </a:lnTo>
                  <a:lnTo>
                    <a:pt x="1301742" y="573088"/>
                  </a:lnTo>
                  <a:lnTo>
                    <a:pt x="1303648" y="575945"/>
                  </a:lnTo>
                  <a:lnTo>
                    <a:pt x="1304919" y="579438"/>
                  </a:lnTo>
                  <a:lnTo>
                    <a:pt x="1306825" y="583565"/>
                  </a:lnTo>
                  <a:lnTo>
                    <a:pt x="1308414" y="588328"/>
                  </a:lnTo>
                  <a:lnTo>
                    <a:pt x="1310002" y="593725"/>
                  </a:lnTo>
                  <a:lnTo>
                    <a:pt x="1310955" y="599758"/>
                  </a:lnTo>
                  <a:lnTo>
                    <a:pt x="1312226" y="606108"/>
                  </a:lnTo>
                  <a:lnTo>
                    <a:pt x="1314450" y="620395"/>
                  </a:lnTo>
                  <a:lnTo>
                    <a:pt x="1315721" y="636270"/>
                  </a:lnTo>
                  <a:lnTo>
                    <a:pt x="1316038" y="652780"/>
                  </a:lnTo>
                  <a:lnTo>
                    <a:pt x="1315721" y="669608"/>
                  </a:lnTo>
                  <a:lnTo>
                    <a:pt x="1314450" y="685483"/>
                  </a:lnTo>
                  <a:lnTo>
                    <a:pt x="1312226" y="699770"/>
                  </a:lnTo>
                  <a:lnTo>
                    <a:pt x="1310955" y="706120"/>
                  </a:lnTo>
                  <a:lnTo>
                    <a:pt x="1310002" y="711835"/>
                  </a:lnTo>
                  <a:lnTo>
                    <a:pt x="1308414" y="717233"/>
                  </a:lnTo>
                  <a:lnTo>
                    <a:pt x="1306825" y="722313"/>
                  </a:lnTo>
                  <a:lnTo>
                    <a:pt x="1304919" y="726440"/>
                  </a:lnTo>
                  <a:lnTo>
                    <a:pt x="1303648" y="729615"/>
                  </a:lnTo>
                  <a:lnTo>
                    <a:pt x="1301742" y="732790"/>
                  </a:lnTo>
                  <a:lnTo>
                    <a:pt x="1299518" y="734695"/>
                  </a:lnTo>
                  <a:lnTo>
                    <a:pt x="1297612" y="735648"/>
                  </a:lnTo>
                  <a:lnTo>
                    <a:pt x="1295388" y="736283"/>
                  </a:lnTo>
                  <a:lnTo>
                    <a:pt x="1294117" y="736283"/>
                  </a:lnTo>
                  <a:lnTo>
                    <a:pt x="1293482" y="735648"/>
                  </a:lnTo>
                  <a:lnTo>
                    <a:pt x="1291258" y="734695"/>
                  </a:lnTo>
                  <a:lnTo>
                    <a:pt x="1289352" y="732473"/>
                  </a:lnTo>
                  <a:lnTo>
                    <a:pt x="1287446" y="728980"/>
                  </a:lnTo>
                  <a:lnTo>
                    <a:pt x="1285539" y="725170"/>
                  </a:lnTo>
                  <a:lnTo>
                    <a:pt x="1283633" y="720725"/>
                  </a:lnTo>
                  <a:lnTo>
                    <a:pt x="1282045" y="715328"/>
                  </a:lnTo>
                  <a:lnTo>
                    <a:pt x="1280456" y="709930"/>
                  </a:lnTo>
                  <a:lnTo>
                    <a:pt x="1278550" y="724535"/>
                  </a:lnTo>
                  <a:lnTo>
                    <a:pt x="1276009" y="738823"/>
                  </a:lnTo>
                  <a:lnTo>
                    <a:pt x="1273149" y="752475"/>
                  </a:lnTo>
                  <a:lnTo>
                    <a:pt x="1269655" y="765810"/>
                  </a:lnTo>
                  <a:lnTo>
                    <a:pt x="1265525" y="779145"/>
                  </a:lnTo>
                  <a:lnTo>
                    <a:pt x="1261077" y="791845"/>
                  </a:lnTo>
                  <a:lnTo>
                    <a:pt x="1255994" y="804228"/>
                  </a:lnTo>
                  <a:lnTo>
                    <a:pt x="1250911" y="815975"/>
                  </a:lnTo>
                  <a:lnTo>
                    <a:pt x="1245192" y="827405"/>
                  </a:lnTo>
                  <a:lnTo>
                    <a:pt x="1239156" y="838835"/>
                  </a:lnTo>
                  <a:lnTo>
                    <a:pt x="1232802" y="849313"/>
                  </a:lnTo>
                  <a:lnTo>
                    <a:pt x="1226130" y="859790"/>
                  </a:lnTo>
                  <a:lnTo>
                    <a:pt x="1218823" y="869633"/>
                  </a:lnTo>
                  <a:lnTo>
                    <a:pt x="1211834" y="879158"/>
                  </a:lnTo>
                  <a:lnTo>
                    <a:pt x="1204209" y="888048"/>
                  </a:lnTo>
                  <a:lnTo>
                    <a:pt x="1196267" y="896303"/>
                  </a:lnTo>
                  <a:lnTo>
                    <a:pt x="1188325" y="904558"/>
                  </a:lnTo>
                  <a:lnTo>
                    <a:pt x="1180064" y="912178"/>
                  </a:lnTo>
                  <a:lnTo>
                    <a:pt x="1171804" y="919163"/>
                  </a:lnTo>
                  <a:lnTo>
                    <a:pt x="1163544" y="925513"/>
                  </a:lnTo>
                  <a:lnTo>
                    <a:pt x="1154966" y="932180"/>
                  </a:lnTo>
                  <a:lnTo>
                    <a:pt x="1146389" y="937578"/>
                  </a:lnTo>
                  <a:lnTo>
                    <a:pt x="1137493" y="942658"/>
                  </a:lnTo>
                  <a:lnTo>
                    <a:pt x="1128915" y="947420"/>
                  </a:lnTo>
                  <a:lnTo>
                    <a:pt x="1120338" y="951230"/>
                  </a:lnTo>
                  <a:lnTo>
                    <a:pt x="1111760" y="955040"/>
                  </a:lnTo>
                  <a:lnTo>
                    <a:pt x="1102864" y="957898"/>
                  </a:lnTo>
                  <a:lnTo>
                    <a:pt x="1094287" y="960755"/>
                  </a:lnTo>
                  <a:lnTo>
                    <a:pt x="1085709" y="962660"/>
                  </a:lnTo>
                  <a:lnTo>
                    <a:pt x="1077449" y="963930"/>
                  </a:lnTo>
                  <a:lnTo>
                    <a:pt x="1069189" y="964883"/>
                  </a:lnTo>
                  <a:lnTo>
                    <a:pt x="1061246" y="965200"/>
                  </a:lnTo>
                  <a:lnTo>
                    <a:pt x="1054575" y="964883"/>
                  </a:lnTo>
                  <a:lnTo>
                    <a:pt x="1047585" y="963930"/>
                  </a:lnTo>
                  <a:lnTo>
                    <a:pt x="1040596" y="962660"/>
                  </a:lnTo>
                  <a:lnTo>
                    <a:pt x="1033289" y="960120"/>
                  </a:lnTo>
                  <a:lnTo>
                    <a:pt x="1025982" y="957580"/>
                  </a:lnTo>
                  <a:lnTo>
                    <a:pt x="1018040" y="954723"/>
                  </a:lnTo>
                  <a:lnTo>
                    <a:pt x="1010097" y="950913"/>
                  </a:lnTo>
                  <a:lnTo>
                    <a:pt x="1002155" y="946468"/>
                  </a:lnTo>
                  <a:lnTo>
                    <a:pt x="993895" y="941705"/>
                  </a:lnTo>
                  <a:lnTo>
                    <a:pt x="985635" y="936625"/>
                  </a:lnTo>
                  <a:lnTo>
                    <a:pt x="977375" y="930593"/>
                  </a:lnTo>
                  <a:lnTo>
                    <a:pt x="969114" y="924560"/>
                  </a:lnTo>
                  <a:lnTo>
                    <a:pt x="960537" y="917893"/>
                  </a:lnTo>
                  <a:lnTo>
                    <a:pt x="952277" y="910590"/>
                  </a:lnTo>
                  <a:lnTo>
                    <a:pt x="943699" y="902970"/>
                  </a:lnTo>
                  <a:lnTo>
                    <a:pt x="935439" y="895350"/>
                  </a:lnTo>
                  <a:lnTo>
                    <a:pt x="927814" y="886460"/>
                  </a:lnTo>
                  <a:lnTo>
                    <a:pt x="919236" y="877888"/>
                  </a:lnTo>
                  <a:lnTo>
                    <a:pt x="911611" y="868363"/>
                  </a:lnTo>
                  <a:lnTo>
                    <a:pt x="903987" y="859155"/>
                  </a:lnTo>
                  <a:lnTo>
                    <a:pt x="896362" y="848995"/>
                  </a:lnTo>
                  <a:lnTo>
                    <a:pt x="889373" y="838835"/>
                  </a:lnTo>
                  <a:lnTo>
                    <a:pt x="882066" y="828358"/>
                  </a:lnTo>
                  <a:lnTo>
                    <a:pt x="875394" y="817245"/>
                  </a:lnTo>
                  <a:lnTo>
                    <a:pt x="869040" y="806133"/>
                  </a:lnTo>
                  <a:lnTo>
                    <a:pt x="862686" y="794385"/>
                  </a:lnTo>
                  <a:lnTo>
                    <a:pt x="856968" y="782320"/>
                  </a:lnTo>
                  <a:lnTo>
                    <a:pt x="851567" y="770255"/>
                  </a:lnTo>
                  <a:lnTo>
                    <a:pt x="846484" y="757873"/>
                  </a:lnTo>
                  <a:lnTo>
                    <a:pt x="842036" y="745173"/>
                  </a:lnTo>
                  <a:lnTo>
                    <a:pt x="837588" y="732473"/>
                  </a:lnTo>
                  <a:lnTo>
                    <a:pt x="834094" y="719138"/>
                  </a:lnTo>
                  <a:lnTo>
                    <a:pt x="832823" y="724218"/>
                  </a:lnTo>
                  <a:lnTo>
                    <a:pt x="831234" y="728028"/>
                  </a:lnTo>
                  <a:lnTo>
                    <a:pt x="829328" y="731520"/>
                  </a:lnTo>
                  <a:lnTo>
                    <a:pt x="828057" y="734695"/>
                  </a:lnTo>
                  <a:lnTo>
                    <a:pt x="826151" y="736918"/>
                  </a:lnTo>
                  <a:lnTo>
                    <a:pt x="824563" y="738823"/>
                  </a:lnTo>
                  <a:lnTo>
                    <a:pt x="822657" y="739775"/>
                  </a:lnTo>
                  <a:lnTo>
                    <a:pt x="820750" y="740410"/>
                  </a:lnTo>
                  <a:lnTo>
                    <a:pt x="818527" y="739775"/>
                  </a:lnTo>
                  <a:lnTo>
                    <a:pt x="816620" y="738823"/>
                  </a:lnTo>
                  <a:lnTo>
                    <a:pt x="814397" y="736600"/>
                  </a:lnTo>
                  <a:lnTo>
                    <a:pt x="812490" y="733743"/>
                  </a:lnTo>
                  <a:lnTo>
                    <a:pt x="810902" y="730250"/>
                  </a:lnTo>
                  <a:lnTo>
                    <a:pt x="808996" y="726123"/>
                  </a:lnTo>
                  <a:lnTo>
                    <a:pt x="807725" y="721043"/>
                  </a:lnTo>
                  <a:lnTo>
                    <a:pt x="806136" y="715963"/>
                  </a:lnTo>
                  <a:lnTo>
                    <a:pt x="804866" y="709930"/>
                  </a:lnTo>
                  <a:lnTo>
                    <a:pt x="803595" y="703580"/>
                  </a:lnTo>
                  <a:lnTo>
                    <a:pt x="801689" y="689293"/>
                  </a:lnTo>
                  <a:lnTo>
                    <a:pt x="800418" y="673735"/>
                  </a:lnTo>
                  <a:lnTo>
                    <a:pt x="800100" y="656908"/>
                  </a:lnTo>
                  <a:lnTo>
                    <a:pt x="800418" y="639763"/>
                  </a:lnTo>
                  <a:lnTo>
                    <a:pt x="801689" y="624205"/>
                  </a:lnTo>
                  <a:lnTo>
                    <a:pt x="803595" y="610235"/>
                  </a:lnTo>
                  <a:lnTo>
                    <a:pt x="804866" y="603885"/>
                  </a:lnTo>
                  <a:lnTo>
                    <a:pt x="806136" y="597853"/>
                  </a:lnTo>
                  <a:lnTo>
                    <a:pt x="807725" y="592138"/>
                  </a:lnTo>
                  <a:lnTo>
                    <a:pt x="808996" y="587693"/>
                  </a:lnTo>
                  <a:lnTo>
                    <a:pt x="810902" y="583565"/>
                  </a:lnTo>
                  <a:lnTo>
                    <a:pt x="812490" y="579755"/>
                  </a:lnTo>
                  <a:lnTo>
                    <a:pt x="814397" y="577215"/>
                  </a:lnTo>
                  <a:lnTo>
                    <a:pt x="816620" y="574993"/>
                  </a:lnTo>
                  <a:lnTo>
                    <a:pt x="818527" y="573723"/>
                  </a:lnTo>
                  <a:lnTo>
                    <a:pt x="820750" y="573405"/>
                  </a:lnTo>
                  <a:lnTo>
                    <a:pt x="822021" y="573723"/>
                  </a:lnTo>
                  <a:lnTo>
                    <a:pt x="822974" y="574040"/>
                  </a:lnTo>
                  <a:lnTo>
                    <a:pt x="823292" y="563245"/>
                  </a:lnTo>
                  <a:lnTo>
                    <a:pt x="824245" y="552133"/>
                  </a:lnTo>
                  <a:lnTo>
                    <a:pt x="825198" y="542290"/>
                  </a:lnTo>
                  <a:lnTo>
                    <a:pt x="827104" y="533083"/>
                  </a:lnTo>
                  <a:lnTo>
                    <a:pt x="826151" y="521335"/>
                  </a:lnTo>
                  <a:lnTo>
                    <a:pt x="825834" y="510540"/>
                  </a:lnTo>
                  <a:lnTo>
                    <a:pt x="825834" y="500063"/>
                  </a:lnTo>
                  <a:lnTo>
                    <a:pt x="826151" y="490220"/>
                  </a:lnTo>
                  <a:lnTo>
                    <a:pt x="826787" y="481330"/>
                  </a:lnTo>
                  <a:lnTo>
                    <a:pt x="828375" y="472440"/>
                  </a:lnTo>
                  <a:lnTo>
                    <a:pt x="830281" y="464185"/>
                  </a:lnTo>
                  <a:lnTo>
                    <a:pt x="832188" y="456883"/>
                  </a:lnTo>
                  <a:lnTo>
                    <a:pt x="834729" y="449898"/>
                  </a:lnTo>
                  <a:lnTo>
                    <a:pt x="837588" y="443230"/>
                  </a:lnTo>
                  <a:lnTo>
                    <a:pt x="841083" y="437515"/>
                  </a:lnTo>
                  <a:lnTo>
                    <a:pt x="844895" y="432118"/>
                  </a:lnTo>
                  <a:lnTo>
                    <a:pt x="849025" y="427038"/>
                  </a:lnTo>
                  <a:lnTo>
                    <a:pt x="853473" y="422593"/>
                  </a:lnTo>
                  <a:lnTo>
                    <a:pt x="858556" y="418465"/>
                  </a:lnTo>
                  <a:lnTo>
                    <a:pt x="863322" y="414973"/>
                  </a:lnTo>
                  <a:lnTo>
                    <a:pt x="840765" y="415290"/>
                  </a:lnTo>
                  <a:lnTo>
                    <a:pt x="822974" y="415925"/>
                  </a:lnTo>
                  <a:lnTo>
                    <a:pt x="808043" y="416878"/>
                  </a:lnTo>
                  <a:lnTo>
                    <a:pt x="813443" y="414338"/>
                  </a:lnTo>
                  <a:lnTo>
                    <a:pt x="818527" y="411163"/>
                  </a:lnTo>
                  <a:lnTo>
                    <a:pt x="829011" y="404495"/>
                  </a:lnTo>
                  <a:lnTo>
                    <a:pt x="840130" y="396558"/>
                  </a:lnTo>
                  <a:lnTo>
                    <a:pt x="850932" y="388620"/>
                  </a:lnTo>
                  <a:lnTo>
                    <a:pt x="861416" y="380365"/>
                  </a:lnTo>
                  <a:lnTo>
                    <a:pt x="871582" y="373063"/>
                  </a:lnTo>
                  <a:lnTo>
                    <a:pt x="881113" y="366395"/>
                  </a:lnTo>
                  <a:lnTo>
                    <a:pt x="885560" y="363538"/>
                  </a:lnTo>
                  <a:lnTo>
                    <a:pt x="890008" y="361315"/>
                  </a:lnTo>
                  <a:lnTo>
                    <a:pt x="902081" y="355283"/>
                  </a:lnTo>
                  <a:lnTo>
                    <a:pt x="913835" y="349568"/>
                  </a:lnTo>
                  <a:lnTo>
                    <a:pt x="925272" y="344488"/>
                  </a:lnTo>
                  <a:lnTo>
                    <a:pt x="937027" y="339725"/>
                  </a:lnTo>
                  <a:lnTo>
                    <a:pt x="948464" y="335280"/>
                  </a:lnTo>
                  <a:lnTo>
                    <a:pt x="959584" y="331470"/>
                  </a:lnTo>
                  <a:lnTo>
                    <a:pt x="971021" y="327660"/>
                  </a:lnTo>
                  <a:lnTo>
                    <a:pt x="981822" y="324803"/>
                  </a:lnTo>
                  <a:lnTo>
                    <a:pt x="992624" y="322263"/>
                  </a:lnTo>
                  <a:lnTo>
                    <a:pt x="1003426" y="319405"/>
                  </a:lnTo>
                  <a:lnTo>
                    <a:pt x="1013910" y="317183"/>
                  </a:lnTo>
                  <a:lnTo>
                    <a:pt x="1024393" y="315913"/>
                  </a:lnTo>
                  <a:lnTo>
                    <a:pt x="1034560" y="314325"/>
                  </a:lnTo>
                  <a:lnTo>
                    <a:pt x="1044726" y="313055"/>
                  </a:lnTo>
                  <a:lnTo>
                    <a:pt x="1054575" y="312420"/>
                  </a:lnTo>
                  <a:lnTo>
                    <a:pt x="1064105" y="311785"/>
                  </a:lnTo>
                  <a:lnTo>
                    <a:pt x="1073636" y="311150"/>
                  </a:lnTo>
                  <a:close/>
                  <a:moveTo>
                    <a:pt x="132835" y="259531"/>
                  </a:moveTo>
                  <a:lnTo>
                    <a:pt x="130610" y="259848"/>
                  </a:lnTo>
                  <a:lnTo>
                    <a:pt x="128386" y="260484"/>
                  </a:lnTo>
                  <a:lnTo>
                    <a:pt x="126161" y="261754"/>
                  </a:lnTo>
                  <a:lnTo>
                    <a:pt x="124255" y="263343"/>
                  </a:lnTo>
                  <a:lnTo>
                    <a:pt x="122666" y="265249"/>
                  </a:lnTo>
                  <a:lnTo>
                    <a:pt x="121394" y="267472"/>
                  </a:lnTo>
                  <a:lnTo>
                    <a:pt x="120759" y="269696"/>
                  </a:lnTo>
                  <a:lnTo>
                    <a:pt x="120441" y="272237"/>
                  </a:lnTo>
                  <a:lnTo>
                    <a:pt x="120759" y="275096"/>
                  </a:lnTo>
                  <a:lnTo>
                    <a:pt x="121394" y="277320"/>
                  </a:lnTo>
                  <a:lnTo>
                    <a:pt x="122666" y="279543"/>
                  </a:lnTo>
                  <a:lnTo>
                    <a:pt x="124255" y="281449"/>
                  </a:lnTo>
                  <a:lnTo>
                    <a:pt x="126161" y="283038"/>
                  </a:lnTo>
                  <a:lnTo>
                    <a:pt x="128386" y="283991"/>
                  </a:lnTo>
                  <a:lnTo>
                    <a:pt x="130610" y="284626"/>
                  </a:lnTo>
                  <a:lnTo>
                    <a:pt x="132835" y="285261"/>
                  </a:lnTo>
                  <a:lnTo>
                    <a:pt x="584408" y="285261"/>
                  </a:lnTo>
                  <a:lnTo>
                    <a:pt x="586951" y="284626"/>
                  </a:lnTo>
                  <a:lnTo>
                    <a:pt x="589175" y="283991"/>
                  </a:lnTo>
                  <a:lnTo>
                    <a:pt x="591718" y="283038"/>
                  </a:lnTo>
                  <a:lnTo>
                    <a:pt x="593624" y="281449"/>
                  </a:lnTo>
                  <a:lnTo>
                    <a:pt x="594895" y="279543"/>
                  </a:lnTo>
                  <a:lnTo>
                    <a:pt x="596167" y="277320"/>
                  </a:lnTo>
                  <a:lnTo>
                    <a:pt x="596802" y="275096"/>
                  </a:lnTo>
                  <a:lnTo>
                    <a:pt x="596802" y="272237"/>
                  </a:lnTo>
                  <a:lnTo>
                    <a:pt x="596802" y="269696"/>
                  </a:lnTo>
                  <a:lnTo>
                    <a:pt x="596167" y="267472"/>
                  </a:lnTo>
                  <a:lnTo>
                    <a:pt x="594895" y="265249"/>
                  </a:lnTo>
                  <a:lnTo>
                    <a:pt x="593624" y="263343"/>
                  </a:lnTo>
                  <a:lnTo>
                    <a:pt x="591718" y="261754"/>
                  </a:lnTo>
                  <a:lnTo>
                    <a:pt x="589175" y="260484"/>
                  </a:lnTo>
                  <a:lnTo>
                    <a:pt x="586951" y="259848"/>
                  </a:lnTo>
                  <a:lnTo>
                    <a:pt x="584408" y="259531"/>
                  </a:lnTo>
                  <a:lnTo>
                    <a:pt x="132835" y="259531"/>
                  </a:lnTo>
                  <a:close/>
                  <a:moveTo>
                    <a:pt x="132835" y="167408"/>
                  </a:moveTo>
                  <a:lnTo>
                    <a:pt x="130610" y="167726"/>
                  </a:lnTo>
                  <a:lnTo>
                    <a:pt x="128386" y="168679"/>
                  </a:lnTo>
                  <a:lnTo>
                    <a:pt x="126161" y="169632"/>
                  </a:lnTo>
                  <a:lnTo>
                    <a:pt x="124255" y="171220"/>
                  </a:lnTo>
                  <a:lnTo>
                    <a:pt x="122666" y="173126"/>
                  </a:lnTo>
                  <a:lnTo>
                    <a:pt x="121394" y="175350"/>
                  </a:lnTo>
                  <a:lnTo>
                    <a:pt x="120759" y="177891"/>
                  </a:lnTo>
                  <a:lnTo>
                    <a:pt x="120441" y="180115"/>
                  </a:lnTo>
                  <a:lnTo>
                    <a:pt x="120759" y="182974"/>
                  </a:lnTo>
                  <a:lnTo>
                    <a:pt x="121394" y="185515"/>
                  </a:lnTo>
                  <a:lnTo>
                    <a:pt x="122666" y="187739"/>
                  </a:lnTo>
                  <a:lnTo>
                    <a:pt x="124255" y="189645"/>
                  </a:lnTo>
                  <a:lnTo>
                    <a:pt x="126161" y="191233"/>
                  </a:lnTo>
                  <a:lnTo>
                    <a:pt x="128386" y="192186"/>
                  </a:lnTo>
                  <a:lnTo>
                    <a:pt x="130610" y="193139"/>
                  </a:lnTo>
                  <a:lnTo>
                    <a:pt x="132835" y="193457"/>
                  </a:lnTo>
                  <a:lnTo>
                    <a:pt x="584408" y="193457"/>
                  </a:lnTo>
                  <a:lnTo>
                    <a:pt x="586951" y="193139"/>
                  </a:lnTo>
                  <a:lnTo>
                    <a:pt x="589175" y="192186"/>
                  </a:lnTo>
                  <a:lnTo>
                    <a:pt x="591718" y="191233"/>
                  </a:lnTo>
                  <a:lnTo>
                    <a:pt x="593624" y="189645"/>
                  </a:lnTo>
                  <a:lnTo>
                    <a:pt x="594895" y="187739"/>
                  </a:lnTo>
                  <a:lnTo>
                    <a:pt x="596167" y="185515"/>
                  </a:lnTo>
                  <a:lnTo>
                    <a:pt x="596802" y="182974"/>
                  </a:lnTo>
                  <a:lnTo>
                    <a:pt x="596802" y="180115"/>
                  </a:lnTo>
                  <a:lnTo>
                    <a:pt x="596802" y="177891"/>
                  </a:lnTo>
                  <a:lnTo>
                    <a:pt x="596167" y="175350"/>
                  </a:lnTo>
                  <a:lnTo>
                    <a:pt x="594895" y="173126"/>
                  </a:lnTo>
                  <a:lnTo>
                    <a:pt x="593624" y="171220"/>
                  </a:lnTo>
                  <a:lnTo>
                    <a:pt x="591718" y="169632"/>
                  </a:lnTo>
                  <a:lnTo>
                    <a:pt x="589175" y="168679"/>
                  </a:lnTo>
                  <a:lnTo>
                    <a:pt x="586951" y="167726"/>
                  </a:lnTo>
                  <a:lnTo>
                    <a:pt x="584408" y="167408"/>
                  </a:lnTo>
                  <a:lnTo>
                    <a:pt x="132835" y="167408"/>
                  </a:lnTo>
                  <a:close/>
                  <a:moveTo>
                    <a:pt x="177960" y="0"/>
                  </a:moveTo>
                  <a:lnTo>
                    <a:pt x="528478" y="0"/>
                  </a:lnTo>
                  <a:lnTo>
                    <a:pt x="537376" y="318"/>
                  </a:lnTo>
                  <a:lnTo>
                    <a:pt x="546274" y="635"/>
                  </a:lnTo>
                  <a:lnTo>
                    <a:pt x="555490" y="2224"/>
                  </a:lnTo>
                  <a:lnTo>
                    <a:pt x="564070" y="3812"/>
                  </a:lnTo>
                  <a:lnTo>
                    <a:pt x="572650" y="5718"/>
                  </a:lnTo>
                  <a:lnTo>
                    <a:pt x="580913" y="7942"/>
                  </a:lnTo>
                  <a:lnTo>
                    <a:pt x="589175" y="10801"/>
                  </a:lnTo>
                  <a:lnTo>
                    <a:pt x="597755" y="13977"/>
                  </a:lnTo>
                  <a:lnTo>
                    <a:pt x="605382" y="17789"/>
                  </a:lnTo>
                  <a:lnTo>
                    <a:pt x="613009" y="21601"/>
                  </a:lnTo>
                  <a:lnTo>
                    <a:pt x="620636" y="26048"/>
                  </a:lnTo>
                  <a:lnTo>
                    <a:pt x="627627" y="30496"/>
                  </a:lnTo>
                  <a:lnTo>
                    <a:pt x="634936" y="35261"/>
                  </a:lnTo>
                  <a:lnTo>
                    <a:pt x="641610" y="40661"/>
                  </a:lnTo>
                  <a:lnTo>
                    <a:pt x="647966" y="46379"/>
                  </a:lnTo>
                  <a:lnTo>
                    <a:pt x="654004" y="52414"/>
                  </a:lnTo>
                  <a:lnTo>
                    <a:pt x="660041" y="58450"/>
                  </a:lnTo>
                  <a:lnTo>
                    <a:pt x="665762" y="64803"/>
                  </a:lnTo>
                  <a:lnTo>
                    <a:pt x="670846" y="71474"/>
                  </a:lnTo>
                  <a:lnTo>
                    <a:pt x="675931" y="78781"/>
                  </a:lnTo>
                  <a:lnTo>
                    <a:pt x="680380" y="85769"/>
                  </a:lnTo>
                  <a:lnTo>
                    <a:pt x="684829" y="93393"/>
                  </a:lnTo>
                  <a:lnTo>
                    <a:pt x="688642" y="100699"/>
                  </a:lnTo>
                  <a:lnTo>
                    <a:pt x="692456" y="108641"/>
                  </a:lnTo>
                  <a:lnTo>
                    <a:pt x="695316" y="116582"/>
                  </a:lnTo>
                  <a:lnTo>
                    <a:pt x="698494" y="124842"/>
                  </a:lnTo>
                  <a:lnTo>
                    <a:pt x="700718" y="133419"/>
                  </a:lnTo>
                  <a:lnTo>
                    <a:pt x="702625" y="142313"/>
                  </a:lnTo>
                  <a:lnTo>
                    <a:pt x="704214" y="150890"/>
                  </a:lnTo>
                  <a:lnTo>
                    <a:pt x="705167" y="159785"/>
                  </a:lnTo>
                  <a:lnTo>
                    <a:pt x="706120" y="168997"/>
                  </a:lnTo>
                  <a:lnTo>
                    <a:pt x="706438" y="177891"/>
                  </a:lnTo>
                  <a:lnTo>
                    <a:pt x="706438" y="349747"/>
                  </a:lnTo>
                  <a:lnTo>
                    <a:pt x="706120" y="359277"/>
                  </a:lnTo>
                  <a:lnTo>
                    <a:pt x="705167" y="368171"/>
                  </a:lnTo>
                  <a:lnTo>
                    <a:pt x="704214" y="377066"/>
                  </a:lnTo>
                  <a:lnTo>
                    <a:pt x="702625" y="385961"/>
                  </a:lnTo>
                  <a:lnTo>
                    <a:pt x="700718" y="394537"/>
                  </a:lnTo>
                  <a:lnTo>
                    <a:pt x="698494" y="402797"/>
                  </a:lnTo>
                  <a:lnTo>
                    <a:pt x="695316" y="411056"/>
                  </a:lnTo>
                  <a:lnTo>
                    <a:pt x="692456" y="419315"/>
                  </a:lnTo>
                  <a:lnTo>
                    <a:pt x="688642" y="426939"/>
                  </a:lnTo>
                  <a:lnTo>
                    <a:pt x="684829" y="434881"/>
                  </a:lnTo>
                  <a:lnTo>
                    <a:pt x="680380" y="442505"/>
                  </a:lnTo>
                  <a:lnTo>
                    <a:pt x="675931" y="449493"/>
                  </a:lnTo>
                  <a:lnTo>
                    <a:pt x="670846" y="456482"/>
                  </a:lnTo>
                  <a:lnTo>
                    <a:pt x="665762" y="463153"/>
                  </a:lnTo>
                  <a:lnTo>
                    <a:pt x="660041" y="469506"/>
                  </a:lnTo>
                  <a:lnTo>
                    <a:pt x="654004" y="475859"/>
                  </a:lnTo>
                  <a:lnTo>
                    <a:pt x="647966" y="481895"/>
                  </a:lnTo>
                  <a:lnTo>
                    <a:pt x="641610" y="487295"/>
                  </a:lnTo>
                  <a:lnTo>
                    <a:pt x="634936" y="492378"/>
                  </a:lnTo>
                  <a:lnTo>
                    <a:pt x="627627" y="497778"/>
                  </a:lnTo>
                  <a:lnTo>
                    <a:pt x="620636" y="502225"/>
                  </a:lnTo>
                  <a:lnTo>
                    <a:pt x="613009" y="506355"/>
                  </a:lnTo>
                  <a:lnTo>
                    <a:pt x="605382" y="510484"/>
                  </a:lnTo>
                  <a:lnTo>
                    <a:pt x="597755" y="513979"/>
                  </a:lnTo>
                  <a:lnTo>
                    <a:pt x="589175" y="517155"/>
                  </a:lnTo>
                  <a:lnTo>
                    <a:pt x="580913" y="520014"/>
                  </a:lnTo>
                  <a:lnTo>
                    <a:pt x="572650" y="522556"/>
                  </a:lnTo>
                  <a:lnTo>
                    <a:pt x="564070" y="524462"/>
                  </a:lnTo>
                  <a:lnTo>
                    <a:pt x="555490" y="526050"/>
                  </a:lnTo>
                  <a:lnTo>
                    <a:pt x="546274" y="527003"/>
                  </a:lnTo>
                  <a:lnTo>
                    <a:pt x="537376" y="527956"/>
                  </a:lnTo>
                  <a:lnTo>
                    <a:pt x="528478" y="527956"/>
                  </a:lnTo>
                  <a:lnTo>
                    <a:pt x="498606" y="527956"/>
                  </a:lnTo>
                  <a:lnTo>
                    <a:pt x="526571" y="619125"/>
                  </a:lnTo>
                  <a:lnTo>
                    <a:pt x="363229" y="527956"/>
                  </a:lnTo>
                  <a:lnTo>
                    <a:pt x="177960" y="527956"/>
                  </a:lnTo>
                  <a:lnTo>
                    <a:pt x="169062" y="527956"/>
                  </a:lnTo>
                  <a:lnTo>
                    <a:pt x="159847" y="527003"/>
                  </a:lnTo>
                  <a:lnTo>
                    <a:pt x="150949" y="526050"/>
                  </a:lnTo>
                  <a:lnTo>
                    <a:pt x="142368" y="524462"/>
                  </a:lnTo>
                  <a:lnTo>
                    <a:pt x="133470" y="522556"/>
                  </a:lnTo>
                  <a:lnTo>
                    <a:pt x="125208" y="520014"/>
                  </a:lnTo>
                  <a:lnTo>
                    <a:pt x="116945" y="517155"/>
                  </a:lnTo>
                  <a:lnTo>
                    <a:pt x="108683" y="513979"/>
                  </a:lnTo>
                  <a:lnTo>
                    <a:pt x="100738" y="510484"/>
                  </a:lnTo>
                  <a:lnTo>
                    <a:pt x="93429" y="506355"/>
                  </a:lnTo>
                  <a:lnTo>
                    <a:pt x="85802" y="502225"/>
                  </a:lnTo>
                  <a:lnTo>
                    <a:pt x="78493" y="497778"/>
                  </a:lnTo>
                  <a:lnTo>
                    <a:pt x="71502" y="492378"/>
                  </a:lnTo>
                  <a:lnTo>
                    <a:pt x="65146" y="487295"/>
                  </a:lnTo>
                  <a:lnTo>
                    <a:pt x="58155" y="481895"/>
                  </a:lnTo>
                  <a:lnTo>
                    <a:pt x="52435" y="475859"/>
                  </a:lnTo>
                  <a:lnTo>
                    <a:pt x="46397" y="469506"/>
                  </a:lnTo>
                  <a:lnTo>
                    <a:pt x="40677" y="463153"/>
                  </a:lnTo>
                  <a:lnTo>
                    <a:pt x="35274" y="456482"/>
                  </a:lnTo>
                  <a:lnTo>
                    <a:pt x="30508" y="449493"/>
                  </a:lnTo>
                  <a:lnTo>
                    <a:pt x="26059" y="442505"/>
                  </a:lnTo>
                  <a:lnTo>
                    <a:pt x="21292" y="434881"/>
                  </a:lnTo>
                  <a:lnTo>
                    <a:pt x="17796" y="426939"/>
                  </a:lnTo>
                  <a:lnTo>
                    <a:pt x="14301" y="419315"/>
                  </a:lnTo>
                  <a:lnTo>
                    <a:pt x="10805" y="411056"/>
                  </a:lnTo>
                  <a:lnTo>
                    <a:pt x="8263" y="402797"/>
                  </a:lnTo>
                  <a:lnTo>
                    <a:pt x="5720" y="394537"/>
                  </a:lnTo>
                  <a:lnTo>
                    <a:pt x="3814" y="385961"/>
                  </a:lnTo>
                  <a:lnTo>
                    <a:pt x="2225" y="377066"/>
                  </a:lnTo>
                  <a:lnTo>
                    <a:pt x="954" y="368171"/>
                  </a:lnTo>
                  <a:lnTo>
                    <a:pt x="318" y="359277"/>
                  </a:lnTo>
                  <a:lnTo>
                    <a:pt x="0" y="349747"/>
                  </a:lnTo>
                  <a:lnTo>
                    <a:pt x="0" y="177891"/>
                  </a:lnTo>
                  <a:lnTo>
                    <a:pt x="318" y="168997"/>
                  </a:lnTo>
                  <a:lnTo>
                    <a:pt x="954" y="159785"/>
                  </a:lnTo>
                  <a:lnTo>
                    <a:pt x="2225" y="150890"/>
                  </a:lnTo>
                  <a:lnTo>
                    <a:pt x="3814" y="142313"/>
                  </a:lnTo>
                  <a:lnTo>
                    <a:pt x="5720" y="133419"/>
                  </a:lnTo>
                  <a:lnTo>
                    <a:pt x="8263" y="124842"/>
                  </a:lnTo>
                  <a:lnTo>
                    <a:pt x="10805" y="116582"/>
                  </a:lnTo>
                  <a:lnTo>
                    <a:pt x="14301" y="108641"/>
                  </a:lnTo>
                  <a:lnTo>
                    <a:pt x="17796" y="100699"/>
                  </a:lnTo>
                  <a:lnTo>
                    <a:pt x="21292" y="93393"/>
                  </a:lnTo>
                  <a:lnTo>
                    <a:pt x="26059" y="85769"/>
                  </a:lnTo>
                  <a:lnTo>
                    <a:pt x="30508" y="78781"/>
                  </a:lnTo>
                  <a:lnTo>
                    <a:pt x="35274" y="71474"/>
                  </a:lnTo>
                  <a:lnTo>
                    <a:pt x="40677" y="64803"/>
                  </a:lnTo>
                  <a:lnTo>
                    <a:pt x="46397" y="58450"/>
                  </a:lnTo>
                  <a:lnTo>
                    <a:pt x="52435" y="52414"/>
                  </a:lnTo>
                  <a:lnTo>
                    <a:pt x="58155" y="46379"/>
                  </a:lnTo>
                  <a:lnTo>
                    <a:pt x="65146" y="40661"/>
                  </a:lnTo>
                  <a:lnTo>
                    <a:pt x="71502" y="35261"/>
                  </a:lnTo>
                  <a:lnTo>
                    <a:pt x="78493" y="30496"/>
                  </a:lnTo>
                  <a:lnTo>
                    <a:pt x="85802" y="26048"/>
                  </a:lnTo>
                  <a:lnTo>
                    <a:pt x="93429" y="21601"/>
                  </a:lnTo>
                  <a:lnTo>
                    <a:pt x="100738" y="17789"/>
                  </a:lnTo>
                  <a:lnTo>
                    <a:pt x="108683" y="13977"/>
                  </a:lnTo>
                  <a:lnTo>
                    <a:pt x="116945" y="10801"/>
                  </a:lnTo>
                  <a:lnTo>
                    <a:pt x="125208" y="7942"/>
                  </a:lnTo>
                  <a:lnTo>
                    <a:pt x="133470" y="5718"/>
                  </a:lnTo>
                  <a:lnTo>
                    <a:pt x="142368" y="3812"/>
                  </a:lnTo>
                  <a:lnTo>
                    <a:pt x="150949" y="2224"/>
                  </a:lnTo>
                  <a:lnTo>
                    <a:pt x="159847" y="635"/>
                  </a:lnTo>
                  <a:lnTo>
                    <a:pt x="169062" y="318"/>
                  </a:lnTo>
                  <a:lnTo>
                    <a:pt x="177960" y="0"/>
                  </a:lnTo>
                  <a:close/>
                </a:path>
              </a:pathLst>
            </a:cu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500">
                <a:solidFill>
                  <a:srgbClr val="00B0F0"/>
                </a:solidFill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592204" y="3976912"/>
              <a:ext cx="14369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3634641" y="1752200"/>
            <a:ext cx="2223694" cy="3516633"/>
            <a:chOff x="3750176" y="2305557"/>
            <a:chExt cx="2223694" cy="3516633"/>
          </a:xfrm>
        </p:grpSpPr>
        <p:grpSp>
          <p:nvGrpSpPr>
            <p:cNvPr id="31" name="Group 58"/>
            <p:cNvGrpSpPr/>
            <p:nvPr/>
          </p:nvGrpSpPr>
          <p:grpSpPr>
            <a:xfrm>
              <a:off x="3750176" y="2305557"/>
              <a:ext cx="2219919" cy="3516242"/>
              <a:chOff x="2575421" y="1532061"/>
              <a:chExt cx="2910978" cy="4610844"/>
            </a:xfrm>
          </p:grpSpPr>
          <p:sp>
            <p:nvSpPr>
              <p:cNvPr id="38" name="Oval 59"/>
              <p:cNvSpPr/>
              <p:nvPr/>
            </p:nvSpPr>
            <p:spPr>
              <a:xfrm>
                <a:off x="2710224" y="1538122"/>
                <a:ext cx="660400" cy="114808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/>
                <a:endParaRPr lang="en-US" sz="101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9" name="Oval 60"/>
              <p:cNvSpPr/>
              <p:nvPr/>
            </p:nvSpPr>
            <p:spPr>
              <a:xfrm>
                <a:off x="4669696" y="1538316"/>
                <a:ext cx="660400" cy="114808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/>
                <a:endParaRPr lang="en-US" sz="101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40" name="Rectangle 61"/>
              <p:cNvSpPr/>
              <p:nvPr/>
            </p:nvSpPr>
            <p:spPr>
              <a:xfrm>
                <a:off x="2575421" y="1772242"/>
                <a:ext cx="2910978" cy="437066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41" name="Up Arrow 37"/>
              <p:cNvSpPr/>
              <p:nvPr/>
            </p:nvSpPr>
            <p:spPr>
              <a:xfrm rot="10800000">
                <a:off x="2981476" y="1532061"/>
                <a:ext cx="2083396" cy="804037"/>
              </a:xfrm>
              <a:custGeom>
                <a:avLst/>
                <a:gdLst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5 h 1447101"/>
                  <a:gd name="connsiteX1" fmla="*/ 1237376 w 2474752"/>
                  <a:gd name="connsiteY1" fmla="*/ 1 h 1447101"/>
                  <a:gd name="connsiteX2" fmla="*/ 2474752 w 2474752"/>
                  <a:gd name="connsiteY2" fmla="*/ 801145 h 1447101"/>
                  <a:gd name="connsiteX3" fmla="*/ 2474752 w 2474752"/>
                  <a:gd name="connsiteY3" fmla="*/ 801145 h 1447101"/>
                  <a:gd name="connsiteX4" fmla="*/ 2474752 w 2474752"/>
                  <a:gd name="connsiteY4" fmla="*/ 1447101 h 1447101"/>
                  <a:gd name="connsiteX5" fmla="*/ 0 w 2474752"/>
                  <a:gd name="connsiteY5" fmla="*/ 1447101 h 1447101"/>
                  <a:gd name="connsiteX6" fmla="*/ 0 w 2474752"/>
                  <a:gd name="connsiteY6" fmla="*/ 801145 h 1447101"/>
                  <a:gd name="connsiteX0" fmla="*/ 0 w 2474752"/>
                  <a:gd name="connsiteY0" fmla="*/ 609328 h 1255284"/>
                  <a:gd name="connsiteX1" fmla="*/ 1184302 w 2474752"/>
                  <a:gd name="connsiteY1" fmla="*/ 467 h 1255284"/>
                  <a:gd name="connsiteX2" fmla="*/ 2474752 w 2474752"/>
                  <a:gd name="connsiteY2" fmla="*/ 609328 h 1255284"/>
                  <a:gd name="connsiteX3" fmla="*/ 2474752 w 2474752"/>
                  <a:gd name="connsiteY3" fmla="*/ 609328 h 1255284"/>
                  <a:gd name="connsiteX4" fmla="*/ 2474752 w 2474752"/>
                  <a:gd name="connsiteY4" fmla="*/ 1255284 h 1255284"/>
                  <a:gd name="connsiteX5" fmla="*/ 0 w 2474752"/>
                  <a:gd name="connsiteY5" fmla="*/ 1255284 h 1255284"/>
                  <a:gd name="connsiteX6" fmla="*/ 0 w 2474752"/>
                  <a:gd name="connsiteY6" fmla="*/ 609328 h 1255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4752" h="1255284">
                    <a:moveTo>
                      <a:pt x="0" y="609328"/>
                    </a:moveTo>
                    <a:cubicBezTo>
                      <a:pt x="778101" y="-33953"/>
                      <a:pt x="1153337" y="-134"/>
                      <a:pt x="1184302" y="467"/>
                    </a:cubicBezTo>
                    <a:cubicBezTo>
                      <a:pt x="1246528" y="3036"/>
                      <a:pt x="1559639" y="-45434"/>
                      <a:pt x="2474752" y="609328"/>
                    </a:cubicBezTo>
                    <a:lnTo>
                      <a:pt x="2474752" y="609328"/>
                    </a:lnTo>
                    <a:lnTo>
                      <a:pt x="2474752" y="1255284"/>
                    </a:lnTo>
                    <a:lnTo>
                      <a:pt x="0" y="1255284"/>
                    </a:lnTo>
                    <a:lnTo>
                      <a:pt x="0" y="609328"/>
                    </a:lnTo>
                    <a:close/>
                  </a:path>
                </a:pathLst>
              </a:custGeom>
              <a:solidFill>
                <a:srgbClr val="011B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4500" dirty="0">
                  <a:solidFill>
                    <a:srgbClr val="00B0F0"/>
                  </a:solidFill>
                </a:endParaRPr>
              </a:p>
            </p:txBody>
          </p:sp>
        </p:grpSp>
        <p:sp>
          <p:nvSpPr>
            <p:cNvPr id="32" name="Flowchart: Process 36"/>
            <p:cNvSpPr/>
            <p:nvPr/>
          </p:nvSpPr>
          <p:spPr>
            <a:xfrm>
              <a:off x="3753951" y="5265264"/>
              <a:ext cx="2219919" cy="556926"/>
            </a:xfrm>
            <a:prstGeom prst="flowChartProcess">
              <a:avLst/>
            </a:pr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500" dirty="0">
                <a:solidFill>
                  <a:srgbClr val="00B0F0"/>
                </a:solidFill>
              </a:endParaRPr>
            </a:p>
          </p:txBody>
        </p:sp>
        <p:sp>
          <p:nvSpPr>
            <p:cNvPr id="33" name="TextBox 38"/>
            <p:cNvSpPr txBox="1"/>
            <p:nvPr/>
          </p:nvSpPr>
          <p:spPr>
            <a:xfrm>
              <a:off x="3936943" y="5366147"/>
              <a:ext cx="1671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578648" y="2382041"/>
              <a:ext cx="562975" cy="42062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4000" baseline="-30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Arial" pitchFamily="34" charset="0"/>
                </a:rPr>
                <a:t>02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3992785" y="4045626"/>
              <a:ext cx="17347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4141678" y="3976912"/>
              <a:ext cx="14369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KSO_Shape"/>
            <p:cNvSpPr>
              <a:spLocks/>
            </p:cNvSpPr>
            <p:nvPr/>
          </p:nvSpPr>
          <p:spPr bwMode="auto">
            <a:xfrm>
              <a:off x="4599818" y="3033156"/>
              <a:ext cx="596295" cy="813129"/>
            </a:xfrm>
            <a:custGeom>
              <a:avLst/>
              <a:gdLst>
                <a:gd name="T0" fmla="*/ 1043490 w 1727200"/>
                <a:gd name="T1" fmla="*/ 1889661 h 2355851"/>
                <a:gd name="T2" fmla="*/ 971954 w 1727200"/>
                <a:gd name="T3" fmla="*/ 1879217 h 2355851"/>
                <a:gd name="T4" fmla="*/ 908642 w 1727200"/>
                <a:gd name="T5" fmla="*/ 1873228 h 2355851"/>
                <a:gd name="T6" fmla="*/ 805395 w 1727200"/>
                <a:gd name="T7" fmla="*/ 1891200 h 2355851"/>
                <a:gd name="T8" fmla="*/ 294377 w 1727200"/>
                <a:gd name="T9" fmla="*/ 1864112 h 2355851"/>
                <a:gd name="T10" fmla="*/ 204319 w 1727200"/>
                <a:gd name="T11" fmla="*/ 1859188 h 2355851"/>
                <a:gd name="T12" fmla="*/ 403037 w 1727200"/>
                <a:gd name="T13" fmla="*/ 1831093 h 2355851"/>
                <a:gd name="T14" fmla="*/ 385153 w 1727200"/>
                <a:gd name="T15" fmla="*/ 1875835 h 2355851"/>
                <a:gd name="T16" fmla="*/ 314255 w 1727200"/>
                <a:gd name="T17" fmla="*/ 1828555 h 2355851"/>
                <a:gd name="T18" fmla="*/ 1396680 w 1727200"/>
                <a:gd name="T19" fmla="*/ 1673890 h 2355851"/>
                <a:gd name="T20" fmla="*/ 1158484 w 1727200"/>
                <a:gd name="T21" fmla="*/ 1682254 h 2355851"/>
                <a:gd name="T22" fmla="*/ 1397000 w 1727200"/>
                <a:gd name="T23" fmla="*/ 1515868 h 2355851"/>
                <a:gd name="T24" fmla="*/ 987568 w 1727200"/>
                <a:gd name="T25" fmla="*/ 1490804 h 2355851"/>
                <a:gd name="T26" fmla="*/ 1253277 w 1727200"/>
                <a:gd name="T27" fmla="*/ 1471432 h 2355851"/>
                <a:gd name="T28" fmla="*/ 1237020 w 1727200"/>
                <a:gd name="T29" fmla="*/ 1450572 h 2355851"/>
                <a:gd name="T30" fmla="*/ 1230964 w 1727200"/>
                <a:gd name="T31" fmla="*/ 1399867 h 2355851"/>
                <a:gd name="T32" fmla="*/ 604919 w 1727200"/>
                <a:gd name="T33" fmla="*/ 1195760 h 2355851"/>
                <a:gd name="T34" fmla="*/ 622850 w 1727200"/>
                <a:gd name="T35" fmla="*/ 1257377 h 2355851"/>
                <a:gd name="T36" fmla="*/ 583786 w 1727200"/>
                <a:gd name="T37" fmla="*/ 1172011 h 2355851"/>
                <a:gd name="T38" fmla="*/ 952240 w 1727200"/>
                <a:gd name="T39" fmla="*/ 984723 h 2355851"/>
                <a:gd name="T40" fmla="*/ 1237109 w 1727200"/>
                <a:gd name="T41" fmla="*/ 829944 h 2355851"/>
                <a:gd name="T42" fmla="*/ 1296524 w 1727200"/>
                <a:gd name="T43" fmla="*/ 1344054 h 2355851"/>
                <a:gd name="T44" fmla="*/ 1222657 w 1727200"/>
                <a:gd name="T45" fmla="*/ 1307767 h 2355851"/>
                <a:gd name="T46" fmla="*/ 1156498 w 1727200"/>
                <a:gd name="T47" fmla="*/ 1377129 h 2355851"/>
                <a:gd name="T48" fmla="*/ 962517 w 1727200"/>
                <a:gd name="T49" fmla="*/ 1487272 h 2355851"/>
                <a:gd name="T50" fmla="*/ 740274 w 1727200"/>
                <a:gd name="T51" fmla="*/ 1122482 h 2355851"/>
                <a:gd name="T52" fmla="*/ 841118 w 1727200"/>
                <a:gd name="T53" fmla="*/ 781135 h 2355851"/>
                <a:gd name="T54" fmla="*/ 430898 w 1727200"/>
                <a:gd name="T55" fmla="*/ 801009 h 2355851"/>
                <a:gd name="T56" fmla="*/ 461998 w 1727200"/>
                <a:gd name="T57" fmla="*/ 1129855 h 2355851"/>
                <a:gd name="T58" fmla="*/ 426089 w 1727200"/>
                <a:gd name="T59" fmla="*/ 1378495 h 2355851"/>
                <a:gd name="T60" fmla="*/ 70855 w 1727200"/>
                <a:gd name="T61" fmla="*/ 1387478 h 2355851"/>
                <a:gd name="T62" fmla="*/ 4488 w 1727200"/>
                <a:gd name="T63" fmla="*/ 1088468 h 2355851"/>
                <a:gd name="T64" fmla="*/ 57068 w 1727200"/>
                <a:gd name="T65" fmla="*/ 810313 h 2355851"/>
                <a:gd name="T66" fmla="*/ 331509 w 1727200"/>
                <a:gd name="T67" fmla="*/ 787534 h 2355851"/>
                <a:gd name="T68" fmla="*/ 125811 w 1727200"/>
                <a:gd name="T69" fmla="*/ 501282 h 2355851"/>
                <a:gd name="T70" fmla="*/ 1024838 w 1727200"/>
                <a:gd name="T71" fmla="*/ 389600 h 2355851"/>
                <a:gd name="T72" fmla="*/ 1138915 w 1727200"/>
                <a:gd name="T73" fmla="*/ 510268 h 2355851"/>
                <a:gd name="T74" fmla="*/ 1127025 w 1727200"/>
                <a:gd name="T75" fmla="*/ 638637 h 2355851"/>
                <a:gd name="T76" fmla="*/ 1059865 w 1727200"/>
                <a:gd name="T77" fmla="*/ 727854 h 2355851"/>
                <a:gd name="T78" fmla="*/ 942253 w 1727200"/>
                <a:gd name="T79" fmla="*/ 763476 h 2355851"/>
                <a:gd name="T80" fmla="*/ 853240 w 1727200"/>
                <a:gd name="T81" fmla="*/ 625158 h 2355851"/>
                <a:gd name="T82" fmla="*/ 861595 w 1727200"/>
                <a:gd name="T83" fmla="*/ 509305 h 2355851"/>
                <a:gd name="T84" fmla="*/ 872842 w 1727200"/>
                <a:gd name="T85" fmla="*/ 486520 h 2355851"/>
                <a:gd name="T86" fmla="*/ 954142 w 1727200"/>
                <a:gd name="T87" fmla="*/ 391205 h 2355851"/>
                <a:gd name="T88" fmla="*/ 400618 w 1727200"/>
                <a:gd name="T89" fmla="*/ 437418 h 2355851"/>
                <a:gd name="T90" fmla="*/ 332958 w 1727200"/>
                <a:gd name="T91" fmla="*/ 478818 h 2355851"/>
                <a:gd name="T92" fmla="*/ 400618 w 1727200"/>
                <a:gd name="T93" fmla="*/ 536583 h 2355851"/>
                <a:gd name="T94" fmla="*/ 341295 w 1727200"/>
                <a:gd name="T95" fmla="*/ 713413 h 2355851"/>
                <a:gd name="T96" fmla="*/ 222971 w 1727200"/>
                <a:gd name="T97" fmla="*/ 739728 h 2355851"/>
                <a:gd name="T98" fmla="*/ 126131 w 1727200"/>
                <a:gd name="T99" fmla="*/ 619061 h 2355851"/>
                <a:gd name="T100" fmla="*/ 120359 w 1727200"/>
                <a:gd name="T101" fmla="*/ 525352 h 2355851"/>
                <a:gd name="T102" fmla="*/ 146013 w 1727200"/>
                <a:gd name="T103" fmla="*/ 392168 h 2355851"/>
                <a:gd name="T104" fmla="*/ 525159 w 1727200"/>
                <a:gd name="T105" fmla="*/ 97743 h 2355851"/>
                <a:gd name="T106" fmla="*/ 539603 w 1727200"/>
                <a:gd name="T107" fmla="*/ 290238 h 2355851"/>
                <a:gd name="T108" fmla="*/ 351817 w 1727200"/>
                <a:gd name="T109" fmla="*/ 148669 h 2355851"/>
                <a:gd name="T110" fmla="*/ 477009 w 1727200"/>
                <a:gd name="T111" fmla="*/ 31763 h 2355851"/>
                <a:gd name="T112" fmla="*/ 941443 w 1727200"/>
                <a:gd name="T113" fmla="*/ 76586 h 2355851"/>
                <a:gd name="T114" fmla="*/ 935336 w 1727200"/>
                <a:gd name="T115" fmla="*/ 277506 h 2355851"/>
                <a:gd name="T116" fmla="*/ 743090 w 1727200"/>
                <a:gd name="T117" fmla="*/ 361463 h 2355851"/>
                <a:gd name="T118" fmla="*/ 549880 w 1727200"/>
                <a:gd name="T119" fmla="*/ 200920 h 2355851"/>
                <a:gd name="T120" fmla="*/ 642145 w 1727200"/>
                <a:gd name="T121" fmla="*/ 29802 h 235585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27200" h="2355851">
                  <a:moveTo>
                    <a:pt x="1251043" y="2284413"/>
                  </a:moveTo>
                  <a:lnTo>
                    <a:pt x="1346200" y="2284413"/>
                  </a:lnTo>
                  <a:lnTo>
                    <a:pt x="1345016" y="2287238"/>
                  </a:lnTo>
                  <a:lnTo>
                    <a:pt x="1345410" y="2288853"/>
                  </a:lnTo>
                  <a:lnTo>
                    <a:pt x="1345410" y="2291275"/>
                  </a:lnTo>
                  <a:lnTo>
                    <a:pt x="1345805" y="2294503"/>
                  </a:lnTo>
                  <a:lnTo>
                    <a:pt x="1345410" y="2299347"/>
                  </a:lnTo>
                  <a:lnTo>
                    <a:pt x="1345016" y="2305804"/>
                  </a:lnTo>
                  <a:lnTo>
                    <a:pt x="1343831" y="2313473"/>
                  </a:lnTo>
                  <a:lnTo>
                    <a:pt x="1341857" y="2322756"/>
                  </a:lnTo>
                  <a:lnTo>
                    <a:pt x="1340278" y="2323159"/>
                  </a:lnTo>
                  <a:lnTo>
                    <a:pt x="1337908" y="2323563"/>
                  </a:lnTo>
                  <a:lnTo>
                    <a:pt x="1331986" y="2324774"/>
                  </a:lnTo>
                  <a:lnTo>
                    <a:pt x="1320930" y="2325177"/>
                  </a:lnTo>
                  <a:lnTo>
                    <a:pt x="1320535" y="2324774"/>
                  </a:lnTo>
                  <a:lnTo>
                    <a:pt x="1319746" y="2324774"/>
                  </a:lnTo>
                  <a:lnTo>
                    <a:pt x="1319351" y="2323159"/>
                  </a:lnTo>
                  <a:lnTo>
                    <a:pt x="1318561" y="2321948"/>
                  </a:lnTo>
                  <a:lnTo>
                    <a:pt x="1318166" y="2321141"/>
                  </a:lnTo>
                  <a:lnTo>
                    <a:pt x="1316982" y="2320334"/>
                  </a:lnTo>
                  <a:lnTo>
                    <a:pt x="1315008" y="2320334"/>
                  </a:lnTo>
                  <a:lnTo>
                    <a:pt x="1312639" y="2321545"/>
                  </a:lnTo>
                  <a:lnTo>
                    <a:pt x="1308295" y="2323966"/>
                  </a:lnTo>
                  <a:lnTo>
                    <a:pt x="1299214" y="2330828"/>
                  </a:lnTo>
                  <a:lnTo>
                    <a:pt x="1290133" y="2336882"/>
                  </a:lnTo>
                  <a:lnTo>
                    <a:pt x="1279867" y="2342936"/>
                  </a:lnTo>
                  <a:lnTo>
                    <a:pt x="1274339" y="2345761"/>
                  </a:lnTo>
                  <a:lnTo>
                    <a:pt x="1269601" y="2347779"/>
                  </a:lnTo>
                  <a:lnTo>
                    <a:pt x="1263678" y="2349797"/>
                  </a:lnTo>
                  <a:lnTo>
                    <a:pt x="1257756" y="2351412"/>
                  </a:lnTo>
                  <a:lnTo>
                    <a:pt x="1251833" y="2353430"/>
                  </a:lnTo>
                  <a:lnTo>
                    <a:pt x="1245516" y="2354237"/>
                  </a:lnTo>
                  <a:lnTo>
                    <a:pt x="1238803" y="2355044"/>
                  </a:lnTo>
                  <a:lnTo>
                    <a:pt x="1231696" y="2355851"/>
                  </a:lnTo>
                  <a:lnTo>
                    <a:pt x="1224589" y="2355851"/>
                  </a:lnTo>
                  <a:lnTo>
                    <a:pt x="1217087" y="2355448"/>
                  </a:lnTo>
                  <a:lnTo>
                    <a:pt x="1210770" y="2354640"/>
                  </a:lnTo>
                  <a:lnTo>
                    <a:pt x="1205637" y="2353833"/>
                  </a:lnTo>
                  <a:lnTo>
                    <a:pt x="1201688" y="2352622"/>
                  </a:lnTo>
                  <a:lnTo>
                    <a:pt x="1198135" y="2350604"/>
                  </a:lnTo>
                  <a:lnTo>
                    <a:pt x="1195766" y="2348990"/>
                  </a:lnTo>
                  <a:lnTo>
                    <a:pt x="1193791" y="2346972"/>
                  </a:lnTo>
                  <a:lnTo>
                    <a:pt x="1192607" y="2344147"/>
                  </a:lnTo>
                  <a:lnTo>
                    <a:pt x="1192212" y="2342129"/>
                  </a:lnTo>
                  <a:lnTo>
                    <a:pt x="1192607" y="2339303"/>
                  </a:lnTo>
                  <a:lnTo>
                    <a:pt x="1193397" y="2336478"/>
                  </a:lnTo>
                  <a:lnTo>
                    <a:pt x="1194976" y="2333653"/>
                  </a:lnTo>
                  <a:lnTo>
                    <a:pt x="1196555" y="2330424"/>
                  </a:lnTo>
                  <a:lnTo>
                    <a:pt x="1198924" y="2327195"/>
                  </a:lnTo>
                  <a:lnTo>
                    <a:pt x="1201688" y="2323966"/>
                  </a:lnTo>
                  <a:lnTo>
                    <a:pt x="1207216" y="2317912"/>
                  </a:lnTo>
                  <a:lnTo>
                    <a:pt x="1213928" y="2311455"/>
                  </a:lnTo>
                  <a:lnTo>
                    <a:pt x="1221825" y="2305401"/>
                  </a:lnTo>
                  <a:lnTo>
                    <a:pt x="1228932" y="2299750"/>
                  </a:lnTo>
                  <a:lnTo>
                    <a:pt x="1235645" y="2294503"/>
                  </a:lnTo>
                  <a:lnTo>
                    <a:pt x="1246305" y="2287238"/>
                  </a:lnTo>
                  <a:lnTo>
                    <a:pt x="1251043" y="2284413"/>
                  </a:lnTo>
                  <a:close/>
                  <a:moveTo>
                    <a:pt x="1054800" y="2279650"/>
                  </a:moveTo>
                  <a:lnTo>
                    <a:pt x="1150937" y="2279650"/>
                  </a:lnTo>
                  <a:lnTo>
                    <a:pt x="1149740" y="2282428"/>
                  </a:lnTo>
                  <a:lnTo>
                    <a:pt x="1150139" y="2284413"/>
                  </a:lnTo>
                  <a:lnTo>
                    <a:pt x="1150139" y="2286397"/>
                  </a:lnTo>
                  <a:lnTo>
                    <a:pt x="1150538" y="2289572"/>
                  </a:lnTo>
                  <a:lnTo>
                    <a:pt x="1150538" y="2294335"/>
                  </a:lnTo>
                  <a:lnTo>
                    <a:pt x="1149740" y="2300288"/>
                  </a:lnTo>
                  <a:lnTo>
                    <a:pt x="1148544" y="2307828"/>
                  </a:lnTo>
                  <a:lnTo>
                    <a:pt x="1146948" y="2316956"/>
                  </a:lnTo>
                  <a:lnTo>
                    <a:pt x="1144953" y="2318147"/>
                  </a:lnTo>
                  <a:lnTo>
                    <a:pt x="1142560" y="2318544"/>
                  </a:lnTo>
                  <a:lnTo>
                    <a:pt x="1136576" y="2318941"/>
                  </a:lnTo>
                  <a:lnTo>
                    <a:pt x="1125407" y="2319338"/>
                  </a:lnTo>
                  <a:lnTo>
                    <a:pt x="1125008" y="2319338"/>
                  </a:lnTo>
                  <a:lnTo>
                    <a:pt x="1124609" y="2319338"/>
                  </a:lnTo>
                  <a:lnTo>
                    <a:pt x="1123811" y="2318147"/>
                  </a:lnTo>
                  <a:lnTo>
                    <a:pt x="1123412" y="2316560"/>
                  </a:lnTo>
                  <a:lnTo>
                    <a:pt x="1122615" y="2315369"/>
                  </a:lnTo>
                  <a:lnTo>
                    <a:pt x="1121418" y="2314972"/>
                  </a:lnTo>
                  <a:lnTo>
                    <a:pt x="1119822" y="2314972"/>
                  </a:lnTo>
                  <a:lnTo>
                    <a:pt x="1117030" y="2315766"/>
                  </a:lnTo>
                  <a:lnTo>
                    <a:pt x="1113041" y="2318941"/>
                  </a:lnTo>
                  <a:lnTo>
                    <a:pt x="1103467" y="2325291"/>
                  </a:lnTo>
                  <a:lnTo>
                    <a:pt x="1094292" y="2331641"/>
                  </a:lnTo>
                  <a:lnTo>
                    <a:pt x="1083920" y="2336800"/>
                  </a:lnTo>
                  <a:lnTo>
                    <a:pt x="1079133" y="2339578"/>
                  </a:lnTo>
                  <a:lnTo>
                    <a:pt x="1073549" y="2341960"/>
                  </a:lnTo>
                  <a:lnTo>
                    <a:pt x="1067565" y="2343944"/>
                  </a:lnTo>
                  <a:lnTo>
                    <a:pt x="1061581" y="2345928"/>
                  </a:lnTo>
                  <a:lnTo>
                    <a:pt x="1055598" y="2347119"/>
                  </a:lnTo>
                  <a:lnTo>
                    <a:pt x="1049215" y="2348310"/>
                  </a:lnTo>
                  <a:lnTo>
                    <a:pt x="1042434" y="2349103"/>
                  </a:lnTo>
                  <a:lnTo>
                    <a:pt x="1035652" y="2349500"/>
                  </a:lnTo>
                  <a:lnTo>
                    <a:pt x="1028073" y="2349500"/>
                  </a:lnTo>
                  <a:lnTo>
                    <a:pt x="1020493" y="2349500"/>
                  </a:lnTo>
                  <a:lnTo>
                    <a:pt x="1014111" y="2348706"/>
                  </a:lnTo>
                  <a:lnTo>
                    <a:pt x="1008925" y="2347913"/>
                  </a:lnTo>
                  <a:lnTo>
                    <a:pt x="1004936" y="2346722"/>
                  </a:lnTo>
                  <a:lnTo>
                    <a:pt x="1001346" y="2345135"/>
                  </a:lnTo>
                  <a:lnTo>
                    <a:pt x="998952" y="2342753"/>
                  </a:lnTo>
                  <a:lnTo>
                    <a:pt x="997357" y="2341166"/>
                  </a:lnTo>
                  <a:lnTo>
                    <a:pt x="995761" y="2338785"/>
                  </a:lnTo>
                  <a:lnTo>
                    <a:pt x="995362" y="2336006"/>
                  </a:lnTo>
                  <a:lnTo>
                    <a:pt x="995761" y="2333625"/>
                  </a:lnTo>
                  <a:lnTo>
                    <a:pt x="996958" y="2330847"/>
                  </a:lnTo>
                  <a:lnTo>
                    <a:pt x="998154" y="2328069"/>
                  </a:lnTo>
                  <a:lnTo>
                    <a:pt x="999750" y="2325291"/>
                  </a:lnTo>
                  <a:lnTo>
                    <a:pt x="1002144" y="2321719"/>
                  </a:lnTo>
                  <a:lnTo>
                    <a:pt x="1004936" y="2318941"/>
                  </a:lnTo>
                  <a:lnTo>
                    <a:pt x="1010920" y="2312591"/>
                  </a:lnTo>
                  <a:lnTo>
                    <a:pt x="1017701" y="2306241"/>
                  </a:lnTo>
                  <a:lnTo>
                    <a:pt x="1025280" y="2300288"/>
                  </a:lnTo>
                  <a:lnTo>
                    <a:pt x="1032461" y="2294731"/>
                  </a:lnTo>
                  <a:lnTo>
                    <a:pt x="1039242" y="2289572"/>
                  </a:lnTo>
                  <a:lnTo>
                    <a:pt x="1050013" y="2282031"/>
                  </a:lnTo>
                  <a:lnTo>
                    <a:pt x="1054800" y="2279650"/>
                  </a:lnTo>
                  <a:close/>
                  <a:moveTo>
                    <a:pt x="214312" y="2259013"/>
                  </a:moveTo>
                  <a:lnTo>
                    <a:pt x="309863" y="2259013"/>
                  </a:lnTo>
                  <a:lnTo>
                    <a:pt x="314207" y="2261449"/>
                  </a:lnTo>
                  <a:lnTo>
                    <a:pt x="324867" y="2269161"/>
                  </a:lnTo>
                  <a:lnTo>
                    <a:pt x="331580" y="2274031"/>
                  </a:lnTo>
                  <a:lnTo>
                    <a:pt x="339082" y="2280120"/>
                  </a:lnTo>
                  <a:lnTo>
                    <a:pt x="346584" y="2286208"/>
                  </a:lnTo>
                  <a:lnTo>
                    <a:pt x="353296" y="2292703"/>
                  </a:lnTo>
                  <a:lnTo>
                    <a:pt x="359219" y="2299197"/>
                  </a:lnTo>
                  <a:lnTo>
                    <a:pt x="361982" y="2302038"/>
                  </a:lnTo>
                  <a:lnTo>
                    <a:pt x="363957" y="2305286"/>
                  </a:lnTo>
                  <a:lnTo>
                    <a:pt x="365536" y="2308127"/>
                  </a:lnTo>
                  <a:lnTo>
                    <a:pt x="367115" y="2311374"/>
                  </a:lnTo>
                  <a:lnTo>
                    <a:pt x="367905" y="2314215"/>
                  </a:lnTo>
                  <a:lnTo>
                    <a:pt x="368300" y="2316651"/>
                  </a:lnTo>
                  <a:lnTo>
                    <a:pt x="367905" y="2319492"/>
                  </a:lnTo>
                  <a:lnTo>
                    <a:pt x="367115" y="2321521"/>
                  </a:lnTo>
                  <a:lnTo>
                    <a:pt x="364746" y="2323551"/>
                  </a:lnTo>
                  <a:lnTo>
                    <a:pt x="362377" y="2325986"/>
                  </a:lnTo>
                  <a:lnTo>
                    <a:pt x="358824" y="2327204"/>
                  </a:lnTo>
                  <a:lnTo>
                    <a:pt x="354875" y="2328422"/>
                  </a:lnTo>
                  <a:lnTo>
                    <a:pt x="349742" y="2329639"/>
                  </a:lnTo>
                  <a:lnTo>
                    <a:pt x="343425" y="2330045"/>
                  </a:lnTo>
                  <a:lnTo>
                    <a:pt x="335923" y="2330451"/>
                  </a:lnTo>
                  <a:lnTo>
                    <a:pt x="328816" y="2330451"/>
                  </a:lnTo>
                  <a:lnTo>
                    <a:pt x="321709" y="2330045"/>
                  </a:lnTo>
                  <a:lnTo>
                    <a:pt x="315391" y="2329234"/>
                  </a:lnTo>
                  <a:lnTo>
                    <a:pt x="308679" y="2328016"/>
                  </a:lnTo>
                  <a:lnTo>
                    <a:pt x="302756" y="2326798"/>
                  </a:lnTo>
                  <a:lnTo>
                    <a:pt x="296834" y="2324363"/>
                  </a:lnTo>
                  <a:lnTo>
                    <a:pt x="291306" y="2322739"/>
                  </a:lnTo>
                  <a:lnTo>
                    <a:pt x="286173" y="2320304"/>
                  </a:lnTo>
                  <a:lnTo>
                    <a:pt x="281040" y="2317463"/>
                  </a:lnTo>
                  <a:lnTo>
                    <a:pt x="270774" y="2312186"/>
                  </a:lnTo>
                  <a:lnTo>
                    <a:pt x="261298" y="2305691"/>
                  </a:lnTo>
                  <a:lnTo>
                    <a:pt x="252612" y="2299197"/>
                  </a:lnTo>
                  <a:lnTo>
                    <a:pt x="248268" y="2295950"/>
                  </a:lnTo>
                  <a:lnTo>
                    <a:pt x="245504" y="2294732"/>
                  </a:lnTo>
                  <a:lnTo>
                    <a:pt x="243530" y="2294732"/>
                  </a:lnTo>
                  <a:lnTo>
                    <a:pt x="242346" y="2295544"/>
                  </a:lnTo>
                  <a:lnTo>
                    <a:pt x="241951" y="2296762"/>
                  </a:lnTo>
                  <a:lnTo>
                    <a:pt x="241556" y="2298385"/>
                  </a:lnTo>
                  <a:lnTo>
                    <a:pt x="240766" y="2299197"/>
                  </a:lnTo>
                  <a:lnTo>
                    <a:pt x="240371" y="2299603"/>
                  </a:lnTo>
                  <a:lnTo>
                    <a:pt x="239582" y="2299603"/>
                  </a:lnTo>
                  <a:lnTo>
                    <a:pt x="228526" y="2299197"/>
                  </a:lnTo>
                  <a:lnTo>
                    <a:pt x="222604" y="2298791"/>
                  </a:lnTo>
                  <a:lnTo>
                    <a:pt x="220629" y="2298385"/>
                  </a:lnTo>
                  <a:lnTo>
                    <a:pt x="219050" y="2297574"/>
                  </a:lnTo>
                  <a:lnTo>
                    <a:pt x="216681" y="2287832"/>
                  </a:lnTo>
                  <a:lnTo>
                    <a:pt x="215496" y="2280120"/>
                  </a:lnTo>
                  <a:lnTo>
                    <a:pt x="215102" y="2274031"/>
                  </a:lnTo>
                  <a:lnTo>
                    <a:pt x="215102" y="2269161"/>
                  </a:lnTo>
                  <a:lnTo>
                    <a:pt x="215102" y="2265914"/>
                  </a:lnTo>
                  <a:lnTo>
                    <a:pt x="215496" y="2263478"/>
                  </a:lnTo>
                  <a:lnTo>
                    <a:pt x="215891" y="2261449"/>
                  </a:lnTo>
                  <a:lnTo>
                    <a:pt x="214312" y="2259013"/>
                  </a:lnTo>
                  <a:close/>
                  <a:moveTo>
                    <a:pt x="387350" y="2254250"/>
                  </a:moveTo>
                  <a:lnTo>
                    <a:pt x="482901" y="2254250"/>
                  </a:lnTo>
                  <a:lnTo>
                    <a:pt x="487245" y="2257390"/>
                  </a:lnTo>
                  <a:lnTo>
                    <a:pt x="498300" y="2264453"/>
                  </a:lnTo>
                  <a:lnTo>
                    <a:pt x="505013" y="2269162"/>
                  </a:lnTo>
                  <a:lnTo>
                    <a:pt x="512120" y="2274656"/>
                  </a:lnTo>
                  <a:lnTo>
                    <a:pt x="519622" y="2280935"/>
                  </a:lnTo>
                  <a:lnTo>
                    <a:pt x="526334" y="2286821"/>
                  </a:lnTo>
                  <a:lnTo>
                    <a:pt x="532257" y="2293099"/>
                  </a:lnTo>
                  <a:lnTo>
                    <a:pt x="534626" y="2296239"/>
                  </a:lnTo>
                  <a:lnTo>
                    <a:pt x="537390" y="2299378"/>
                  </a:lnTo>
                  <a:lnTo>
                    <a:pt x="538969" y="2302125"/>
                  </a:lnTo>
                  <a:lnTo>
                    <a:pt x="540153" y="2305264"/>
                  </a:lnTo>
                  <a:lnTo>
                    <a:pt x="540943" y="2308011"/>
                  </a:lnTo>
                  <a:lnTo>
                    <a:pt x="541338" y="2310758"/>
                  </a:lnTo>
                  <a:lnTo>
                    <a:pt x="540943" y="2313113"/>
                  </a:lnTo>
                  <a:lnTo>
                    <a:pt x="539759" y="2315075"/>
                  </a:lnTo>
                  <a:lnTo>
                    <a:pt x="538179" y="2317429"/>
                  </a:lnTo>
                  <a:lnTo>
                    <a:pt x="535415" y="2318999"/>
                  </a:lnTo>
                  <a:lnTo>
                    <a:pt x="532257" y="2320569"/>
                  </a:lnTo>
                  <a:lnTo>
                    <a:pt x="527913" y="2321746"/>
                  </a:lnTo>
                  <a:lnTo>
                    <a:pt x="523175" y="2322923"/>
                  </a:lnTo>
                  <a:lnTo>
                    <a:pt x="516858" y="2323315"/>
                  </a:lnTo>
                  <a:lnTo>
                    <a:pt x="509356" y="2324100"/>
                  </a:lnTo>
                  <a:lnTo>
                    <a:pt x="501459" y="2324100"/>
                  </a:lnTo>
                  <a:lnTo>
                    <a:pt x="494747" y="2323315"/>
                  </a:lnTo>
                  <a:lnTo>
                    <a:pt x="488034" y="2322531"/>
                  </a:lnTo>
                  <a:lnTo>
                    <a:pt x="481717" y="2321353"/>
                  </a:lnTo>
                  <a:lnTo>
                    <a:pt x="476189" y="2319784"/>
                  </a:lnTo>
                  <a:lnTo>
                    <a:pt x="470267" y="2318214"/>
                  </a:lnTo>
                  <a:lnTo>
                    <a:pt x="464344" y="2315860"/>
                  </a:lnTo>
                  <a:lnTo>
                    <a:pt x="459211" y="2313897"/>
                  </a:lnTo>
                  <a:lnTo>
                    <a:pt x="453683" y="2311543"/>
                  </a:lnTo>
                  <a:lnTo>
                    <a:pt x="443812" y="2306049"/>
                  </a:lnTo>
                  <a:lnTo>
                    <a:pt x="434336" y="2299770"/>
                  </a:lnTo>
                  <a:lnTo>
                    <a:pt x="425255" y="2293099"/>
                  </a:lnTo>
                  <a:lnTo>
                    <a:pt x="420911" y="2290745"/>
                  </a:lnTo>
                  <a:lnTo>
                    <a:pt x="418542" y="2289175"/>
                  </a:lnTo>
                  <a:lnTo>
                    <a:pt x="416963" y="2289175"/>
                  </a:lnTo>
                  <a:lnTo>
                    <a:pt x="415778" y="2289960"/>
                  </a:lnTo>
                  <a:lnTo>
                    <a:pt x="415384" y="2291530"/>
                  </a:lnTo>
                  <a:lnTo>
                    <a:pt x="414199" y="2292707"/>
                  </a:lnTo>
                  <a:lnTo>
                    <a:pt x="413409" y="2293492"/>
                  </a:lnTo>
                  <a:lnTo>
                    <a:pt x="413015" y="2293884"/>
                  </a:lnTo>
                  <a:lnTo>
                    <a:pt x="412620" y="2293884"/>
                  </a:lnTo>
                  <a:lnTo>
                    <a:pt x="401959" y="2293492"/>
                  </a:lnTo>
                  <a:lnTo>
                    <a:pt x="396036" y="2293099"/>
                  </a:lnTo>
                  <a:lnTo>
                    <a:pt x="393273" y="2292315"/>
                  </a:lnTo>
                  <a:lnTo>
                    <a:pt x="391693" y="2291922"/>
                  </a:lnTo>
                  <a:lnTo>
                    <a:pt x="390114" y="2282504"/>
                  </a:lnTo>
                  <a:lnTo>
                    <a:pt x="388929" y="2275048"/>
                  </a:lnTo>
                  <a:lnTo>
                    <a:pt x="388140" y="2269162"/>
                  </a:lnTo>
                  <a:lnTo>
                    <a:pt x="388140" y="2264845"/>
                  </a:lnTo>
                  <a:lnTo>
                    <a:pt x="388534" y="2261314"/>
                  </a:lnTo>
                  <a:lnTo>
                    <a:pt x="388534" y="2258959"/>
                  </a:lnTo>
                  <a:lnTo>
                    <a:pt x="388929" y="2257390"/>
                  </a:lnTo>
                  <a:lnTo>
                    <a:pt x="387350" y="2254250"/>
                  </a:lnTo>
                  <a:close/>
                  <a:moveTo>
                    <a:pt x="1427162" y="1922463"/>
                  </a:moveTo>
                  <a:lnTo>
                    <a:pt x="1564119" y="1922463"/>
                  </a:lnTo>
                  <a:lnTo>
                    <a:pt x="1564119" y="1952298"/>
                  </a:lnTo>
                  <a:lnTo>
                    <a:pt x="1564515" y="1953094"/>
                  </a:lnTo>
                  <a:lnTo>
                    <a:pt x="1565306" y="1953889"/>
                  </a:lnTo>
                  <a:lnTo>
                    <a:pt x="1567285" y="1955083"/>
                  </a:lnTo>
                  <a:lnTo>
                    <a:pt x="1569265" y="1955878"/>
                  </a:lnTo>
                  <a:lnTo>
                    <a:pt x="1571640" y="1956674"/>
                  </a:lnTo>
                  <a:lnTo>
                    <a:pt x="1575994" y="1957071"/>
                  </a:lnTo>
                  <a:lnTo>
                    <a:pt x="1580744" y="1957469"/>
                  </a:lnTo>
                  <a:lnTo>
                    <a:pt x="1585494" y="1957071"/>
                  </a:lnTo>
                  <a:lnTo>
                    <a:pt x="1589452" y="1956674"/>
                  </a:lnTo>
                  <a:lnTo>
                    <a:pt x="1592618" y="1955878"/>
                  </a:lnTo>
                  <a:lnTo>
                    <a:pt x="1594993" y="1955083"/>
                  </a:lnTo>
                  <a:lnTo>
                    <a:pt x="1596577" y="1953889"/>
                  </a:lnTo>
                  <a:lnTo>
                    <a:pt x="1597368" y="1953094"/>
                  </a:lnTo>
                  <a:lnTo>
                    <a:pt x="1598160" y="1952298"/>
                  </a:lnTo>
                  <a:lnTo>
                    <a:pt x="1598160" y="1922463"/>
                  </a:lnTo>
                  <a:lnTo>
                    <a:pt x="1727200" y="1922463"/>
                  </a:lnTo>
                  <a:lnTo>
                    <a:pt x="1727200" y="2064079"/>
                  </a:lnTo>
                  <a:lnTo>
                    <a:pt x="1727200" y="2066863"/>
                  </a:lnTo>
                  <a:lnTo>
                    <a:pt x="1726804" y="2070045"/>
                  </a:lnTo>
                  <a:lnTo>
                    <a:pt x="1726013" y="2072830"/>
                  </a:lnTo>
                  <a:lnTo>
                    <a:pt x="1725221" y="2075615"/>
                  </a:lnTo>
                  <a:lnTo>
                    <a:pt x="1724034" y="2078001"/>
                  </a:lnTo>
                  <a:lnTo>
                    <a:pt x="1722450" y="2080388"/>
                  </a:lnTo>
                  <a:lnTo>
                    <a:pt x="1720471" y="2083173"/>
                  </a:lnTo>
                  <a:lnTo>
                    <a:pt x="1718888" y="2085162"/>
                  </a:lnTo>
                  <a:lnTo>
                    <a:pt x="1716909" y="2086753"/>
                  </a:lnTo>
                  <a:lnTo>
                    <a:pt x="1714138" y="2088742"/>
                  </a:lnTo>
                  <a:lnTo>
                    <a:pt x="1711763" y="2090333"/>
                  </a:lnTo>
                  <a:lnTo>
                    <a:pt x="1709388" y="2091526"/>
                  </a:lnTo>
                  <a:lnTo>
                    <a:pt x="1706617" y="2092322"/>
                  </a:lnTo>
                  <a:lnTo>
                    <a:pt x="1703846" y="2093118"/>
                  </a:lnTo>
                  <a:lnTo>
                    <a:pt x="1700680" y="2093515"/>
                  </a:lnTo>
                  <a:lnTo>
                    <a:pt x="1697513" y="2093913"/>
                  </a:lnTo>
                  <a:lnTo>
                    <a:pt x="1456849" y="2093913"/>
                  </a:lnTo>
                  <a:lnTo>
                    <a:pt x="1454078" y="2093515"/>
                  </a:lnTo>
                  <a:lnTo>
                    <a:pt x="1451308" y="2093118"/>
                  </a:lnTo>
                  <a:lnTo>
                    <a:pt x="1448141" y="2092322"/>
                  </a:lnTo>
                  <a:lnTo>
                    <a:pt x="1445766" y="2091526"/>
                  </a:lnTo>
                  <a:lnTo>
                    <a:pt x="1442995" y="2090333"/>
                  </a:lnTo>
                  <a:lnTo>
                    <a:pt x="1440620" y="2088742"/>
                  </a:lnTo>
                  <a:lnTo>
                    <a:pt x="1438245" y="2086753"/>
                  </a:lnTo>
                  <a:lnTo>
                    <a:pt x="1435870" y="2085162"/>
                  </a:lnTo>
                  <a:lnTo>
                    <a:pt x="1434287" y="2083173"/>
                  </a:lnTo>
                  <a:lnTo>
                    <a:pt x="1432308" y="2080388"/>
                  </a:lnTo>
                  <a:lnTo>
                    <a:pt x="1431120" y="2078001"/>
                  </a:lnTo>
                  <a:lnTo>
                    <a:pt x="1429537" y="2075615"/>
                  </a:lnTo>
                  <a:lnTo>
                    <a:pt x="1428745" y="2072830"/>
                  </a:lnTo>
                  <a:lnTo>
                    <a:pt x="1427954" y="2070045"/>
                  </a:lnTo>
                  <a:lnTo>
                    <a:pt x="1427558" y="2066863"/>
                  </a:lnTo>
                  <a:lnTo>
                    <a:pt x="1427162" y="2064079"/>
                  </a:lnTo>
                  <a:lnTo>
                    <a:pt x="1427162" y="1922463"/>
                  </a:lnTo>
                  <a:close/>
                  <a:moveTo>
                    <a:pt x="1456849" y="1844675"/>
                  </a:moveTo>
                  <a:lnTo>
                    <a:pt x="1697513" y="1844675"/>
                  </a:lnTo>
                  <a:lnTo>
                    <a:pt x="1700680" y="1845074"/>
                  </a:lnTo>
                  <a:lnTo>
                    <a:pt x="1703846" y="1845474"/>
                  </a:lnTo>
                  <a:lnTo>
                    <a:pt x="1706617" y="1845873"/>
                  </a:lnTo>
                  <a:lnTo>
                    <a:pt x="1709388" y="1847071"/>
                  </a:lnTo>
                  <a:lnTo>
                    <a:pt x="1711763" y="1848269"/>
                  </a:lnTo>
                  <a:lnTo>
                    <a:pt x="1714138" y="1849467"/>
                  </a:lnTo>
                  <a:lnTo>
                    <a:pt x="1716909" y="1851463"/>
                  </a:lnTo>
                  <a:lnTo>
                    <a:pt x="1718888" y="1853460"/>
                  </a:lnTo>
                  <a:lnTo>
                    <a:pt x="1720471" y="1855457"/>
                  </a:lnTo>
                  <a:lnTo>
                    <a:pt x="1722450" y="1858252"/>
                  </a:lnTo>
                  <a:lnTo>
                    <a:pt x="1724034" y="1860248"/>
                  </a:lnTo>
                  <a:lnTo>
                    <a:pt x="1725221" y="1863044"/>
                  </a:lnTo>
                  <a:lnTo>
                    <a:pt x="1726013" y="1865839"/>
                  </a:lnTo>
                  <a:lnTo>
                    <a:pt x="1726804" y="1868634"/>
                  </a:lnTo>
                  <a:lnTo>
                    <a:pt x="1727200" y="1871828"/>
                  </a:lnTo>
                  <a:lnTo>
                    <a:pt x="1727200" y="1874624"/>
                  </a:lnTo>
                  <a:lnTo>
                    <a:pt x="1727200" y="1909763"/>
                  </a:lnTo>
                  <a:lnTo>
                    <a:pt x="1427162" y="1909763"/>
                  </a:lnTo>
                  <a:lnTo>
                    <a:pt x="1427162" y="1874624"/>
                  </a:lnTo>
                  <a:lnTo>
                    <a:pt x="1427558" y="1871828"/>
                  </a:lnTo>
                  <a:lnTo>
                    <a:pt x="1427954" y="1868634"/>
                  </a:lnTo>
                  <a:lnTo>
                    <a:pt x="1428745" y="1865839"/>
                  </a:lnTo>
                  <a:lnTo>
                    <a:pt x="1429537" y="1863044"/>
                  </a:lnTo>
                  <a:lnTo>
                    <a:pt x="1431120" y="1860248"/>
                  </a:lnTo>
                  <a:lnTo>
                    <a:pt x="1432308" y="1858252"/>
                  </a:lnTo>
                  <a:lnTo>
                    <a:pt x="1434287" y="1855457"/>
                  </a:lnTo>
                  <a:lnTo>
                    <a:pt x="1435870" y="1853460"/>
                  </a:lnTo>
                  <a:lnTo>
                    <a:pt x="1438245" y="1851463"/>
                  </a:lnTo>
                  <a:lnTo>
                    <a:pt x="1440620" y="1849467"/>
                  </a:lnTo>
                  <a:lnTo>
                    <a:pt x="1442995" y="1848269"/>
                  </a:lnTo>
                  <a:lnTo>
                    <a:pt x="1445766" y="1847071"/>
                  </a:lnTo>
                  <a:lnTo>
                    <a:pt x="1448141" y="1845873"/>
                  </a:lnTo>
                  <a:lnTo>
                    <a:pt x="1451308" y="1845474"/>
                  </a:lnTo>
                  <a:lnTo>
                    <a:pt x="1454078" y="1845074"/>
                  </a:lnTo>
                  <a:lnTo>
                    <a:pt x="1456849" y="1844675"/>
                  </a:lnTo>
                  <a:close/>
                  <a:moveTo>
                    <a:pt x="1220993" y="1843629"/>
                  </a:moveTo>
                  <a:lnTo>
                    <a:pt x="1221192" y="1843629"/>
                  </a:lnTo>
                  <a:lnTo>
                    <a:pt x="1221390" y="1843670"/>
                  </a:lnTo>
                  <a:lnTo>
                    <a:pt x="1221398" y="1844027"/>
                  </a:lnTo>
                  <a:lnTo>
                    <a:pt x="1221390" y="1844026"/>
                  </a:lnTo>
                  <a:lnTo>
                    <a:pt x="1220993" y="1843629"/>
                  </a:lnTo>
                  <a:close/>
                  <a:moveTo>
                    <a:pt x="1620838" y="1724025"/>
                  </a:moveTo>
                  <a:lnTo>
                    <a:pt x="1620444" y="1728788"/>
                  </a:lnTo>
                  <a:lnTo>
                    <a:pt x="1618474" y="1739503"/>
                  </a:lnTo>
                  <a:lnTo>
                    <a:pt x="1615321" y="1755775"/>
                  </a:lnTo>
                  <a:lnTo>
                    <a:pt x="1612956" y="1764903"/>
                  </a:lnTo>
                  <a:lnTo>
                    <a:pt x="1610197" y="1774031"/>
                  </a:lnTo>
                  <a:lnTo>
                    <a:pt x="1607439" y="1783556"/>
                  </a:lnTo>
                  <a:lnTo>
                    <a:pt x="1603498" y="1792685"/>
                  </a:lnTo>
                  <a:lnTo>
                    <a:pt x="1599557" y="1801019"/>
                  </a:lnTo>
                  <a:lnTo>
                    <a:pt x="1595222" y="1808560"/>
                  </a:lnTo>
                  <a:lnTo>
                    <a:pt x="1592857" y="1812528"/>
                  </a:lnTo>
                  <a:lnTo>
                    <a:pt x="1589704" y="1815306"/>
                  </a:lnTo>
                  <a:lnTo>
                    <a:pt x="1587340" y="1818481"/>
                  </a:lnTo>
                  <a:lnTo>
                    <a:pt x="1584187" y="1820466"/>
                  </a:lnTo>
                  <a:lnTo>
                    <a:pt x="1581428" y="1822450"/>
                  </a:lnTo>
                  <a:lnTo>
                    <a:pt x="1577881" y="1824435"/>
                  </a:lnTo>
                  <a:lnTo>
                    <a:pt x="1574728" y="1825228"/>
                  </a:lnTo>
                  <a:lnTo>
                    <a:pt x="1571181" y="1825625"/>
                  </a:lnTo>
                  <a:lnTo>
                    <a:pt x="1567240" y="1825625"/>
                  </a:lnTo>
                  <a:lnTo>
                    <a:pt x="1563299" y="1825625"/>
                  </a:lnTo>
                  <a:lnTo>
                    <a:pt x="1560147" y="1824831"/>
                  </a:lnTo>
                  <a:lnTo>
                    <a:pt x="1556994" y="1824038"/>
                  </a:lnTo>
                  <a:lnTo>
                    <a:pt x="1554235" y="1822450"/>
                  </a:lnTo>
                  <a:lnTo>
                    <a:pt x="1551476" y="1821260"/>
                  </a:lnTo>
                  <a:lnTo>
                    <a:pt x="1549506" y="1819672"/>
                  </a:lnTo>
                  <a:lnTo>
                    <a:pt x="1547929" y="1817688"/>
                  </a:lnTo>
                  <a:lnTo>
                    <a:pt x="1546353" y="1815306"/>
                  </a:lnTo>
                  <a:lnTo>
                    <a:pt x="1544777" y="1812925"/>
                  </a:lnTo>
                  <a:lnTo>
                    <a:pt x="1543988" y="1810544"/>
                  </a:lnTo>
                  <a:lnTo>
                    <a:pt x="1543200" y="1807369"/>
                  </a:lnTo>
                  <a:lnTo>
                    <a:pt x="1542412" y="1800622"/>
                  </a:lnTo>
                  <a:lnTo>
                    <a:pt x="1542018" y="1793478"/>
                  </a:lnTo>
                  <a:lnTo>
                    <a:pt x="1542018" y="1789906"/>
                  </a:lnTo>
                  <a:lnTo>
                    <a:pt x="1542018" y="1786731"/>
                  </a:lnTo>
                  <a:lnTo>
                    <a:pt x="1541624" y="1784350"/>
                  </a:lnTo>
                  <a:lnTo>
                    <a:pt x="1540836" y="1781969"/>
                  </a:lnTo>
                  <a:lnTo>
                    <a:pt x="1540047" y="1780381"/>
                  </a:lnTo>
                  <a:lnTo>
                    <a:pt x="1539259" y="1779191"/>
                  </a:lnTo>
                  <a:lnTo>
                    <a:pt x="1538077" y="1778397"/>
                  </a:lnTo>
                  <a:lnTo>
                    <a:pt x="1536895" y="1778000"/>
                  </a:lnTo>
                  <a:lnTo>
                    <a:pt x="1535712" y="1778000"/>
                  </a:lnTo>
                  <a:lnTo>
                    <a:pt x="1534924" y="1778397"/>
                  </a:lnTo>
                  <a:lnTo>
                    <a:pt x="1534136" y="1778794"/>
                  </a:lnTo>
                  <a:lnTo>
                    <a:pt x="1532954" y="1779985"/>
                  </a:lnTo>
                  <a:lnTo>
                    <a:pt x="1532165" y="1781572"/>
                  </a:lnTo>
                  <a:lnTo>
                    <a:pt x="1531377" y="1783556"/>
                  </a:lnTo>
                  <a:lnTo>
                    <a:pt x="1530983" y="1785541"/>
                  </a:lnTo>
                  <a:lnTo>
                    <a:pt x="1530589" y="1787922"/>
                  </a:lnTo>
                  <a:lnTo>
                    <a:pt x="1530195" y="1790700"/>
                  </a:lnTo>
                  <a:lnTo>
                    <a:pt x="1529407" y="1793875"/>
                  </a:lnTo>
                  <a:lnTo>
                    <a:pt x="1528224" y="1797447"/>
                  </a:lnTo>
                  <a:lnTo>
                    <a:pt x="1526648" y="1801019"/>
                  </a:lnTo>
                  <a:lnTo>
                    <a:pt x="1522313" y="1808163"/>
                  </a:lnTo>
                  <a:lnTo>
                    <a:pt x="1517584" y="1814513"/>
                  </a:lnTo>
                  <a:lnTo>
                    <a:pt x="1515613" y="1817291"/>
                  </a:lnTo>
                  <a:lnTo>
                    <a:pt x="1513643" y="1818878"/>
                  </a:lnTo>
                  <a:lnTo>
                    <a:pt x="1512066" y="1820069"/>
                  </a:lnTo>
                  <a:lnTo>
                    <a:pt x="1510096" y="1820069"/>
                  </a:lnTo>
                  <a:lnTo>
                    <a:pt x="1509307" y="1820069"/>
                  </a:lnTo>
                  <a:lnTo>
                    <a:pt x="1508913" y="1819275"/>
                  </a:lnTo>
                  <a:lnTo>
                    <a:pt x="1508125" y="1817688"/>
                  </a:lnTo>
                  <a:lnTo>
                    <a:pt x="1508125" y="1814116"/>
                  </a:lnTo>
                  <a:lnTo>
                    <a:pt x="1508125" y="1809353"/>
                  </a:lnTo>
                  <a:lnTo>
                    <a:pt x="1509307" y="1797844"/>
                  </a:lnTo>
                  <a:lnTo>
                    <a:pt x="1510096" y="1785144"/>
                  </a:lnTo>
                  <a:lnTo>
                    <a:pt x="1510490" y="1772047"/>
                  </a:lnTo>
                  <a:lnTo>
                    <a:pt x="1511278" y="1759744"/>
                  </a:lnTo>
                  <a:lnTo>
                    <a:pt x="1512854" y="1749028"/>
                  </a:lnTo>
                  <a:lnTo>
                    <a:pt x="1513643" y="1743869"/>
                  </a:lnTo>
                  <a:lnTo>
                    <a:pt x="1514825" y="1739503"/>
                  </a:lnTo>
                  <a:lnTo>
                    <a:pt x="1516401" y="1736328"/>
                  </a:lnTo>
                  <a:lnTo>
                    <a:pt x="1517978" y="1733550"/>
                  </a:lnTo>
                  <a:lnTo>
                    <a:pt x="1519554" y="1732360"/>
                  </a:lnTo>
                  <a:lnTo>
                    <a:pt x="1520736" y="1731963"/>
                  </a:lnTo>
                  <a:lnTo>
                    <a:pt x="1521919" y="1731169"/>
                  </a:lnTo>
                  <a:lnTo>
                    <a:pt x="1523101" y="1731169"/>
                  </a:lnTo>
                  <a:lnTo>
                    <a:pt x="1620838" y="1724025"/>
                  </a:lnTo>
                  <a:close/>
                  <a:moveTo>
                    <a:pt x="741170" y="1477566"/>
                  </a:moveTo>
                  <a:lnTo>
                    <a:pt x="739191" y="1478360"/>
                  </a:lnTo>
                  <a:lnTo>
                    <a:pt x="735628" y="1479154"/>
                  </a:lnTo>
                  <a:lnTo>
                    <a:pt x="731273" y="1478757"/>
                  </a:lnTo>
                  <a:lnTo>
                    <a:pt x="729690" y="1480345"/>
                  </a:lnTo>
                  <a:lnTo>
                    <a:pt x="728898" y="1481535"/>
                  </a:lnTo>
                  <a:lnTo>
                    <a:pt x="728502" y="1483123"/>
                  </a:lnTo>
                  <a:lnTo>
                    <a:pt x="728898" y="1485107"/>
                  </a:lnTo>
                  <a:lnTo>
                    <a:pt x="730086" y="1486695"/>
                  </a:lnTo>
                  <a:lnTo>
                    <a:pt x="731669" y="1487885"/>
                  </a:lnTo>
                  <a:lnTo>
                    <a:pt x="734440" y="1489076"/>
                  </a:lnTo>
                  <a:lnTo>
                    <a:pt x="737607" y="1489870"/>
                  </a:lnTo>
                  <a:lnTo>
                    <a:pt x="740774" y="1489076"/>
                  </a:lnTo>
                  <a:lnTo>
                    <a:pt x="743546" y="1487885"/>
                  </a:lnTo>
                  <a:lnTo>
                    <a:pt x="745525" y="1487091"/>
                  </a:lnTo>
                  <a:lnTo>
                    <a:pt x="747504" y="1485901"/>
                  </a:lnTo>
                  <a:lnTo>
                    <a:pt x="748692" y="1484313"/>
                  </a:lnTo>
                  <a:lnTo>
                    <a:pt x="749088" y="1483123"/>
                  </a:lnTo>
                  <a:lnTo>
                    <a:pt x="749484" y="1481932"/>
                  </a:lnTo>
                  <a:lnTo>
                    <a:pt x="749880" y="1481138"/>
                  </a:lnTo>
                  <a:lnTo>
                    <a:pt x="749484" y="1480345"/>
                  </a:lnTo>
                  <a:lnTo>
                    <a:pt x="748692" y="1479551"/>
                  </a:lnTo>
                  <a:lnTo>
                    <a:pt x="747900" y="1478757"/>
                  </a:lnTo>
                  <a:lnTo>
                    <a:pt x="746713" y="1478360"/>
                  </a:lnTo>
                  <a:lnTo>
                    <a:pt x="744733" y="1477566"/>
                  </a:lnTo>
                  <a:lnTo>
                    <a:pt x="743150" y="1477566"/>
                  </a:lnTo>
                  <a:lnTo>
                    <a:pt x="741170" y="1477566"/>
                  </a:lnTo>
                  <a:close/>
                  <a:moveTo>
                    <a:pt x="770069" y="1446213"/>
                  </a:moveTo>
                  <a:lnTo>
                    <a:pt x="773236" y="1446213"/>
                  </a:lnTo>
                  <a:lnTo>
                    <a:pt x="775612" y="1446213"/>
                  </a:lnTo>
                  <a:lnTo>
                    <a:pt x="777195" y="1446610"/>
                  </a:lnTo>
                  <a:lnTo>
                    <a:pt x="778383" y="1447404"/>
                  </a:lnTo>
                  <a:lnTo>
                    <a:pt x="779175" y="1448198"/>
                  </a:lnTo>
                  <a:lnTo>
                    <a:pt x="779175" y="1448991"/>
                  </a:lnTo>
                  <a:lnTo>
                    <a:pt x="779175" y="1450182"/>
                  </a:lnTo>
                  <a:lnTo>
                    <a:pt x="782342" y="1451373"/>
                  </a:lnTo>
                  <a:lnTo>
                    <a:pt x="784717" y="1452166"/>
                  </a:lnTo>
                  <a:lnTo>
                    <a:pt x="787092" y="1453357"/>
                  </a:lnTo>
                  <a:lnTo>
                    <a:pt x="788280" y="1455341"/>
                  </a:lnTo>
                  <a:lnTo>
                    <a:pt x="822325" y="1543051"/>
                  </a:lnTo>
                  <a:lnTo>
                    <a:pt x="818366" y="1543448"/>
                  </a:lnTo>
                  <a:lnTo>
                    <a:pt x="809261" y="1544639"/>
                  </a:lnTo>
                  <a:lnTo>
                    <a:pt x="795406" y="1546623"/>
                  </a:lnTo>
                  <a:lnTo>
                    <a:pt x="787488" y="1547020"/>
                  </a:lnTo>
                  <a:lnTo>
                    <a:pt x="778779" y="1547417"/>
                  </a:lnTo>
                  <a:lnTo>
                    <a:pt x="776403" y="1549798"/>
                  </a:lnTo>
                  <a:lnTo>
                    <a:pt x="773632" y="1552973"/>
                  </a:lnTo>
                  <a:lnTo>
                    <a:pt x="770069" y="1554957"/>
                  </a:lnTo>
                  <a:lnTo>
                    <a:pt x="766902" y="1557339"/>
                  </a:lnTo>
                  <a:lnTo>
                    <a:pt x="758589" y="1561704"/>
                  </a:lnTo>
                  <a:lnTo>
                    <a:pt x="749880" y="1564879"/>
                  </a:lnTo>
                  <a:lnTo>
                    <a:pt x="741170" y="1568054"/>
                  </a:lnTo>
                  <a:lnTo>
                    <a:pt x="731273" y="1570435"/>
                  </a:lnTo>
                  <a:lnTo>
                    <a:pt x="721772" y="1572420"/>
                  </a:lnTo>
                  <a:lnTo>
                    <a:pt x="712271" y="1574404"/>
                  </a:lnTo>
                  <a:lnTo>
                    <a:pt x="702770" y="1575595"/>
                  </a:lnTo>
                  <a:lnTo>
                    <a:pt x="694061" y="1576389"/>
                  </a:lnTo>
                  <a:lnTo>
                    <a:pt x="679414" y="1577579"/>
                  </a:lnTo>
                  <a:lnTo>
                    <a:pt x="668725" y="1577976"/>
                  </a:lnTo>
                  <a:lnTo>
                    <a:pt x="665162" y="1577976"/>
                  </a:lnTo>
                  <a:lnTo>
                    <a:pt x="672288" y="1466454"/>
                  </a:lnTo>
                  <a:lnTo>
                    <a:pt x="672684" y="1464073"/>
                  </a:lnTo>
                  <a:lnTo>
                    <a:pt x="673079" y="1462485"/>
                  </a:lnTo>
                  <a:lnTo>
                    <a:pt x="673871" y="1460898"/>
                  </a:lnTo>
                  <a:lnTo>
                    <a:pt x="675059" y="1459707"/>
                  </a:lnTo>
                  <a:lnTo>
                    <a:pt x="676642" y="1458516"/>
                  </a:lnTo>
                  <a:lnTo>
                    <a:pt x="678622" y="1456929"/>
                  </a:lnTo>
                  <a:lnTo>
                    <a:pt x="682581" y="1454944"/>
                  </a:lnTo>
                  <a:lnTo>
                    <a:pt x="687727" y="1453357"/>
                  </a:lnTo>
                  <a:lnTo>
                    <a:pt x="693269" y="1452166"/>
                  </a:lnTo>
                  <a:lnTo>
                    <a:pt x="699999" y="1451373"/>
                  </a:lnTo>
                  <a:lnTo>
                    <a:pt x="706729" y="1450182"/>
                  </a:lnTo>
                  <a:lnTo>
                    <a:pt x="721772" y="1449388"/>
                  </a:lnTo>
                  <a:lnTo>
                    <a:pt x="737212" y="1448594"/>
                  </a:lnTo>
                  <a:lnTo>
                    <a:pt x="752255" y="1447801"/>
                  </a:lnTo>
                  <a:lnTo>
                    <a:pt x="759777" y="1447404"/>
                  </a:lnTo>
                  <a:lnTo>
                    <a:pt x="766506" y="1446610"/>
                  </a:lnTo>
                  <a:lnTo>
                    <a:pt x="770069" y="1446213"/>
                  </a:lnTo>
                  <a:close/>
                  <a:moveTo>
                    <a:pt x="59062" y="1431772"/>
                  </a:moveTo>
                  <a:lnTo>
                    <a:pt x="61440" y="1459148"/>
                  </a:lnTo>
                  <a:lnTo>
                    <a:pt x="192645" y="1469067"/>
                  </a:lnTo>
                  <a:lnTo>
                    <a:pt x="59062" y="1431772"/>
                  </a:lnTo>
                  <a:close/>
                  <a:moveTo>
                    <a:pt x="1076062" y="950913"/>
                  </a:moveTo>
                  <a:lnTo>
                    <a:pt x="1080032" y="951310"/>
                  </a:lnTo>
                  <a:lnTo>
                    <a:pt x="1083606" y="951707"/>
                  </a:lnTo>
                  <a:lnTo>
                    <a:pt x="1083606" y="952104"/>
                  </a:lnTo>
                  <a:lnTo>
                    <a:pt x="1084400" y="952502"/>
                  </a:lnTo>
                  <a:lnTo>
                    <a:pt x="1087974" y="954487"/>
                  </a:lnTo>
                  <a:lnTo>
                    <a:pt x="1093136" y="957267"/>
                  </a:lnTo>
                  <a:lnTo>
                    <a:pt x="1100283" y="960444"/>
                  </a:lnTo>
                  <a:lnTo>
                    <a:pt x="1093930" y="1312288"/>
                  </a:lnTo>
                  <a:lnTo>
                    <a:pt x="1134431" y="1020408"/>
                  </a:lnTo>
                  <a:lnTo>
                    <a:pt x="1128078" y="998170"/>
                  </a:lnTo>
                  <a:lnTo>
                    <a:pt x="1141975" y="972357"/>
                  </a:lnTo>
                  <a:lnTo>
                    <a:pt x="1175726" y="972754"/>
                  </a:lnTo>
                  <a:lnTo>
                    <a:pt x="1190418" y="998170"/>
                  </a:lnTo>
                  <a:lnTo>
                    <a:pt x="1182874" y="1017231"/>
                  </a:lnTo>
                  <a:lnTo>
                    <a:pt x="1177315" y="1217775"/>
                  </a:lnTo>
                  <a:lnTo>
                    <a:pt x="1165800" y="1329364"/>
                  </a:lnTo>
                  <a:lnTo>
                    <a:pt x="1283333" y="956076"/>
                  </a:lnTo>
                  <a:lnTo>
                    <a:pt x="1317084" y="953296"/>
                  </a:lnTo>
                  <a:lnTo>
                    <a:pt x="1339717" y="952104"/>
                  </a:lnTo>
                  <a:lnTo>
                    <a:pt x="1347261" y="951707"/>
                  </a:lnTo>
                  <a:lnTo>
                    <a:pt x="1351232" y="951707"/>
                  </a:lnTo>
                  <a:lnTo>
                    <a:pt x="1365129" y="954090"/>
                  </a:lnTo>
                  <a:lnTo>
                    <a:pt x="1378630" y="957664"/>
                  </a:lnTo>
                  <a:lnTo>
                    <a:pt x="1392130" y="960444"/>
                  </a:lnTo>
                  <a:lnTo>
                    <a:pt x="1405234" y="964415"/>
                  </a:lnTo>
                  <a:lnTo>
                    <a:pt x="1418337" y="967592"/>
                  </a:lnTo>
                  <a:lnTo>
                    <a:pt x="1430249" y="971960"/>
                  </a:lnTo>
                  <a:lnTo>
                    <a:pt x="1442558" y="975534"/>
                  </a:lnTo>
                  <a:lnTo>
                    <a:pt x="1454073" y="979903"/>
                  </a:lnTo>
                  <a:lnTo>
                    <a:pt x="1465191" y="984271"/>
                  </a:lnTo>
                  <a:lnTo>
                    <a:pt x="1475118" y="988242"/>
                  </a:lnTo>
                  <a:lnTo>
                    <a:pt x="1484648" y="993007"/>
                  </a:lnTo>
                  <a:lnTo>
                    <a:pt x="1493780" y="997376"/>
                  </a:lnTo>
                  <a:lnTo>
                    <a:pt x="1501722" y="1001347"/>
                  </a:lnTo>
                  <a:lnTo>
                    <a:pt x="1508869" y="1006112"/>
                  </a:lnTo>
                  <a:lnTo>
                    <a:pt x="1514825" y="1010480"/>
                  </a:lnTo>
                  <a:lnTo>
                    <a:pt x="1520384" y="1014452"/>
                  </a:lnTo>
                  <a:lnTo>
                    <a:pt x="1523164" y="1018026"/>
                  </a:lnTo>
                  <a:lnTo>
                    <a:pt x="1526737" y="1021997"/>
                  </a:lnTo>
                  <a:lnTo>
                    <a:pt x="1529517" y="1026365"/>
                  </a:lnTo>
                  <a:lnTo>
                    <a:pt x="1532693" y="1031528"/>
                  </a:lnTo>
                  <a:lnTo>
                    <a:pt x="1535473" y="1037484"/>
                  </a:lnTo>
                  <a:lnTo>
                    <a:pt x="1538252" y="1043441"/>
                  </a:lnTo>
                  <a:lnTo>
                    <a:pt x="1541429" y="1050192"/>
                  </a:lnTo>
                  <a:lnTo>
                    <a:pt x="1544208" y="1057737"/>
                  </a:lnTo>
                  <a:lnTo>
                    <a:pt x="1549370" y="1073622"/>
                  </a:lnTo>
                  <a:lnTo>
                    <a:pt x="1554532" y="1091095"/>
                  </a:lnTo>
                  <a:lnTo>
                    <a:pt x="1558900" y="1110156"/>
                  </a:lnTo>
                  <a:lnTo>
                    <a:pt x="1563665" y="1131204"/>
                  </a:lnTo>
                  <a:lnTo>
                    <a:pt x="1568033" y="1153442"/>
                  </a:lnTo>
                  <a:lnTo>
                    <a:pt x="1572003" y="1176475"/>
                  </a:lnTo>
                  <a:lnTo>
                    <a:pt x="1575577" y="1201096"/>
                  </a:lnTo>
                  <a:lnTo>
                    <a:pt x="1579151" y="1225717"/>
                  </a:lnTo>
                  <a:lnTo>
                    <a:pt x="1582327" y="1251927"/>
                  </a:lnTo>
                  <a:lnTo>
                    <a:pt x="1585107" y="1278136"/>
                  </a:lnTo>
                  <a:lnTo>
                    <a:pt x="1588283" y="1305140"/>
                  </a:lnTo>
                  <a:lnTo>
                    <a:pt x="1590666" y="1332144"/>
                  </a:lnTo>
                  <a:lnTo>
                    <a:pt x="1595034" y="1386152"/>
                  </a:lnTo>
                  <a:lnTo>
                    <a:pt x="1598210" y="1439365"/>
                  </a:lnTo>
                  <a:lnTo>
                    <a:pt x="1601387" y="1490196"/>
                  </a:lnTo>
                  <a:lnTo>
                    <a:pt x="1602975" y="1538644"/>
                  </a:lnTo>
                  <a:lnTo>
                    <a:pt x="1603769" y="1581532"/>
                  </a:lnTo>
                  <a:lnTo>
                    <a:pt x="1603769" y="1618861"/>
                  </a:lnTo>
                  <a:lnTo>
                    <a:pt x="1603372" y="1649836"/>
                  </a:lnTo>
                  <a:lnTo>
                    <a:pt x="1602975" y="1662147"/>
                  </a:lnTo>
                  <a:lnTo>
                    <a:pt x="1602181" y="1671678"/>
                  </a:lnTo>
                  <a:lnTo>
                    <a:pt x="1601784" y="1678031"/>
                  </a:lnTo>
                  <a:lnTo>
                    <a:pt x="1601784" y="1683591"/>
                  </a:lnTo>
                  <a:lnTo>
                    <a:pt x="1602578" y="1688356"/>
                  </a:lnTo>
                  <a:lnTo>
                    <a:pt x="1602975" y="1692328"/>
                  </a:lnTo>
                  <a:lnTo>
                    <a:pt x="1604166" y="1696696"/>
                  </a:lnTo>
                  <a:lnTo>
                    <a:pt x="1605357" y="1699873"/>
                  </a:lnTo>
                  <a:lnTo>
                    <a:pt x="1607740" y="1705432"/>
                  </a:lnTo>
                  <a:lnTo>
                    <a:pt x="1609328" y="1709404"/>
                  </a:lnTo>
                  <a:lnTo>
                    <a:pt x="1609725" y="1710992"/>
                  </a:lnTo>
                  <a:lnTo>
                    <a:pt x="1609725" y="1711786"/>
                  </a:lnTo>
                  <a:lnTo>
                    <a:pt x="1609328" y="1712978"/>
                  </a:lnTo>
                  <a:lnTo>
                    <a:pt x="1608534" y="1713375"/>
                  </a:lnTo>
                  <a:lnTo>
                    <a:pt x="1606549" y="1713772"/>
                  </a:lnTo>
                  <a:lnTo>
                    <a:pt x="1604166" y="1714169"/>
                  </a:lnTo>
                  <a:lnTo>
                    <a:pt x="1599798" y="1714169"/>
                  </a:lnTo>
                  <a:lnTo>
                    <a:pt x="1595431" y="1714169"/>
                  </a:lnTo>
                  <a:lnTo>
                    <a:pt x="1583916" y="1713375"/>
                  </a:lnTo>
                  <a:lnTo>
                    <a:pt x="1571209" y="1711786"/>
                  </a:lnTo>
                  <a:lnTo>
                    <a:pt x="1558106" y="1710198"/>
                  </a:lnTo>
                  <a:lnTo>
                    <a:pt x="1534679" y="1706227"/>
                  </a:lnTo>
                  <a:lnTo>
                    <a:pt x="1521178" y="1704241"/>
                  </a:lnTo>
                  <a:lnTo>
                    <a:pt x="1520384" y="1693519"/>
                  </a:lnTo>
                  <a:lnTo>
                    <a:pt x="1518002" y="1674855"/>
                  </a:lnTo>
                  <a:lnTo>
                    <a:pt x="1511649" y="1617273"/>
                  </a:lnTo>
                  <a:lnTo>
                    <a:pt x="1493383" y="1456044"/>
                  </a:lnTo>
                  <a:lnTo>
                    <a:pt x="1474324" y="1299183"/>
                  </a:lnTo>
                  <a:lnTo>
                    <a:pt x="1467177" y="1245970"/>
                  </a:lnTo>
                  <a:lnTo>
                    <a:pt x="1465191" y="1230482"/>
                  </a:lnTo>
                  <a:lnTo>
                    <a:pt x="1463603" y="1223334"/>
                  </a:lnTo>
                  <a:lnTo>
                    <a:pt x="1462412" y="1218569"/>
                  </a:lnTo>
                  <a:lnTo>
                    <a:pt x="1461221" y="1215789"/>
                  </a:lnTo>
                  <a:lnTo>
                    <a:pt x="1460029" y="1214598"/>
                  </a:lnTo>
                  <a:lnTo>
                    <a:pt x="1459632" y="1214201"/>
                  </a:lnTo>
                  <a:lnTo>
                    <a:pt x="1459235" y="1214201"/>
                  </a:lnTo>
                  <a:lnTo>
                    <a:pt x="1458441" y="1215392"/>
                  </a:lnTo>
                  <a:lnTo>
                    <a:pt x="1457250" y="1216980"/>
                  </a:lnTo>
                  <a:lnTo>
                    <a:pt x="1456456" y="1222937"/>
                  </a:lnTo>
                  <a:lnTo>
                    <a:pt x="1456059" y="1229688"/>
                  </a:lnTo>
                  <a:lnTo>
                    <a:pt x="1455662" y="1236836"/>
                  </a:lnTo>
                  <a:lnTo>
                    <a:pt x="1455662" y="1243984"/>
                  </a:lnTo>
                  <a:lnTo>
                    <a:pt x="1451691" y="1302757"/>
                  </a:lnTo>
                  <a:lnTo>
                    <a:pt x="1447323" y="1369870"/>
                  </a:lnTo>
                  <a:lnTo>
                    <a:pt x="1442955" y="1440556"/>
                  </a:lnTo>
                  <a:lnTo>
                    <a:pt x="1439779" y="1509655"/>
                  </a:lnTo>
                  <a:lnTo>
                    <a:pt x="1434220" y="1624024"/>
                  </a:lnTo>
                  <a:lnTo>
                    <a:pt x="1431837" y="1671678"/>
                  </a:lnTo>
                  <a:lnTo>
                    <a:pt x="1431837" y="1676046"/>
                  </a:lnTo>
                  <a:lnTo>
                    <a:pt x="1431440" y="1687165"/>
                  </a:lnTo>
                  <a:lnTo>
                    <a:pt x="1429852" y="1703050"/>
                  </a:lnTo>
                  <a:lnTo>
                    <a:pt x="1428661" y="1711786"/>
                  </a:lnTo>
                  <a:lnTo>
                    <a:pt x="1427470" y="1720920"/>
                  </a:lnTo>
                  <a:lnTo>
                    <a:pt x="1425484" y="1730451"/>
                  </a:lnTo>
                  <a:lnTo>
                    <a:pt x="1422705" y="1739187"/>
                  </a:lnTo>
                  <a:lnTo>
                    <a:pt x="1419925" y="1747527"/>
                  </a:lnTo>
                  <a:lnTo>
                    <a:pt x="1416352" y="1755469"/>
                  </a:lnTo>
                  <a:lnTo>
                    <a:pt x="1414366" y="1759043"/>
                  </a:lnTo>
                  <a:lnTo>
                    <a:pt x="1412381" y="1762220"/>
                  </a:lnTo>
                  <a:lnTo>
                    <a:pt x="1409998" y="1765000"/>
                  </a:lnTo>
                  <a:lnTo>
                    <a:pt x="1407616" y="1766985"/>
                  </a:lnTo>
                  <a:lnTo>
                    <a:pt x="1404836" y="1769368"/>
                  </a:lnTo>
                  <a:lnTo>
                    <a:pt x="1402057" y="1770956"/>
                  </a:lnTo>
                  <a:lnTo>
                    <a:pt x="1398880" y="1771751"/>
                  </a:lnTo>
                  <a:lnTo>
                    <a:pt x="1395307" y="1772148"/>
                  </a:lnTo>
                  <a:lnTo>
                    <a:pt x="1350041" y="2259805"/>
                  </a:lnTo>
                  <a:lnTo>
                    <a:pt x="1229728" y="2262188"/>
                  </a:lnTo>
                  <a:lnTo>
                    <a:pt x="1221398" y="1844027"/>
                  </a:lnTo>
                  <a:lnTo>
                    <a:pt x="1224169" y="1844423"/>
                  </a:lnTo>
                  <a:lnTo>
                    <a:pt x="1226949" y="1844820"/>
                  </a:lnTo>
                  <a:lnTo>
                    <a:pt x="1221390" y="1843670"/>
                  </a:lnTo>
                  <a:lnTo>
                    <a:pt x="1221390" y="1843629"/>
                  </a:lnTo>
                  <a:lnTo>
                    <a:pt x="1221192" y="1843629"/>
                  </a:lnTo>
                  <a:lnTo>
                    <a:pt x="1215434" y="1842437"/>
                  </a:lnTo>
                  <a:lnTo>
                    <a:pt x="1204316" y="1840849"/>
                  </a:lnTo>
                  <a:lnTo>
                    <a:pt x="1190021" y="1839260"/>
                  </a:lnTo>
                  <a:lnTo>
                    <a:pt x="1160638" y="2260600"/>
                  </a:lnTo>
                  <a:lnTo>
                    <a:pt x="1054620" y="2260600"/>
                  </a:lnTo>
                  <a:lnTo>
                    <a:pt x="1015310" y="1736010"/>
                  </a:lnTo>
                  <a:lnTo>
                    <a:pt x="1010942" y="1729259"/>
                  </a:lnTo>
                  <a:lnTo>
                    <a:pt x="1006574" y="1722508"/>
                  </a:lnTo>
                  <a:lnTo>
                    <a:pt x="1002604" y="1715757"/>
                  </a:lnTo>
                  <a:lnTo>
                    <a:pt x="999030" y="1708609"/>
                  </a:lnTo>
                  <a:lnTo>
                    <a:pt x="995456" y="1701461"/>
                  </a:lnTo>
                  <a:lnTo>
                    <a:pt x="992677" y="1693916"/>
                  </a:lnTo>
                  <a:lnTo>
                    <a:pt x="989500" y="1687165"/>
                  </a:lnTo>
                  <a:lnTo>
                    <a:pt x="987515" y="1679620"/>
                  </a:lnTo>
                  <a:lnTo>
                    <a:pt x="986721" y="1675649"/>
                  </a:lnTo>
                  <a:lnTo>
                    <a:pt x="982353" y="1629583"/>
                  </a:lnTo>
                  <a:lnTo>
                    <a:pt x="977985" y="1578355"/>
                  </a:lnTo>
                  <a:lnTo>
                    <a:pt x="972029" y="1512831"/>
                  </a:lnTo>
                  <a:lnTo>
                    <a:pt x="960514" y="1330555"/>
                  </a:lnTo>
                  <a:lnTo>
                    <a:pt x="955352" y="1372650"/>
                  </a:lnTo>
                  <a:lnTo>
                    <a:pt x="948602" y="1421892"/>
                  </a:lnTo>
                  <a:lnTo>
                    <a:pt x="942249" y="1462795"/>
                  </a:lnTo>
                  <a:lnTo>
                    <a:pt x="939866" y="1479871"/>
                  </a:lnTo>
                  <a:lnTo>
                    <a:pt x="938278" y="1480268"/>
                  </a:lnTo>
                  <a:lnTo>
                    <a:pt x="938675" y="1485430"/>
                  </a:lnTo>
                  <a:lnTo>
                    <a:pt x="849731" y="1541027"/>
                  </a:lnTo>
                  <a:lnTo>
                    <a:pt x="804862" y="1434997"/>
                  </a:lnTo>
                  <a:lnTo>
                    <a:pt x="915248" y="1388137"/>
                  </a:lnTo>
                  <a:lnTo>
                    <a:pt x="915248" y="1370664"/>
                  </a:lnTo>
                  <a:lnTo>
                    <a:pt x="916439" y="1352397"/>
                  </a:lnTo>
                  <a:lnTo>
                    <a:pt x="917630" y="1332541"/>
                  </a:lnTo>
                  <a:lnTo>
                    <a:pt x="919616" y="1312288"/>
                  </a:lnTo>
                  <a:lnTo>
                    <a:pt x="923586" y="1282107"/>
                  </a:lnTo>
                  <a:lnTo>
                    <a:pt x="928351" y="1250735"/>
                  </a:lnTo>
                  <a:lnTo>
                    <a:pt x="934307" y="1218569"/>
                  </a:lnTo>
                  <a:lnTo>
                    <a:pt x="941455" y="1187197"/>
                  </a:lnTo>
                  <a:lnTo>
                    <a:pt x="948999" y="1155428"/>
                  </a:lnTo>
                  <a:lnTo>
                    <a:pt x="953367" y="1139940"/>
                  </a:lnTo>
                  <a:lnTo>
                    <a:pt x="958132" y="1124453"/>
                  </a:lnTo>
                  <a:lnTo>
                    <a:pt x="962499" y="1109759"/>
                  </a:lnTo>
                  <a:lnTo>
                    <a:pt x="967661" y="1095066"/>
                  </a:lnTo>
                  <a:lnTo>
                    <a:pt x="972823" y="1080770"/>
                  </a:lnTo>
                  <a:lnTo>
                    <a:pt x="977985" y="1067268"/>
                  </a:lnTo>
                  <a:lnTo>
                    <a:pt x="983147" y="1053766"/>
                  </a:lnTo>
                  <a:lnTo>
                    <a:pt x="988706" y="1041058"/>
                  </a:lnTo>
                  <a:lnTo>
                    <a:pt x="994662" y="1028748"/>
                  </a:lnTo>
                  <a:lnTo>
                    <a:pt x="1000618" y="1017629"/>
                  </a:lnTo>
                  <a:lnTo>
                    <a:pt x="1006971" y="1006906"/>
                  </a:lnTo>
                  <a:lnTo>
                    <a:pt x="1013324" y="996979"/>
                  </a:lnTo>
                  <a:lnTo>
                    <a:pt x="1019678" y="987845"/>
                  </a:lnTo>
                  <a:lnTo>
                    <a:pt x="1026428" y="979505"/>
                  </a:lnTo>
                  <a:lnTo>
                    <a:pt x="1033178" y="972357"/>
                  </a:lnTo>
                  <a:lnTo>
                    <a:pt x="1039928" y="966004"/>
                  </a:lnTo>
                  <a:lnTo>
                    <a:pt x="1047075" y="960444"/>
                  </a:lnTo>
                  <a:lnTo>
                    <a:pt x="1050252" y="958458"/>
                  </a:lnTo>
                  <a:lnTo>
                    <a:pt x="1054223" y="956870"/>
                  </a:lnTo>
                  <a:lnTo>
                    <a:pt x="1057399" y="954884"/>
                  </a:lnTo>
                  <a:lnTo>
                    <a:pt x="1061370" y="953296"/>
                  </a:lnTo>
                  <a:lnTo>
                    <a:pt x="1064547" y="952502"/>
                  </a:lnTo>
                  <a:lnTo>
                    <a:pt x="1068517" y="951707"/>
                  </a:lnTo>
                  <a:lnTo>
                    <a:pt x="1072488" y="951310"/>
                  </a:lnTo>
                  <a:lnTo>
                    <a:pt x="1076062" y="950913"/>
                  </a:lnTo>
                  <a:close/>
                  <a:moveTo>
                    <a:pt x="460208" y="927100"/>
                  </a:moveTo>
                  <a:lnTo>
                    <a:pt x="466154" y="927100"/>
                  </a:lnTo>
                  <a:lnTo>
                    <a:pt x="472099" y="927497"/>
                  </a:lnTo>
                  <a:lnTo>
                    <a:pt x="477649" y="929084"/>
                  </a:lnTo>
                  <a:lnTo>
                    <a:pt x="483198" y="931068"/>
                  </a:lnTo>
                  <a:lnTo>
                    <a:pt x="488351" y="933845"/>
                  </a:lnTo>
                  <a:lnTo>
                    <a:pt x="493505" y="937416"/>
                  </a:lnTo>
                  <a:lnTo>
                    <a:pt x="498658" y="940987"/>
                  </a:lnTo>
                  <a:lnTo>
                    <a:pt x="503414" y="945351"/>
                  </a:lnTo>
                  <a:lnTo>
                    <a:pt x="508171" y="950509"/>
                  </a:lnTo>
                  <a:lnTo>
                    <a:pt x="512531" y="955666"/>
                  </a:lnTo>
                  <a:lnTo>
                    <a:pt x="516891" y="962015"/>
                  </a:lnTo>
                  <a:lnTo>
                    <a:pt x="520855" y="968363"/>
                  </a:lnTo>
                  <a:lnTo>
                    <a:pt x="525216" y="975504"/>
                  </a:lnTo>
                  <a:lnTo>
                    <a:pt x="528783" y="982646"/>
                  </a:lnTo>
                  <a:lnTo>
                    <a:pt x="532747" y="990581"/>
                  </a:lnTo>
                  <a:lnTo>
                    <a:pt x="535918" y="998913"/>
                  </a:lnTo>
                  <a:lnTo>
                    <a:pt x="539486" y="1007245"/>
                  </a:lnTo>
                  <a:lnTo>
                    <a:pt x="546224" y="1025495"/>
                  </a:lnTo>
                  <a:lnTo>
                    <a:pt x="552170" y="1044539"/>
                  </a:lnTo>
                  <a:lnTo>
                    <a:pt x="557720" y="1064774"/>
                  </a:lnTo>
                  <a:lnTo>
                    <a:pt x="562080" y="1086199"/>
                  </a:lnTo>
                  <a:lnTo>
                    <a:pt x="566837" y="1108020"/>
                  </a:lnTo>
                  <a:lnTo>
                    <a:pt x="570800" y="1129842"/>
                  </a:lnTo>
                  <a:lnTo>
                    <a:pt x="573972" y="1152060"/>
                  </a:lnTo>
                  <a:lnTo>
                    <a:pt x="577539" y="1175072"/>
                  </a:lnTo>
                  <a:lnTo>
                    <a:pt x="579917" y="1197290"/>
                  </a:lnTo>
                  <a:lnTo>
                    <a:pt x="582296" y="1219508"/>
                  </a:lnTo>
                  <a:lnTo>
                    <a:pt x="584674" y="1240933"/>
                  </a:lnTo>
                  <a:lnTo>
                    <a:pt x="587449" y="1282592"/>
                  </a:lnTo>
                  <a:lnTo>
                    <a:pt x="589431" y="1319887"/>
                  </a:lnTo>
                  <a:lnTo>
                    <a:pt x="591016" y="1351628"/>
                  </a:lnTo>
                  <a:lnTo>
                    <a:pt x="591016" y="1376226"/>
                  </a:lnTo>
                  <a:lnTo>
                    <a:pt x="591016" y="1392890"/>
                  </a:lnTo>
                  <a:lnTo>
                    <a:pt x="590620" y="1397651"/>
                  </a:lnTo>
                  <a:lnTo>
                    <a:pt x="589827" y="1399635"/>
                  </a:lnTo>
                  <a:lnTo>
                    <a:pt x="588242" y="1390510"/>
                  </a:lnTo>
                  <a:lnTo>
                    <a:pt x="585070" y="1366308"/>
                  </a:lnTo>
                  <a:lnTo>
                    <a:pt x="580710" y="1336551"/>
                  </a:lnTo>
                  <a:lnTo>
                    <a:pt x="577143" y="1307191"/>
                  </a:lnTo>
                  <a:lnTo>
                    <a:pt x="571197" y="1397254"/>
                  </a:lnTo>
                  <a:lnTo>
                    <a:pt x="204933" y="1299256"/>
                  </a:lnTo>
                  <a:lnTo>
                    <a:pt x="140718" y="1285370"/>
                  </a:lnTo>
                  <a:lnTo>
                    <a:pt x="569611" y="1420266"/>
                  </a:lnTo>
                  <a:lnTo>
                    <a:pt x="569215" y="1425424"/>
                  </a:lnTo>
                  <a:lnTo>
                    <a:pt x="647700" y="1454784"/>
                  </a:lnTo>
                  <a:lnTo>
                    <a:pt x="646511" y="1467083"/>
                  </a:lnTo>
                  <a:lnTo>
                    <a:pt x="644925" y="1480970"/>
                  </a:lnTo>
                  <a:lnTo>
                    <a:pt x="642150" y="1513503"/>
                  </a:lnTo>
                  <a:lnTo>
                    <a:pt x="638979" y="1548418"/>
                  </a:lnTo>
                  <a:lnTo>
                    <a:pt x="636997" y="1565478"/>
                  </a:lnTo>
                  <a:lnTo>
                    <a:pt x="634619" y="1582539"/>
                  </a:lnTo>
                  <a:lnTo>
                    <a:pt x="619160" y="1576587"/>
                  </a:lnTo>
                  <a:lnTo>
                    <a:pt x="601322" y="1570636"/>
                  </a:lnTo>
                  <a:lnTo>
                    <a:pt x="581107" y="1564288"/>
                  </a:lnTo>
                  <a:lnTo>
                    <a:pt x="559305" y="1557940"/>
                  </a:lnTo>
                  <a:lnTo>
                    <a:pt x="553359" y="1625388"/>
                  </a:lnTo>
                  <a:lnTo>
                    <a:pt x="550981" y="1651177"/>
                  </a:lnTo>
                  <a:lnTo>
                    <a:pt x="550188" y="1655542"/>
                  </a:lnTo>
                  <a:lnTo>
                    <a:pt x="547810" y="1662683"/>
                  </a:lnTo>
                  <a:lnTo>
                    <a:pt x="545035" y="1669825"/>
                  </a:lnTo>
                  <a:lnTo>
                    <a:pt x="541864" y="1676966"/>
                  </a:lnTo>
                  <a:lnTo>
                    <a:pt x="538693" y="1684108"/>
                  </a:lnTo>
                  <a:lnTo>
                    <a:pt x="534729" y="1690853"/>
                  </a:lnTo>
                  <a:lnTo>
                    <a:pt x="531161" y="1697994"/>
                  </a:lnTo>
                  <a:lnTo>
                    <a:pt x="526801" y="1704739"/>
                  </a:lnTo>
                  <a:lnTo>
                    <a:pt x="522045" y="1711484"/>
                  </a:lnTo>
                  <a:lnTo>
                    <a:pt x="483198" y="2235200"/>
                  </a:lnTo>
                  <a:lnTo>
                    <a:pt x="377362" y="2235200"/>
                  </a:lnTo>
                  <a:lnTo>
                    <a:pt x="324246" y="1818608"/>
                  </a:lnTo>
                  <a:lnTo>
                    <a:pt x="317508" y="1819401"/>
                  </a:lnTo>
                  <a:lnTo>
                    <a:pt x="310769" y="1819798"/>
                  </a:lnTo>
                  <a:lnTo>
                    <a:pt x="306409" y="1819401"/>
                  </a:lnTo>
                  <a:lnTo>
                    <a:pt x="302049" y="1819005"/>
                  </a:lnTo>
                  <a:lnTo>
                    <a:pt x="316319" y="2229646"/>
                  </a:lnTo>
                  <a:lnTo>
                    <a:pt x="188285" y="2234803"/>
                  </a:lnTo>
                  <a:lnTo>
                    <a:pt x="132790" y="1794803"/>
                  </a:lnTo>
                  <a:lnTo>
                    <a:pt x="128430" y="1793612"/>
                  </a:lnTo>
                  <a:lnTo>
                    <a:pt x="124863" y="1792025"/>
                  </a:lnTo>
                  <a:lnTo>
                    <a:pt x="120899" y="1789248"/>
                  </a:lnTo>
                  <a:lnTo>
                    <a:pt x="117728" y="1786471"/>
                  </a:lnTo>
                  <a:lnTo>
                    <a:pt x="114160" y="1783297"/>
                  </a:lnTo>
                  <a:lnTo>
                    <a:pt x="111385" y="1779329"/>
                  </a:lnTo>
                  <a:lnTo>
                    <a:pt x="108611" y="1775362"/>
                  </a:lnTo>
                  <a:lnTo>
                    <a:pt x="105836" y="1770997"/>
                  </a:lnTo>
                  <a:lnTo>
                    <a:pt x="103458" y="1766236"/>
                  </a:lnTo>
                  <a:lnTo>
                    <a:pt x="101079" y="1761078"/>
                  </a:lnTo>
                  <a:lnTo>
                    <a:pt x="97115" y="1750763"/>
                  </a:lnTo>
                  <a:lnTo>
                    <a:pt x="93151" y="1739257"/>
                  </a:lnTo>
                  <a:lnTo>
                    <a:pt x="90377" y="1727354"/>
                  </a:lnTo>
                  <a:lnTo>
                    <a:pt x="87602" y="1715848"/>
                  </a:lnTo>
                  <a:lnTo>
                    <a:pt x="85224" y="1704342"/>
                  </a:lnTo>
                  <a:lnTo>
                    <a:pt x="81656" y="1683314"/>
                  </a:lnTo>
                  <a:lnTo>
                    <a:pt x="78881" y="1666254"/>
                  </a:lnTo>
                  <a:lnTo>
                    <a:pt x="78089" y="1659906"/>
                  </a:lnTo>
                  <a:lnTo>
                    <a:pt x="76899" y="1655938"/>
                  </a:lnTo>
                  <a:lnTo>
                    <a:pt x="76503" y="1651177"/>
                  </a:lnTo>
                  <a:lnTo>
                    <a:pt x="70557" y="1587300"/>
                  </a:lnTo>
                  <a:lnTo>
                    <a:pt x="63819" y="1517074"/>
                  </a:lnTo>
                  <a:lnTo>
                    <a:pt x="56684" y="1428598"/>
                  </a:lnTo>
                  <a:lnTo>
                    <a:pt x="47567" y="1425424"/>
                  </a:lnTo>
                  <a:lnTo>
                    <a:pt x="39639" y="1421853"/>
                  </a:lnTo>
                  <a:lnTo>
                    <a:pt x="32900" y="1418679"/>
                  </a:lnTo>
                  <a:lnTo>
                    <a:pt x="27351" y="1415505"/>
                  </a:lnTo>
                  <a:lnTo>
                    <a:pt x="23387" y="1412331"/>
                  </a:lnTo>
                  <a:lnTo>
                    <a:pt x="20216" y="1409157"/>
                  </a:lnTo>
                  <a:lnTo>
                    <a:pt x="19423" y="1407967"/>
                  </a:lnTo>
                  <a:lnTo>
                    <a:pt x="18630" y="1406776"/>
                  </a:lnTo>
                  <a:lnTo>
                    <a:pt x="18234" y="1405189"/>
                  </a:lnTo>
                  <a:lnTo>
                    <a:pt x="18630" y="1403999"/>
                  </a:lnTo>
                  <a:lnTo>
                    <a:pt x="16252" y="1398445"/>
                  </a:lnTo>
                  <a:lnTo>
                    <a:pt x="13874" y="1390906"/>
                  </a:lnTo>
                  <a:lnTo>
                    <a:pt x="11892" y="1381781"/>
                  </a:lnTo>
                  <a:lnTo>
                    <a:pt x="9910" y="1371465"/>
                  </a:lnTo>
                  <a:lnTo>
                    <a:pt x="7531" y="1359166"/>
                  </a:lnTo>
                  <a:lnTo>
                    <a:pt x="5549" y="1346073"/>
                  </a:lnTo>
                  <a:lnTo>
                    <a:pt x="3964" y="1331393"/>
                  </a:lnTo>
                  <a:lnTo>
                    <a:pt x="2775" y="1315920"/>
                  </a:lnTo>
                  <a:lnTo>
                    <a:pt x="1189" y="1299256"/>
                  </a:lnTo>
                  <a:lnTo>
                    <a:pt x="396" y="1282196"/>
                  </a:lnTo>
                  <a:lnTo>
                    <a:pt x="0" y="1263945"/>
                  </a:lnTo>
                  <a:lnTo>
                    <a:pt x="396" y="1245297"/>
                  </a:lnTo>
                  <a:lnTo>
                    <a:pt x="793" y="1226253"/>
                  </a:lnTo>
                  <a:lnTo>
                    <a:pt x="2378" y="1206812"/>
                  </a:lnTo>
                  <a:lnTo>
                    <a:pt x="4360" y="1187371"/>
                  </a:lnTo>
                  <a:lnTo>
                    <a:pt x="6739" y="1167533"/>
                  </a:lnTo>
                  <a:lnTo>
                    <a:pt x="10306" y="1147696"/>
                  </a:lnTo>
                  <a:lnTo>
                    <a:pt x="14270" y="1127858"/>
                  </a:lnTo>
                  <a:lnTo>
                    <a:pt x="19423" y="1108417"/>
                  </a:lnTo>
                  <a:lnTo>
                    <a:pt x="22594" y="1098498"/>
                  </a:lnTo>
                  <a:lnTo>
                    <a:pt x="25369" y="1088976"/>
                  </a:lnTo>
                  <a:lnTo>
                    <a:pt x="28540" y="1079851"/>
                  </a:lnTo>
                  <a:lnTo>
                    <a:pt x="32504" y="1070329"/>
                  </a:lnTo>
                  <a:lnTo>
                    <a:pt x="36468" y="1061203"/>
                  </a:lnTo>
                  <a:lnTo>
                    <a:pt x="40035" y="1052475"/>
                  </a:lnTo>
                  <a:lnTo>
                    <a:pt x="44792" y="1043349"/>
                  </a:lnTo>
                  <a:lnTo>
                    <a:pt x="49549" y="1034621"/>
                  </a:lnTo>
                  <a:lnTo>
                    <a:pt x="53909" y="1026289"/>
                  </a:lnTo>
                  <a:lnTo>
                    <a:pt x="59458" y="1018354"/>
                  </a:lnTo>
                  <a:lnTo>
                    <a:pt x="65008" y="1010022"/>
                  </a:lnTo>
                  <a:lnTo>
                    <a:pt x="70557" y="1002087"/>
                  </a:lnTo>
                  <a:lnTo>
                    <a:pt x="76899" y="994548"/>
                  </a:lnTo>
                  <a:lnTo>
                    <a:pt x="83242" y="987407"/>
                  </a:lnTo>
                  <a:lnTo>
                    <a:pt x="89980" y="980662"/>
                  </a:lnTo>
                  <a:lnTo>
                    <a:pt x="97115" y="973917"/>
                  </a:lnTo>
                  <a:lnTo>
                    <a:pt x="104250" y="967569"/>
                  </a:lnTo>
                  <a:lnTo>
                    <a:pt x="112178" y="961618"/>
                  </a:lnTo>
                  <a:lnTo>
                    <a:pt x="120106" y="956063"/>
                  </a:lnTo>
                  <a:lnTo>
                    <a:pt x="128430" y="950905"/>
                  </a:lnTo>
                  <a:lnTo>
                    <a:pt x="137547" y="946144"/>
                  </a:lnTo>
                  <a:lnTo>
                    <a:pt x="146664" y="941383"/>
                  </a:lnTo>
                  <a:lnTo>
                    <a:pt x="155781" y="937416"/>
                  </a:lnTo>
                  <a:lnTo>
                    <a:pt x="166087" y="933845"/>
                  </a:lnTo>
                  <a:lnTo>
                    <a:pt x="175997" y="930671"/>
                  </a:lnTo>
                  <a:lnTo>
                    <a:pt x="187096" y="927894"/>
                  </a:lnTo>
                  <a:lnTo>
                    <a:pt x="190663" y="927497"/>
                  </a:lnTo>
                  <a:lnTo>
                    <a:pt x="198591" y="927894"/>
                  </a:lnTo>
                  <a:lnTo>
                    <a:pt x="221185" y="929084"/>
                  </a:lnTo>
                  <a:lnTo>
                    <a:pt x="254878" y="931861"/>
                  </a:lnTo>
                  <a:lnTo>
                    <a:pt x="371813" y="1304811"/>
                  </a:lnTo>
                  <a:lnTo>
                    <a:pt x="360714" y="1193322"/>
                  </a:lnTo>
                  <a:lnTo>
                    <a:pt x="355165" y="993358"/>
                  </a:lnTo>
                  <a:lnTo>
                    <a:pt x="347633" y="973917"/>
                  </a:lnTo>
                  <a:lnTo>
                    <a:pt x="362300" y="948525"/>
                  </a:lnTo>
                  <a:lnTo>
                    <a:pt x="395993" y="948525"/>
                  </a:lnTo>
                  <a:lnTo>
                    <a:pt x="409866" y="973917"/>
                  </a:lnTo>
                  <a:lnTo>
                    <a:pt x="403524" y="996532"/>
                  </a:lnTo>
                  <a:lnTo>
                    <a:pt x="443956" y="1288147"/>
                  </a:lnTo>
                  <a:lnTo>
                    <a:pt x="437614" y="937019"/>
                  </a:lnTo>
                  <a:lnTo>
                    <a:pt x="444749" y="933448"/>
                  </a:lnTo>
                  <a:lnTo>
                    <a:pt x="449902" y="930671"/>
                  </a:lnTo>
                  <a:lnTo>
                    <a:pt x="453073" y="928687"/>
                  </a:lnTo>
                  <a:lnTo>
                    <a:pt x="453866" y="927894"/>
                  </a:lnTo>
                  <a:lnTo>
                    <a:pt x="460208" y="927100"/>
                  </a:lnTo>
                  <a:close/>
                  <a:moveTo>
                    <a:pt x="1383083" y="640160"/>
                  </a:moveTo>
                  <a:lnTo>
                    <a:pt x="1382686" y="644922"/>
                  </a:lnTo>
                  <a:lnTo>
                    <a:pt x="1384275" y="651669"/>
                  </a:lnTo>
                  <a:lnTo>
                    <a:pt x="1385070" y="658813"/>
                  </a:lnTo>
                  <a:lnTo>
                    <a:pt x="1385467" y="666750"/>
                  </a:lnTo>
                  <a:lnTo>
                    <a:pt x="1385864" y="674688"/>
                  </a:lnTo>
                  <a:lnTo>
                    <a:pt x="1386262" y="674688"/>
                  </a:lnTo>
                  <a:lnTo>
                    <a:pt x="1385467" y="660797"/>
                  </a:lnTo>
                  <a:lnTo>
                    <a:pt x="1383083" y="640160"/>
                  </a:lnTo>
                  <a:close/>
                  <a:moveTo>
                    <a:pt x="153566" y="634207"/>
                  </a:moveTo>
                  <a:lnTo>
                    <a:pt x="152376" y="649288"/>
                  </a:lnTo>
                  <a:lnTo>
                    <a:pt x="152773" y="649685"/>
                  </a:lnTo>
                  <a:lnTo>
                    <a:pt x="153566" y="634207"/>
                  </a:lnTo>
                  <a:close/>
                  <a:moveTo>
                    <a:pt x="155152" y="615157"/>
                  </a:moveTo>
                  <a:lnTo>
                    <a:pt x="153566" y="633810"/>
                  </a:lnTo>
                  <a:lnTo>
                    <a:pt x="154359" y="626666"/>
                  </a:lnTo>
                  <a:lnTo>
                    <a:pt x="155548" y="619919"/>
                  </a:lnTo>
                  <a:lnTo>
                    <a:pt x="155152" y="615157"/>
                  </a:lnTo>
                  <a:close/>
                  <a:moveTo>
                    <a:pt x="1356862" y="559594"/>
                  </a:moveTo>
                  <a:lnTo>
                    <a:pt x="1359643" y="561578"/>
                  </a:lnTo>
                  <a:lnTo>
                    <a:pt x="1362424" y="563960"/>
                  </a:lnTo>
                  <a:lnTo>
                    <a:pt x="1367589" y="569516"/>
                  </a:lnTo>
                  <a:lnTo>
                    <a:pt x="1365205" y="565547"/>
                  </a:lnTo>
                  <a:lnTo>
                    <a:pt x="1362424" y="562372"/>
                  </a:lnTo>
                  <a:lnTo>
                    <a:pt x="1361232" y="561181"/>
                  </a:lnTo>
                  <a:lnTo>
                    <a:pt x="1359643" y="560388"/>
                  </a:lnTo>
                  <a:lnTo>
                    <a:pt x="1358451" y="559991"/>
                  </a:lnTo>
                  <a:lnTo>
                    <a:pt x="1356862" y="559594"/>
                  </a:lnTo>
                  <a:close/>
                  <a:moveTo>
                    <a:pt x="180128" y="534591"/>
                  </a:moveTo>
                  <a:lnTo>
                    <a:pt x="178939" y="535385"/>
                  </a:lnTo>
                  <a:lnTo>
                    <a:pt x="176956" y="536178"/>
                  </a:lnTo>
                  <a:lnTo>
                    <a:pt x="175767" y="536972"/>
                  </a:lnTo>
                  <a:lnTo>
                    <a:pt x="173388" y="540544"/>
                  </a:lnTo>
                  <a:lnTo>
                    <a:pt x="170613" y="544513"/>
                  </a:lnTo>
                  <a:lnTo>
                    <a:pt x="175767" y="539353"/>
                  </a:lnTo>
                  <a:lnTo>
                    <a:pt x="178939" y="536575"/>
                  </a:lnTo>
                  <a:lnTo>
                    <a:pt x="181714" y="534591"/>
                  </a:lnTo>
                  <a:lnTo>
                    <a:pt x="180128" y="534591"/>
                  </a:lnTo>
                  <a:close/>
                  <a:moveTo>
                    <a:pt x="1221780" y="479425"/>
                  </a:moveTo>
                  <a:lnTo>
                    <a:pt x="1236480" y="479425"/>
                  </a:lnTo>
                  <a:lnTo>
                    <a:pt x="1251578" y="480219"/>
                  </a:lnTo>
                  <a:lnTo>
                    <a:pt x="1267072" y="481806"/>
                  </a:lnTo>
                  <a:lnTo>
                    <a:pt x="1282964" y="484585"/>
                  </a:lnTo>
                  <a:lnTo>
                    <a:pt x="1299253" y="488156"/>
                  </a:lnTo>
                  <a:lnTo>
                    <a:pt x="1315940" y="492919"/>
                  </a:lnTo>
                  <a:lnTo>
                    <a:pt x="1323886" y="495300"/>
                  </a:lnTo>
                  <a:lnTo>
                    <a:pt x="1332229" y="498872"/>
                  </a:lnTo>
                  <a:lnTo>
                    <a:pt x="1340970" y="502047"/>
                  </a:lnTo>
                  <a:lnTo>
                    <a:pt x="1349710" y="505619"/>
                  </a:lnTo>
                  <a:lnTo>
                    <a:pt x="1358054" y="509588"/>
                  </a:lnTo>
                  <a:lnTo>
                    <a:pt x="1366794" y="513953"/>
                  </a:lnTo>
                  <a:lnTo>
                    <a:pt x="1368383" y="515144"/>
                  </a:lnTo>
                  <a:lnTo>
                    <a:pt x="1370370" y="516731"/>
                  </a:lnTo>
                  <a:lnTo>
                    <a:pt x="1374343" y="521494"/>
                  </a:lnTo>
                  <a:lnTo>
                    <a:pt x="1378713" y="527844"/>
                  </a:lnTo>
                  <a:lnTo>
                    <a:pt x="1383878" y="536178"/>
                  </a:lnTo>
                  <a:lnTo>
                    <a:pt x="1388646" y="545703"/>
                  </a:lnTo>
                  <a:lnTo>
                    <a:pt x="1393413" y="556022"/>
                  </a:lnTo>
                  <a:lnTo>
                    <a:pt x="1397783" y="567928"/>
                  </a:lnTo>
                  <a:lnTo>
                    <a:pt x="1401756" y="580231"/>
                  </a:lnTo>
                  <a:lnTo>
                    <a:pt x="1404935" y="592931"/>
                  </a:lnTo>
                  <a:lnTo>
                    <a:pt x="1406127" y="599282"/>
                  </a:lnTo>
                  <a:lnTo>
                    <a:pt x="1407319" y="605632"/>
                  </a:lnTo>
                  <a:lnTo>
                    <a:pt x="1407716" y="612378"/>
                  </a:lnTo>
                  <a:lnTo>
                    <a:pt x="1408113" y="618728"/>
                  </a:lnTo>
                  <a:lnTo>
                    <a:pt x="1408113" y="624682"/>
                  </a:lnTo>
                  <a:lnTo>
                    <a:pt x="1408113" y="631032"/>
                  </a:lnTo>
                  <a:lnTo>
                    <a:pt x="1407319" y="637382"/>
                  </a:lnTo>
                  <a:lnTo>
                    <a:pt x="1406524" y="643335"/>
                  </a:lnTo>
                  <a:lnTo>
                    <a:pt x="1404935" y="649288"/>
                  </a:lnTo>
                  <a:lnTo>
                    <a:pt x="1402551" y="654844"/>
                  </a:lnTo>
                  <a:lnTo>
                    <a:pt x="1400167" y="660400"/>
                  </a:lnTo>
                  <a:lnTo>
                    <a:pt x="1397386" y="665163"/>
                  </a:lnTo>
                  <a:lnTo>
                    <a:pt x="1393810" y="670322"/>
                  </a:lnTo>
                  <a:lnTo>
                    <a:pt x="1389440" y="675085"/>
                  </a:lnTo>
                  <a:lnTo>
                    <a:pt x="1391427" y="675878"/>
                  </a:lnTo>
                  <a:lnTo>
                    <a:pt x="1392619" y="677466"/>
                  </a:lnTo>
                  <a:lnTo>
                    <a:pt x="1393413" y="679053"/>
                  </a:lnTo>
                  <a:lnTo>
                    <a:pt x="1394605" y="681832"/>
                  </a:lnTo>
                  <a:lnTo>
                    <a:pt x="1396591" y="687785"/>
                  </a:lnTo>
                  <a:lnTo>
                    <a:pt x="1398975" y="694928"/>
                  </a:lnTo>
                  <a:lnTo>
                    <a:pt x="1400167" y="703263"/>
                  </a:lnTo>
                  <a:lnTo>
                    <a:pt x="1401359" y="712788"/>
                  </a:lnTo>
                  <a:lnTo>
                    <a:pt x="1402154" y="723107"/>
                  </a:lnTo>
                  <a:lnTo>
                    <a:pt x="1402154" y="734616"/>
                  </a:lnTo>
                  <a:lnTo>
                    <a:pt x="1402154" y="746125"/>
                  </a:lnTo>
                  <a:lnTo>
                    <a:pt x="1401359" y="757635"/>
                  </a:lnTo>
                  <a:lnTo>
                    <a:pt x="1399770" y="768350"/>
                  </a:lnTo>
                  <a:lnTo>
                    <a:pt x="1398181" y="777082"/>
                  </a:lnTo>
                  <a:lnTo>
                    <a:pt x="1395797" y="784225"/>
                  </a:lnTo>
                  <a:lnTo>
                    <a:pt x="1394605" y="787004"/>
                  </a:lnTo>
                  <a:lnTo>
                    <a:pt x="1393413" y="789782"/>
                  </a:lnTo>
                  <a:lnTo>
                    <a:pt x="1392221" y="791766"/>
                  </a:lnTo>
                  <a:lnTo>
                    <a:pt x="1390632" y="793354"/>
                  </a:lnTo>
                  <a:lnTo>
                    <a:pt x="1389043" y="794147"/>
                  </a:lnTo>
                  <a:lnTo>
                    <a:pt x="1387454" y="794941"/>
                  </a:lnTo>
                  <a:lnTo>
                    <a:pt x="1386262" y="794147"/>
                  </a:lnTo>
                  <a:lnTo>
                    <a:pt x="1385070" y="793354"/>
                  </a:lnTo>
                  <a:lnTo>
                    <a:pt x="1383878" y="792163"/>
                  </a:lnTo>
                  <a:lnTo>
                    <a:pt x="1382289" y="790575"/>
                  </a:lnTo>
                  <a:lnTo>
                    <a:pt x="1379905" y="785813"/>
                  </a:lnTo>
                  <a:lnTo>
                    <a:pt x="1377918" y="779463"/>
                  </a:lnTo>
                  <a:lnTo>
                    <a:pt x="1375137" y="788988"/>
                  </a:lnTo>
                  <a:lnTo>
                    <a:pt x="1372356" y="798116"/>
                  </a:lnTo>
                  <a:lnTo>
                    <a:pt x="1368781" y="807244"/>
                  </a:lnTo>
                  <a:lnTo>
                    <a:pt x="1365602" y="816372"/>
                  </a:lnTo>
                  <a:lnTo>
                    <a:pt x="1361232" y="825104"/>
                  </a:lnTo>
                  <a:lnTo>
                    <a:pt x="1357259" y="833438"/>
                  </a:lnTo>
                  <a:lnTo>
                    <a:pt x="1352889" y="842169"/>
                  </a:lnTo>
                  <a:lnTo>
                    <a:pt x="1348121" y="850504"/>
                  </a:lnTo>
                  <a:lnTo>
                    <a:pt x="1343354" y="858044"/>
                  </a:lnTo>
                  <a:lnTo>
                    <a:pt x="1338189" y="865585"/>
                  </a:lnTo>
                  <a:lnTo>
                    <a:pt x="1333024" y="873126"/>
                  </a:lnTo>
                  <a:lnTo>
                    <a:pt x="1327462" y="880269"/>
                  </a:lnTo>
                  <a:lnTo>
                    <a:pt x="1321899" y="887413"/>
                  </a:lnTo>
                  <a:lnTo>
                    <a:pt x="1316337" y="893763"/>
                  </a:lnTo>
                  <a:lnTo>
                    <a:pt x="1310378" y="900113"/>
                  </a:lnTo>
                  <a:lnTo>
                    <a:pt x="1304418" y="906463"/>
                  </a:lnTo>
                  <a:lnTo>
                    <a:pt x="1298459" y="912416"/>
                  </a:lnTo>
                  <a:lnTo>
                    <a:pt x="1292499" y="917972"/>
                  </a:lnTo>
                  <a:lnTo>
                    <a:pt x="1286540" y="922735"/>
                  </a:lnTo>
                  <a:lnTo>
                    <a:pt x="1280183" y="927497"/>
                  </a:lnTo>
                  <a:lnTo>
                    <a:pt x="1274224" y="932260"/>
                  </a:lnTo>
                  <a:lnTo>
                    <a:pt x="1268661" y="936229"/>
                  </a:lnTo>
                  <a:lnTo>
                    <a:pt x="1262702" y="940197"/>
                  </a:lnTo>
                  <a:lnTo>
                    <a:pt x="1256743" y="943769"/>
                  </a:lnTo>
                  <a:lnTo>
                    <a:pt x="1250783" y="946548"/>
                  </a:lnTo>
                  <a:lnTo>
                    <a:pt x="1245221" y="949326"/>
                  </a:lnTo>
                  <a:lnTo>
                    <a:pt x="1239261" y="951707"/>
                  </a:lnTo>
                  <a:lnTo>
                    <a:pt x="1233699" y="953691"/>
                  </a:lnTo>
                  <a:lnTo>
                    <a:pt x="1228932" y="954882"/>
                  </a:lnTo>
                  <a:lnTo>
                    <a:pt x="1223767" y="956073"/>
                  </a:lnTo>
                  <a:lnTo>
                    <a:pt x="1218602" y="956469"/>
                  </a:lnTo>
                  <a:lnTo>
                    <a:pt x="1214232" y="957263"/>
                  </a:lnTo>
                  <a:lnTo>
                    <a:pt x="1208272" y="956469"/>
                  </a:lnTo>
                  <a:lnTo>
                    <a:pt x="1202313" y="956073"/>
                  </a:lnTo>
                  <a:lnTo>
                    <a:pt x="1195956" y="954882"/>
                  </a:lnTo>
                  <a:lnTo>
                    <a:pt x="1189996" y="953691"/>
                  </a:lnTo>
                  <a:lnTo>
                    <a:pt x="1183640" y="952104"/>
                  </a:lnTo>
                  <a:lnTo>
                    <a:pt x="1177283" y="949326"/>
                  </a:lnTo>
                  <a:lnTo>
                    <a:pt x="1171323" y="946944"/>
                  </a:lnTo>
                  <a:lnTo>
                    <a:pt x="1164967" y="944166"/>
                  </a:lnTo>
                  <a:lnTo>
                    <a:pt x="1158610" y="940594"/>
                  </a:lnTo>
                  <a:lnTo>
                    <a:pt x="1152253" y="937419"/>
                  </a:lnTo>
                  <a:lnTo>
                    <a:pt x="1146294" y="933054"/>
                  </a:lnTo>
                  <a:lnTo>
                    <a:pt x="1140334" y="928291"/>
                  </a:lnTo>
                  <a:lnTo>
                    <a:pt x="1133977" y="923926"/>
                  </a:lnTo>
                  <a:lnTo>
                    <a:pt x="1128018" y="918766"/>
                  </a:lnTo>
                  <a:lnTo>
                    <a:pt x="1122058" y="913210"/>
                  </a:lnTo>
                  <a:lnTo>
                    <a:pt x="1116099" y="907257"/>
                  </a:lnTo>
                  <a:lnTo>
                    <a:pt x="1110537" y="901304"/>
                  </a:lnTo>
                  <a:lnTo>
                    <a:pt x="1104975" y="894557"/>
                  </a:lnTo>
                  <a:lnTo>
                    <a:pt x="1099810" y="887810"/>
                  </a:lnTo>
                  <a:lnTo>
                    <a:pt x="1094645" y="880666"/>
                  </a:lnTo>
                  <a:lnTo>
                    <a:pt x="1089877" y="873522"/>
                  </a:lnTo>
                  <a:lnTo>
                    <a:pt x="1085507" y="865585"/>
                  </a:lnTo>
                  <a:lnTo>
                    <a:pt x="1080739" y="857647"/>
                  </a:lnTo>
                  <a:lnTo>
                    <a:pt x="1076766" y="849313"/>
                  </a:lnTo>
                  <a:lnTo>
                    <a:pt x="1072793" y="840582"/>
                  </a:lnTo>
                  <a:lnTo>
                    <a:pt x="1069218" y="831851"/>
                  </a:lnTo>
                  <a:lnTo>
                    <a:pt x="1066039" y="822722"/>
                  </a:lnTo>
                  <a:lnTo>
                    <a:pt x="1063258" y="813197"/>
                  </a:lnTo>
                  <a:lnTo>
                    <a:pt x="1060875" y="803672"/>
                  </a:lnTo>
                  <a:lnTo>
                    <a:pt x="1058491" y="793354"/>
                  </a:lnTo>
                  <a:lnTo>
                    <a:pt x="1056504" y="783432"/>
                  </a:lnTo>
                  <a:lnTo>
                    <a:pt x="1055312" y="772716"/>
                  </a:lnTo>
                  <a:lnTo>
                    <a:pt x="1054915" y="773113"/>
                  </a:lnTo>
                  <a:lnTo>
                    <a:pt x="1054518" y="773113"/>
                  </a:lnTo>
                  <a:lnTo>
                    <a:pt x="1053723" y="771525"/>
                  </a:lnTo>
                  <a:lnTo>
                    <a:pt x="1052929" y="767954"/>
                  </a:lnTo>
                  <a:lnTo>
                    <a:pt x="1051737" y="762000"/>
                  </a:lnTo>
                  <a:lnTo>
                    <a:pt x="1048558" y="745729"/>
                  </a:lnTo>
                  <a:lnTo>
                    <a:pt x="1046174" y="726282"/>
                  </a:lnTo>
                  <a:lnTo>
                    <a:pt x="1043393" y="706041"/>
                  </a:lnTo>
                  <a:lnTo>
                    <a:pt x="1042201" y="688578"/>
                  </a:lnTo>
                  <a:lnTo>
                    <a:pt x="1042201" y="681435"/>
                  </a:lnTo>
                  <a:lnTo>
                    <a:pt x="1042599" y="675878"/>
                  </a:lnTo>
                  <a:lnTo>
                    <a:pt x="1043393" y="672307"/>
                  </a:lnTo>
                  <a:lnTo>
                    <a:pt x="1043791" y="671116"/>
                  </a:lnTo>
                  <a:lnTo>
                    <a:pt x="1044585" y="671116"/>
                  </a:lnTo>
                  <a:lnTo>
                    <a:pt x="1045777" y="671116"/>
                  </a:lnTo>
                  <a:lnTo>
                    <a:pt x="1046969" y="671910"/>
                  </a:lnTo>
                  <a:lnTo>
                    <a:pt x="1048956" y="674291"/>
                  </a:lnTo>
                  <a:lnTo>
                    <a:pt x="1048558" y="662385"/>
                  </a:lnTo>
                  <a:lnTo>
                    <a:pt x="1048161" y="649685"/>
                  </a:lnTo>
                  <a:lnTo>
                    <a:pt x="1048558" y="636588"/>
                  </a:lnTo>
                  <a:lnTo>
                    <a:pt x="1050147" y="622697"/>
                  </a:lnTo>
                  <a:lnTo>
                    <a:pt x="1052929" y="624682"/>
                  </a:lnTo>
                  <a:lnTo>
                    <a:pt x="1055710" y="626666"/>
                  </a:lnTo>
                  <a:lnTo>
                    <a:pt x="1058888" y="627857"/>
                  </a:lnTo>
                  <a:lnTo>
                    <a:pt x="1061669" y="629047"/>
                  </a:lnTo>
                  <a:lnTo>
                    <a:pt x="1065245" y="629841"/>
                  </a:lnTo>
                  <a:lnTo>
                    <a:pt x="1068423" y="630238"/>
                  </a:lnTo>
                  <a:lnTo>
                    <a:pt x="1075575" y="630635"/>
                  </a:lnTo>
                  <a:lnTo>
                    <a:pt x="1082726" y="630238"/>
                  </a:lnTo>
                  <a:lnTo>
                    <a:pt x="1090672" y="629047"/>
                  </a:lnTo>
                  <a:lnTo>
                    <a:pt x="1099412" y="627063"/>
                  </a:lnTo>
                  <a:lnTo>
                    <a:pt x="1108153" y="623888"/>
                  </a:lnTo>
                  <a:lnTo>
                    <a:pt x="1116894" y="621110"/>
                  </a:lnTo>
                  <a:lnTo>
                    <a:pt x="1126429" y="617141"/>
                  </a:lnTo>
                  <a:lnTo>
                    <a:pt x="1146294" y="608410"/>
                  </a:lnTo>
                  <a:lnTo>
                    <a:pt x="1187613" y="588169"/>
                  </a:lnTo>
                  <a:lnTo>
                    <a:pt x="1176886" y="592535"/>
                  </a:lnTo>
                  <a:lnTo>
                    <a:pt x="1167350" y="597297"/>
                  </a:lnTo>
                  <a:lnTo>
                    <a:pt x="1158213" y="601663"/>
                  </a:lnTo>
                  <a:lnTo>
                    <a:pt x="1149869" y="605235"/>
                  </a:lnTo>
                  <a:lnTo>
                    <a:pt x="1141923" y="607616"/>
                  </a:lnTo>
                  <a:lnTo>
                    <a:pt x="1134375" y="609203"/>
                  </a:lnTo>
                  <a:lnTo>
                    <a:pt x="1126826" y="610394"/>
                  </a:lnTo>
                  <a:lnTo>
                    <a:pt x="1120072" y="611188"/>
                  </a:lnTo>
                  <a:lnTo>
                    <a:pt x="1113318" y="611188"/>
                  </a:lnTo>
                  <a:lnTo>
                    <a:pt x="1106564" y="610791"/>
                  </a:lnTo>
                  <a:lnTo>
                    <a:pt x="1100604" y="609600"/>
                  </a:lnTo>
                  <a:lnTo>
                    <a:pt x="1094645" y="608410"/>
                  </a:lnTo>
                  <a:lnTo>
                    <a:pt x="1089083" y="606822"/>
                  </a:lnTo>
                  <a:lnTo>
                    <a:pt x="1083521" y="604044"/>
                  </a:lnTo>
                  <a:lnTo>
                    <a:pt x="1079150" y="601663"/>
                  </a:lnTo>
                  <a:lnTo>
                    <a:pt x="1073985" y="599282"/>
                  </a:lnTo>
                  <a:lnTo>
                    <a:pt x="1069615" y="596107"/>
                  </a:lnTo>
                  <a:lnTo>
                    <a:pt x="1065642" y="592931"/>
                  </a:lnTo>
                  <a:lnTo>
                    <a:pt x="1061669" y="589360"/>
                  </a:lnTo>
                  <a:lnTo>
                    <a:pt x="1058491" y="586185"/>
                  </a:lnTo>
                  <a:lnTo>
                    <a:pt x="1052134" y="579041"/>
                  </a:lnTo>
                  <a:lnTo>
                    <a:pt x="1046572" y="572294"/>
                  </a:lnTo>
                  <a:lnTo>
                    <a:pt x="1042201" y="565944"/>
                  </a:lnTo>
                  <a:lnTo>
                    <a:pt x="1039023" y="560388"/>
                  </a:lnTo>
                  <a:lnTo>
                    <a:pt x="1036639" y="555625"/>
                  </a:lnTo>
                  <a:lnTo>
                    <a:pt x="1035050" y="552053"/>
                  </a:lnTo>
                  <a:lnTo>
                    <a:pt x="1041407" y="546497"/>
                  </a:lnTo>
                  <a:lnTo>
                    <a:pt x="1049353" y="540147"/>
                  </a:lnTo>
                  <a:lnTo>
                    <a:pt x="1060477" y="532606"/>
                  </a:lnTo>
                  <a:lnTo>
                    <a:pt x="1074383" y="523478"/>
                  </a:lnTo>
                  <a:lnTo>
                    <a:pt x="1082329" y="519113"/>
                  </a:lnTo>
                  <a:lnTo>
                    <a:pt x="1090672" y="514350"/>
                  </a:lnTo>
                  <a:lnTo>
                    <a:pt x="1100207" y="509588"/>
                  </a:lnTo>
                  <a:lnTo>
                    <a:pt x="1109742" y="505619"/>
                  </a:lnTo>
                  <a:lnTo>
                    <a:pt x="1120072" y="500856"/>
                  </a:lnTo>
                  <a:lnTo>
                    <a:pt x="1130799" y="496888"/>
                  </a:lnTo>
                  <a:lnTo>
                    <a:pt x="1142321" y="492919"/>
                  </a:lnTo>
                  <a:lnTo>
                    <a:pt x="1154637" y="489347"/>
                  </a:lnTo>
                  <a:lnTo>
                    <a:pt x="1166953" y="486172"/>
                  </a:lnTo>
                  <a:lnTo>
                    <a:pt x="1179667" y="483791"/>
                  </a:lnTo>
                  <a:lnTo>
                    <a:pt x="1193175" y="481410"/>
                  </a:lnTo>
                  <a:lnTo>
                    <a:pt x="1207478" y="480219"/>
                  </a:lnTo>
                  <a:lnTo>
                    <a:pt x="1221780" y="479425"/>
                  </a:lnTo>
                  <a:close/>
                  <a:moveTo>
                    <a:pt x="301839" y="454025"/>
                  </a:moveTo>
                  <a:lnTo>
                    <a:pt x="316508" y="454422"/>
                  </a:lnTo>
                  <a:lnTo>
                    <a:pt x="330781" y="454819"/>
                  </a:lnTo>
                  <a:lnTo>
                    <a:pt x="344656" y="456803"/>
                  </a:lnTo>
                  <a:lnTo>
                    <a:pt x="358136" y="458788"/>
                  </a:lnTo>
                  <a:lnTo>
                    <a:pt x="371219" y="461169"/>
                  </a:lnTo>
                  <a:lnTo>
                    <a:pt x="383509" y="464344"/>
                  </a:lnTo>
                  <a:lnTo>
                    <a:pt x="395799" y="467916"/>
                  </a:lnTo>
                  <a:lnTo>
                    <a:pt x="406900" y="471885"/>
                  </a:lnTo>
                  <a:lnTo>
                    <a:pt x="418000" y="475853"/>
                  </a:lnTo>
                  <a:lnTo>
                    <a:pt x="428308" y="480219"/>
                  </a:lnTo>
                  <a:lnTo>
                    <a:pt x="437823" y="484981"/>
                  </a:lnTo>
                  <a:lnTo>
                    <a:pt x="446941" y="489347"/>
                  </a:lnTo>
                  <a:lnTo>
                    <a:pt x="455663" y="494110"/>
                  </a:lnTo>
                  <a:lnTo>
                    <a:pt x="463593" y="498872"/>
                  </a:lnTo>
                  <a:lnTo>
                    <a:pt x="477468" y="507206"/>
                  </a:lnTo>
                  <a:lnTo>
                    <a:pt x="488173" y="515144"/>
                  </a:lnTo>
                  <a:lnTo>
                    <a:pt x="496498" y="521097"/>
                  </a:lnTo>
                  <a:lnTo>
                    <a:pt x="503238" y="527050"/>
                  </a:lnTo>
                  <a:lnTo>
                    <a:pt x="500859" y="531019"/>
                  </a:lnTo>
                  <a:lnTo>
                    <a:pt x="498877" y="534988"/>
                  </a:lnTo>
                  <a:lnTo>
                    <a:pt x="495309" y="540941"/>
                  </a:lnTo>
                  <a:lnTo>
                    <a:pt x="491344" y="547291"/>
                  </a:lnTo>
                  <a:lnTo>
                    <a:pt x="485794" y="554038"/>
                  </a:lnTo>
                  <a:lnTo>
                    <a:pt x="479451" y="561181"/>
                  </a:lnTo>
                  <a:lnTo>
                    <a:pt x="476279" y="564753"/>
                  </a:lnTo>
                  <a:lnTo>
                    <a:pt x="472315" y="567928"/>
                  </a:lnTo>
                  <a:lnTo>
                    <a:pt x="467954" y="570707"/>
                  </a:lnTo>
                  <a:lnTo>
                    <a:pt x="463989" y="573882"/>
                  </a:lnTo>
                  <a:lnTo>
                    <a:pt x="459232" y="576660"/>
                  </a:lnTo>
                  <a:lnTo>
                    <a:pt x="454078" y="579438"/>
                  </a:lnTo>
                  <a:lnTo>
                    <a:pt x="448924" y="581422"/>
                  </a:lnTo>
                  <a:lnTo>
                    <a:pt x="443373" y="583010"/>
                  </a:lnTo>
                  <a:lnTo>
                    <a:pt x="437427" y="584994"/>
                  </a:lnTo>
                  <a:lnTo>
                    <a:pt x="431480" y="585788"/>
                  </a:lnTo>
                  <a:lnTo>
                    <a:pt x="424740" y="586185"/>
                  </a:lnTo>
                  <a:lnTo>
                    <a:pt x="418000" y="586185"/>
                  </a:lnTo>
                  <a:lnTo>
                    <a:pt x="411261" y="585788"/>
                  </a:lnTo>
                  <a:lnTo>
                    <a:pt x="403728" y="584200"/>
                  </a:lnTo>
                  <a:lnTo>
                    <a:pt x="396195" y="582216"/>
                  </a:lnTo>
                  <a:lnTo>
                    <a:pt x="388266" y="579835"/>
                  </a:lnTo>
                  <a:lnTo>
                    <a:pt x="379544" y="576263"/>
                  </a:lnTo>
                  <a:lnTo>
                    <a:pt x="370822" y="572294"/>
                  </a:lnTo>
                  <a:lnTo>
                    <a:pt x="361307" y="567531"/>
                  </a:lnTo>
                  <a:lnTo>
                    <a:pt x="350603" y="563166"/>
                  </a:lnTo>
                  <a:lnTo>
                    <a:pt x="392231" y="583010"/>
                  </a:lnTo>
                  <a:lnTo>
                    <a:pt x="411657" y="592138"/>
                  </a:lnTo>
                  <a:lnTo>
                    <a:pt x="420776" y="595710"/>
                  </a:lnTo>
                  <a:lnTo>
                    <a:pt x="429894" y="599282"/>
                  </a:lnTo>
                  <a:lnTo>
                    <a:pt x="438616" y="601663"/>
                  </a:lnTo>
                  <a:lnTo>
                    <a:pt x="446941" y="603647"/>
                  </a:lnTo>
                  <a:lnTo>
                    <a:pt x="454871" y="605235"/>
                  </a:lnTo>
                  <a:lnTo>
                    <a:pt x="462403" y="606028"/>
                  </a:lnTo>
                  <a:lnTo>
                    <a:pt x="469539" y="605632"/>
                  </a:lnTo>
                  <a:lnTo>
                    <a:pt x="472711" y="604441"/>
                  </a:lnTo>
                  <a:lnTo>
                    <a:pt x="476279" y="603647"/>
                  </a:lnTo>
                  <a:lnTo>
                    <a:pt x="479054" y="602853"/>
                  </a:lnTo>
                  <a:lnTo>
                    <a:pt x="481829" y="601266"/>
                  </a:lnTo>
                  <a:lnTo>
                    <a:pt x="485001" y="599678"/>
                  </a:lnTo>
                  <a:lnTo>
                    <a:pt x="487380" y="597694"/>
                  </a:lnTo>
                  <a:lnTo>
                    <a:pt x="489362" y="611982"/>
                  </a:lnTo>
                  <a:lnTo>
                    <a:pt x="489758" y="624682"/>
                  </a:lnTo>
                  <a:lnTo>
                    <a:pt x="489758" y="636985"/>
                  </a:lnTo>
                  <a:lnTo>
                    <a:pt x="488569" y="648891"/>
                  </a:lnTo>
                  <a:lnTo>
                    <a:pt x="490948" y="646907"/>
                  </a:lnTo>
                  <a:lnTo>
                    <a:pt x="492137" y="646510"/>
                  </a:lnTo>
                  <a:lnTo>
                    <a:pt x="493327" y="646113"/>
                  </a:lnTo>
                  <a:lnTo>
                    <a:pt x="493723" y="646510"/>
                  </a:lnTo>
                  <a:lnTo>
                    <a:pt x="494119" y="647303"/>
                  </a:lnTo>
                  <a:lnTo>
                    <a:pt x="494912" y="650875"/>
                  </a:lnTo>
                  <a:lnTo>
                    <a:pt x="495309" y="656432"/>
                  </a:lnTo>
                  <a:lnTo>
                    <a:pt x="495309" y="663575"/>
                  </a:lnTo>
                  <a:lnTo>
                    <a:pt x="494119" y="681435"/>
                  </a:lnTo>
                  <a:lnTo>
                    <a:pt x="491741" y="701279"/>
                  </a:lnTo>
                  <a:lnTo>
                    <a:pt x="489362" y="720725"/>
                  </a:lnTo>
                  <a:lnTo>
                    <a:pt x="486190" y="736600"/>
                  </a:lnTo>
                  <a:lnTo>
                    <a:pt x="485001" y="742554"/>
                  </a:lnTo>
                  <a:lnTo>
                    <a:pt x="484208" y="746522"/>
                  </a:lnTo>
                  <a:lnTo>
                    <a:pt x="483415" y="748507"/>
                  </a:lnTo>
                  <a:lnTo>
                    <a:pt x="483019" y="748507"/>
                  </a:lnTo>
                  <a:lnTo>
                    <a:pt x="482622" y="747713"/>
                  </a:lnTo>
                  <a:lnTo>
                    <a:pt x="481037" y="758032"/>
                  </a:lnTo>
                  <a:lnTo>
                    <a:pt x="479451" y="768350"/>
                  </a:lnTo>
                  <a:lnTo>
                    <a:pt x="477072" y="778272"/>
                  </a:lnTo>
                  <a:lnTo>
                    <a:pt x="474297" y="788194"/>
                  </a:lnTo>
                  <a:lnTo>
                    <a:pt x="471918" y="797719"/>
                  </a:lnTo>
                  <a:lnTo>
                    <a:pt x="468350" y="806451"/>
                  </a:lnTo>
                  <a:lnTo>
                    <a:pt x="465178" y="815976"/>
                  </a:lnTo>
                  <a:lnTo>
                    <a:pt x="460817" y="824310"/>
                  </a:lnTo>
                  <a:lnTo>
                    <a:pt x="457249" y="832644"/>
                  </a:lnTo>
                  <a:lnTo>
                    <a:pt x="452492" y="840582"/>
                  </a:lnTo>
                  <a:lnTo>
                    <a:pt x="447734" y="848122"/>
                  </a:lnTo>
                  <a:lnTo>
                    <a:pt x="443373" y="856060"/>
                  </a:lnTo>
                  <a:lnTo>
                    <a:pt x="438220" y="863204"/>
                  </a:lnTo>
                  <a:lnTo>
                    <a:pt x="432669" y="869951"/>
                  </a:lnTo>
                  <a:lnTo>
                    <a:pt x="427119" y="876301"/>
                  </a:lnTo>
                  <a:lnTo>
                    <a:pt x="421965" y="882254"/>
                  </a:lnTo>
                  <a:lnTo>
                    <a:pt x="416018" y="887810"/>
                  </a:lnTo>
                  <a:lnTo>
                    <a:pt x="410071" y="893366"/>
                  </a:lnTo>
                  <a:lnTo>
                    <a:pt x="404124" y="898922"/>
                  </a:lnTo>
                  <a:lnTo>
                    <a:pt x="398178" y="903685"/>
                  </a:lnTo>
                  <a:lnTo>
                    <a:pt x="391834" y="907654"/>
                  </a:lnTo>
                  <a:lnTo>
                    <a:pt x="385491" y="912019"/>
                  </a:lnTo>
                  <a:lnTo>
                    <a:pt x="379148" y="915591"/>
                  </a:lnTo>
                  <a:lnTo>
                    <a:pt x="372805" y="919163"/>
                  </a:lnTo>
                  <a:lnTo>
                    <a:pt x="366858" y="921941"/>
                  </a:lnTo>
                  <a:lnTo>
                    <a:pt x="360911" y="924719"/>
                  </a:lnTo>
                  <a:lnTo>
                    <a:pt x="354568" y="926704"/>
                  </a:lnTo>
                  <a:lnTo>
                    <a:pt x="348225" y="928688"/>
                  </a:lnTo>
                  <a:lnTo>
                    <a:pt x="342278" y="930276"/>
                  </a:lnTo>
                  <a:lnTo>
                    <a:pt x="335934" y="931069"/>
                  </a:lnTo>
                  <a:lnTo>
                    <a:pt x="329988" y="931863"/>
                  </a:lnTo>
                  <a:lnTo>
                    <a:pt x="324041" y="931863"/>
                  </a:lnTo>
                  <a:lnTo>
                    <a:pt x="319283" y="931863"/>
                  </a:lnTo>
                  <a:lnTo>
                    <a:pt x="314922" y="931069"/>
                  </a:lnTo>
                  <a:lnTo>
                    <a:pt x="309372" y="930276"/>
                  </a:lnTo>
                  <a:lnTo>
                    <a:pt x="304218" y="928291"/>
                  </a:lnTo>
                  <a:lnTo>
                    <a:pt x="298668" y="926704"/>
                  </a:lnTo>
                  <a:lnTo>
                    <a:pt x="293514" y="924323"/>
                  </a:lnTo>
                  <a:lnTo>
                    <a:pt x="287567" y="921544"/>
                  </a:lnTo>
                  <a:lnTo>
                    <a:pt x="281620" y="918369"/>
                  </a:lnTo>
                  <a:lnTo>
                    <a:pt x="275673" y="914797"/>
                  </a:lnTo>
                  <a:lnTo>
                    <a:pt x="269727" y="911226"/>
                  </a:lnTo>
                  <a:lnTo>
                    <a:pt x="263780" y="906860"/>
                  </a:lnTo>
                  <a:lnTo>
                    <a:pt x="257833" y="902494"/>
                  </a:lnTo>
                  <a:lnTo>
                    <a:pt x="251490" y="897732"/>
                  </a:lnTo>
                  <a:lnTo>
                    <a:pt x="245939" y="892572"/>
                  </a:lnTo>
                  <a:lnTo>
                    <a:pt x="239993" y="887016"/>
                  </a:lnTo>
                  <a:lnTo>
                    <a:pt x="234046" y="881063"/>
                  </a:lnTo>
                  <a:lnTo>
                    <a:pt x="228099" y="875110"/>
                  </a:lnTo>
                  <a:lnTo>
                    <a:pt x="222152" y="868760"/>
                  </a:lnTo>
                  <a:lnTo>
                    <a:pt x="216602" y="862013"/>
                  </a:lnTo>
                  <a:lnTo>
                    <a:pt x="210655" y="855663"/>
                  </a:lnTo>
                  <a:lnTo>
                    <a:pt x="205501" y="848122"/>
                  </a:lnTo>
                  <a:lnTo>
                    <a:pt x="200347" y="840582"/>
                  </a:lnTo>
                  <a:lnTo>
                    <a:pt x="195193" y="833041"/>
                  </a:lnTo>
                  <a:lnTo>
                    <a:pt x="190039" y="825104"/>
                  </a:lnTo>
                  <a:lnTo>
                    <a:pt x="185678" y="817166"/>
                  </a:lnTo>
                  <a:lnTo>
                    <a:pt x="181317" y="808832"/>
                  </a:lnTo>
                  <a:lnTo>
                    <a:pt x="176956" y="800101"/>
                  </a:lnTo>
                  <a:lnTo>
                    <a:pt x="173388" y="791369"/>
                  </a:lnTo>
                  <a:lnTo>
                    <a:pt x="169424" y="782638"/>
                  </a:lnTo>
                  <a:lnTo>
                    <a:pt x="166252" y="773113"/>
                  </a:lnTo>
                  <a:lnTo>
                    <a:pt x="163081" y="763985"/>
                  </a:lnTo>
                  <a:lnTo>
                    <a:pt x="160702" y="754460"/>
                  </a:lnTo>
                  <a:lnTo>
                    <a:pt x="158720" y="760413"/>
                  </a:lnTo>
                  <a:lnTo>
                    <a:pt x="155944" y="765572"/>
                  </a:lnTo>
                  <a:lnTo>
                    <a:pt x="154755" y="767160"/>
                  </a:lnTo>
                  <a:lnTo>
                    <a:pt x="153566" y="768747"/>
                  </a:lnTo>
                  <a:lnTo>
                    <a:pt x="152376" y="769541"/>
                  </a:lnTo>
                  <a:lnTo>
                    <a:pt x="151187" y="769541"/>
                  </a:lnTo>
                  <a:lnTo>
                    <a:pt x="149205" y="769144"/>
                  </a:lnTo>
                  <a:lnTo>
                    <a:pt x="148015" y="768350"/>
                  </a:lnTo>
                  <a:lnTo>
                    <a:pt x="146430" y="766763"/>
                  </a:lnTo>
                  <a:lnTo>
                    <a:pt x="145240" y="764779"/>
                  </a:lnTo>
                  <a:lnTo>
                    <a:pt x="143654" y="762397"/>
                  </a:lnTo>
                  <a:lnTo>
                    <a:pt x="142465" y="759222"/>
                  </a:lnTo>
                  <a:lnTo>
                    <a:pt x="140483" y="751682"/>
                  </a:lnTo>
                  <a:lnTo>
                    <a:pt x="138897" y="742950"/>
                  </a:lnTo>
                  <a:lnTo>
                    <a:pt x="136915" y="732632"/>
                  </a:lnTo>
                  <a:lnTo>
                    <a:pt x="136122" y="721519"/>
                  </a:lnTo>
                  <a:lnTo>
                    <a:pt x="136122" y="709216"/>
                  </a:lnTo>
                  <a:lnTo>
                    <a:pt x="136122" y="698104"/>
                  </a:lnTo>
                  <a:lnTo>
                    <a:pt x="136915" y="687785"/>
                  </a:lnTo>
                  <a:lnTo>
                    <a:pt x="138500" y="678260"/>
                  </a:lnTo>
                  <a:lnTo>
                    <a:pt x="139690" y="669528"/>
                  </a:lnTo>
                  <a:lnTo>
                    <a:pt x="141672" y="662385"/>
                  </a:lnTo>
                  <a:lnTo>
                    <a:pt x="143654" y="656432"/>
                  </a:lnTo>
                  <a:lnTo>
                    <a:pt x="145240" y="654447"/>
                  </a:lnTo>
                  <a:lnTo>
                    <a:pt x="146033" y="652066"/>
                  </a:lnTo>
                  <a:lnTo>
                    <a:pt x="147222" y="650875"/>
                  </a:lnTo>
                  <a:lnTo>
                    <a:pt x="148808" y="649685"/>
                  </a:lnTo>
                  <a:lnTo>
                    <a:pt x="144844" y="644922"/>
                  </a:lnTo>
                  <a:lnTo>
                    <a:pt x="141276" y="640557"/>
                  </a:lnTo>
                  <a:lnTo>
                    <a:pt x="138500" y="635397"/>
                  </a:lnTo>
                  <a:lnTo>
                    <a:pt x="135725" y="629841"/>
                  </a:lnTo>
                  <a:lnTo>
                    <a:pt x="133743" y="623888"/>
                  </a:lnTo>
                  <a:lnTo>
                    <a:pt x="132554" y="618728"/>
                  </a:lnTo>
                  <a:lnTo>
                    <a:pt x="131364" y="612378"/>
                  </a:lnTo>
                  <a:lnTo>
                    <a:pt x="130175" y="606425"/>
                  </a:lnTo>
                  <a:lnTo>
                    <a:pt x="130175" y="600075"/>
                  </a:lnTo>
                  <a:lnTo>
                    <a:pt x="130175" y="593725"/>
                  </a:lnTo>
                  <a:lnTo>
                    <a:pt x="130968" y="586978"/>
                  </a:lnTo>
                  <a:lnTo>
                    <a:pt x="131364" y="580628"/>
                  </a:lnTo>
                  <a:lnTo>
                    <a:pt x="132554" y="574278"/>
                  </a:lnTo>
                  <a:lnTo>
                    <a:pt x="133743" y="567531"/>
                  </a:lnTo>
                  <a:lnTo>
                    <a:pt x="136518" y="554831"/>
                  </a:lnTo>
                  <a:lnTo>
                    <a:pt x="140879" y="542528"/>
                  </a:lnTo>
                  <a:lnTo>
                    <a:pt x="145240" y="531416"/>
                  </a:lnTo>
                  <a:lnTo>
                    <a:pt x="149998" y="520700"/>
                  </a:lnTo>
                  <a:lnTo>
                    <a:pt x="154755" y="511175"/>
                  </a:lnTo>
                  <a:lnTo>
                    <a:pt x="159909" y="502841"/>
                  </a:lnTo>
                  <a:lnTo>
                    <a:pt x="163874" y="496094"/>
                  </a:lnTo>
                  <a:lnTo>
                    <a:pt x="168234" y="491728"/>
                  </a:lnTo>
                  <a:lnTo>
                    <a:pt x="169820" y="490141"/>
                  </a:lnTo>
                  <a:lnTo>
                    <a:pt x="171803" y="488950"/>
                  </a:lnTo>
                  <a:lnTo>
                    <a:pt x="180525" y="484981"/>
                  </a:lnTo>
                  <a:lnTo>
                    <a:pt x="188850" y="480616"/>
                  </a:lnTo>
                  <a:lnTo>
                    <a:pt x="197176" y="477044"/>
                  </a:lnTo>
                  <a:lnTo>
                    <a:pt x="206294" y="473472"/>
                  </a:lnTo>
                  <a:lnTo>
                    <a:pt x="214620" y="470694"/>
                  </a:lnTo>
                  <a:lnTo>
                    <a:pt x="222549" y="467519"/>
                  </a:lnTo>
                  <a:lnTo>
                    <a:pt x="239596" y="463153"/>
                  </a:lnTo>
                  <a:lnTo>
                    <a:pt x="255454" y="459581"/>
                  </a:lnTo>
                  <a:lnTo>
                    <a:pt x="270916" y="456803"/>
                  </a:lnTo>
                  <a:lnTo>
                    <a:pt x="286774" y="454819"/>
                  </a:lnTo>
                  <a:lnTo>
                    <a:pt x="301839" y="454025"/>
                  </a:lnTo>
                  <a:close/>
                  <a:moveTo>
                    <a:pt x="634999" y="33338"/>
                  </a:moveTo>
                  <a:lnTo>
                    <a:pt x="647699" y="33338"/>
                  </a:lnTo>
                  <a:lnTo>
                    <a:pt x="660003" y="33734"/>
                  </a:lnTo>
                  <a:lnTo>
                    <a:pt x="671512" y="34923"/>
                  </a:lnTo>
                  <a:lnTo>
                    <a:pt x="683418" y="36903"/>
                  </a:lnTo>
                  <a:lnTo>
                    <a:pt x="695325" y="39280"/>
                  </a:lnTo>
                  <a:lnTo>
                    <a:pt x="706437" y="42052"/>
                  </a:lnTo>
                  <a:lnTo>
                    <a:pt x="697309" y="50766"/>
                  </a:lnTo>
                  <a:lnTo>
                    <a:pt x="688975" y="59877"/>
                  </a:lnTo>
                  <a:lnTo>
                    <a:pt x="681434" y="69383"/>
                  </a:lnTo>
                  <a:lnTo>
                    <a:pt x="673893" y="79285"/>
                  </a:lnTo>
                  <a:lnTo>
                    <a:pt x="667146" y="89188"/>
                  </a:lnTo>
                  <a:lnTo>
                    <a:pt x="660796" y="99486"/>
                  </a:lnTo>
                  <a:lnTo>
                    <a:pt x="654843" y="109785"/>
                  </a:lnTo>
                  <a:lnTo>
                    <a:pt x="649287" y="120875"/>
                  </a:lnTo>
                  <a:lnTo>
                    <a:pt x="644524" y="131966"/>
                  </a:lnTo>
                  <a:lnTo>
                    <a:pt x="640556" y="143057"/>
                  </a:lnTo>
                  <a:lnTo>
                    <a:pt x="636587" y="154543"/>
                  </a:lnTo>
                  <a:lnTo>
                    <a:pt x="633809" y="166426"/>
                  </a:lnTo>
                  <a:lnTo>
                    <a:pt x="631824" y="177913"/>
                  </a:lnTo>
                  <a:lnTo>
                    <a:pt x="629840" y="189796"/>
                  </a:lnTo>
                  <a:lnTo>
                    <a:pt x="628649" y="202075"/>
                  </a:lnTo>
                  <a:lnTo>
                    <a:pt x="628649" y="214750"/>
                  </a:lnTo>
                  <a:lnTo>
                    <a:pt x="628649" y="224256"/>
                  </a:lnTo>
                  <a:lnTo>
                    <a:pt x="629443" y="233762"/>
                  </a:lnTo>
                  <a:lnTo>
                    <a:pt x="630237" y="243269"/>
                  </a:lnTo>
                  <a:lnTo>
                    <a:pt x="632221" y="252379"/>
                  </a:lnTo>
                  <a:lnTo>
                    <a:pt x="633809" y="261885"/>
                  </a:lnTo>
                  <a:lnTo>
                    <a:pt x="635793" y="270995"/>
                  </a:lnTo>
                  <a:lnTo>
                    <a:pt x="638968" y="280502"/>
                  </a:lnTo>
                  <a:lnTo>
                    <a:pt x="641746" y="289216"/>
                  </a:lnTo>
                  <a:lnTo>
                    <a:pt x="644921" y="297930"/>
                  </a:lnTo>
                  <a:lnTo>
                    <a:pt x="648890" y="306644"/>
                  </a:lnTo>
                  <a:lnTo>
                    <a:pt x="652859" y="315358"/>
                  </a:lnTo>
                  <a:lnTo>
                    <a:pt x="657224" y="323676"/>
                  </a:lnTo>
                  <a:lnTo>
                    <a:pt x="661987" y="331994"/>
                  </a:lnTo>
                  <a:lnTo>
                    <a:pt x="667543" y="340312"/>
                  </a:lnTo>
                  <a:lnTo>
                    <a:pt x="673099" y="348630"/>
                  </a:lnTo>
                  <a:lnTo>
                    <a:pt x="678656" y="356552"/>
                  </a:lnTo>
                  <a:lnTo>
                    <a:pt x="667146" y="358928"/>
                  </a:lnTo>
                  <a:lnTo>
                    <a:pt x="655240" y="360513"/>
                  </a:lnTo>
                  <a:lnTo>
                    <a:pt x="643731" y="362097"/>
                  </a:lnTo>
                  <a:lnTo>
                    <a:pt x="573087" y="436563"/>
                  </a:lnTo>
                  <a:lnTo>
                    <a:pt x="552846" y="352195"/>
                  </a:lnTo>
                  <a:lnTo>
                    <a:pt x="541337" y="348630"/>
                  </a:lnTo>
                  <a:lnTo>
                    <a:pt x="530224" y="343877"/>
                  </a:lnTo>
                  <a:lnTo>
                    <a:pt x="519509" y="338332"/>
                  </a:lnTo>
                  <a:lnTo>
                    <a:pt x="508793" y="332390"/>
                  </a:lnTo>
                  <a:lnTo>
                    <a:pt x="499268" y="326053"/>
                  </a:lnTo>
                  <a:lnTo>
                    <a:pt x="490140" y="319319"/>
                  </a:lnTo>
                  <a:lnTo>
                    <a:pt x="481409" y="311793"/>
                  </a:lnTo>
                  <a:lnTo>
                    <a:pt x="473471" y="303871"/>
                  </a:lnTo>
                  <a:lnTo>
                    <a:pt x="465931" y="295553"/>
                  </a:lnTo>
                  <a:lnTo>
                    <a:pt x="459184" y="286443"/>
                  </a:lnTo>
                  <a:lnTo>
                    <a:pt x="453231" y="277333"/>
                  </a:lnTo>
                  <a:lnTo>
                    <a:pt x="447674" y="267827"/>
                  </a:lnTo>
                  <a:lnTo>
                    <a:pt x="443309" y="257924"/>
                  </a:lnTo>
                  <a:lnTo>
                    <a:pt x="439737" y="247626"/>
                  </a:lnTo>
                  <a:lnTo>
                    <a:pt x="436959" y="236535"/>
                  </a:lnTo>
                  <a:lnTo>
                    <a:pt x="434578" y="225444"/>
                  </a:lnTo>
                  <a:lnTo>
                    <a:pt x="433784" y="217126"/>
                  </a:lnTo>
                  <a:lnTo>
                    <a:pt x="433387" y="208808"/>
                  </a:lnTo>
                  <a:lnTo>
                    <a:pt x="433387" y="200490"/>
                  </a:lnTo>
                  <a:lnTo>
                    <a:pt x="434181" y="192568"/>
                  </a:lnTo>
                  <a:lnTo>
                    <a:pt x="434974" y="183854"/>
                  </a:lnTo>
                  <a:lnTo>
                    <a:pt x="436959" y="175932"/>
                  </a:lnTo>
                  <a:lnTo>
                    <a:pt x="438943" y="168011"/>
                  </a:lnTo>
                  <a:lnTo>
                    <a:pt x="441324" y="160089"/>
                  </a:lnTo>
                  <a:lnTo>
                    <a:pt x="444499" y="152563"/>
                  </a:lnTo>
                  <a:lnTo>
                    <a:pt x="447674" y="145037"/>
                  </a:lnTo>
                  <a:lnTo>
                    <a:pt x="451643" y="137115"/>
                  </a:lnTo>
                  <a:lnTo>
                    <a:pt x="456009" y="129985"/>
                  </a:lnTo>
                  <a:lnTo>
                    <a:pt x="460374" y="122856"/>
                  </a:lnTo>
                  <a:lnTo>
                    <a:pt x="465534" y="115726"/>
                  </a:lnTo>
                  <a:lnTo>
                    <a:pt x="471090" y="108992"/>
                  </a:lnTo>
                  <a:lnTo>
                    <a:pt x="476646" y="102259"/>
                  </a:lnTo>
                  <a:lnTo>
                    <a:pt x="482996" y="95921"/>
                  </a:lnTo>
                  <a:lnTo>
                    <a:pt x="488949" y="89980"/>
                  </a:lnTo>
                  <a:lnTo>
                    <a:pt x="495696" y="84434"/>
                  </a:lnTo>
                  <a:lnTo>
                    <a:pt x="503237" y="78889"/>
                  </a:lnTo>
                  <a:lnTo>
                    <a:pt x="510778" y="73344"/>
                  </a:lnTo>
                  <a:lnTo>
                    <a:pt x="518318" y="68195"/>
                  </a:lnTo>
                  <a:lnTo>
                    <a:pt x="526256" y="63441"/>
                  </a:lnTo>
                  <a:lnTo>
                    <a:pt x="534590" y="59084"/>
                  </a:lnTo>
                  <a:lnTo>
                    <a:pt x="543321" y="54727"/>
                  </a:lnTo>
                  <a:lnTo>
                    <a:pt x="552449" y="51162"/>
                  </a:lnTo>
                  <a:lnTo>
                    <a:pt x="561181" y="47598"/>
                  </a:lnTo>
                  <a:lnTo>
                    <a:pt x="570309" y="44429"/>
                  </a:lnTo>
                  <a:lnTo>
                    <a:pt x="580231" y="41656"/>
                  </a:lnTo>
                  <a:lnTo>
                    <a:pt x="589756" y="39280"/>
                  </a:lnTo>
                  <a:lnTo>
                    <a:pt x="600074" y="37299"/>
                  </a:lnTo>
                  <a:lnTo>
                    <a:pt x="609996" y="35319"/>
                  </a:lnTo>
                  <a:lnTo>
                    <a:pt x="622696" y="34130"/>
                  </a:lnTo>
                  <a:lnTo>
                    <a:pt x="634999" y="33338"/>
                  </a:lnTo>
                  <a:close/>
                  <a:moveTo>
                    <a:pt x="942975" y="0"/>
                  </a:moveTo>
                  <a:lnTo>
                    <a:pt x="956886" y="396"/>
                  </a:lnTo>
                  <a:lnTo>
                    <a:pt x="970400" y="793"/>
                  </a:lnTo>
                  <a:lnTo>
                    <a:pt x="983119" y="2378"/>
                  </a:lnTo>
                  <a:lnTo>
                    <a:pt x="996236" y="4359"/>
                  </a:lnTo>
                  <a:lnTo>
                    <a:pt x="1009352" y="6737"/>
                  </a:lnTo>
                  <a:lnTo>
                    <a:pt x="1022071" y="9907"/>
                  </a:lnTo>
                  <a:lnTo>
                    <a:pt x="1034392" y="13078"/>
                  </a:lnTo>
                  <a:lnTo>
                    <a:pt x="1046714" y="17040"/>
                  </a:lnTo>
                  <a:lnTo>
                    <a:pt x="1058638" y="21003"/>
                  </a:lnTo>
                  <a:lnTo>
                    <a:pt x="1069767" y="25759"/>
                  </a:lnTo>
                  <a:lnTo>
                    <a:pt x="1080896" y="31307"/>
                  </a:lnTo>
                  <a:lnTo>
                    <a:pt x="1091628" y="36855"/>
                  </a:lnTo>
                  <a:lnTo>
                    <a:pt x="1102359" y="42403"/>
                  </a:lnTo>
                  <a:lnTo>
                    <a:pt x="1112693" y="48743"/>
                  </a:lnTo>
                  <a:lnTo>
                    <a:pt x="1121835" y="55480"/>
                  </a:lnTo>
                  <a:lnTo>
                    <a:pt x="1130977" y="62613"/>
                  </a:lnTo>
                  <a:lnTo>
                    <a:pt x="1140119" y="70143"/>
                  </a:lnTo>
                  <a:lnTo>
                    <a:pt x="1148465" y="78465"/>
                  </a:lnTo>
                  <a:lnTo>
                    <a:pt x="1156415" y="86390"/>
                  </a:lnTo>
                  <a:lnTo>
                    <a:pt x="1163966" y="94712"/>
                  </a:lnTo>
                  <a:lnTo>
                    <a:pt x="1170723" y="103431"/>
                  </a:lnTo>
                  <a:lnTo>
                    <a:pt x="1177083" y="112545"/>
                  </a:lnTo>
                  <a:lnTo>
                    <a:pt x="1183045" y="121660"/>
                  </a:lnTo>
                  <a:lnTo>
                    <a:pt x="1188609" y="130774"/>
                  </a:lnTo>
                  <a:lnTo>
                    <a:pt x="1192982" y="141078"/>
                  </a:lnTo>
                  <a:lnTo>
                    <a:pt x="1197354" y="150589"/>
                  </a:lnTo>
                  <a:lnTo>
                    <a:pt x="1201328" y="160892"/>
                  </a:lnTo>
                  <a:lnTo>
                    <a:pt x="1204111" y="171195"/>
                  </a:lnTo>
                  <a:lnTo>
                    <a:pt x="1206098" y="181895"/>
                  </a:lnTo>
                  <a:lnTo>
                    <a:pt x="1208085" y="192991"/>
                  </a:lnTo>
                  <a:lnTo>
                    <a:pt x="1209278" y="203294"/>
                  </a:lnTo>
                  <a:lnTo>
                    <a:pt x="1209675" y="214787"/>
                  </a:lnTo>
                  <a:lnTo>
                    <a:pt x="1209278" y="225486"/>
                  </a:lnTo>
                  <a:lnTo>
                    <a:pt x="1208085" y="236582"/>
                  </a:lnTo>
                  <a:lnTo>
                    <a:pt x="1206098" y="247282"/>
                  </a:lnTo>
                  <a:lnTo>
                    <a:pt x="1204111" y="257586"/>
                  </a:lnTo>
                  <a:lnTo>
                    <a:pt x="1201328" y="268285"/>
                  </a:lnTo>
                  <a:lnTo>
                    <a:pt x="1197354" y="278192"/>
                  </a:lnTo>
                  <a:lnTo>
                    <a:pt x="1192982" y="288496"/>
                  </a:lnTo>
                  <a:lnTo>
                    <a:pt x="1188609" y="298007"/>
                  </a:lnTo>
                  <a:lnTo>
                    <a:pt x="1183045" y="307914"/>
                  </a:lnTo>
                  <a:lnTo>
                    <a:pt x="1177083" y="317028"/>
                  </a:lnTo>
                  <a:lnTo>
                    <a:pt x="1170723" y="325747"/>
                  </a:lnTo>
                  <a:lnTo>
                    <a:pt x="1163966" y="334861"/>
                  </a:lnTo>
                  <a:lnTo>
                    <a:pt x="1156415" y="343183"/>
                  </a:lnTo>
                  <a:lnTo>
                    <a:pt x="1148465" y="351109"/>
                  </a:lnTo>
                  <a:lnTo>
                    <a:pt x="1140119" y="358638"/>
                  </a:lnTo>
                  <a:lnTo>
                    <a:pt x="1130977" y="366168"/>
                  </a:lnTo>
                  <a:lnTo>
                    <a:pt x="1121835" y="373301"/>
                  </a:lnTo>
                  <a:lnTo>
                    <a:pt x="1112693" y="380038"/>
                  </a:lnTo>
                  <a:lnTo>
                    <a:pt x="1102359" y="386378"/>
                  </a:lnTo>
                  <a:lnTo>
                    <a:pt x="1091628" y="392323"/>
                  </a:lnTo>
                  <a:lnTo>
                    <a:pt x="1080896" y="398267"/>
                  </a:lnTo>
                  <a:lnTo>
                    <a:pt x="1069767" y="403419"/>
                  </a:lnTo>
                  <a:lnTo>
                    <a:pt x="1058638" y="407778"/>
                  </a:lnTo>
                  <a:lnTo>
                    <a:pt x="1046714" y="412137"/>
                  </a:lnTo>
                  <a:lnTo>
                    <a:pt x="1034392" y="416496"/>
                  </a:lnTo>
                  <a:lnTo>
                    <a:pt x="1022071" y="419666"/>
                  </a:lnTo>
                  <a:lnTo>
                    <a:pt x="1009352" y="422440"/>
                  </a:lnTo>
                  <a:lnTo>
                    <a:pt x="996236" y="424818"/>
                  </a:lnTo>
                  <a:lnTo>
                    <a:pt x="983119" y="426799"/>
                  </a:lnTo>
                  <a:lnTo>
                    <a:pt x="970400" y="427988"/>
                  </a:lnTo>
                  <a:lnTo>
                    <a:pt x="956886" y="429177"/>
                  </a:lnTo>
                  <a:lnTo>
                    <a:pt x="942975" y="429573"/>
                  </a:lnTo>
                  <a:lnTo>
                    <a:pt x="931051" y="429573"/>
                  </a:lnTo>
                  <a:lnTo>
                    <a:pt x="923897" y="438292"/>
                  </a:lnTo>
                  <a:lnTo>
                    <a:pt x="921512" y="440669"/>
                  </a:lnTo>
                  <a:lnTo>
                    <a:pt x="920320" y="442651"/>
                  </a:lnTo>
                  <a:lnTo>
                    <a:pt x="919525" y="444632"/>
                  </a:lnTo>
                  <a:lnTo>
                    <a:pt x="918730" y="447010"/>
                  </a:lnTo>
                  <a:lnTo>
                    <a:pt x="918332" y="449784"/>
                  </a:lnTo>
                  <a:lnTo>
                    <a:pt x="917935" y="453351"/>
                  </a:lnTo>
                  <a:lnTo>
                    <a:pt x="917537" y="457710"/>
                  </a:lnTo>
                  <a:lnTo>
                    <a:pt x="917935" y="468806"/>
                  </a:lnTo>
                  <a:lnTo>
                    <a:pt x="919127" y="484657"/>
                  </a:lnTo>
                  <a:lnTo>
                    <a:pt x="921512" y="506056"/>
                  </a:lnTo>
                  <a:lnTo>
                    <a:pt x="925487" y="533400"/>
                  </a:lnTo>
                  <a:lnTo>
                    <a:pt x="803862" y="397474"/>
                  </a:lnTo>
                  <a:lnTo>
                    <a:pt x="799490" y="395493"/>
                  </a:lnTo>
                  <a:lnTo>
                    <a:pt x="785578" y="387171"/>
                  </a:lnTo>
                  <a:lnTo>
                    <a:pt x="772064" y="378849"/>
                  </a:lnTo>
                  <a:lnTo>
                    <a:pt x="759346" y="370131"/>
                  </a:lnTo>
                  <a:lnTo>
                    <a:pt x="747819" y="360223"/>
                  </a:lnTo>
                  <a:lnTo>
                    <a:pt x="736690" y="350713"/>
                  </a:lnTo>
                  <a:lnTo>
                    <a:pt x="726753" y="339617"/>
                  </a:lnTo>
                  <a:lnTo>
                    <a:pt x="717214" y="328917"/>
                  </a:lnTo>
                  <a:lnTo>
                    <a:pt x="708867" y="317425"/>
                  </a:lnTo>
                  <a:lnTo>
                    <a:pt x="701713" y="305536"/>
                  </a:lnTo>
                  <a:lnTo>
                    <a:pt x="694956" y="293251"/>
                  </a:lnTo>
                  <a:lnTo>
                    <a:pt x="689391" y="280966"/>
                  </a:lnTo>
                  <a:lnTo>
                    <a:pt x="687007" y="274626"/>
                  </a:lnTo>
                  <a:lnTo>
                    <a:pt x="684622" y="268285"/>
                  </a:lnTo>
                  <a:lnTo>
                    <a:pt x="682635" y="261548"/>
                  </a:lnTo>
                  <a:lnTo>
                    <a:pt x="681045" y="255208"/>
                  </a:lnTo>
                  <a:lnTo>
                    <a:pt x="679852" y="248471"/>
                  </a:lnTo>
                  <a:lnTo>
                    <a:pt x="678660" y="241734"/>
                  </a:lnTo>
                  <a:lnTo>
                    <a:pt x="677467" y="234997"/>
                  </a:lnTo>
                  <a:lnTo>
                    <a:pt x="676673" y="228260"/>
                  </a:lnTo>
                  <a:lnTo>
                    <a:pt x="676275" y="221524"/>
                  </a:lnTo>
                  <a:lnTo>
                    <a:pt x="676275" y="214787"/>
                  </a:lnTo>
                  <a:lnTo>
                    <a:pt x="676673" y="203294"/>
                  </a:lnTo>
                  <a:lnTo>
                    <a:pt x="677467" y="192991"/>
                  </a:lnTo>
                  <a:lnTo>
                    <a:pt x="679455" y="181895"/>
                  </a:lnTo>
                  <a:lnTo>
                    <a:pt x="681840" y="171195"/>
                  </a:lnTo>
                  <a:lnTo>
                    <a:pt x="684622" y="160892"/>
                  </a:lnTo>
                  <a:lnTo>
                    <a:pt x="688199" y="150589"/>
                  </a:lnTo>
                  <a:lnTo>
                    <a:pt x="692571" y="141078"/>
                  </a:lnTo>
                  <a:lnTo>
                    <a:pt x="696943" y="130774"/>
                  </a:lnTo>
                  <a:lnTo>
                    <a:pt x="702508" y="121660"/>
                  </a:lnTo>
                  <a:lnTo>
                    <a:pt x="708470" y="112545"/>
                  </a:lnTo>
                  <a:lnTo>
                    <a:pt x="714829" y="103431"/>
                  </a:lnTo>
                  <a:lnTo>
                    <a:pt x="721984" y="94712"/>
                  </a:lnTo>
                  <a:lnTo>
                    <a:pt x="729138" y="86390"/>
                  </a:lnTo>
                  <a:lnTo>
                    <a:pt x="737087" y="78465"/>
                  </a:lnTo>
                  <a:lnTo>
                    <a:pt x="745434" y="70143"/>
                  </a:lnTo>
                  <a:lnTo>
                    <a:pt x="754576" y="62613"/>
                  </a:lnTo>
                  <a:lnTo>
                    <a:pt x="763718" y="55480"/>
                  </a:lnTo>
                  <a:lnTo>
                    <a:pt x="773654" y="48743"/>
                  </a:lnTo>
                  <a:lnTo>
                    <a:pt x="783591" y="42403"/>
                  </a:lnTo>
                  <a:lnTo>
                    <a:pt x="793925" y="36855"/>
                  </a:lnTo>
                  <a:lnTo>
                    <a:pt x="804657" y="31307"/>
                  </a:lnTo>
                  <a:lnTo>
                    <a:pt x="815786" y="25759"/>
                  </a:lnTo>
                  <a:lnTo>
                    <a:pt x="827710" y="21003"/>
                  </a:lnTo>
                  <a:lnTo>
                    <a:pt x="839236" y="17040"/>
                  </a:lnTo>
                  <a:lnTo>
                    <a:pt x="851160" y="13078"/>
                  </a:lnTo>
                  <a:lnTo>
                    <a:pt x="863879" y="9907"/>
                  </a:lnTo>
                  <a:lnTo>
                    <a:pt x="876598" y="6737"/>
                  </a:lnTo>
                  <a:lnTo>
                    <a:pt x="889317" y="4359"/>
                  </a:lnTo>
                  <a:lnTo>
                    <a:pt x="902434" y="2378"/>
                  </a:lnTo>
                  <a:lnTo>
                    <a:pt x="915947" y="793"/>
                  </a:lnTo>
                  <a:lnTo>
                    <a:pt x="929461" y="396"/>
                  </a:lnTo>
                  <a:lnTo>
                    <a:pt x="942975" y="0"/>
                  </a:lnTo>
                  <a:close/>
                </a:path>
              </a:pathLst>
            </a:cu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500">
                <a:solidFill>
                  <a:srgbClr val="00B0F0"/>
                </a:solidFill>
              </a:endParaRPr>
            </a:p>
          </p:txBody>
        </p:sp>
      </p:grpSp>
      <p:grpSp>
        <p:nvGrpSpPr>
          <p:cNvPr id="42" name="组合 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333612" y="1769573"/>
            <a:ext cx="2223749" cy="3504725"/>
            <a:chOff x="6218075" y="2322930"/>
            <a:chExt cx="2223749" cy="3504725"/>
          </a:xfrm>
        </p:grpSpPr>
        <p:grpSp>
          <p:nvGrpSpPr>
            <p:cNvPr id="43" name="Group 63"/>
            <p:cNvGrpSpPr/>
            <p:nvPr/>
          </p:nvGrpSpPr>
          <p:grpSpPr>
            <a:xfrm>
              <a:off x="6221905" y="2322930"/>
              <a:ext cx="2219919" cy="3498870"/>
              <a:chOff x="2575421" y="1554841"/>
              <a:chExt cx="2910978" cy="4588064"/>
            </a:xfrm>
          </p:grpSpPr>
          <p:sp>
            <p:nvSpPr>
              <p:cNvPr id="50" name="Oval 64"/>
              <p:cNvSpPr/>
              <p:nvPr/>
            </p:nvSpPr>
            <p:spPr>
              <a:xfrm>
                <a:off x="2753221" y="1562749"/>
                <a:ext cx="660400" cy="114808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/>
                <a:endParaRPr lang="en-US" sz="101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1" name="Oval 65"/>
              <p:cNvSpPr/>
              <p:nvPr/>
            </p:nvSpPr>
            <p:spPr>
              <a:xfrm>
                <a:off x="4648198" y="1563860"/>
                <a:ext cx="660400" cy="114808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/>
                <a:endParaRPr lang="en-US" sz="101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2" name="Rectangle 66"/>
              <p:cNvSpPr/>
              <p:nvPr/>
            </p:nvSpPr>
            <p:spPr>
              <a:xfrm>
                <a:off x="2575421" y="1772242"/>
                <a:ext cx="2910978" cy="437066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53" name="Up Arrow 37"/>
              <p:cNvSpPr/>
              <p:nvPr/>
            </p:nvSpPr>
            <p:spPr>
              <a:xfrm rot="10800000">
                <a:off x="3083421" y="1554841"/>
                <a:ext cx="1894979" cy="791551"/>
              </a:xfrm>
              <a:custGeom>
                <a:avLst/>
                <a:gdLst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5 h 1447101"/>
                  <a:gd name="connsiteX1" fmla="*/ 1237376 w 2474752"/>
                  <a:gd name="connsiteY1" fmla="*/ 1 h 1447101"/>
                  <a:gd name="connsiteX2" fmla="*/ 2474752 w 2474752"/>
                  <a:gd name="connsiteY2" fmla="*/ 801145 h 1447101"/>
                  <a:gd name="connsiteX3" fmla="*/ 2474752 w 2474752"/>
                  <a:gd name="connsiteY3" fmla="*/ 801145 h 1447101"/>
                  <a:gd name="connsiteX4" fmla="*/ 2474752 w 2474752"/>
                  <a:gd name="connsiteY4" fmla="*/ 1447101 h 1447101"/>
                  <a:gd name="connsiteX5" fmla="*/ 0 w 2474752"/>
                  <a:gd name="connsiteY5" fmla="*/ 1447101 h 1447101"/>
                  <a:gd name="connsiteX6" fmla="*/ 0 w 2474752"/>
                  <a:gd name="connsiteY6" fmla="*/ 801145 h 1447101"/>
                  <a:gd name="connsiteX0" fmla="*/ 0 w 2474752"/>
                  <a:gd name="connsiteY0" fmla="*/ 609328 h 1255284"/>
                  <a:gd name="connsiteX1" fmla="*/ 1184302 w 2474752"/>
                  <a:gd name="connsiteY1" fmla="*/ 467 h 1255284"/>
                  <a:gd name="connsiteX2" fmla="*/ 2474752 w 2474752"/>
                  <a:gd name="connsiteY2" fmla="*/ 609328 h 1255284"/>
                  <a:gd name="connsiteX3" fmla="*/ 2474752 w 2474752"/>
                  <a:gd name="connsiteY3" fmla="*/ 609328 h 1255284"/>
                  <a:gd name="connsiteX4" fmla="*/ 2474752 w 2474752"/>
                  <a:gd name="connsiteY4" fmla="*/ 1255284 h 1255284"/>
                  <a:gd name="connsiteX5" fmla="*/ 0 w 2474752"/>
                  <a:gd name="connsiteY5" fmla="*/ 1255284 h 1255284"/>
                  <a:gd name="connsiteX6" fmla="*/ 0 w 2474752"/>
                  <a:gd name="connsiteY6" fmla="*/ 609328 h 1255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4752" h="1255284">
                    <a:moveTo>
                      <a:pt x="0" y="609328"/>
                    </a:moveTo>
                    <a:cubicBezTo>
                      <a:pt x="778101" y="-33953"/>
                      <a:pt x="1153337" y="-134"/>
                      <a:pt x="1184302" y="467"/>
                    </a:cubicBezTo>
                    <a:cubicBezTo>
                      <a:pt x="1246528" y="3036"/>
                      <a:pt x="1559639" y="-45434"/>
                      <a:pt x="2474752" y="609328"/>
                    </a:cubicBezTo>
                    <a:lnTo>
                      <a:pt x="2474752" y="609328"/>
                    </a:lnTo>
                    <a:lnTo>
                      <a:pt x="2474752" y="1255284"/>
                    </a:lnTo>
                    <a:lnTo>
                      <a:pt x="0" y="1255284"/>
                    </a:lnTo>
                    <a:lnTo>
                      <a:pt x="0" y="609328"/>
                    </a:lnTo>
                    <a:close/>
                  </a:path>
                </a:pathLst>
              </a:custGeom>
              <a:solidFill>
                <a:srgbClr val="011B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4500" dirty="0">
                  <a:solidFill>
                    <a:srgbClr val="00B0F0"/>
                  </a:solidFill>
                </a:endParaRPr>
              </a:p>
            </p:txBody>
          </p:sp>
        </p:grpSp>
        <p:sp>
          <p:nvSpPr>
            <p:cNvPr id="44" name="Flowchart: Process 43"/>
            <p:cNvSpPr/>
            <p:nvPr/>
          </p:nvSpPr>
          <p:spPr>
            <a:xfrm>
              <a:off x="6218075" y="5270729"/>
              <a:ext cx="2219919" cy="556926"/>
            </a:xfrm>
            <a:prstGeom prst="flowChartProcess">
              <a:avLst/>
            </a:pr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500" dirty="0">
                <a:solidFill>
                  <a:srgbClr val="00B0F0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382165" y="5366147"/>
              <a:ext cx="1751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7017048" y="2382041"/>
              <a:ext cx="562975" cy="42062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4000" baseline="-30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Arial" pitchFamily="34" charset="0"/>
                </a:rPr>
                <a:t>03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6464514" y="4045626"/>
              <a:ext cx="17347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6613407" y="3976912"/>
              <a:ext cx="14369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KSO_Shape"/>
            <p:cNvSpPr>
              <a:spLocks/>
            </p:cNvSpPr>
            <p:nvPr/>
          </p:nvSpPr>
          <p:spPr bwMode="auto">
            <a:xfrm>
              <a:off x="6900324" y="3026229"/>
              <a:ext cx="863080" cy="805542"/>
            </a:xfrm>
            <a:custGeom>
              <a:avLst/>
              <a:gdLst>
                <a:gd name="T0" fmla="*/ 1555232 w 2741613"/>
                <a:gd name="T1" fmla="*/ 1766302 h 2557463"/>
                <a:gd name="T2" fmla="*/ 1500877 w 2741613"/>
                <a:gd name="T3" fmla="*/ 1732308 h 2557463"/>
                <a:gd name="T4" fmla="*/ 410527 w 2741613"/>
                <a:gd name="T5" fmla="*/ 1777780 h 2557463"/>
                <a:gd name="T6" fmla="*/ 294306 w 2741613"/>
                <a:gd name="T7" fmla="*/ 1747980 h 2557463"/>
                <a:gd name="T8" fmla="*/ 1473436 w 2741613"/>
                <a:gd name="T9" fmla="*/ 1657260 h 2557463"/>
                <a:gd name="T10" fmla="*/ 1387009 w 2741613"/>
                <a:gd name="T11" fmla="*/ 1662603 h 2557463"/>
                <a:gd name="T12" fmla="*/ 511578 w 2741613"/>
                <a:gd name="T13" fmla="*/ 1682417 h 2557463"/>
                <a:gd name="T14" fmla="*/ 414761 w 2741613"/>
                <a:gd name="T15" fmla="*/ 1659264 h 2557463"/>
                <a:gd name="T16" fmla="*/ 1116006 w 2741613"/>
                <a:gd name="T17" fmla="*/ 1639146 h 2557463"/>
                <a:gd name="T18" fmla="*/ 1025639 w 2741613"/>
                <a:gd name="T19" fmla="*/ 1606463 h 2557463"/>
                <a:gd name="T20" fmla="*/ 902419 w 2741613"/>
                <a:gd name="T21" fmla="*/ 1619000 h 2557463"/>
                <a:gd name="T22" fmla="*/ 844427 w 2741613"/>
                <a:gd name="T23" fmla="*/ 1606240 h 2557463"/>
                <a:gd name="T24" fmla="*/ 445447 w 2741613"/>
                <a:gd name="T25" fmla="*/ 1163753 h 2557463"/>
                <a:gd name="T26" fmla="*/ 787487 w 2741613"/>
                <a:gd name="T27" fmla="*/ 791326 h 2557463"/>
                <a:gd name="T28" fmla="*/ 436007 w 2741613"/>
                <a:gd name="T29" fmla="*/ 849224 h 2557463"/>
                <a:gd name="T30" fmla="*/ 288609 w 2741613"/>
                <a:gd name="T31" fmla="*/ 1698536 h 2557463"/>
                <a:gd name="T32" fmla="*/ 48617 w 2741613"/>
                <a:gd name="T33" fmla="*/ 1149773 h 2557463"/>
                <a:gd name="T34" fmla="*/ 9281 w 2741613"/>
                <a:gd name="T35" fmla="*/ 859603 h 2557463"/>
                <a:gd name="T36" fmla="*/ 145851 w 2741613"/>
                <a:gd name="T37" fmla="*/ 699059 h 2557463"/>
                <a:gd name="T38" fmla="*/ 1592699 w 2741613"/>
                <a:gd name="T39" fmla="*/ 734392 h 2557463"/>
                <a:gd name="T40" fmla="*/ 1871083 w 2741613"/>
                <a:gd name="T41" fmla="*/ 787391 h 2557463"/>
                <a:gd name="T42" fmla="*/ 1890905 w 2741613"/>
                <a:gd name="T43" fmla="*/ 1065196 h 2557463"/>
                <a:gd name="T44" fmla="*/ 1812940 w 2741613"/>
                <a:gd name="T45" fmla="*/ 1357575 h 2557463"/>
                <a:gd name="T46" fmla="*/ 1457031 w 2741613"/>
                <a:gd name="T47" fmla="*/ 968693 h 2557463"/>
                <a:gd name="T48" fmla="*/ 1541163 w 2741613"/>
                <a:gd name="T49" fmla="*/ 700164 h 2557463"/>
                <a:gd name="T50" fmla="*/ 1241834 w 2741613"/>
                <a:gd name="T51" fmla="*/ 723340 h 2557463"/>
                <a:gd name="T52" fmla="*/ 1102527 w 2741613"/>
                <a:gd name="T53" fmla="*/ 893083 h 2557463"/>
                <a:gd name="T54" fmla="*/ 798746 w 2741613"/>
                <a:gd name="T55" fmla="*/ 901471 h 2557463"/>
                <a:gd name="T56" fmla="*/ 624337 w 2741613"/>
                <a:gd name="T57" fmla="*/ 850924 h 2557463"/>
                <a:gd name="T58" fmla="*/ 750839 w 2741613"/>
                <a:gd name="T59" fmla="*/ 677208 h 2557463"/>
                <a:gd name="T60" fmla="*/ 1062788 w 2741613"/>
                <a:gd name="T61" fmla="*/ 640566 h 2557463"/>
                <a:gd name="T62" fmla="*/ 137222 w 2741613"/>
                <a:gd name="T63" fmla="*/ 399417 h 2557463"/>
                <a:gd name="T64" fmla="*/ 292755 w 2741613"/>
                <a:gd name="T65" fmla="*/ 345682 h 2557463"/>
                <a:gd name="T66" fmla="*/ 334009 w 2741613"/>
                <a:gd name="T67" fmla="*/ 437452 h 2557463"/>
                <a:gd name="T68" fmla="*/ 372176 w 2741613"/>
                <a:gd name="T69" fmla="*/ 447403 h 2557463"/>
                <a:gd name="T70" fmla="*/ 362248 w 2741613"/>
                <a:gd name="T71" fmla="*/ 593130 h 2557463"/>
                <a:gd name="T72" fmla="*/ 240028 w 2741613"/>
                <a:gd name="T73" fmla="*/ 702591 h 2557463"/>
                <a:gd name="T74" fmla="*/ 122440 w 2741613"/>
                <a:gd name="T75" fmla="*/ 567478 h 2557463"/>
                <a:gd name="T76" fmla="*/ 107439 w 2741613"/>
                <a:gd name="T77" fmla="*/ 480131 h 2557463"/>
                <a:gd name="T78" fmla="*/ 170093 w 2741613"/>
                <a:gd name="T79" fmla="*/ 347893 h 2557463"/>
                <a:gd name="T80" fmla="*/ 1776846 w 2741613"/>
                <a:gd name="T81" fmla="*/ 366247 h 2557463"/>
                <a:gd name="T82" fmla="*/ 1798449 w 2741613"/>
                <a:gd name="T83" fmla="*/ 502465 h 2557463"/>
                <a:gd name="T84" fmla="*/ 1760093 w 2741613"/>
                <a:gd name="T85" fmla="*/ 621435 h 2557463"/>
                <a:gd name="T86" fmla="*/ 1630031 w 2741613"/>
                <a:gd name="T87" fmla="*/ 697505 h 2557463"/>
                <a:gd name="T88" fmla="*/ 1535902 w 2741613"/>
                <a:gd name="T89" fmla="*/ 561508 h 2557463"/>
                <a:gd name="T90" fmla="*/ 1552215 w 2741613"/>
                <a:gd name="T91" fmla="*/ 453594 h 2557463"/>
                <a:gd name="T92" fmla="*/ 1541854 w 2741613"/>
                <a:gd name="T93" fmla="*/ 422193 h 2557463"/>
                <a:gd name="T94" fmla="*/ 1010412 w 2741613"/>
                <a:gd name="T95" fmla="*/ 326683 h 2557463"/>
                <a:gd name="T96" fmla="*/ 1058285 w 2741613"/>
                <a:gd name="T97" fmla="*/ 408958 h 2557463"/>
                <a:gd name="T98" fmla="*/ 1092921 w 2741613"/>
                <a:gd name="T99" fmla="*/ 435649 h 2557463"/>
                <a:gd name="T100" fmla="*/ 1092260 w 2741613"/>
                <a:gd name="T101" fmla="*/ 528071 h 2557463"/>
                <a:gd name="T102" fmla="*/ 1006661 w 2741613"/>
                <a:gd name="T103" fmla="*/ 635492 h 2557463"/>
                <a:gd name="T104" fmla="*/ 893265 w 2741613"/>
                <a:gd name="T105" fmla="*/ 569098 h 2557463"/>
                <a:gd name="T106" fmla="*/ 861497 w 2741613"/>
                <a:gd name="T107" fmla="*/ 458589 h 2557463"/>
                <a:gd name="T108" fmla="*/ 868115 w 2741613"/>
                <a:gd name="T109" fmla="*/ 376093 h 2557463"/>
                <a:gd name="T110" fmla="*/ 514509 w 2741613"/>
                <a:gd name="T111" fmla="*/ 219583 h 2557463"/>
                <a:gd name="T112" fmla="*/ 515613 w 2741613"/>
                <a:gd name="T113" fmla="*/ 155869 h 2557463"/>
                <a:gd name="T114" fmla="*/ 520248 w 2741613"/>
                <a:gd name="T115" fmla="*/ 152562 h 2557463"/>
                <a:gd name="T116" fmla="*/ 791747 w 2741613"/>
                <a:gd name="T117" fmla="*/ 99650 h 2557463"/>
                <a:gd name="T118" fmla="*/ 848917 w 2741613"/>
                <a:gd name="T119" fmla="*/ 59085 h 2557463"/>
                <a:gd name="T120" fmla="*/ 813158 w 2741613"/>
                <a:gd name="T121" fmla="*/ 292558 h 2557463"/>
                <a:gd name="T122" fmla="*/ 481620 w 2741613"/>
                <a:gd name="T123" fmla="*/ 286605 h 2557463"/>
                <a:gd name="T124" fmla="*/ 458664 w 2741613"/>
                <a:gd name="T125" fmla="*/ 50267 h 25574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41613" h="2557463">
                  <a:moveTo>
                    <a:pt x="2199444" y="2463800"/>
                  </a:moveTo>
                  <a:lnTo>
                    <a:pt x="2327275" y="2463800"/>
                  </a:lnTo>
                  <a:lnTo>
                    <a:pt x="2325367" y="2467928"/>
                  </a:lnTo>
                  <a:lnTo>
                    <a:pt x="2325685" y="2470150"/>
                  </a:lnTo>
                  <a:lnTo>
                    <a:pt x="2326003" y="2473325"/>
                  </a:lnTo>
                  <a:lnTo>
                    <a:pt x="2326321" y="2477770"/>
                  </a:lnTo>
                  <a:lnTo>
                    <a:pt x="2326321" y="2483803"/>
                  </a:lnTo>
                  <a:lnTo>
                    <a:pt x="2325685" y="2492058"/>
                  </a:lnTo>
                  <a:lnTo>
                    <a:pt x="2323777" y="2502218"/>
                  </a:lnTo>
                  <a:lnTo>
                    <a:pt x="2321233" y="2514283"/>
                  </a:lnTo>
                  <a:lnTo>
                    <a:pt x="2319326" y="2515235"/>
                  </a:lnTo>
                  <a:lnTo>
                    <a:pt x="2316464" y="2515870"/>
                  </a:lnTo>
                  <a:lnTo>
                    <a:pt x="2308514" y="2516505"/>
                  </a:lnTo>
                  <a:lnTo>
                    <a:pt x="2293568" y="2517140"/>
                  </a:lnTo>
                  <a:lnTo>
                    <a:pt x="2292614" y="2517140"/>
                  </a:lnTo>
                  <a:lnTo>
                    <a:pt x="2292296" y="2516823"/>
                  </a:lnTo>
                  <a:lnTo>
                    <a:pt x="2291024" y="2515235"/>
                  </a:lnTo>
                  <a:lnTo>
                    <a:pt x="2290388" y="2513965"/>
                  </a:lnTo>
                  <a:lnTo>
                    <a:pt x="2289435" y="2512060"/>
                  </a:lnTo>
                  <a:lnTo>
                    <a:pt x="2288799" y="2511425"/>
                  </a:lnTo>
                  <a:lnTo>
                    <a:pt x="2288163" y="2511108"/>
                  </a:lnTo>
                  <a:lnTo>
                    <a:pt x="2286891" y="2510790"/>
                  </a:lnTo>
                  <a:lnTo>
                    <a:pt x="2285937" y="2511108"/>
                  </a:lnTo>
                  <a:lnTo>
                    <a:pt x="2284029" y="2511425"/>
                  </a:lnTo>
                  <a:lnTo>
                    <a:pt x="2282121" y="2512695"/>
                  </a:lnTo>
                  <a:lnTo>
                    <a:pt x="2276397" y="2516188"/>
                  </a:lnTo>
                  <a:lnTo>
                    <a:pt x="2264313" y="2525078"/>
                  </a:lnTo>
                  <a:lnTo>
                    <a:pt x="2251594" y="2533333"/>
                  </a:lnTo>
                  <a:lnTo>
                    <a:pt x="2245234" y="2537143"/>
                  </a:lnTo>
                  <a:lnTo>
                    <a:pt x="2238238" y="2540636"/>
                  </a:lnTo>
                  <a:lnTo>
                    <a:pt x="2231243" y="2543811"/>
                  </a:lnTo>
                  <a:lnTo>
                    <a:pt x="2223929" y="2547303"/>
                  </a:lnTo>
                  <a:lnTo>
                    <a:pt x="2216615" y="2549843"/>
                  </a:lnTo>
                  <a:lnTo>
                    <a:pt x="2208665" y="2552066"/>
                  </a:lnTo>
                  <a:lnTo>
                    <a:pt x="2200716" y="2554606"/>
                  </a:lnTo>
                  <a:lnTo>
                    <a:pt x="2192130" y="2555876"/>
                  </a:lnTo>
                  <a:lnTo>
                    <a:pt x="2183226" y="2557146"/>
                  </a:lnTo>
                  <a:lnTo>
                    <a:pt x="2174004" y="2557463"/>
                  </a:lnTo>
                  <a:lnTo>
                    <a:pt x="2164147" y="2557463"/>
                  </a:lnTo>
                  <a:lnTo>
                    <a:pt x="2153971" y="2557146"/>
                  </a:lnTo>
                  <a:lnTo>
                    <a:pt x="2145703" y="2556193"/>
                  </a:lnTo>
                  <a:lnTo>
                    <a:pt x="2139026" y="2554923"/>
                  </a:lnTo>
                  <a:lnTo>
                    <a:pt x="2133302" y="2553336"/>
                  </a:lnTo>
                  <a:lnTo>
                    <a:pt x="2128850" y="2551113"/>
                  </a:lnTo>
                  <a:lnTo>
                    <a:pt x="2125352" y="2548891"/>
                  </a:lnTo>
                  <a:lnTo>
                    <a:pt x="2123762" y="2547303"/>
                  </a:lnTo>
                  <a:lnTo>
                    <a:pt x="2122808" y="2545716"/>
                  </a:lnTo>
                  <a:lnTo>
                    <a:pt x="2121854" y="2544446"/>
                  </a:lnTo>
                  <a:lnTo>
                    <a:pt x="2121536" y="2542858"/>
                  </a:lnTo>
                  <a:lnTo>
                    <a:pt x="2120900" y="2539366"/>
                  </a:lnTo>
                  <a:lnTo>
                    <a:pt x="2121218" y="2535873"/>
                  </a:lnTo>
                  <a:lnTo>
                    <a:pt x="2122490" y="2532380"/>
                  </a:lnTo>
                  <a:lnTo>
                    <a:pt x="2124398" y="2528570"/>
                  </a:lnTo>
                  <a:lnTo>
                    <a:pt x="2126624" y="2524443"/>
                  </a:lnTo>
                  <a:lnTo>
                    <a:pt x="2129486" y="2520633"/>
                  </a:lnTo>
                  <a:lnTo>
                    <a:pt x="2132984" y="2516505"/>
                  </a:lnTo>
                  <a:lnTo>
                    <a:pt x="2137118" y="2512060"/>
                  </a:lnTo>
                  <a:lnTo>
                    <a:pt x="2141252" y="2507933"/>
                  </a:lnTo>
                  <a:lnTo>
                    <a:pt x="2150155" y="2499678"/>
                  </a:lnTo>
                  <a:lnTo>
                    <a:pt x="2160013" y="2491740"/>
                  </a:lnTo>
                  <a:lnTo>
                    <a:pt x="2169871" y="2484120"/>
                  </a:lnTo>
                  <a:lnTo>
                    <a:pt x="2178774" y="2477770"/>
                  </a:lnTo>
                  <a:lnTo>
                    <a:pt x="2193402" y="2467610"/>
                  </a:lnTo>
                  <a:lnTo>
                    <a:pt x="2199444" y="2463800"/>
                  </a:lnTo>
                  <a:close/>
                  <a:moveTo>
                    <a:pt x="417513" y="2463800"/>
                  </a:moveTo>
                  <a:lnTo>
                    <a:pt x="545027" y="2463800"/>
                  </a:lnTo>
                  <a:lnTo>
                    <a:pt x="551069" y="2467610"/>
                  </a:lnTo>
                  <a:lnTo>
                    <a:pt x="565696" y="2477770"/>
                  </a:lnTo>
                  <a:lnTo>
                    <a:pt x="574918" y="2484120"/>
                  </a:lnTo>
                  <a:lnTo>
                    <a:pt x="584775" y="2491740"/>
                  </a:lnTo>
                  <a:lnTo>
                    <a:pt x="594315" y="2499678"/>
                  </a:lnTo>
                  <a:lnTo>
                    <a:pt x="603537" y="2507933"/>
                  </a:lnTo>
                  <a:lnTo>
                    <a:pt x="607671" y="2512060"/>
                  </a:lnTo>
                  <a:lnTo>
                    <a:pt x="611805" y="2516505"/>
                  </a:lnTo>
                  <a:lnTo>
                    <a:pt x="614984" y="2520633"/>
                  </a:lnTo>
                  <a:lnTo>
                    <a:pt x="618164" y="2524443"/>
                  </a:lnTo>
                  <a:lnTo>
                    <a:pt x="620390" y="2528570"/>
                  </a:lnTo>
                  <a:lnTo>
                    <a:pt x="622298" y="2532380"/>
                  </a:lnTo>
                  <a:lnTo>
                    <a:pt x="623570" y="2535873"/>
                  </a:lnTo>
                  <a:lnTo>
                    <a:pt x="623888" y="2539366"/>
                  </a:lnTo>
                  <a:lnTo>
                    <a:pt x="622934" y="2542858"/>
                  </a:lnTo>
                  <a:lnTo>
                    <a:pt x="622616" y="2544446"/>
                  </a:lnTo>
                  <a:lnTo>
                    <a:pt x="621980" y="2545716"/>
                  </a:lnTo>
                  <a:lnTo>
                    <a:pt x="620708" y="2547303"/>
                  </a:lnTo>
                  <a:lnTo>
                    <a:pt x="619436" y="2548891"/>
                  </a:lnTo>
                  <a:lnTo>
                    <a:pt x="615938" y="2551113"/>
                  </a:lnTo>
                  <a:lnTo>
                    <a:pt x="611487" y="2553336"/>
                  </a:lnTo>
                  <a:lnTo>
                    <a:pt x="605763" y="2554923"/>
                  </a:lnTo>
                  <a:lnTo>
                    <a:pt x="599085" y="2556193"/>
                  </a:lnTo>
                  <a:lnTo>
                    <a:pt x="590817" y="2557146"/>
                  </a:lnTo>
                  <a:lnTo>
                    <a:pt x="580642" y="2557463"/>
                  </a:lnTo>
                  <a:lnTo>
                    <a:pt x="570784" y="2557463"/>
                  </a:lnTo>
                  <a:lnTo>
                    <a:pt x="561244" y="2557146"/>
                  </a:lnTo>
                  <a:lnTo>
                    <a:pt x="552659" y="2555876"/>
                  </a:lnTo>
                  <a:lnTo>
                    <a:pt x="544073" y="2554606"/>
                  </a:lnTo>
                  <a:lnTo>
                    <a:pt x="536123" y="2552066"/>
                  </a:lnTo>
                  <a:lnTo>
                    <a:pt x="528173" y="2549843"/>
                  </a:lnTo>
                  <a:lnTo>
                    <a:pt x="520542" y="2547303"/>
                  </a:lnTo>
                  <a:lnTo>
                    <a:pt x="513546" y="2543811"/>
                  </a:lnTo>
                  <a:lnTo>
                    <a:pt x="506232" y="2540636"/>
                  </a:lnTo>
                  <a:lnTo>
                    <a:pt x="499554" y="2537143"/>
                  </a:lnTo>
                  <a:lnTo>
                    <a:pt x="493195" y="2533333"/>
                  </a:lnTo>
                  <a:lnTo>
                    <a:pt x="480475" y="2525078"/>
                  </a:lnTo>
                  <a:lnTo>
                    <a:pt x="468391" y="2516188"/>
                  </a:lnTo>
                  <a:lnTo>
                    <a:pt x="462668" y="2512695"/>
                  </a:lnTo>
                  <a:lnTo>
                    <a:pt x="460760" y="2511425"/>
                  </a:lnTo>
                  <a:lnTo>
                    <a:pt x="458852" y="2511108"/>
                  </a:lnTo>
                  <a:lnTo>
                    <a:pt x="457580" y="2510790"/>
                  </a:lnTo>
                  <a:lnTo>
                    <a:pt x="456626" y="2511108"/>
                  </a:lnTo>
                  <a:lnTo>
                    <a:pt x="455990" y="2511425"/>
                  </a:lnTo>
                  <a:lnTo>
                    <a:pt x="455036" y="2512060"/>
                  </a:lnTo>
                  <a:lnTo>
                    <a:pt x="454400" y="2513965"/>
                  </a:lnTo>
                  <a:lnTo>
                    <a:pt x="453446" y="2515235"/>
                  </a:lnTo>
                  <a:lnTo>
                    <a:pt x="452492" y="2516823"/>
                  </a:lnTo>
                  <a:lnTo>
                    <a:pt x="452174" y="2517140"/>
                  </a:lnTo>
                  <a:lnTo>
                    <a:pt x="450902" y="2517140"/>
                  </a:lnTo>
                  <a:lnTo>
                    <a:pt x="436274" y="2516505"/>
                  </a:lnTo>
                  <a:lnTo>
                    <a:pt x="428325" y="2515870"/>
                  </a:lnTo>
                  <a:lnTo>
                    <a:pt x="425463" y="2515235"/>
                  </a:lnTo>
                  <a:lnTo>
                    <a:pt x="423555" y="2514283"/>
                  </a:lnTo>
                  <a:lnTo>
                    <a:pt x="420693" y="2502218"/>
                  </a:lnTo>
                  <a:lnTo>
                    <a:pt x="419421" y="2492058"/>
                  </a:lnTo>
                  <a:lnTo>
                    <a:pt x="418149" y="2483803"/>
                  </a:lnTo>
                  <a:lnTo>
                    <a:pt x="418149" y="2477770"/>
                  </a:lnTo>
                  <a:lnTo>
                    <a:pt x="418467" y="2473325"/>
                  </a:lnTo>
                  <a:lnTo>
                    <a:pt x="418785" y="2470150"/>
                  </a:lnTo>
                  <a:lnTo>
                    <a:pt x="419421" y="2467928"/>
                  </a:lnTo>
                  <a:lnTo>
                    <a:pt x="417513" y="2463800"/>
                  </a:lnTo>
                  <a:close/>
                  <a:moveTo>
                    <a:pt x="2051490" y="2346325"/>
                  </a:moveTo>
                  <a:lnTo>
                    <a:pt x="2152651" y="2346325"/>
                  </a:lnTo>
                  <a:lnTo>
                    <a:pt x="2151061" y="2349527"/>
                  </a:lnTo>
                  <a:lnTo>
                    <a:pt x="2151697" y="2351449"/>
                  </a:lnTo>
                  <a:lnTo>
                    <a:pt x="2152015" y="2353690"/>
                  </a:lnTo>
                  <a:lnTo>
                    <a:pt x="2152333" y="2357533"/>
                  </a:lnTo>
                  <a:lnTo>
                    <a:pt x="2152015" y="2362336"/>
                  </a:lnTo>
                  <a:lnTo>
                    <a:pt x="2151697" y="2368741"/>
                  </a:lnTo>
                  <a:lnTo>
                    <a:pt x="2150106" y="2376747"/>
                  </a:lnTo>
                  <a:lnTo>
                    <a:pt x="2148198" y="2386674"/>
                  </a:lnTo>
                  <a:lnTo>
                    <a:pt x="2146289" y="2387314"/>
                  </a:lnTo>
                  <a:lnTo>
                    <a:pt x="2144062" y="2387634"/>
                  </a:lnTo>
                  <a:lnTo>
                    <a:pt x="2137700" y="2388595"/>
                  </a:lnTo>
                  <a:lnTo>
                    <a:pt x="2125929" y="2388915"/>
                  </a:lnTo>
                  <a:lnTo>
                    <a:pt x="2125611" y="2388915"/>
                  </a:lnTo>
                  <a:lnTo>
                    <a:pt x="2124975" y="2388595"/>
                  </a:lnTo>
                  <a:lnTo>
                    <a:pt x="2124021" y="2387314"/>
                  </a:lnTo>
                  <a:lnTo>
                    <a:pt x="2123702" y="2386354"/>
                  </a:lnTo>
                  <a:lnTo>
                    <a:pt x="2123066" y="2384752"/>
                  </a:lnTo>
                  <a:lnTo>
                    <a:pt x="2122112" y="2384432"/>
                  </a:lnTo>
                  <a:lnTo>
                    <a:pt x="2121794" y="2383792"/>
                  </a:lnTo>
                  <a:lnTo>
                    <a:pt x="2120521" y="2383792"/>
                  </a:lnTo>
                  <a:lnTo>
                    <a:pt x="2119885" y="2383792"/>
                  </a:lnTo>
                  <a:lnTo>
                    <a:pt x="2117022" y="2385073"/>
                  </a:lnTo>
                  <a:lnTo>
                    <a:pt x="2112250" y="2387955"/>
                  </a:lnTo>
                  <a:lnTo>
                    <a:pt x="2103025" y="2395000"/>
                  </a:lnTo>
                  <a:lnTo>
                    <a:pt x="2092845" y="2401724"/>
                  </a:lnTo>
                  <a:lnTo>
                    <a:pt x="2087437" y="2404927"/>
                  </a:lnTo>
                  <a:lnTo>
                    <a:pt x="2082347" y="2407489"/>
                  </a:lnTo>
                  <a:lnTo>
                    <a:pt x="2076621" y="2410371"/>
                  </a:lnTo>
                  <a:lnTo>
                    <a:pt x="2070895" y="2412612"/>
                  </a:lnTo>
                  <a:lnTo>
                    <a:pt x="2064850" y="2415174"/>
                  </a:lnTo>
                  <a:lnTo>
                    <a:pt x="2058806" y="2416775"/>
                  </a:lnTo>
                  <a:lnTo>
                    <a:pt x="2052444" y="2418376"/>
                  </a:lnTo>
                  <a:lnTo>
                    <a:pt x="2045763" y="2419657"/>
                  </a:lnTo>
                  <a:lnTo>
                    <a:pt x="2038447" y="2420618"/>
                  </a:lnTo>
                  <a:lnTo>
                    <a:pt x="2031448" y="2420938"/>
                  </a:lnTo>
                  <a:lnTo>
                    <a:pt x="2023495" y="2420938"/>
                  </a:lnTo>
                  <a:lnTo>
                    <a:pt x="2015542" y="2420618"/>
                  </a:lnTo>
                  <a:lnTo>
                    <a:pt x="2008862" y="2419977"/>
                  </a:lnTo>
                  <a:lnTo>
                    <a:pt x="2003454" y="2418697"/>
                  </a:lnTo>
                  <a:lnTo>
                    <a:pt x="1999000" y="2417736"/>
                  </a:lnTo>
                  <a:lnTo>
                    <a:pt x="1995501" y="2415814"/>
                  </a:lnTo>
                  <a:lnTo>
                    <a:pt x="1992638" y="2413893"/>
                  </a:lnTo>
                  <a:lnTo>
                    <a:pt x="1990729" y="2411652"/>
                  </a:lnTo>
                  <a:lnTo>
                    <a:pt x="1989456" y="2409410"/>
                  </a:lnTo>
                  <a:lnTo>
                    <a:pt x="1989138" y="2406528"/>
                  </a:lnTo>
                  <a:lnTo>
                    <a:pt x="1989456" y="2403966"/>
                  </a:lnTo>
                  <a:lnTo>
                    <a:pt x="1990411" y="2401084"/>
                  </a:lnTo>
                  <a:lnTo>
                    <a:pt x="1991683" y="2397882"/>
                  </a:lnTo>
                  <a:lnTo>
                    <a:pt x="1993592" y="2394679"/>
                  </a:lnTo>
                  <a:lnTo>
                    <a:pt x="1996137" y="2391477"/>
                  </a:lnTo>
                  <a:lnTo>
                    <a:pt x="1999000" y="2387955"/>
                  </a:lnTo>
                  <a:lnTo>
                    <a:pt x="2005362" y="2381230"/>
                  </a:lnTo>
                  <a:lnTo>
                    <a:pt x="2012679" y="2374825"/>
                  </a:lnTo>
                  <a:lnTo>
                    <a:pt x="2019996" y="2368421"/>
                  </a:lnTo>
                  <a:lnTo>
                    <a:pt x="2027949" y="2362336"/>
                  </a:lnTo>
                  <a:lnTo>
                    <a:pt x="2035265" y="2356893"/>
                  </a:lnTo>
                  <a:lnTo>
                    <a:pt x="2046718" y="2349527"/>
                  </a:lnTo>
                  <a:lnTo>
                    <a:pt x="2051490" y="2346325"/>
                  </a:lnTo>
                  <a:close/>
                  <a:moveTo>
                    <a:pt x="592138" y="2346325"/>
                  </a:moveTo>
                  <a:lnTo>
                    <a:pt x="693618" y="2346325"/>
                  </a:lnTo>
                  <a:lnTo>
                    <a:pt x="698072" y="2349527"/>
                  </a:lnTo>
                  <a:lnTo>
                    <a:pt x="709842" y="2356893"/>
                  </a:lnTo>
                  <a:lnTo>
                    <a:pt x="716841" y="2362336"/>
                  </a:lnTo>
                  <a:lnTo>
                    <a:pt x="724794" y="2368421"/>
                  </a:lnTo>
                  <a:lnTo>
                    <a:pt x="732428" y="2374825"/>
                  </a:lnTo>
                  <a:lnTo>
                    <a:pt x="739427" y="2381230"/>
                  </a:lnTo>
                  <a:lnTo>
                    <a:pt x="746108" y="2387955"/>
                  </a:lnTo>
                  <a:lnTo>
                    <a:pt x="748971" y="2391477"/>
                  </a:lnTo>
                  <a:lnTo>
                    <a:pt x="751197" y="2394679"/>
                  </a:lnTo>
                  <a:lnTo>
                    <a:pt x="753106" y="2397882"/>
                  </a:lnTo>
                  <a:lnTo>
                    <a:pt x="754697" y="2401084"/>
                  </a:lnTo>
                  <a:lnTo>
                    <a:pt x="755333" y="2403966"/>
                  </a:lnTo>
                  <a:lnTo>
                    <a:pt x="755651" y="2406528"/>
                  </a:lnTo>
                  <a:lnTo>
                    <a:pt x="755333" y="2409410"/>
                  </a:lnTo>
                  <a:lnTo>
                    <a:pt x="754379" y="2411652"/>
                  </a:lnTo>
                  <a:lnTo>
                    <a:pt x="752470" y="2413893"/>
                  </a:lnTo>
                  <a:lnTo>
                    <a:pt x="749607" y="2415814"/>
                  </a:lnTo>
                  <a:lnTo>
                    <a:pt x="746108" y="2417736"/>
                  </a:lnTo>
                  <a:lnTo>
                    <a:pt x="741336" y="2418697"/>
                  </a:lnTo>
                  <a:lnTo>
                    <a:pt x="736246" y="2419977"/>
                  </a:lnTo>
                  <a:lnTo>
                    <a:pt x="729565" y="2420618"/>
                  </a:lnTo>
                  <a:lnTo>
                    <a:pt x="721612" y="2420938"/>
                  </a:lnTo>
                  <a:lnTo>
                    <a:pt x="713659" y="2420938"/>
                  </a:lnTo>
                  <a:lnTo>
                    <a:pt x="706343" y="2420618"/>
                  </a:lnTo>
                  <a:lnTo>
                    <a:pt x="699344" y="2419657"/>
                  </a:lnTo>
                  <a:lnTo>
                    <a:pt x="692346" y="2418376"/>
                  </a:lnTo>
                  <a:lnTo>
                    <a:pt x="685983" y="2416775"/>
                  </a:lnTo>
                  <a:lnTo>
                    <a:pt x="679939" y="2415174"/>
                  </a:lnTo>
                  <a:lnTo>
                    <a:pt x="673895" y="2412612"/>
                  </a:lnTo>
                  <a:lnTo>
                    <a:pt x="668487" y="2410371"/>
                  </a:lnTo>
                  <a:lnTo>
                    <a:pt x="662760" y="2407489"/>
                  </a:lnTo>
                  <a:lnTo>
                    <a:pt x="657352" y="2404927"/>
                  </a:lnTo>
                  <a:lnTo>
                    <a:pt x="652263" y="2401724"/>
                  </a:lnTo>
                  <a:lnTo>
                    <a:pt x="642083" y="2395000"/>
                  </a:lnTo>
                  <a:lnTo>
                    <a:pt x="632539" y="2387955"/>
                  </a:lnTo>
                  <a:lnTo>
                    <a:pt x="628086" y="2385073"/>
                  </a:lnTo>
                  <a:lnTo>
                    <a:pt x="624904" y="2383792"/>
                  </a:lnTo>
                  <a:lnTo>
                    <a:pt x="624268" y="2383792"/>
                  </a:lnTo>
                  <a:lnTo>
                    <a:pt x="623314" y="2383792"/>
                  </a:lnTo>
                  <a:lnTo>
                    <a:pt x="622678" y="2384432"/>
                  </a:lnTo>
                  <a:lnTo>
                    <a:pt x="622041" y="2384752"/>
                  </a:lnTo>
                  <a:lnTo>
                    <a:pt x="621405" y="2386354"/>
                  </a:lnTo>
                  <a:lnTo>
                    <a:pt x="620769" y="2387314"/>
                  </a:lnTo>
                  <a:lnTo>
                    <a:pt x="620133" y="2388595"/>
                  </a:lnTo>
                  <a:lnTo>
                    <a:pt x="619496" y="2388915"/>
                  </a:lnTo>
                  <a:lnTo>
                    <a:pt x="619178" y="2388915"/>
                  </a:lnTo>
                  <a:lnTo>
                    <a:pt x="607408" y="2388595"/>
                  </a:lnTo>
                  <a:lnTo>
                    <a:pt x="601045" y="2387634"/>
                  </a:lnTo>
                  <a:lnTo>
                    <a:pt x="598819" y="2387314"/>
                  </a:lnTo>
                  <a:lnTo>
                    <a:pt x="596910" y="2386674"/>
                  </a:lnTo>
                  <a:lnTo>
                    <a:pt x="595001" y="2376747"/>
                  </a:lnTo>
                  <a:lnTo>
                    <a:pt x="593411" y="2368741"/>
                  </a:lnTo>
                  <a:lnTo>
                    <a:pt x="593092" y="2362336"/>
                  </a:lnTo>
                  <a:lnTo>
                    <a:pt x="592774" y="2357533"/>
                  </a:lnTo>
                  <a:lnTo>
                    <a:pt x="593092" y="2353690"/>
                  </a:lnTo>
                  <a:lnTo>
                    <a:pt x="593411" y="2351449"/>
                  </a:lnTo>
                  <a:lnTo>
                    <a:pt x="593729" y="2349527"/>
                  </a:lnTo>
                  <a:lnTo>
                    <a:pt x="592138" y="2346325"/>
                  </a:lnTo>
                  <a:close/>
                  <a:moveTo>
                    <a:pt x="1474788" y="2290762"/>
                  </a:moveTo>
                  <a:lnTo>
                    <a:pt x="1567135" y="2290762"/>
                  </a:lnTo>
                  <a:lnTo>
                    <a:pt x="1571609" y="2293338"/>
                  </a:lnTo>
                  <a:lnTo>
                    <a:pt x="1582473" y="2300422"/>
                  </a:lnTo>
                  <a:lnTo>
                    <a:pt x="1588864" y="2305252"/>
                  </a:lnTo>
                  <a:lnTo>
                    <a:pt x="1595894" y="2310404"/>
                  </a:lnTo>
                  <a:lnTo>
                    <a:pt x="1602924" y="2316522"/>
                  </a:lnTo>
                  <a:lnTo>
                    <a:pt x="1609634" y="2322640"/>
                  </a:lnTo>
                  <a:lnTo>
                    <a:pt x="1615386" y="2328758"/>
                  </a:lnTo>
                  <a:lnTo>
                    <a:pt x="1617942" y="2331978"/>
                  </a:lnTo>
                  <a:lnTo>
                    <a:pt x="1620179" y="2334875"/>
                  </a:lnTo>
                  <a:lnTo>
                    <a:pt x="1621776" y="2337451"/>
                  </a:lnTo>
                  <a:lnTo>
                    <a:pt x="1623374" y="2340671"/>
                  </a:lnTo>
                  <a:lnTo>
                    <a:pt x="1624013" y="2343247"/>
                  </a:lnTo>
                  <a:lnTo>
                    <a:pt x="1624013" y="2345501"/>
                  </a:lnTo>
                  <a:lnTo>
                    <a:pt x="1623694" y="2348399"/>
                  </a:lnTo>
                  <a:lnTo>
                    <a:pt x="1622735" y="2350009"/>
                  </a:lnTo>
                  <a:lnTo>
                    <a:pt x="1620818" y="2352585"/>
                  </a:lnTo>
                  <a:lnTo>
                    <a:pt x="1618581" y="2353873"/>
                  </a:lnTo>
                  <a:lnTo>
                    <a:pt x="1615386" y="2355483"/>
                  </a:lnTo>
                  <a:lnTo>
                    <a:pt x="1611232" y="2357093"/>
                  </a:lnTo>
                  <a:lnTo>
                    <a:pt x="1606119" y="2357737"/>
                  </a:lnTo>
                  <a:lnTo>
                    <a:pt x="1600048" y="2358703"/>
                  </a:lnTo>
                  <a:lnTo>
                    <a:pt x="1593018" y="2359025"/>
                  </a:lnTo>
                  <a:lnTo>
                    <a:pt x="1585668" y="2359025"/>
                  </a:lnTo>
                  <a:lnTo>
                    <a:pt x="1578958" y="2358703"/>
                  </a:lnTo>
                  <a:lnTo>
                    <a:pt x="1572567" y="2357415"/>
                  </a:lnTo>
                  <a:lnTo>
                    <a:pt x="1566496" y="2356127"/>
                  </a:lnTo>
                  <a:lnTo>
                    <a:pt x="1560744" y="2355161"/>
                  </a:lnTo>
                  <a:lnTo>
                    <a:pt x="1554993" y="2353229"/>
                  </a:lnTo>
                  <a:lnTo>
                    <a:pt x="1549560" y="2351297"/>
                  </a:lnTo>
                  <a:lnTo>
                    <a:pt x="1544128" y="2349043"/>
                  </a:lnTo>
                  <a:lnTo>
                    <a:pt x="1539335" y="2346467"/>
                  </a:lnTo>
                  <a:lnTo>
                    <a:pt x="1529749" y="2340993"/>
                  </a:lnTo>
                  <a:lnTo>
                    <a:pt x="1520802" y="2334875"/>
                  </a:lnTo>
                  <a:lnTo>
                    <a:pt x="1511535" y="2328758"/>
                  </a:lnTo>
                  <a:lnTo>
                    <a:pt x="1507701" y="2326182"/>
                  </a:lnTo>
                  <a:lnTo>
                    <a:pt x="1505144" y="2324894"/>
                  </a:lnTo>
                  <a:lnTo>
                    <a:pt x="1503866" y="2324572"/>
                  </a:lnTo>
                  <a:lnTo>
                    <a:pt x="1503227" y="2324894"/>
                  </a:lnTo>
                  <a:lnTo>
                    <a:pt x="1502269" y="2325860"/>
                  </a:lnTo>
                  <a:lnTo>
                    <a:pt x="1501629" y="2326826"/>
                  </a:lnTo>
                  <a:lnTo>
                    <a:pt x="1500990" y="2328114"/>
                  </a:lnTo>
                  <a:lnTo>
                    <a:pt x="1500351" y="2329080"/>
                  </a:lnTo>
                  <a:lnTo>
                    <a:pt x="1499712" y="2329080"/>
                  </a:lnTo>
                  <a:lnTo>
                    <a:pt x="1499073" y="2329080"/>
                  </a:lnTo>
                  <a:lnTo>
                    <a:pt x="1488528" y="2328758"/>
                  </a:lnTo>
                  <a:lnTo>
                    <a:pt x="1482777" y="2328436"/>
                  </a:lnTo>
                  <a:lnTo>
                    <a:pt x="1480540" y="2328114"/>
                  </a:lnTo>
                  <a:lnTo>
                    <a:pt x="1478942" y="2327148"/>
                  </a:lnTo>
                  <a:lnTo>
                    <a:pt x="1477025" y="2318132"/>
                  </a:lnTo>
                  <a:lnTo>
                    <a:pt x="1476066" y="2310726"/>
                  </a:lnTo>
                  <a:lnTo>
                    <a:pt x="1475747" y="2305252"/>
                  </a:lnTo>
                  <a:lnTo>
                    <a:pt x="1475108" y="2300422"/>
                  </a:lnTo>
                  <a:lnTo>
                    <a:pt x="1475747" y="2297202"/>
                  </a:lnTo>
                  <a:lnTo>
                    <a:pt x="1476066" y="2294948"/>
                  </a:lnTo>
                  <a:lnTo>
                    <a:pt x="1476386" y="2293338"/>
                  </a:lnTo>
                  <a:lnTo>
                    <a:pt x="1474788" y="2290762"/>
                  </a:lnTo>
                  <a:close/>
                  <a:moveTo>
                    <a:pt x="1243723" y="2290762"/>
                  </a:moveTo>
                  <a:lnTo>
                    <a:pt x="1335088" y="2290762"/>
                  </a:lnTo>
                  <a:lnTo>
                    <a:pt x="1333507" y="2293338"/>
                  </a:lnTo>
                  <a:lnTo>
                    <a:pt x="1334140" y="2294948"/>
                  </a:lnTo>
                  <a:lnTo>
                    <a:pt x="1334140" y="2297202"/>
                  </a:lnTo>
                  <a:lnTo>
                    <a:pt x="1334456" y="2300422"/>
                  </a:lnTo>
                  <a:lnTo>
                    <a:pt x="1334456" y="2305252"/>
                  </a:lnTo>
                  <a:lnTo>
                    <a:pt x="1333824" y="2310726"/>
                  </a:lnTo>
                  <a:lnTo>
                    <a:pt x="1332559" y="2318132"/>
                  </a:lnTo>
                  <a:lnTo>
                    <a:pt x="1330978" y="2327148"/>
                  </a:lnTo>
                  <a:lnTo>
                    <a:pt x="1329398" y="2328114"/>
                  </a:lnTo>
                  <a:lnTo>
                    <a:pt x="1327185" y="2328436"/>
                  </a:lnTo>
                  <a:lnTo>
                    <a:pt x="1321494" y="2328758"/>
                  </a:lnTo>
                  <a:lnTo>
                    <a:pt x="1311061" y="2329080"/>
                  </a:lnTo>
                  <a:lnTo>
                    <a:pt x="1310113" y="2329080"/>
                  </a:lnTo>
                  <a:lnTo>
                    <a:pt x="1309797" y="2329080"/>
                  </a:lnTo>
                  <a:lnTo>
                    <a:pt x="1309165" y="2328114"/>
                  </a:lnTo>
                  <a:lnTo>
                    <a:pt x="1308848" y="2326826"/>
                  </a:lnTo>
                  <a:lnTo>
                    <a:pt x="1307900" y="2325860"/>
                  </a:lnTo>
                  <a:lnTo>
                    <a:pt x="1306952" y="2324894"/>
                  </a:lnTo>
                  <a:lnTo>
                    <a:pt x="1306003" y="2324572"/>
                  </a:lnTo>
                  <a:lnTo>
                    <a:pt x="1305371" y="2324894"/>
                  </a:lnTo>
                  <a:lnTo>
                    <a:pt x="1302842" y="2326182"/>
                  </a:lnTo>
                  <a:lnTo>
                    <a:pt x="1298732" y="2328758"/>
                  </a:lnTo>
                  <a:lnTo>
                    <a:pt x="1289880" y="2334875"/>
                  </a:lnTo>
                  <a:lnTo>
                    <a:pt x="1281028" y="2340993"/>
                  </a:lnTo>
                  <a:lnTo>
                    <a:pt x="1271228" y="2346467"/>
                  </a:lnTo>
                  <a:lnTo>
                    <a:pt x="1266485" y="2349043"/>
                  </a:lnTo>
                  <a:lnTo>
                    <a:pt x="1261111" y="2351297"/>
                  </a:lnTo>
                  <a:lnTo>
                    <a:pt x="1256053" y="2353229"/>
                  </a:lnTo>
                  <a:lnTo>
                    <a:pt x="1250362" y="2355161"/>
                  </a:lnTo>
                  <a:lnTo>
                    <a:pt x="1244356" y="2356127"/>
                  </a:lnTo>
                  <a:lnTo>
                    <a:pt x="1238349" y="2357415"/>
                  </a:lnTo>
                  <a:lnTo>
                    <a:pt x="1232026" y="2358703"/>
                  </a:lnTo>
                  <a:lnTo>
                    <a:pt x="1225387" y="2359025"/>
                  </a:lnTo>
                  <a:lnTo>
                    <a:pt x="1218116" y="2359025"/>
                  </a:lnTo>
                  <a:lnTo>
                    <a:pt x="1211161" y="2358703"/>
                  </a:lnTo>
                  <a:lnTo>
                    <a:pt x="1205154" y="2357737"/>
                  </a:lnTo>
                  <a:lnTo>
                    <a:pt x="1200096" y="2357093"/>
                  </a:lnTo>
                  <a:lnTo>
                    <a:pt x="1195986" y="2355483"/>
                  </a:lnTo>
                  <a:lnTo>
                    <a:pt x="1193141" y="2353873"/>
                  </a:lnTo>
                  <a:lnTo>
                    <a:pt x="1190295" y="2352585"/>
                  </a:lnTo>
                  <a:lnTo>
                    <a:pt x="1189031" y="2350009"/>
                  </a:lnTo>
                  <a:lnTo>
                    <a:pt x="1187766" y="2348399"/>
                  </a:lnTo>
                  <a:lnTo>
                    <a:pt x="1187450" y="2345501"/>
                  </a:lnTo>
                  <a:lnTo>
                    <a:pt x="1187766" y="2343247"/>
                  </a:lnTo>
                  <a:lnTo>
                    <a:pt x="1188715" y="2340671"/>
                  </a:lnTo>
                  <a:lnTo>
                    <a:pt x="1189663" y="2337451"/>
                  </a:lnTo>
                  <a:lnTo>
                    <a:pt x="1191560" y="2334875"/>
                  </a:lnTo>
                  <a:lnTo>
                    <a:pt x="1193457" y="2331978"/>
                  </a:lnTo>
                  <a:lnTo>
                    <a:pt x="1195986" y="2328758"/>
                  </a:lnTo>
                  <a:lnTo>
                    <a:pt x="1201676" y="2322640"/>
                  </a:lnTo>
                  <a:lnTo>
                    <a:pt x="1208315" y="2316522"/>
                  </a:lnTo>
                  <a:lnTo>
                    <a:pt x="1215271" y="2310404"/>
                  </a:lnTo>
                  <a:lnTo>
                    <a:pt x="1222226" y="2305252"/>
                  </a:lnTo>
                  <a:lnTo>
                    <a:pt x="1228865" y="2300422"/>
                  </a:lnTo>
                  <a:lnTo>
                    <a:pt x="1239613" y="2293338"/>
                  </a:lnTo>
                  <a:lnTo>
                    <a:pt x="1243723" y="2290762"/>
                  </a:lnTo>
                  <a:close/>
                  <a:moveTo>
                    <a:pt x="1481543" y="1798637"/>
                  </a:moveTo>
                  <a:lnTo>
                    <a:pt x="1701801" y="1798637"/>
                  </a:lnTo>
                  <a:lnTo>
                    <a:pt x="1567093" y="2273300"/>
                  </a:lnTo>
                  <a:lnTo>
                    <a:pt x="1465263" y="2273300"/>
                  </a:lnTo>
                  <a:lnTo>
                    <a:pt x="1481543" y="1798637"/>
                  </a:lnTo>
                  <a:close/>
                  <a:moveTo>
                    <a:pt x="1119188" y="1798637"/>
                  </a:moveTo>
                  <a:lnTo>
                    <a:pt x="1336331" y="1798637"/>
                  </a:lnTo>
                  <a:lnTo>
                    <a:pt x="1346201" y="2272028"/>
                  </a:lnTo>
                  <a:lnTo>
                    <a:pt x="1240177" y="2273300"/>
                  </a:lnTo>
                  <a:lnTo>
                    <a:pt x="1119188" y="1798637"/>
                  </a:lnTo>
                  <a:close/>
                  <a:moveTo>
                    <a:pt x="2677270" y="1559805"/>
                  </a:moveTo>
                  <a:lnTo>
                    <a:pt x="2530833" y="1600780"/>
                  </a:lnTo>
                  <a:lnTo>
                    <a:pt x="2674417" y="1589663"/>
                  </a:lnTo>
                  <a:lnTo>
                    <a:pt x="2677270" y="1559805"/>
                  </a:lnTo>
                  <a:close/>
                  <a:moveTo>
                    <a:pt x="64561" y="1559805"/>
                  </a:moveTo>
                  <a:lnTo>
                    <a:pt x="67742" y="1589663"/>
                  </a:lnTo>
                  <a:lnTo>
                    <a:pt x="211812" y="1600780"/>
                  </a:lnTo>
                  <a:lnTo>
                    <a:pt x="64561" y="1559805"/>
                  </a:lnTo>
                  <a:close/>
                  <a:moveTo>
                    <a:pt x="1743293" y="1510232"/>
                  </a:moveTo>
                  <a:lnTo>
                    <a:pt x="1815377" y="1673934"/>
                  </a:lnTo>
                  <a:lnTo>
                    <a:pt x="2196121" y="1673934"/>
                  </a:lnTo>
                  <a:lnTo>
                    <a:pt x="2051635" y="1522922"/>
                  </a:lnTo>
                  <a:lnTo>
                    <a:pt x="1743293" y="1510232"/>
                  </a:lnTo>
                  <a:close/>
                  <a:moveTo>
                    <a:pt x="1093583" y="1510232"/>
                  </a:moveTo>
                  <a:lnTo>
                    <a:pt x="785241" y="1522922"/>
                  </a:lnTo>
                  <a:lnTo>
                    <a:pt x="641072" y="1673934"/>
                  </a:lnTo>
                  <a:lnTo>
                    <a:pt x="1021499" y="1673934"/>
                  </a:lnTo>
                  <a:lnTo>
                    <a:pt x="1093583" y="1510232"/>
                  </a:lnTo>
                  <a:close/>
                  <a:moveTo>
                    <a:pt x="840494" y="1363662"/>
                  </a:moveTo>
                  <a:lnTo>
                    <a:pt x="1955417" y="1363662"/>
                  </a:lnTo>
                  <a:lnTo>
                    <a:pt x="2368551" y="1768475"/>
                  </a:lnTo>
                  <a:lnTo>
                    <a:pt x="398463" y="1768475"/>
                  </a:lnTo>
                  <a:lnTo>
                    <a:pt x="840494" y="1363662"/>
                  </a:lnTo>
                  <a:close/>
                  <a:moveTo>
                    <a:pt x="1125700" y="1131888"/>
                  </a:moveTo>
                  <a:lnTo>
                    <a:pt x="1123793" y="1132523"/>
                  </a:lnTo>
                  <a:lnTo>
                    <a:pt x="1121569" y="1134110"/>
                  </a:lnTo>
                  <a:lnTo>
                    <a:pt x="1118710" y="1136650"/>
                  </a:lnTo>
                  <a:lnTo>
                    <a:pt x="1111084" y="1144270"/>
                  </a:lnTo>
                  <a:lnTo>
                    <a:pt x="1101553" y="1155065"/>
                  </a:lnTo>
                  <a:lnTo>
                    <a:pt x="1077405" y="1184275"/>
                  </a:lnTo>
                  <a:lnTo>
                    <a:pt x="1046268" y="1220153"/>
                  </a:lnTo>
                  <a:lnTo>
                    <a:pt x="1059613" y="1236028"/>
                  </a:lnTo>
                  <a:lnTo>
                    <a:pt x="1064696" y="1242378"/>
                  </a:lnTo>
                  <a:lnTo>
                    <a:pt x="1070098" y="1248093"/>
                  </a:lnTo>
                  <a:lnTo>
                    <a:pt x="1074546" y="1252538"/>
                  </a:lnTo>
                  <a:lnTo>
                    <a:pt x="1078994" y="1256665"/>
                  </a:lnTo>
                  <a:lnTo>
                    <a:pt x="1083124" y="1260158"/>
                  </a:lnTo>
                  <a:lnTo>
                    <a:pt x="1087890" y="1263333"/>
                  </a:lnTo>
                  <a:lnTo>
                    <a:pt x="1092656" y="1266508"/>
                  </a:lnTo>
                  <a:lnTo>
                    <a:pt x="1098375" y="1269365"/>
                  </a:lnTo>
                  <a:lnTo>
                    <a:pt x="1111084" y="1276350"/>
                  </a:lnTo>
                  <a:lnTo>
                    <a:pt x="1127606" y="1284605"/>
                  </a:lnTo>
                  <a:lnTo>
                    <a:pt x="1149529" y="1295400"/>
                  </a:lnTo>
                  <a:lnTo>
                    <a:pt x="1139362" y="1143953"/>
                  </a:lnTo>
                  <a:lnTo>
                    <a:pt x="1136185" y="1141413"/>
                  </a:lnTo>
                  <a:lnTo>
                    <a:pt x="1133325" y="1138238"/>
                  </a:lnTo>
                  <a:lnTo>
                    <a:pt x="1126971" y="1132205"/>
                  </a:lnTo>
                  <a:lnTo>
                    <a:pt x="1126017" y="1131888"/>
                  </a:lnTo>
                  <a:lnTo>
                    <a:pt x="1125700" y="1131888"/>
                  </a:lnTo>
                  <a:close/>
                  <a:moveTo>
                    <a:pt x="505679" y="1004887"/>
                  </a:moveTo>
                  <a:lnTo>
                    <a:pt x="511721" y="1004887"/>
                  </a:lnTo>
                  <a:lnTo>
                    <a:pt x="517446" y="1005205"/>
                  </a:lnTo>
                  <a:lnTo>
                    <a:pt x="522535" y="1006158"/>
                  </a:lnTo>
                  <a:lnTo>
                    <a:pt x="528259" y="1007746"/>
                  </a:lnTo>
                  <a:lnTo>
                    <a:pt x="533348" y="1009969"/>
                  </a:lnTo>
                  <a:lnTo>
                    <a:pt x="538436" y="1012828"/>
                  </a:lnTo>
                  <a:lnTo>
                    <a:pt x="543207" y="1015687"/>
                  </a:lnTo>
                  <a:lnTo>
                    <a:pt x="548296" y="1019498"/>
                  </a:lnTo>
                  <a:lnTo>
                    <a:pt x="552748" y="1023310"/>
                  </a:lnTo>
                  <a:lnTo>
                    <a:pt x="557201" y="1028075"/>
                  </a:lnTo>
                  <a:lnTo>
                    <a:pt x="561335" y="1033157"/>
                  </a:lnTo>
                  <a:lnTo>
                    <a:pt x="566106" y="1038239"/>
                  </a:lnTo>
                  <a:lnTo>
                    <a:pt x="570240" y="1044274"/>
                  </a:lnTo>
                  <a:lnTo>
                    <a:pt x="573738" y="1050309"/>
                  </a:lnTo>
                  <a:lnTo>
                    <a:pt x="577555" y="1056980"/>
                  </a:lnTo>
                  <a:lnTo>
                    <a:pt x="581371" y="1063968"/>
                  </a:lnTo>
                  <a:lnTo>
                    <a:pt x="585188" y="1071274"/>
                  </a:lnTo>
                  <a:lnTo>
                    <a:pt x="588686" y="1078897"/>
                  </a:lnTo>
                  <a:lnTo>
                    <a:pt x="591867" y="1086838"/>
                  </a:lnTo>
                  <a:lnTo>
                    <a:pt x="598227" y="1103673"/>
                  </a:lnTo>
                  <a:lnTo>
                    <a:pt x="603952" y="1121461"/>
                  </a:lnTo>
                  <a:lnTo>
                    <a:pt x="609677" y="1140202"/>
                  </a:lnTo>
                  <a:lnTo>
                    <a:pt x="614447" y="1159260"/>
                  </a:lnTo>
                  <a:lnTo>
                    <a:pt x="619218" y="1179589"/>
                  </a:lnTo>
                  <a:lnTo>
                    <a:pt x="623670" y="1200553"/>
                  </a:lnTo>
                  <a:lnTo>
                    <a:pt x="627487" y="1221518"/>
                  </a:lnTo>
                  <a:lnTo>
                    <a:pt x="630667" y="1242799"/>
                  </a:lnTo>
                  <a:lnTo>
                    <a:pt x="634165" y="1264399"/>
                  </a:lnTo>
                  <a:lnTo>
                    <a:pt x="636710" y="1285681"/>
                  </a:lnTo>
                  <a:lnTo>
                    <a:pt x="639254" y="1306963"/>
                  </a:lnTo>
                  <a:lnTo>
                    <a:pt x="641798" y="1327927"/>
                  </a:lnTo>
                  <a:lnTo>
                    <a:pt x="643389" y="1348574"/>
                  </a:lnTo>
                  <a:lnTo>
                    <a:pt x="644979" y="1368903"/>
                  </a:lnTo>
                  <a:lnTo>
                    <a:pt x="647841" y="1407337"/>
                  </a:lnTo>
                  <a:lnTo>
                    <a:pt x="649431" y="1441960"/>
                  </a:lnTo>
                  <a:lnTo>
                    <a:pt x="650703" y="1471501"/>
                  </a:lnTo>
                  <a:lnTo>
                    <a:pt x="651021" y="1495641"/>
                  </a:lnTo>
                  <a:lnTo>
                    <a:pt x="645933" y="1500088"/>
                  </a:lnTo>
                  <a:lnTo>
                    <a:pt x="640526" y="1461971"/>
                  </a:lnTo>
                  <a:lnTo>
                    <a:pt x="635120" y="1423219"/>
                  </a:lnTo>
                  <a:lnTo>
                    <a:pt x="629713" y="1515335"/>
                  </a:lnTo>
                  <a:lnTo>
                    <a:pt x="623988" y="1520417"/>
                  </a:lnTo>
                  <a:lnTo>
                    <a:pt x="225488" y="1414008"/>
                  </a:lnTo>
                  <a:lnTo>
                    <a:pt x="154884" y="1399079"/>
                  </a:lnTo>
                  <a:lnTo>
                    <a:pt x="603316" y="1539476"/>
                  </a:lnTo>
                  <a:lnTo>
                    <a:pt x="319945" y="1798670"/>
                  </a:lnTo>
                  <a:lnTo>
                    <a:pt x="585824" y="1798670"/>
                  </a:lnTo>
                  <a:lnTo>
                    <a:pt x="752475" y="1798670"/>
                  </a:lnTo>
                  <a:lnTo>
                    <a:pt x="687596" y="2326906"/>
                  </a:lnTo>
                  <a:lnTo>
                    <a:pt x="595365" y="2326906"/>
                  </a:lnTo>
                  <a:lnTo>
                    <a:pt x="586778" y="1847904"/>
                  </a:lnTo>
                  <a:lnTo>
                    <a:pt x="581371" y="1857433"/>
                  </a:lnTo>
                  <a:lnTo>
                    <a:pt x="578509" y="1862516"/>
                  </a:lnTo>
                  <a:lnTo>
                    <a:pt x="575329" y="1866963"/>
                  </a:lnTo>
                  <a:lnTo>
                    <a:pt x="531758" y="2443162"/>
                  </a:lnTo>
                  <a:lnTo>
                    <a:pt x="415356" y="2443162"/>
                  </a:lnTo>
                  <a:lnTo>
                    <a:pt x="356837" y="1985125"/>
                  </a:lnTo>
                  <a:lnTo>
                    <a:pt x="349840" y="1985760"/>
                  </a:lnTo>
                  <a:lnTo>
                    <a:pt x="346024" y="1986078"/>
                  </a:lnTo>
                  <a:lnTo>
                    <a:pt x="342207" y="1986078"/>
                  </a:lnTo>
                  <a:lnTo>
                    <a:pt x="337437" y="1985760"/>
                  </a:lnTo>
                  <a:lnTo>
                    <a:pt x="332348" y="1985443"/>
                  </a:lnTo>
                  <a:lnTo>
                    <a:pt x="145661" y="1959078"/>
                  </a:lnTo>
                  <a:lnTo>
                    <a:pt x="141208" y="1957490"/>
                  </a:lnTo>
                  <a:lnTo>
                    <a:pt x="137074" y="1955267"/>
                  </a:lnTo>
                  <a:lnTo>
                    <a:pt x="133257" y="1952726"/>
                  </a:lnTo>
                  <a:lnTo>
                    <a:pt x="129441" y="1949867"/>
                  </a:lnTo>
                  <a:lnTo>
                    <a:pt x="125624" y="1946055"/>
                  </a:lnTo>
                  <a:lnTo>
                    <a:pt x="122126" y="1941926"/>
                  </a:lnTo>
                  <a:lnTo>
                    <a:pt x="119264" y="1937479"/>
                  </a:lnTo>
                  <a:lnTo>
                    <a:pt x="116401" y="1932397"/>
                  </a:lnTo>
                  <a:lnTo>
                    <a:pt x="113539" y="1927632"/>
                  </a:lnTo>
                  <a:lnTo>
                    <a:pt x="110995" y="1921914"/>
                  </a:lnTo>
                  <a:lnTo>
                    <a:pt x="108768" y="1916197"/>
                  </a:lnTo>
                  <a:lnTo>
                    <a:pt x="106542" y="1910162"/>
                  </a:lnTo>
                  <a:lnTo>
                    <a:pt x="102408" y="1897774"/>
                  </a:lnTo>
                  <a:lnTo>
                    <a:pt x="98909" y="1885068"/>
                  </a:lnTo>
                  <a:lnTo>
                    <a:pt x="96365" y="1872363"/>
                  </a:lnTo>
                  <a:lnTo>
                    <a:pt x="93503" y="1859339"/>
                  </a:lnTo>
                  <a:lnTo>
                    <a:pt x="90004" y="1836152"/>
                  </a:lnTo>
                  <a:lnTo>
                    <a:pt x="86824" y="1817728"/>
                  </a:lnTo>
                  <a:lnTo>
                    <a:pt x="85234" y="1811058"/>
                  </a:lnTo>
                  <a:lnTo>
                    <a:pt x="84280" y="1806293"/>
                  </a:lnTo>
                  <a:lnTo>
                    <a:pt x="83962" y="1800894"/>
                  </a:lnTo>
                  <a:lnTo>
                    <a:pt x="76965" y="1730695"/>
                  </a:lnTo>
                  <a:lnTo>
                    <a:pt x="69968" y="1653826"/>
                  </a:lnTo>
                  <a:lnTo>
                    <a:pt x="62017" y="1556628"/>
                  </a:lnTo>
                  <a:lnTo>
                    <a:pt x="52158" y="1552499"/>
                  </a:lnTo>
                  <a:lnTo>
                    <a:pt x="43571" y="1548687"/>
                  </a:lnTo>
                  <a:lnTo>
                    <a:pt x="35938" y="1545511"/>
                  </a:lnTo>
                  <a:lnTo>
                    <a:pt x="29895" y="1542017"/>
                  </a:lnTo>
                  <a:lnTo>
                    <a:pt x="25443" y="1538523"/>
                  </a:lnTo>
                  <a:lnTo>
                    <a:pt x="23535" y="1536617"/>
                  </a:lnTo>
                  <a:lnTo>
                    <a:pt x="21944" y="1535346"/>
                  </a:lnTo>
                  <a:lnTo>
                    <a:pt x="20990" y="1533758"/>
                  </a:lnTo>
                  <a:lnTo>
                    <a:pt x="20354" y="1532170"/>
                  </a:lnTo>
                  <a:lnTo>
                    <a:pt x="19718" y="1530582"/>
                  </a:lnTo>
                  <a:lnTo>
                    <a:pt x="20354" y="1529311"/>
                  </a:lnTo>
                  <a:lnTo>
                    <a:pt x="17492" y="1522641"/>
                  </a:lnTo>
                  <a:lnTo>
                    <a:pt x="15266" y="1515017"/>
                  </a:lnTo>
                  <a:lnTo>
                    <a:pt x="12721" y="1504853"/>
                  </a:lnTo>
                  <a:lnTo>
                    <a:pt x="10495" y="1493100"/>
                  </a:lnTo>
                  <a:lnTo>
                    <a:pt x="8269" y="1479759"/>
                  </a:lnTo>
                  <a:lnTo>
                    <a:pt x="6043" y="1465148"/>
                  </a:lnTo>
                  <a:lnTo>
                    <a:pt x="4134" y="1449583"/>
                  </a:lnTo>
                  <a:lnTo>
                    <a:pt x="2544" y="1432431"/>
                  </a:lnTo>
                  <a:lnTo>
                    <a:pt x="954" y="1414325"/>
                  </a:lnTo>
                  <a:lnTo>
                    <a:pt x="318" y="1395267"/>
                  </a:lnTo>
                  <a:lnTo>
                    <a:pt x="0" y="1375256"/>
                  </a:lnTo>
                  <a:lnTo>
                    <a:pt x="318" y="1354926"/>
                  </a:lnTo>
                  <a:lnTo>
                    <a:pt x="954" y="1333962"/>
                  </a:lnTo>
                  <a:lnTo>
                    <a:pt x="2544" y="1312363"/>
                  </a:lnTo>
                  <a:lnTo>
                    <a:pt x="4452" y="1290763"/>
                  </a:lnTo>
                  <a:lnTo>
                    <a:pt x="7315" y="1268846"/>
                  </a:lnTo>
                  <a:lnTo>
                    <a:pt x="11131" y="1246929"/>
                  </a:lnTo>
                  <a:lnTo>
                    <a:pt x="13357" y="1236447"/>
                  </a:lnTo>
                  <a:lnTo>
                    <a:pt x="15584" y="1225647"/>
                  </a:lnTo>
                  <a:lnTo>
                    <a:pt x="18446" y="1214847"/>
                  </a:lnTo>
                  <a:lnTo>
                    <a:pt x="21308" y="1204047"/>
                  </a:lnTo>
                  <a:lnTo>
                    <a:pt x="24489" y="1193248"/>
                  </a:lnTo>
                  <a:lnTo>
                    <a:pt x="27669" y="1183083"/>
                  </a:lnTo>
                  <a:lnTo>
                    <a:pt x="31486" y="1172601"/>
                  </a:lnTo>
                  <a:lnTo>
                    <a:pt x="35302" y="1162436"/>
                  </a:lnTo>
                  <a:lnTo>
                    <a:pt x="39436" y="1152272"/>
                  </a:lnTo>
                  <a:lnTo>
                    <a:pt x="43889" y="1142425"/>
                  </a:lnTo>
                  <a:lnTo>
                    <a:pt x="48978" y="1132578"/>
                  </a:lnTo>
                  <a:lnTo>
                    <a:pt x="54066" y="1123367"/>
                  </a:lnTo>
                  <a:lnTo>
                    <a:pt x="59473" y="1113838"/>
                  </a:lnTo>
                  <a:lnTo>
                    <a:pt x="64879" y="1104944"/>
                  </a:lnTo>
                  <a:lnTo>
                    <a:pt x="70922" y="1096050"/>
                  </a:lnTo>
                  <a:lnTo>
                    <a:pt x="77601" y="1087473"/>
                  </a:lnTo>
                  <a:lnTo>
                    <a:pt x="84280" y="1079215"/>
                  </a:lnTo>
                  <a:lnTo>
                    <a:pt x="91276" y="1071274"/>
                  </a:lnTo>
                  <a:lnTo>
                    <a:pt x="98591" y="1063968"/>
                  </a:lnTo>
                  <a:lnTo>
                    <a:pt x="106542" y="1056662"/>
                  </a:lnTo>
                  <a:lnTo>
                    <a:pt x="114811" y="1049674"/>
                  </a:lnTo>
                  <a:lnTo>
                    <a:pt x="123080" y="1043321"/>
                  </a:lnTo>
                  <a:lnTo>
                    <a:pt x="131985" y="1036651"/>
                  </a:lnTo>
                  <a:lnTo>
                    <a:pt x="141526" y="1031251"/>
                  </a:lnTo>
                  <a:lnTo>
                    <a:pt x="150749" y="1025851"/>
                  </a:lnTo>
                  <a:lnTo>
                    <a:pt x="160926" y="1021087"/>
                  </a:lnTo>
                  <a:lnTo>
                    <a:pt x="171740" y="1016322"/>
                  </a:lnTo>
                  <a:lnTo>
                    <a:pt x="182553" y="1012193"/>
                  </a:lnTo>
                  <a:lnTo>
                    <a:pt x="193684" y="1009016"/>
                  </a:lnTo>
                  <a:lnTo>
                    <a:pt x="205452" y="1005522"/>
                  </a:lnTo>
                  <a:lnTo>
                    <a:pt x="209904" y="1005522"/>
                  </a:lnTo>
                  <a:lnTo>
                    <a:pt x="218809" y="1005840"/>
                  </a:lnTo>
                  <a:lnTo>
                    <a:pt x="243298" y="1007428"/>
                  </a:lnTo>
                  <a:lnTo>
                    <a:pt x="280508" y="1009969"/>
                  </a:lnTo>
                  <a:lnTo>
                    <a:pt x="409313" y="1420361"/>
                  </a:lnTo>
                  <a:lnTo>
                    <a:pt x="397228" y="1297751"/>
                  </a:lnTo>
                  <a:lnTo>
                    <a:pt x="390867" y="1077309"/>
                  </a:lnTo>
                  <a:lnTo>
                    <a:pt x="382598" y="1056345"/>
                  </a:lnTo>
                  <a:lnTo>
                    <a:pt x="399136" y="1028392"/>
                  </a:lnTo>
                  <a:lnTo>
                    <a:pt x="436029" y="1028392"/>
                  </a:lnTo>
                  <a:lnTo>
                    <a:pt x="450976" y="1056345"/>
                  </a:lnTo>
                  <a:lnTo>
                    <a:pt x="443979" y="1081438"/>
                  </a:lnTo>
                  <a:lnTo>
                    <a:pt x="489141" y="1401937"/>
                  </a:lnTo>
                  <a:lnTo>
                    <a:pt x="481508" y="1015369"/>
                  </a:lnTo>
                  <a:lnTo>
                    <a:pt x="489459" y="1011875"/>
                  </a:lnTo>
                  <a:lnTo>
                    <a:pt x="495501" y="1009016"/>
                  </a:lnTo>
                  <a:lnTo>
                    <a:pt x="499000" y="1006793"/>
                  </a:lnTo>
                  <a:lnTo>
                    <a:pt x="499636" y="1005840"/>
                  </a:lnTo>
                  <a:lnTo>
                    <a:pt x="499954" y="1005522"/>
                  </a:lnTo>
                  <a:lnTo>
                    <a:pt x="505679" y="1004887"/>
                  </a:lnTo>
                  <a:close/>
                  <a:moveTo>
                    <a:pt x="2233205" y="1004887"/>
                  </a:moveTo>
                  <a:lnTo>
                    <a:pt x="2238276" y="1005205"/>
                  </a:lnTo>
                  <a:lnTo>
                    <a:pt x="2243665" y="1005522"/>
                  </a:lnTo>
                  <a:lnTo>
                    <a:pt x="2243665" y="1005840"/>
                  </a:lnTo>
                  <a:lnTo>
                    <a:pt x="2244299" y="1006793"/>
                  </a:lnTo>
                  <a:lnTo>
                    <a:pt x="2248102" y="1009016"/>
                  </a:lnTo>
                  <a:lnTo>
                    <a:pt x="2253808" y="1011875"/>
                  </a:lnTo>
                  <a:lnTo>
                    <a:pt x="2261732" y="1015369"/>
                  </a:lnTo>
                  <a:lnTo>
                    <a:pt x="2254441" y="1401937"/>
                  </a:lnTo>
                  <a:lnTo>
                    <a:pt x="2299133" y="1081438"/>
                  </a:lnTo>
                  <a:lnTo>
                    <a:pt x="2292160" y="1056345"/>
                  </a:lnTo>
                  <a:lnTo>
                    <a:pt x="2307374" y="1028392"/>
                  </a:lnTo>
                  <a:lnTo>
                    <a:pt x="2344142" y="1028392"/>
                  </a:lnTo>
                  <a:lnTo>
                    <a:pt x="2360307" y="1056345"/>
                  </a:lnTo>
                  <a:lnTo>
                    <a:pt x="2352066" y="1077309"/>
                  </a:lnTo>
                  <a:lnTo>
                    <a:pt x="2346044" y="1297751"/>
                  </a:lnTo>
                  <a:lnTo>
                    <a:pt x="2333682" y="1420361"/>
                  </a:lnTo>
                  <a:lnTo>
                    <a:pt x="2462052" y="1009969"/>
                  </a:lnTo>
                  <a:lnTo>
                    <a:pt x="2499137" y="1007428"/>
                  </a:lnTo>
                  <a:lnTo>
                    <a:pt x="2523860" y="1005840"/>
                  </a:lnTo>
                  <a:lnTo>
                    <a:pt x="2532735" y="1005522"/>
                  </a:lnTo>
                  <a:lnTo>
                    <a:pt x="2536855" y="1005522"/>
                  </a:lnTo>
                  <a:lnTo>
                    <a:pt x="2548266" y="1009016"/>
                  </a:lnTo>
                  <a:lnTo>
                    <a:pt x="2559677" y="1012193"/>
                  </a:lnTo>
                  <a:lnTo>
                    <a:pt x="2570453" y="1016322"/>
                  </a:lnTo>
                  <a:lnTo>
                    <a:pt x="2580913" y="1021087"/>
                  </a:lnTo>
                  <a:lnTo>
                    <a:pt x="2591056" y="1025851"/>
                  </a:lnTo>
                  <a:lnTo>
                    <a:pt x="2600882" y="1031251"/>
                  </a:lnTo>
                  <a:lnTo>
                    <a:pt x="2610391" y="1036651"/>
                  </a:lnTo>
                  <a:lnTo>
                    <a:pt x="2618949" y="1043321"/>
                  </a:lnTo>
                  <a:lnTo>
                    <a:pt x="2627507" y="1049674"/>
                  </a:lnTo>
                  <a:lnTo>
                    <a:pt x="2635431" y="1056662"/>
                  </a:lnTo>
                  <a:lnTo>
                    <a:pt x="2643355" y="1063968"/>
                  </a:lnTo>
                  <a:lnTo>
                    <a:pt x="2650962" y="1071274"/>
                  </a:lnTo>
                  <a:lnTo>
                    <a:pt x="2657618" y="1079215"/>
                  </a:lnTo>
                  <a:lnTo>
                    <a:pt x="2664274" y="1087473"/>
                  </a:lnTo>
                  <a:lnTo>
                    <a:pt x="2670614" y="1096050"/>
                  </a:lnTo>
                  <a:lnTo>
                    <a:pt x="2676636" y="1104944"/>
                  </a:lnTo>
                  <a:lnTo>
                    <a:pt x="2682341" y="1113838"/>
                  </a:lnTo>
                  <a:lnTo>
                    <a:pt x="2688047" y="1123367"/>
                  </a:lnTo>
                  <a:lnTo>
                    <a:pt x="2692801" y="1132578"/>
                  </a:lnTo>
                  <a:lnTo>
                    <a:pt x="2697872" y="1142425"/>
                  </a:lnTo>
                  <a:lnTo>
                    <a:pt x="2702310" y="1152272"/>
                  </a:lnTo>
                  <a:lnTo>
                    <a:pt x="2706430" y="1162436"/>
                  </a:lnTo>
                  <a:lnTo>
                    <a:pt x="2710551" y="1172601"/>
                  </a:lnTo>
                  <a:lnTo>
                    <a:pt x="2714037" y="1183083"/>
                  </a:lnTo>
                  <a:lnTo>
                    <a:pt x="2717207" y="1193248"/>
                  </a:lnTo>
                  <a:lnTo>
                    <a:pt x="2720694" y="1204047"/>
                  </a:lnTo>
                  <a:lnTo>
                    <a:pt x="2723229" y="1214847"/>
                  </a:lnTo>
                  <a:lnTo>
                    <a:pt x="2726082" y="1225647"/>
                  </a:lnTo>
                  <a:lnTo>
                    <a:pt x="2728618" y="1236447"/>
                  </a:lnTo>
                  <a:lnTo>
                    <a:pt x="2730836" y="1246929"/>
                  </a:lnTo>
                  <a:lnTo>
                    <a:pt x="2734640" y="1268846"/>
                  </a:lnTo>
                  <a:lnTo>
                    <a:pt x="2737176" y="1290763"/>
                  </a:lnTo>
                  <a:lnTo>
                    <a:pt x="2739394" y="1312363"/>
                  </a:lnTo>
                  <a:lnTo>
                    <a:pt x="2740979" y="1333962"/>
                  </a:lnTo>
                  <a:lnTo>
                    <a:pt x="2741613" y="1354926"/>
                  </a:lnTo>
                  <a:lnTo>
                    <a:pt x="2741613" y="1375256"/>
                  </a:lnTo>
                  <a:lnTo>
                    <a:pt x="2741296" y="1395267"/>
                  </a:lnTo>
                  <a:lnTo>
                    <a:pt x="2740662" y="1414325"/>
                  </a:lnTo>
                  <a:lnTo>
                    <a:pt x="2739394" y="1432431"/>
                  </a:lnTo>
                  <a:lnTo>
                    <a:pt x="2737493" y="1449583"/>
                  </a:lnTo>
                  <a:lnTo>
                    <a:pt x="2735591" y="1465148"/>
                  </a:lnTo>
                  <a:lnTo>
                    <a:pt x="2733689" y="1479759"/>
                  </a:lnTo>
                  <a:lnTo>
                    <a:pt x="2731470" y="1493100"/>
                  </a:lnTo>
                  <a:lnTo>
                    <a:pt x="2728935" y="1504853"/>
                  </a:lnTo>
                  <a:lnTo>
                    <a:pt x="2726716" y="1515017"/>
                  </a:lnTo>
                  <a:lnTo>
                    <a:pt x="2724180" y="1522641"/>
                  </a:lnTo>
                  <a:lnTo>
                    <a:pt x="2721962" y="1529311"/>
                  </a:lnTo>
                  <a:lnTo>
                    <a:pt x="2721962" y="1530582"/>
                  </a:lnTo>
                  <a:lnTo>
                    <a:pt x="2721328" y="1532170"/>
                  </a:lnTo>
                  <a:lnTo>
                    <a:pt x="2720694" y="1533758"/>
                  </a:lnTo>
                  <a:lnTo>
                    <a:pt x="2719426" y="1535346"/>
                  </a:lnTo>
                  <a:lnTo>
                    <a:pt x="2718158" y="1536617"/>
                  </a:lnTo>
                  <a:lnTo>
                    <a:pt x="2716573" y="1538523"/>
                  </a:lnTo>
                  <a:lnTo>
                    <a:pt x="2711819" y="1542017"/>
                  </a:lnTo>
                  <a:lnTo>
                    <a:pt x="2705796" y="1545511"/>
                  </a:lnTo>
                  <a:lnTo>
                    <a:pt x="2698506" y="1548687"/>
                  </a:lnTo>
                  <a:lnTo>
                    <a:pt x="2689948" y="1552499"/>
                  </a:lnTo>
                  <a:lnTo>
                    <a:pt x="2680122" y="1556628"/>
                  </a:lnTo>
                  <a:lnTo>
                    <a:pt x="2671881" y="1653826"/>
                  </a:lnTo>
                  <a:lnTo>
                    <a:pt x="2664908" y="1730695"/>
                  </a:lnTo>
                  <a:lnTo>
                    <a:pt x="2657935" y="1800894"/>
                  </a:lnTo>
                  <a:lnTo>
                    <a:pt x="2657618" y="1806293"/>
                  </a:lnTo>
                  <a:lnTo>
                    <a:pt x="2656350" y="1811058"/>
                  </a:lnTo>
                  <a:lnTo>
                    <a:pt x="2655399" y="1817728"/>
                  </a:lnTo>
                  <a:lnTo>
                    <a:pt x="2652230" y="1836152"/>
                  </a:lnTo>
                  <a:lnTo>
                    <a:pt x="2648109" y="1859339"/>
                  </a:lnTo>
                  <a:lnTo>
                    <a:pt x="2645890" y="1872363"/>
                  </a:lnTo>
                  <a:lnTo>
                    <a:pt x="2643038" y="1885068"/>
                  </a:lnTo>
                  <a:lnTo>
                    <a:pt x="2639551" y="1897774"/>
                  </a:lnTo>
                  <a:lnTo>
                    <a:pt x="2635431" y="1910162"/>
                  </a:lnTo>
                  <a:lnTo>
                    <a:pt x="2633529" y="1916197"/>
                  </a:lnTo>
                  <a:lnTo>
                    <a:pt x="2630993" y="1921914"/>
                  </a:lnTo>
                  <a:lnTo>
                    <a:pt x="2628458" y="1927632"/>
                  </a:lnTo>
                  <a:lnTo>
                    <a:pt x="2625605" y="1932397"/>
                  </a:lnTo>
                  <a:lnTo>
                    <a:pt x="2622752" y="1937479"/>
                  </a:lnTo>
                  <a:lnTo>
                    <a:pt x="2619583" y="1941926"/>
                  </a:lnTo>
                  <a:lnTo>
                    <a:pt x="2616413" y="1946055"/>
                  </a:lnTo>
                  <a:lnTo>
                    <a:pt x="2612926" y="1949867"/>
                  </a:lnTo>
                  <a:lnTo>
                    <a:pt x="2609123" y="1952726"/>
                  </a:lnTo>
                  <a:lnTo>
                    <a:pt x="2605002" y="1955267"/>
                  </a:lnTo>
                  <a:lnTo>
                    <a:pt x="2600882" y="1957490"/>
                  </a:lnTo>
                  <a:lnTo>
                    <a:pt x="2596444" y="1959078"/>
                  </a:lnTo>
                  <a:lnTo>
                    <a:pt x="2410704" y="1985443"/>
                  </a:lnTo>
                  <a:lnTo>
                    <a:pt x="2405633" y="1985760"/>
                  </a:lnTo>
                  <a:lnTo>
                    <a:pt x="2400561" y="1986078"/>
                  </a:lnTo>
                  <a:lnTo>
                    <a:pt x="2397075" y="1986078"/>
                  </a:lnTo>
                  <a:lnTo>
                    <a:pt x="2393271" y="1985760"/>
                  </a:lnTo>
                  <a:lnTo>
                    <a:pt x="2385981" y="1985125"/>
                  </a:lnTo>
                  <a:lnTo>
                    <a:pt x="2327660" y="2443162"/>
                  </a:lnTo>
                  <a:lnTo>
                    <a:pt x="2211651" y="2443162"/>
                  </a:lnTo>
                  <a:lnTo>
                    <a:pt x="2168545" y="1866963"/>
                  </a:lnTo>
                  <a:lnTo>
                    <a:pt x="2165375" y="1862516"/>
                  </a:lnTo>
                  <a:lnTo>
                    <a:pt x="2162522" y="1857433"/>
                  </a:lnTo>
                  <a:lnTo>
                    <a:pt x="2156817" y="1847904"/>
                  </a:lnTo>
                  <a:lnTo>
                    <a:pt x="2148576" y="2326906"/>
                  </a:lnTo>
                  <a:lnTo>
                    <a:pt x="2063630" y="2320235"/>
                  </a:lnTo>
                  <a:lnTo>
                    <a:pt x="1992313" y="1798670"/>
                  </a:lnTo>
                  <a:lnTo>
                    <a:pt x="2157768" y="1798670"/>
                  </a:lnTo>
                  <a:lnTo>
                    <a:pt x="2443668" y="1798670"/>
                  </a:lnTo>
                  <a:lnTo>
                    <a:pt x="2170129" y="1529946"/>
                  </a:lnTo>
                  <a:lnTo>
                    <a:pt x="2587569" y="1399079"/>
                  </a:lnTo>
                  <a:lnTo>
                    <a:pt x="2517204" y="1414008"/>
                  </a:lnTo>
                  <a:lnTo>
                    <a:pt x="2151746" y="1511841"/>
                  </a:lnTo>
                  <a:lnTo>
                    <a:pt x="2111808" y="1472771"/>
                  </a:lnTo>
                  <a:lnTo>
                    <a:pt x="2108956" y="1423219"/>
                  </a:lnTo>
                  <a:lnTo>
                    <a:pt x="2103250" y="1464513"/>
                  </a:lnTo>
                  <a:lnTo>
                    <a:pt x="2093741" y="1455301"/>
                  </a:lnTo>
                  <a:lnTo>
                    <a:pt x="2095009" y="1426078"/>
                  </a:lnTo>
                  <a:lnTo>
                    <a:pt x="2096911" y="1393361"/>
                  </a:lnTo>
                  <a:lnTo>
                    <a:pt x="2099447" y="1358103"/>
                  </a:lnTo>
                  <a:lnTo>
                    <a:pt x="2103250" y="1320621"/>
                  </a:lnTo>
                  <a:lnTo>
                    <a:pt x="2105152" y="1301563"/>
                  </a:lnTo>
                  <a:lnTo>
                    <a:pt x="2107371" y="1282504"/>
                  </a:lnTo>
                  <a:lnTo>
                    <a:pt x="2109906" y="1262811"/>
                  </a:lnTo>
                  <a:lnTo>
                    <a:pt x="2113076" y="1243752"/>
                  </a:lnTo>
                  <a:lnTo>
                    <a:pt x="2115929" y="1224059"/>
                  </a:lnTo>
                  <a:lnTo>
                    <a:pt x="2119415" y="1205318"/>
                  </a:lnTo>
                  <a:lnTo>
                    <a:pt x="2123219" y="1186577"/>
                  </a:lnTo>
                  <a:lnTo>
                    <a:pt x="2127339" y="1168154"/>
                  </a:lnTo>
                  <a:lnTo>
                    <a:pt x="2131777" y="1150366"/>
                  </a:lnTo>
                  <a:lnTo>
                    <a:pt x="2136214" y="1133214"/>
                  </a:lnTo>
                  <a:lnTo>
                    <a:pt x="2140969" y="1116379"/>
                  </a:lnTo>
                  <a:lnTo>
                    <a:pt x="2146674" y="1100497"/>
                  </a:lnTo>
                  <a:lnTo>
                    <a:pt x="2152379" y="1085568"/>
                  </a:lnTo>
                  <a:lnTo>
                    <a:pt x="2158719" y="1071274"/>
                  </a:lnTo>
                  <a:lnTo>
                    <a:pt x="2165058" y="1058568"/>
                  </a:lnTo>
                  <a:lnTo>
                    <a:pt x="2168545" y="1052533"/>
                  </a:lnTo>
                  <a:lnTo>
                    <a:pt x="2172031" y="1046815"/>
                  </a:lnTo>
                  <a:lnTo>
                    <a:pt x="2175518" y="1041416"/>
                  </a:lnTo>
                  <a:lnTo>
                    <a:pt x="2179321" y="1036333"/>
                  </a:lnTo>
                  <a:lnTo>
                    <a:pt x="2183125" y="1031569"/>
                  </a:lnTo>
                  <a:lnTo>
                    <a:pt x="2187245" y="1027122"/>
                  </a:lnTo>
                  <a:lnTo>
                    <a:pt x="2191366" y="1023310"/>
                  </a:lnTo>
                  <a:lnTo>
                    <a:pt x="2195486" y="1019498"/>
                  </a:lnTo>
                  <a:lnTo>
                    <a:pt x="2199607" y="1016004"/>
                  </a:lnTo>
                  <a:lnTo>
                    <a:pt x="2204044" y="1013146"/>
                  </a:lnTo>
                  <a:lnTo>
                    <a:pt x="2208799" y="1010922"/>
                  </a:lnTo>
                  <a:lnTo>
                    <a:pt x="2213236" y="1008699"/>
                  </a:lnTo>
                  <a:lnTo>
                    <a:pt x="2217991" y="1007111"/>
                  </a:lnTo>
                  <a:lnTo>
                    <a:pt x="2223062" y="1005840"/>
                  </a:lnTo>
                  <a:lnTo>
                    <a:pt x="2227817" y="1005205"/>
                  </a:lnTo>
                  <a:lnTo>
                    <a:pt x="2233205" y="1004887"/>
                  </a:lnTo>
                  <a:close/>
                  <a:moveTo>
                    <a:pt x="1560668" y="914401"/>
                  </a:moveTo>
                  <a:lnTo>
                    <a:pt x="1571788" y="914401"/>
                  </a:lnTo>
                  <a:lnTo>
                    <a:pt x="1582591" y="915671"/>
                  </a:lnTo>
                  <a:lnTo>
                    <a:pt x="1594029" y="917258"/>
                  </a:lnTo>
                  <a:lnTo>
                    <a:pt x="1604514" y="919480"/>
                  </a:lnTo>
                  <a:lnTo>
                    <a:pt x="1615317" y="922021"/>
                  </a:lnTo>
                  <a:lnTo>
                    <a:pt x="1625802" y="925196"/>
                  </a:lnTo>
                  <a:lnTo>
                    <a:pt x="1636287" y="928688"/>
                  </a:lnTo>
                  <a:lnTo>
                    <a:pt x="1646772" y="933133"/>
                  </a:lnTo>
                  <a:lnTo>
                    <a:pt x="1656939" y="937261"/>
                  </a:lnTo>
                  <a:lnTo>
                    <a:pt x="1666788" y="942023"/>
                  </a:lnTo>
                  <a:lnTo>
                    <a:pt x="1676638" y="946786"/>
                  </a:lnTo>
                  <a:lnTo>
                    <a:pt x="1686487" y="952183"/>
                  </a:lnTo>
                  <a:lnTo>
                    <a:pt x="1695384" y="957263"/>
                  </a:lnTo>
                  <a:lnTo>
                    <a:pt x="1704598" y="962978"/>
                  </a:lnTo>
                  <a:lnTo>
                    <a:pt x="1712859" y="968693"/>
                  </a:lnTo>
                  <a:lnTo>
                    <a:pt x="1721120" y="974726"/>
                  </a:lnTo>
                  <a:lnTo>
                    <a:pt x="1729063" y="980441"/>
                  </a:lnTo>
                  <a:lnTo>
                    <a:pt x="1736371" y="986473"/>
                  </a:lnTo>
                  <a:lnTo>
                    <a:pt x="1750033" y="997586"/>
                  </a:lnTo>
                  <a:lnTo>
                    <a:pt x="1762106" y="1008698"/>
                  </a:lnTo>
                  <a:lnTo>
                    <a:pt x="1771956" y="1018858"/>
                  </a:lnTo>
                  <a:lnTo>
                    <a:pt x="1779264" y="1027748"/>
                  </a:lnTo>
                  <a:lnTo>
                    <a:pt x="1782441" y="1031558"/>
                  </a:lnTo>
                  <a:lnTo>
                    <a:pt x="1784665" y="1034733"/>
                  </a:lnTo>
                  <a:lnTo>
                    <a:pt x="1786254" y="1037908"/>
                  </a:lnTo>
                  <a:lnTo>
                    <a:pt x="1787207" y="1040448"/>
                  </a:lnTo>
                  <a:lnTo>
                    <a:pt x="1788160" y="1045845"/>
                  </a:lnTo>
                  <a:lnTo>
                    <a:pt x="1788478" y="1053783"/>
                  </a:lnTo>
                  <a:lnTo>
                    <a:pt x="1789113" y="1076643"/>
                  </a:lnTo>
                  <a:lnTo>
                    <a:pt x="1789113" y="1107440"/>
                  </a:lnTo>
                  <a:lnTo>
                    <a:pt x="1788478" y="1144588"/>
                  </a:lnTo>
                  <a:lnTo>
                    <a:pt x="1787525" y="1187133"/>
                  </a:lnTo>
                  <a:lnTo>
                    <a:pt x="1786254" y="1233488"/>
                  </a:lnTo>
                  <a:lnTo>
                    <a:pt x="1784347" y="1282383"/>
                  </a:lnTo>
                  <a:lnTo>
                    <a:pt x="1782123" y="1331913"/>
                  </a:lnTo>
                  <a:lnTo>
                    <a:pt x="1672507" y="1331913"/>
                  </a:lnTo>
                  <a:lnTo>
                    <a:pt x="1674096" y="1293813"/>
                  </a:lnTo>
                  <a:lnTo>
                    <a:pt x="1674732" y="1258253"/>
                  </a:lnTo>
                  <a:lnTo>
                    <a:pt x="1675685" y="1225550"/>
                  </a:lnTo>
                  <a:lnTo>
                    <a:pt x="1676002" y="1197293"/>
                  </a:lnTo>
                  <a:lnTo>
                    <a:pt x="1675685" y="1174115"/>
                  </a:lnTo>
                  <a:lnTo>
                    <a:pt x="1674732" y="1156970"/>
                  </a:lnTo>
                  <a:lnTo>
                    <a:pt x="1674096" y="1150938"/>
                  </a:lnTo>
                  <a:lnTo>
                    <a:pt x="1673143" y="1147445"/>
                  </a:lnTo>
                  <a:lnTo>
                    <a:pt x="1672825" y="1145858"/>
                  </a:lnTo>
                  <a:lnTo>
                    <a:pt x="1672507" y="1144905"/>
                  </a:lnTo>
                  <a:lnTo>
                    <a:pt x="1672190" y="1144905"/>
                  </a:lnTo>
                  <a:lnTo>
                    <a:pt x="1671237" y="1145540"/>
                  </a:lnTo>
                  <a:lnTo>
                    <a:pt x="1669648" y="1147445"/>
                  </a:lnTo>
                  <a:lnTo>
                    <a:pt x="1668059" y="1149668"/>
                  </a:lnTo>
                  <a:lnTo>
                    <a:pt x="1666471" y="1151890"/>
                  </a:lnTo>
                  <a:lnTo>
                    <a:pt x="1654079" y="1331913"/>
                  </a:lnTo>
                  <a:lnTo>
                    <a:pt x="1602608" y="1331913"/>
                  </a:lnTo>
                  <a:lnTo>
                    <a:pt x="1602290" y="1283335"/>
                  </a:lnTo>
                  <a:lnTo>
                    <a:pt x="1598477" y="1283653"/>
                  </a:lnTo>
                  <a:lnTo>
                    <a:pt x="1586721" y="1284605"/>
                  </a:lnTo>
                  <a:lnTo>
                    <a:pt x="1568293" y="1285240"/>
                  </a:lnTo>
                  <a:lnTo>
                    <a:pt x="1556537" y="1285558"/>
                  </a:lnTo>
                  <a:lnTo>
                    <a:pt x="1543828" y="1285558"/>
                  </a:lnTo>
                  <a:lnTo>
                    <a:pt x="1529213" y="1285240"/>
                  </a:lnTo>
                  <a:lnTo>
                    <a:pt x="1513009" y="1284605"/>
                  </a:lnTo>
                  <a:lnTo>
                    <a:pt x="1496169" y="1283653"/>
                  </a:lnTo>
                  <a:lnTo>
                    <a:pt x="1477741" y="1282383"/>
                  </a:lnTo>
                  <a:lnTo>
                    <a:pt x="1457724" y="1280478"/>
                  </a:lnTo>
                  <a:lnTo>
                    <a:pt x="1437390" y="1277620"/>
                  </a:lnTo>
                  <a:lnTo>
                    <a:pt x="1415467" y="1274763"/>
                  </a:lnTo>
                  <a:lnTo>
                    <a:pt x="1392908" y="1270953"/>
                  </a:lnTo>
                  <a:lnTo>
                    <a:pt x="1381787" y="1268730"/>
                  </a:lnTo>
                  <a:lnTo>
                    <a:pt x="1370349" y="1266508"/>
                  </a:lnTo>
                  <a:lnTo>
                    <a:pt x="1359547" y="1263968"/>
                  </a:lnTo>
                  <a:lnTo>
                    <a:pt x="1348426" y="1261110"/>
                  </a:lnTo>
                  <a:lnTo>
                    <a:pt x="1328092" y="1254760"/>
                  </a:lnTo>
                  <a:lnTo>
                    <a:pt x="1308710" y="1248410"/>
                  </a:lnTo>
                  <a:lnTo>
                    <a:pt x="1290282" y="1241743"/>
                  </a:lnTo>
                  <a:lnTo>
                    <a:pt x="1273443" y="1234440"/>
                  </a:lnTo>
                  <a:lnTo>
                    <a:pt x="1257556" y="1227455"/>
                  </a:lnTo>
                  <a:lnTo>
                    <a:pt x="1243259" y="1220153"/>
                  </a:lnTo>
                  <a:lnTo>
                    <a:pt x="1229914" y="1213485"/>
                  </a:lnTo>
                  <a:lnTo>
                    <a:pt x="1218794" y="1207135"/>
                  </a:lnTo>
                  <a:lnTo>
                    <a:pt x="1208626" y="1201103"/>
                  </a:lnTo>
                  <a:lnTo>
                    <a:pt x="1200366" y="1196340"/>
                  </a:lnTo>
                  <a:lnTo>
                    <a:pt x="1189245" y="1188720"/>
                  </a:lnTo>
                  <a:lnTo>
                    <a:pt x="1185115" y="1186180"/>
                  </a:lnTo>
                  <a:lnTo>
                    <a:pt x="1204814" y="1331913"/>
                  </a:lnTo>
                  <a:lnTo>
                    <a:pt x="1152071" y="1331913"/>
                  </a:lnTo>
                  <a:lnTo>
                    <a:pt x="1149529" y="1296670"/>
                  </a:lnTo>
                  <a:lnTo>
                    <a:pt x="1143810" y="1297305"/>
                  </a:lnTo>
                  <a:lnTo>
                    <a:pt x="1135549" y="1299210"/>
                  </a:lnTo>
                  <a:lnTo>
                    <a:pt x="1112355" y="1303655"/>
                  </a:lnTo>
                  <a:lnTo>
                    <a:pt x="1082489" y="1309688"/>
                  </a:lnTo>
                  <a:lnTo>
                    <a:pt x="1066285" y="1313180"/>
                  </a:lnTo>
                  <a:lnTo>
                    <a:pt x="1049445" y="1316038"/>
                  </a:lnTo>
                  <a:lnTo>
                    <a:pt x="1032606" y="1318895"/>
                  </a:lnTo>
                  <a:lnTo>
                    <a:pt x="1015766" y="1321118"/>
                  </a:lnTo>
                  <a:lnTo>
                    <a:pt x="999880" y="1322388"/>
                  </a:lnTo>
                  <a:lnTo>
                    <a:pt x="984629" y="1323658"/>
                  </a:lnTo>
                  <a:lnTo>
                    <a:pt x="977639" y="1323658"/>
                  </a:lnTo>
                  <a:lnTo>
                    <a:pt x="970649" y="1323658"/>
                  </a:lnTo>
                  <a:lnTo>
                    <a:pt x="964295" y="1323340"/>
                  </a:lnTo>
                  <a:lnTo>
                    <a:pt x="958575" y="1323023"/>
                  </a:lnTo>
                  <a:lnTo>
                    <a:pt x="953174" y="1322070"/>
                  </a:lnTo>
                  <a:lnTo>
                    <a:pt x="948090" y="1320483"/>
                  </a:lnTo>
                  <a:lnTo>
                    <a:pt x="943960" y="1319213"/>
                  </a:lnTo>
                  <a:lnTo>
                    <a:pt x="940783" y="1317625"/>
                  </a:lnTo>
                  <a:lnTo>
                    <a:pt x="934746" y="1305560"/>
                  </a:lnTo>
                  <a:lnTo>
                    <a:pt x="928709" y="1295083"/>
                  </a:lnTo>
                  <a:lnTo>
                    <a:pt x="917271" y="1275398"/>
                  </a:lnTo>
                  <a:lnTo>
                    <a:pt x="912505" y="1266508"/>
                  </a:lnTo>
                  <a:lnTo>
                    <a:pt x="908057" y="1257935"/>
                  </a:lnTo>
                  <a:lnTo>
                    <a:pt x="904244" y="1249680"/>
                  </a:lnTo>
                  <a:lnTo>
                    <a:pt x="902338" y="1244918"/>
                  </a:lnTo>
                  <a:lnTo>
                    <a:pt x="901067" y="1240790"/>
                  </a:lnTo>
                  <a:lnTo>
                    <a:pt x="900114" y="1236663"/>
                  </a:lnTo>
                  <a:lnTo>
                    <a:pt x="899161" y="1232535"/>
                  </a:lnTo>
                  <a:lnTo>
                    <a:pt x="898843" y="1228408"/>
                  </a:lnTo>
                  <a:lnTo>
                    <a:pt x="898525" y="1223963"/>
                  </a:lnTo>
                  <a:lnTo>
                    <a:pt x="898843" y="1219835"/>
                  </a:lnTo>
                  <a:lnTo>
                    <a:pt x="899161" y="1215390"/>
                  </a:lnTo>
                  <a:lnTo>
                    <a:pt x="900431" y="1210628"/>
                  </a:lnTo>
                  <a:lnTo>
                    <a:pt x="901385" y="1205865"/>
                  </a:lnTo>
                  <a:lnTo>
                    <a:pt x="903291" y="1201103"/>
                  </a:lnTo>
                  <a:lnTo>
                    <a:pt x="905197" y="1195705"/>
                  </a:lnTo>
                  <a:lnTo>
                    <a:pt x="908057" y="1190943"/>
                  </a:lnTo>
                  <a:lnTo>
                    <a:pt x="910916" y="1185228"/>
                  </a:lnTo>
                  <a:lnTo>
                    <a:pt x="914729" y="1179513"/>
                  </a:lnTo>
                  <a:lnTo>
                    <a:pt x="918542" y="1173480"/>
                  </a:lnTo>
                  <a:lnTo>
                    <a:pt x="922990" y="1167765"/>
                  </a:lnTo>
                  <a:lnTo>
                    <a:pt x="928391" y="1161098"/>
                  </a:lnTo>
                  <a:lnTo>
                    <a:pt x="939512" y="1146810"/>
                  </a:lnTo>
                  <a:lnTo>
                    <a:pt x="949361" y="1133793"/>
                  </a:lnTo>
                  <a:lnTo>
                    <a:pt x="967154" y="1109345"/>
                  </a:lnTo>
                  <a:lnTo>
                    <a:pt x="976050" y="1096963"/>
                  </a:lnTo>
                  <a:lnTo>
                    <a:pt x="985900" y="1084580"/>
                  </a:lnTo>
                  <a:lnTo>
                    <a:pt x="997338" y="1070928"/>
                  </a:lnTo>
                  <a:lnTo>
                    <a:pt x="1004328" y="1063943"/>
                  </a:lnTo>
                  <a:lnTo>
                    <a:pt x="1011318" y="1056323"/>
                  </a:lnTo>
                  <a:lnTo>
                    <a:pt x="1017673" y="1045528"/>
                  </a:lnTo>
                  <a:lnTo>
                    <a:pt x="1024663" y="1035368"/>
                  </a:lnTo>
                  <a:lnTo>
                    <a:pt x="1031335" y="1025525"/>
                  </a:lnTo>
                  <a:lnTo>
                    <a:pt x="1038007" y="1016318"/>
                  </a:lnTo>
                  <a:lnTo>
                    <a:pt x="1044997" y="1008063"/>
                  </a:lnTo>
                  <a:lnTo>
                    <a:pt x="1051669" y="1000443"/>
                  </a:lnTo>
                  <a:lnTo>
                    <a:pt x="1058659" y="993141"/>
                  </a:lnTo>
                  <a:lnTo>
                    <a:pt x="1065967" y="986473"/>
                  </a:lnTo>
                  <a:lnTo>
                    <a:pt x="1073593" y="980123"/>
                  </a:lnTo>
                  <a:lnTo>
                    <a:pt x="1080583" y="974091"/>
                  </a:lnTo>
                  <a:lnTo>
                    <a:pt x="1088208" y="968693"/>
                  </a:lnTo>
                  <a:lnTo>
                    <a:pt x="1096151" y="963931"/>
                  </a:lnTo>
                  <a:lnTo>
                    <a:pt x="1104094" y="959168"/>
                  </a:lnTo>
                  <a:lnTo>
                    <a:pt x="1111720" y="954723"/>
                  </a:lnTo>
                  <a:lnTo>
                    <a:pt x="1119663" y="950913"/>
                  </a:lnTo>
                  <a:lnTo>
                    <a:pt x="1127924" y="947738"/>
                  </a:lnTo>
                  <a:lnTo>
                    <a:pt x="1136185" y="944246"/>
                  </a:lnTo>
                  <a:lnTo>
                    <a:pt x="1145081" y="941388"/>
                  </a:lnTo>
                  <a:lnTo>
                    <a:pt x="1153660" y="938531"/>
                  </a:lnTo>
                  <a:lnTo>
                    <a:pt x="1162238" y="935991"/>
                  </a:lnTo>
                  <a:lnTo>
                    <a:pt x="1171452" y="933768"/>
                  </a:lnTo>
                  <a:lnTo>
                    <a:pt x="1180349" y="931863"/>
                  </a:lnTo>
                  <a:lnTo>
                    <a:pt x="1199412" y="928053"/>
                  </a:lnTo>
                  <a:lnTo>
                    <a:pt x="1218794" y="924561"/>
                  </a:lnTo>
                  <a:lnTo>
                    <a:pt x="1239128" y="921703"/>
                  </a:lnTo>
                  <a:lnTo>
                    <a:pt x="1282021" y="915988"/>
                  </a:lnTo>
                  <a:lnTo>
                    <a:pt x="1284881" y="915671"/>
                  </a:lnTo>
                  <a:lnTo>
                    <a:pt x="1287740" y="915671"/>
                  </a:lnTo>
                  <a:lnTo>
                    <a:pt x="1292824" y="915671"/>
                  </a:lnTo>
                  <a:lnTo>
                    <a:pt x="1366537" y="1187768"/>
                  </a:lnTo>
                  <a:lnTo>
                    <a:pt x="1368125" y="1176973"/>
                  </a:lnTo>
                  <a:lnTo>
                    <a:pt x="1393226" y="990283"/>
                  </a:lnTo>
                  <a:lnTo>
                    <a:pt x="1386236" y="972186"/>
                  </a:lnTo>
                  <a:lnTo>
                    <a:pt x="1400216" y="947738"/>
                  </a:lnTo>
                  <a:lnTo>
                    <a:pt x="1432306" y="947421"/>
                  </a:lnTo>
                  <a:lnTo>
                    <a:pt x="1445968" y="972186"/>
                  </a:lnTo>
                  <a:lnTo>
                    <a:pt x="1439614" y="993776"/>
                  </a:lnTo>
                  <a:lnTo>
                    <a:pt x="1462490" y="1190943"/>
                  </a:lnTo>
                  <a:lnTo>
                    <a:pt x="1522858" y="924243"/>
                  </a:lnTo>
                  <a:lnTo>
                    <a:pt x="1529530" y="921386"/>
                  </a:lnTo>
                  <a:lnTo>
                    <a:pt x="1534932" y="918846"/>
                  </a:lnTo>
                  <a:lnTo>
                    <a:pt x="1537791" y="916940"/>
                  </a:lnTo>
                  <a:lnTo>
                    <a:pt x="1538427" y="915988"/>
                  </a:lnTo>
                  <a:lnTo>
                    <a:pt x="1549865" y="915036"/>
                  </a:lnTo>
                  <a:lnTo>
                    <a:pt x="1560668" y="914401"/>
                  </a:lnTo>
                  <a:close/>
                  <a:moveTo>
                    <a:pt x="170497" y="661035"/>
                  </a:moveTo>
                  <a:lnTo>
                    <a:pt x="168576" y="681657"/>
                  </a:lnTo>
                  <a:lnTo>
                    <a:pt x="168275" y="683619"/>
                  </a:lnTo>
                  <a:lnTo>
                    <a:pt x="167640" y="691889"/>
                  </a:lnTo>
                  <a:lnTo>
                    <a:pt x="167640" y="695282"/>
                  </a:lnTo>
                  <a:lnTo>
                    <a:pt x="167322" y="700477"/>
                  </a:lnTo>
                  <a:lnTo>
                    <a:pt x="167640" y="700795"/>
                  </a:lnTo>
                  <a:lnTo>
                    <a:pt x="167640" y="695282"/>
                  </a:lnTo>
                  <a:lnTo>
                    <a:pt x="168275" y="684891"/>
                  </a:lnTo>
                  <a:lnTo>
                    <a:pt x="168576" y="681657"/>
                  </a:lnTo>
                  <a:lnTo>
                    <a:pt x="169545" y="675349"/>
                  </a:lnTo>
                  <a:lnTo>
                    <a:pt x="170497" y="668033"/>
                  </a:lnTo>
                  <a:lnTo>
                    <a:pt x="170497" y="664534"/>
                  </a:lnTo>
                  <a:lnTo>
                    <a:pt x="170497" y="661035"/>
                  </a:lnTo>
                  <a:close/>
                  <a:moveTo>
                    <a:pt x="2571454" y="661035"/>
                  </a:moveTo>
                  <a:lnTo>
                    <a:pt x="2571454" y="664534"/>
                  </a:lnTo>
                  <a:lnTo>
                    <a:pt x="2571137" y="668033"/>
                  </a:lnTo>
                  <a:lnTo>
                    <a:pt x="2572406" y="675349"/>
                  </a:lnTo>
                  <a:lnTo>
                    <a:pt x="2573358" y="683619"/>
                  </a:lnTo>
                  <a:lnTo>
                    <a:pt x="2573992" y="691889"/>
                  </a:lnTo>
                  <a:lnTo>
                    <a:pt x="2574310" y="700795"/>
                  </a:lnTo>
                  <a:lnTo>
                    <a:pt x="2574627" y="700477"/>
                  </a:lnTo>
                  <a:lnTo>
                    <a:pt x="2573675" y="684891"/>
                  </a:lnTo>
                  <a:lnTo>
                    <a:pt x="2571454" y="661035"/>
                  </a:lnTo>
                  <a:close/>
                  <a:moveTo>
                    <a:pt x="197485" y="574519"/>
                  </a:moveTo>
                  <a:lnTo>
                    <a:pt x="195897" y="575155"/>
                  </a:lnTo>
                  <a:lnTo>
                    <a:pt x="194310" y="576109"/>
                  </a:lnTo>
                  <a:lnTo>
                    <a:pt x="192405" y="577381"/>
                  </a:lnTo>
                  <a:lnTo>
                    <a:pt x="190817" y="579290"/>
                  </a:lnTo>
                  <a:lnTo>
                    <a:pt x="189230" y="581198"/>
                  </a:lnTo>
                  <a:lnTo>
                    <a:pt x="186690" y="585969"/>
                  </a:lnTo>
                  <a:lnTo>
                    <a:pt x="189865" y="582789"/>
                  </a:lnTo>
                  <a:lnTo>
                    <a:pt x="192722" y="579608"/>
                  </a:lnTo>
                  <a:lnTo>
                    <a:pt x="195897" y="576745"/>
                  </a:lnTo>
                  <a:lnTo>
                    <a:pt x="199390" y="574519"/>
                  </a:lnTo>
                  <a:lnTo>
                    <a:pt x="197485" y="574519"/>
                  </a:lnTo>
                  <a:close/>
                  <a:moveTo>
                    <a:pt x="2542584" y="574518"/>
                  </a:moveTo>
                  <a:lnTo>
                    <a:pt x="2545757" y="576745"/>
                  </a:lnTo>
                  <a:lnTo>
                    <a:pt x="2549247" y="579608"/>
                  </a:lnTo>
                  <a:lnTo>
                    <a:pt x="2552102" y="582788"/>
                  </a:lnTo>
                  <a:lnTo>
                    <a:pt x="2555274" y="585969"/>
                  </a:lnTo>
                  <a:lnTo>
                    <a:pt x="2552102" y="581198"/>
                  </a:lnTo>
                  <a:lnTo>
                    <a:pt x="2550833" y="579290"/>
                  </a:lnTo>
                  <a:lnTo>
                    <a:pt x="2549247" y="577381"/>
                  </a:lnTo>
                  <a:lnTo>
                    <a:pt x="2547660" y="576109"/>
                  </a:lnTo>
                  <a:lnTo>
                    <a:pt x="2545757" y="575155"/>
                  </a:lnTo>
                  <a:lnTo>
                    <a:pt x="2544488" y="574518"/>
                  </a:lnTo>
                  <a:lnTo>
                    <a:pt x="2542584" y="574518"/>
                  </a:lnTo>
                  <a:close/>
                  <a:moveTo>
                    <a:pt x="331470" y="485775"/>
                  </a:moveTo>
                  <a:lnTo>
                    <a:pt x="347662" y="485775"/>
                  </a:lnTo>
                  <a:lnTo>
                    <a:pt x="363537" y="486729"/>
                  </a:lnTo>
                  <a:lnTo>
                    <a:pt x="378460" y="488638"/>
                  </a:lnTo>
                  <a:lnTo>
                    <a:pt x="393700" y="490864"/>
                  </a:lnTo>
                  <a:lnTo>
                    <a:pt x="407988" y="493409"/>
                  </a:lnTo>
                  <a:lnTo>
                    <a:pt x="421323" y="497226"/>
                  </a:lnTo>
                  <a:lnTo>
                    <a:pt x="434658" y="501043"/>
                  </a:lnTo>
                  <a:lnTo>
                    <a:pt x="447040" y="505178"/>
                  </a:lnTo>
                  <a:lnTo>
                    <a:pt x="459105" y="509631"/>
                  </a:lnTo>
                  <a:lnTo>
                    <a:pt x="470535" y="514402"/>
                  </a:lnTo>
                  <a:lnTo>
                    <a:pt x="481013" y="519491"/>
                  </a:lnTo>
                  <a:lnTo>
                    <a:pt x="491173" y="524580"/>
                  </a:lnTo>
                  <a:lnTo>
                    <a:pt x="500698" y="529670"/>
                  </a:lnTo>
                  <a:lnTo>
                    <a:pt x="509270" y="534759"/>
                  </a:lnTo>
                  <a:lnTo>
                    <a:pt x="517208" y="539848"/>
                  </a:lnTo>
                  <a:lnTo>
                    <a:pt x="524510" y="544301"/>
                  </a:lnTo>
                  <a:lnTo>
                    <a:pt x="536575" y="552889"/>
                  </a:lnTo>
                  <a:lnTo>
                    <a:pt x="545465" y="559569"/>
                  </a:lnTo>
                  <a:lnTo>
                    <a:pt x="550863" y="564340"/>
                  </a:lnTo>
                  <a:lnTo>
                    <a:pt x="552450" y="565612"/>
                  </a:lnTo>
                  <a:lnTo>
                    <a:pt x="550863" y="569747"/>
                  </a:lnTo>
                  <a:lnTo>
                    <a:pt x="548005" y="574837"/>
                  </a:lnTo>
                  <a:lnTo>
                    <a:pt x="544195" y="581198"/>
                  </a:lnTo>
                  <a:lnTo>
                    <a:pt x="539750" y="587878"/>
                  </a:lnTo>
                  <a:lnTo>
                    <a:pt x="534035" y="595512"/>
                  </a:lnTo>
                  <a:lnTo>
                    <a:pt x="530860" y="599647"/>
                  </a:lnTo>
                  <a:lnTo>
                    <a:pt x="527050" y="603463"/>
                  </a:lnTo>
                  <a:lnTo>
                    <a:pt x="523240" y="607280"/>
                  </a:lnTo>
                  <a:lnTo>
                    <a:pt x="518795" y="610779"/>
                  </a:lnTo>
                  <a:lnTo>
                    <a:pt x="514350" y="614278"/>
                  </a:lnTo>
                  <a:lnTo>
                    <a:pt x="509588" y="617777"/>
                  </a:lnTo>
                  <a:lnTo>
                    <a:pt x="504508" y="620640"/>
                  </a:lnTo>
                  <a:lnTo>
                    <a:pt x="498793" y="623502"/>
                  </a:lnTo>
                  <a:lnTo>
                    <a:pt x="493078" y="626047"/>
                  </a:lnTo>
                  <a:lnTo>
                    <a:pt x="487045" y="627955"/>
                  </a:lnTo>
                  <a:lnTo>
                    <a:pt x="480695" y="629228"/>
                  </a:lnTo>
                  <a:lnTo>
                    <a:pt x="474028" y="630500"/>
                  </a:lnTo>
                  <a:lnTo>
                    <a:pt x="466725" y="630818"/>
                  </a:lnTo>
                  <a:lnTo>
                    <a:pt x="459423" y="630818"/>
                  </a:lnTo>
                  <a:lnTo>
                    <a:pt x="451803" y="630182"/>
                  </a:lnTo>
                  <a:lnTo>
                    <a:pt x="443548" y="628910"/>
                  </a:lnTo>
                  <a:lnTo>
                    <a:pt x="434975" y="626683"/>
                  </a:lnTo>
                  <a:lnTo>
                    <a:pt x="426403" y="624139"/>
                  </a:lnTo>
                  <a:lnTo>
                    <a:pt x="417195" y="620322"/>
                  </a:lnTo>
                  <a:lnTo>
                    <a:pt x="407353" y="615869"/>
                  </a:lnTo>
                  <a:lnTo>
                    <a:pt x="396557" y="610461"/>
                  </a:lnTo>
                  <a:lnTo>
                    <a:pt x="385127" y="605690"/>
                  </a:lnTo>
                  <a:lnTo>
                    <a:pt x="408305" y="616823"/>
                  </a:lnTo>
                  <a:lnTo>
                    <a:pt x="430848" y="627955"/>
                  </a:lnTo>
                  <a:lnTo>
                    <a:pt x="441643" y="632727"/>
                  </a:lnTo>
                  <a:lnTo>
                    <a:pt x="452120" y="637180"/>
                  </a:lnTo>
                  <a:lnTo>
                    <a:pt x="462280" y="641315"/>
                  </a:lnTo>
                  <a:lnTo>
                    <a:pt x="472440" y="645132"/>
                  </a:lnTo>
                  <a:lnTo>
                    <a:pt x="481965" y="648312"/>
                  </a:lnTo>
                  <a:lnTo>
                    <a:pt x="491173" y="650539"/>
                  </a:lnTo>
                  <a:lnTo>
                    <a:pt x="500063" y="652129"/>
                  </a:lnTo>
                  <a:lnTo>
                    <a:pt x="504190" y="652447"/>
                  </a:lnTo>
                  <a:lnTo>
                    <a:pt x="508318" y="652447"/>
                  </a:lnTo>
                  <a:lnTo>
                    <a:pt x="512128" y="652447"/>
                  </a:lnTo>
                  <a:lnTo>
                    <a:pt x="515620" y="652129"/>
                  </a:lnTo>
                  <a:lnTo>
                    <a:pt x="519430" y="651493"/>
                  </a:lnTo>
                  <a:lnTo>
                    <a:pt x="522923" y="650539"/>
                  </a:lnTo>
                  <a:lnTo>
                    <a:pt x="526415" y="649267"/>
                  </a:lnTo>
                  <a:lnTo>
                    <a:pt x="529590" y="647676"/>
                  </a:lnTo>
                  <a:lnTo>
                    <a:pt x="532765" y="646086"/>
                  </a:lnTo>
                  <a:lnTo>
                    <a:pt x="535623" y="643541"/>
                  </a:lnTo>
                  <a:lnTo>
                    <a:pt x="536893" y="651493"/>
                  </a:lnTo>
                  <a:lnTo>
                    <a:pt x="537210" y="659127"/>
                  </a:lnTo>
                  <a:lnTo>
                    <a:pt x="537845" y="673440"/>
                  </a:lnTo>
                  <a:lnTo>
                    <a:pt x="537845" y="687118"/>
                  </a:lnTo>
                  <a:lnTo>
                    <a:pt x="537210" y="700159"/>
                  </a:lnTo>
                  <a:lnTo>
                    <a:pt x="538163" y="699205"/>
                  </a:lnTo>
                  <a:lnTo>
                    <a:pt x="539433" y="697932"/>
                  </a:lnTo>
                  <a:lnTo>
                    <a:pt x="540703" y="697296"/>
                  </a:lnTo>
                  <a:lnTo>
                    <a:pt x="541973" y="696660"/>
                  </a:lnTo>
                  <a:lnTo>
                    <a:pt x="542925" y="697296"/>
                  </a:lnTo>
                  <a:lnTo>
                    <a:pt x="543243" y="698251"/>
                  </a:lnTo>
                  <a:lnTo>
                    <a:pt x="543878" y="699841"/>
                  </a:lnTo>
                  <a:lnTo>
                    <a:pt x="543878" y="702067"/>
                  </a:lnTo>
                  <a:lnTo>
                    <a:pt x="544195" y="708429"/>
                  </a:lnTo>
                  <a:lnTo>
                    <a:pt x="544195" y="716063"/>
                  </a:lnTo>
                  <a:lnTo>
                    <a:pt x="543878" y="725287"/>
                  </a:lnTo>
                  <a:lnTo>
                    <a:pt x="542925" y="735466"/>
                  </a:lnTo>
                  <a:lnTo>
                    <a:pt x="540703" y="757413"/>
                  </a:lnTo>
                  <a:lnTo>
                    <a:pt x="537528" y="779042"/>
                  </a:lnTo>
                  <a:lnTo>
                    <a:pt x="534670" y="796536"/>
                  </a:lnTo>
                  <a:lnTo>
                    <a:pt x="533083" y="802898"/>
                  </a:lnTo>
                  <a:lnTo>
                    <a:pt x="531813" y="807669"/>
                  </a:lnTo>
                  <a:lnTo>
                    <a:pt x="531178" y="808623"/>
                  </a:lnTo>
                  <a:lnTo>
                    <a:pt x="530860" y="809577"/>
                  </a:lnTo>
                  <a:lnTo>
                    <a:pt x="530543" y="809577"/>
                  </a:lnTo>
                  <a:lnTo>
                    <a:pt x="529908" y="808623"/>
                  </a:lnTo>
                  <a:lnTo>
                    <a:pt x="528638" y="820392"/>
                  </a:lnTo>
                  <a:lnTo>
                    <a:pt x="526733" y="831525"/>
                  </a:lnTo>
                  <a:lnTo>
                    <a:pt x="524510" y="842657"/>
                  </a:lnTo>
                  <a:lnTo>
                    <a:pt x="521335" y="853154"/>
                  </a:lnTo>
                  <a:lnTo>
                    <a:pt x="518478" y="863650"/>
                  </a:lnTo>
                  <a:lnTo>
                    <a:pt x="514985" y="873829"/>
                  </a:lnTo>
                  <a:lnTo>
                    <a:pt x="510858" y="883689"/>
                  </a:lnTo>
                  <a:lnTo>
                    <a:pt x="506730" y="892913"/>
                  </a:lnTo>
                  <a:lnTo>
                    <a:pt x="502285" y="902138"/>
                  </a:lnTo>
                  <a:lnTo>
                    <a:pt x="497205" y="911044"/>
                  </a:lnTo>
                  <a:lnTo>
                    <a:pt x="492443" y="919314"/>
                  </a:lnTo>
                  <a:lnTo>
                    <a:pt x="486728" y="927584"/>
                  </a:lnTo>
                  <a:lnTo>
                    <a:pt x="481013" y="935536"/>
                  </a:lnTo>
                  <a:lnTo>
                    <a:pt x="475615" y="943170"/>
                  </a:lnTo>
                  <a:lnTo>
                    <a:pt x="469583" y="950167"/>
                  </a:lnTo>
                  <a:lnTo>
                    <a:pt x="463550" y="957165"/>
                  </a:lnTo>
                  <a:lnTo>
                    <a:pt x="457200" y="963209"/>
                  </a:lnTo>
                  <a:lnTo>
                    <a:pt x="450850" y="969252"/>
                  </a:lnTo>
                  <a:lnTo>
                    <a:pt x="443865" y="974659"/>
                  </a:lnTo>
                  <a:lnTo>
                    <a:pt x="437198" y="980067"/>
                  </a:lnTo>
                  <a:lnTo>
                    <a:pt x="430530" y="984838"/>
                  </a:lnTo>
                  <a:lnTo>
                    <a:pt x="423545" y="989609"/>
                  </a:lnTo>
                  <a:lnTo>
                    <a:pt x="416878" y="993744"/>
                  </a:lnTo>
                  <a:lnTo>
                    <a:pt x="410210" y="997243"/>
                  </a:lnTo>
                  <a:lnTo>
                    <a:pt x="402908" y="1000742"/>
                  </a:lnTo>
                  <a:lnTo>
                    <a:pt x="396240" y="1003286"/>
                  </a:lnTo>
                  <a:lnTo>
                    <a:pt x="389255" y="1006149"/>
                  </a:lnTo>
                  <a:lnTo>
                    <a:pt x="382587" y="1008057"/>
                  </a:lnTo>
                  <a:lnTo>
                    <a:pt x="375920" y="1009330"/>
                  </a:lnTo>
                  <a:lnTo>
                    <a:pt x="369252" y="1010602"/>
                  </a:lnTo>
                  <a:lnTo>
                    <a:pt x="362585" y="1011238"/>
                  </a:lnTo>
                  <a:lnTo>
                    <a:pt x="356235" y="1011238"/>
                  </a:lnTo>
                  <a:lnTo>
                    <a:pt x="351155" y="1011238"/>
                  </a:lnTo>
                  <a:lnTo>
                    <a:pt x="345440" y="1010602"/>
                  </a:lnTo>
                  <a:lnTo>
                    <a:pt x="339725" y="1009330"/>
                  </a:lnTo>
                  <a:lnTo>
                    <a:pt x="334010" y="1007421"/>
                  </a:lnTo>
                  <a:lnTo>
                    <a:pt x="327977" y="1005831"/>
                  </a:lnTo>
                  <a:lnTo>
                    <a:pt x="321945" y="1002968"/>
                  </a:lnTo>
                  <a:lnTo>
                    <a:pt x="315595" y="1000105"/>
                  </a:lnTo>
                  <a:lnTo>
                    <a:pt x="309245" y="996607"/>
                  </a:lnTo>
                  <a:lnTo>
                    <a:pt x="302895" y="992790"/>
                  </a:lnTo>
                  <a:lnTo>
                    <a:pt x="296227" y="988655"/>
                  </a:lnTo>
                  <a:lnTo>
                    <a:pt x="289877" y="984202"/>
                  </a:lnTo>
                  <a:lnTo>
                    <a:pt x="282892" y="979430"/>
                  </a:lnTo>
                  <a:lnTo>
                    <a:pt x="276542" y="974023"/>
                  </a:lnTo>
                  <a:lnTo>
                    <a:pt x="269875" y="968298"/>
                  </a:lnTo>
                  <a:lnTo>
                    <a:pt x="263207" y="962254"/>
                  </a:lnTo>
                  <a:lnTo>
                    <a:pt x="256540" y="955893"/>
                  </a:lnTo>
                  <a:lnTo>
                    <a:pt x="250190" y="949213"/>
                  </a:lnTo>
                  <a:lnTo>
                    <a:pt x="243840" y="941897"/>
                  </a:lnTo>
                  <a:lnTo>
                    <a:pt x="237490" y="934900"/>
                  </a:lnTo>
                  <a:lnTo>
                    <a:pt x="231457" y="927266"/>
                  </a:lnTo>
                  <a:lnTo>
                    <a:pt x="225425" y="919314"/>
                  </a:lnTo>
                  <a:lnTo>
                    <a:pt x="219710" y="911044"/>
                  </a:lnTo>
                  <a:lnTo>
                    <a:pt x="214312" y="902774"/>
                  </a:lnTo>
                  <a:lnTo>
                    <a:pt x="208915" y="893868"/>
                  </a:lnTo>
                  <a:lnTo>
                    <a:pt x="203517" y="885280"/>
                  </a:lnTo>
                  <a:lnTo>
                    <a:pt x="198755" y="875737"/>
                  </a:lnTo>
                  <a:lnTo>
                    <a:pt x="194310" y="866195"/>
                  </a:lnTo>
                  <a:lnTo>
                    <a:pt x="190182" y="856971"/>
                  </a:lnTo>
                  <a:lnTo>
                    <a:pt x="186055" y="846792"/>
                  </a:lnTo>
                  <a:lnTo>
                    <a:pt x="182245" y="836932"/>
                  </a:lnTo>
                  <a:lnTo>
                    <a:pt x="179070" y="826754"/>
                  </a:lnTo>
                  <a:lnTo>
                    <a:pt x="176212" y="816257"/>
                  </a:lnTo>
                  <a:lnTo>
                    <a:pt x="173990" y="822937"/>
                  </a:lnTo>
                  <a:lnTo>
                    <a:pt x="172402" y="826117"/>
                  </a:lnTo>
                  <a:lnTo>
                    <a:pt x="171450" y="828344"/>
                  </a:lnTo>
                  <a:lnTo>
                    <a:pt x="169862" y="830252"/>
                  </a:lnTo>
                  <a:lnTo>
                    <a:pt x="168275" y="831525"/>
                  </a:lnTo>
                  <a:lnTo>
                    <a:pt x="167322" y="832479"/>
                  </a:lnTo>
                  <a:lnTo>
                    <a:pt x="165417" y="832797"/>
                  </a:lnTo>
                  <a:lnTo>
                    <a:pt x="163830" y="832479"/>
                  </a:lnTo>
                  <a:lnTo>
                    <a:pt x="162242" y="831207"/>
                  </a:lnTo>
                  <a:lnTo>
                    <a:pt x="160655" y="829616"/>
                  </a:lnTo>
                  <a:lnTo>
                    <a:pt x="159385" y="827390"/>
                  </a:lnTo>
                  <a:lnTo>
                    <a:pt x="157797" y="824845"/>
                  </a:lnTo>
                  <a:lnTo>
                    <a:pt x="156210" y="821346"/>
                  </a:lnTo>
                  <a:lnTo>
                    <a:pt x="153987" y="813076"/>
                  </a:lnTo>
                  <a:lnTo>
                    <a:pt x="152082" y="803534"/>
                  </a:lnTo>
                  <a:lnTo>
                    <a:pt x="150495" y="792083"/>
                  </a:lnTo>
                  <a:lnTo>
                    <a:pt x="149542" y="779678"/>
                  </a:lnTo>
                  <a:lnTo>
                    <a:pt x="149225" y="766637"/>
                  </a:lnTo>
                  <a:lnTo>
                    <a:pt x="149542" y="753914"/>
                  </a:lnTo>
                  <a:lnTo>
                    <a:pt x="150177" y="742781"/>
                  </a:lnTo>
                  <a:lnTo>
                    <a:pt x="151765" y="732285"/>
                  </a:lnTo>
                  <a:lnTo>
                    <a:pt x="153352" y="722742"/>
                  </a:lnTo>
                  <a:lnTo>
                    <a:pt x="155257" y="714790"/>
                  </a:lnTo>
                  <a:lnTo>
                    <a:pt x="157797" y="708429"/>
                  </a:lnTo>
                  <a:lnTo>
                    <a:pt x="159067" y="705884"/>
                  </a:lnTo>
                  <a:lnTo>
                    <a:pt x="160337" y="703976"/>
                  </a:lnTo>
                  <a:lnTo>
                    <a:pt x="161607" y="702067"/>
                  </a:lnTo>
                  <a:lnTo>
                    <a:pt x="163195" y="700795"/>
                  </a:lnTo>
                  <a:lnTo>
                    <a:pt x="158432" y="696024"/>
                  </a:lnTo>
                  <a:lnTo>
                    <a:pt x="154622" y="690617"/>
                  </a:lnTo>
                  <a:lnTo>
                    <a:pt x="151447" y="685209"/>
                  </a:lnTo>
                  <a:lnTo>
                    <a:pt x="148907" y="679166"/>
                  </a:lnTo>
                  <a:lnTo>
                    <a:pt x="147002" y="672804"/>
                  </a:lnTo>
                  <a:lnTo>
                    <a:pt x="145097" y="666443"/>
                  </a:lnTo>
                  <a:lnTo>
                    <a:pt x="143827" y="659763"/>
                  </a:lnTo>
                  <a:lnTo>
                    <a:pt x="143192" y="653083"/>
                  </a:lnTo>
                  <a:lnTo>
                    <a:pt x="142875" y="646086"/>
                  </a:lnTo>
                  <a:lnTo>
                    <a:pt x="142875" y="639088"/>
                  </a:lnTo>
                  <a:lnTo>
                    <a:pt x="143510" y="632090"/>
                  </a:lnTo>
                  <a:lnTo>
                    <a:pt x="144145" y="624775"/>
                  </a:lnTo>
                  <a:lnTo>
                    <a:pt x="145415" y="617777"/>
                  </a:lnTo>
                  <a:lnTo>
                    <a:pt x="146367" y="610461"/>
                  </a:lnTo>
                  <a:lnTo>
                    <a:pt x="148272" y="603782"/>
                  </a:lnTo>
                  <a:lnTo>
                    <a:pt x="149860" y="596466"/>
                  </a:lnTo>
                  <a:lnTo>
                    <a:pt x="154305" y="583425"/>
                  </a:lnTo>
                  <a:lnTo>
                    <a:pt x="159385" y="570702"/>
                  </a:lnTo>
                  <a:lnTo>
                    <a:pt x="164465" y="558933"/>
                  </a:lnTo>
                  <a:lnTo>
                    <a:pt x="169862" y="548436"/>
                  </a:lnTo>
                  <a:lnTo>
                    <a:pt x="174942" y="539212"/>
                  </a:lnTo>
                  <a:lnTo>
                    <a:pt x="180022" y="532214"/>
                  </a:lnTo>
                  <a:lnTo>
                    <a:pt x="182562" y="529034"/>
                  </a:lnTo>
                  <a:lnTo>
                    <a:pt x="184467" y="526807"/>
                  </a:lnTo>
                  <a:lnTo>
                    <a:pt x="186690" y="525535"/>
                  </a:lnTo>
                  <a:lnTo>
                    <a:pt x="188277" y="524262"/>
                  </a:lnTo>
                  <a:lnTo>
                    <a:pt x="198120" y="519491"/>
                  </a:lnTo>
                  <a:lnTo>
                    <a:pt x="207327" y="514720"/>
                  </a:lnTo>
                  <a:lnTo>
                    <a:pt x="216852" y="510585"/>
                  </a:lnTo>
                  <a:lnTo>
                    <a:pt x="226377" y="507086"/>
                  </a:lnTo>
                  <a:lnTo>
                    <a:pt x="235267" y="503587"/>
                  </a:lnTo>
                  <a:lnTo>
                    <a:pt x="244792" y="500407"/>
                  </a:lnTo>
                  <a:lnTo>
                    <a:pt x="253682" y="497862"/>
                  </a:lnTo>
                  <a:lnTo>
                    <a:pt x="262572" y="495317"/>
                  </a:lnTo>
                  <a:lnTo>
                    <a:pt x="271780" y="493409"/>
                  </a:lnTo>
                  <a:lnTo>
                    <a:pt x="280352" y="491501"/>
                  </a:lnTo>
                  <a:lnTo>
                    <a:pt x="288925" y="489910"/>
                  </a:lnTo>
                  <a:lnTo>
                    <a:pt x="298132" y="488638"/>
                  </a:lnTo>
                  <a:lnTo>
                    <a:pt x="306387" y="487365"/>
                  </a:lnTo>
                  <a:lnTo>
                    <a:pt x="314960" y="486729"/>
                  </a:lnTo>
                  <a:lnTo>
                    <a:pt x="323215" y="486093"/>
                  </a:lnTo>
                  <a:lnTo>
                    <a:pt x="331470" y="485775"/>
                  </a:lnTo>
                  <a:close/>
                  <a:moveTo>
                    <a:pt x="2394109" y="485775"/>
                  </a:moveTo>
                  <a:lnTo>
                    <a:pt x="2410607" y="485775"/>
                  </a:lnTo>
                  <a:lnTo>
                    <a:pt x="2418538" y="486093"/>
                  </a:lnTo>
                  <a:lnTo>
                    <a:pt x="2427104" y="486729"/>
                  </a:lnTo>
                  <a:lnTo>
                    <a:pt x="2435352" y="487365"/>
                  </a:lnTo>
                  <a:lnTo>
                    <a:pt x="2443918" y="488638"/>
                  </a:lnTo>
                  <a:lnTo>
                    <a:pt x="2452801" y="489910"/>
                  </a:lnTo>
                  <a:lnTo>
                    <a:pt x="2461367" y="491500"/>
                  </a:lnTo>
                  <a:lnTo>
                    <a:pt x="2470250" y="493409"/>
                  </a:lnTo>
                  <a:lnTo>
                    <a:pt x="2479451" y="495317"/>
                  </a:lnTo>
                  <a:lnTo>
                    <a:pt x="2488334" y="497862"/>
                  </a:lnTo>
                  <a:lnTo>
                    <a:pt x="2497534" y="500407"/>
                  </a:lnTo>
                  <a:lnTo>
                    <a:pt x="2506417" y="503587"/>
                  </a:lnTo>
                  <a:lnTo>
                    <a:pt x="2515935" y="507086"/>
                  </a:lnTo>
                  <a:lnTo>
                    <a:pt x="2525135" y="510585"/>
                  </a:lnTo>
                  <a:lnTo>
                    <a:pt x="2534653" y="514720"/>
                  </a:lnTo>
                  <a:lnTo>
                    <a:pt x="2543853" y="519491"/>
                  </a:lnTo>
                  <a:lnTo>
                    <a:pt x="2553371" y="524262"/>
                  </a:lnTo>
                  <a:lnTo>
                    <a:pt x="2555274" y="525535"/>
                  </a:lnTo>
                  <a:lnTo>
                    <a:pt x="2557178" y="526807"/>
                  </a:lnTo>
                  <a:lnTo>
                    <a:pt x="2559399" y="529033"/>
                  </a:lnTo>
                  <a:lnTo>
                    <a:pt x="2561620" y="532214"/>
                  </a:lnTo>
                  <a:lnTo>
                    <a:pt x="2566378" y="539212"/>
                  </a:lnTo>
                  <a:lnTo>
                    <a:pt x="2571772" y="548436"/>
                  </a:lnTo>
                  <a:lnTo>
                    <a:pt x="2577482" y="558933"/>
                  </a:lnTo>
                  <a:lnTo>
                    <a:pt x="2582558" y="570702"/>
                  </a:lnTo>
                  <a:lnTo>
                    <a:pt x="2587634" y="583425"/>
                  </a:lnTo>
                  <a:lnTo>
                    <a:pt x="2591759" y="596466"/>
                  </a:lnTo>
                  <a:lnTo>
                    <a:pt x="2593662" y="603782"/>
                  </a:lnTo>
                  <a:lnTo>
                    <a:pt x="2594931" y="610461"/>
                  </a:lnTo>
                  <a:lnTo>
                    <a:pt x="2596517" y="617777"/>
                  </a:lnTo>
                  <a:lnTo>
                    <a:pt x="2597786" y="624775"/>
                  </a:lnTo>
                  <a:lnTo>
                    <a:pt x="2598421" y="632090"/>
                  </a:lnTo>
                  <a:lnTo>
                    <a:pt x="2598738" y="639088"/>
                  </a:lnTo>
                  <a:lnTo>
                    <a:pt x="2598738" y="646086"/>
                  </a:lnTo>
                  <a:lnTo>
                    <a:pt x="2598421" y="653083"/>
                  </a:lnTo>
                  <a:lnTo>
                    <a:pt x="2598104" y="659763"/>
                  </a:lnTo>
                  <a:lnTo>
                    <a:pt x="2596517" y="666443"/>
                  </a:lnTo>
                  <a:lnTo>
                    <a:pt x="2594931" y="672804"/>
                  </a:lnTo>
                  <a:lnTo>
                    <a:pt x="2592710" y="679166"/>
                  </a:lnTo>
                  <a:lnTo>
                    <a:pt x="2590172" y="685209"/>
                  </a:lnTo>
                  <a:lnTo>
                    <a:pt x="2586683" y="690617"/>
                  </a:lnTo>
                  <a:lnTo>
                    <a:pt x="2583193" y="696024"/>
                  </a:lnTo>
                  <a:lnTo>
                    <a:pt x="2578434" y="700795"/>
                  </a:lnTo>
                  <a:lnTo>
                    <a:pt x="2580020" y="702067"/>
                  </a:lnTo>
                  <a:lnTo>
                    <a:pt x="2581607" y="703976"/>
                  </a:lnTo>
                  <a:lnTo>
                    <a:pt x="2582558" y="705884"/>
                  </a:lnTo>
                  <a:lnTo>
                    <a:pt x="2584145" y="708429"/>
                  </a:lnTo>
                  <a:lnTo>
                    <a:pt x="2586365" y="714790"/>
                  </a:lnTo>
                  <a:lnTo>
                    <a:pt x="2588269" y="722742"/>
                  </a:lnTo>
                  <a:lnTo>
                    <a:pt x="2590172" y="732285"/>
                  </a:lnTo>
                  <a:lnTo>
                    <a:pt x="2591441" y="742781"/>
                  </a:lnTo>
                  <a:lnTo>
                    <a:pt x="2592076" y="753914"/>
                  </a:lnTo>
                  <a:lnTo>
                    <a:pt x="2592393" y="766637"/>
                  </a:lnTo>
                  <a:lnTo>
                    <a:pt x="2592076" y="779678"/>
                  </a:lnTo>
                  <a:lnTo>
                    <a:pt x="2591441" y="792083"/>
                  </a:lnTo>
                  <a:lnTo>
                    <a:pt x="2589855" y="803534"/>
                  </a:lnTo>
                  <a:lnTo>
                    <a:pt x="2587634" y="813076"/>
                  </a:lnTo>
                  <a:lnTo>
                    <a:pt x="2585414" y="821346"/>
                  </a:lnTo>
                  <a:lnTo>
                    <a:pt x="2584145" y="824845"/>
                  </a:lnTo>
                  <a:lnTo>
                    <a:pt x="2582558" y="827390"/>
                  </a:lnTo>
                  <a:lnTo>
                    <a:pt x="2581289" y="829616"/>
                  </a:lnTo>
                  <a:lnTo>
                    <a:pt x="2579703" y="831207"/>
                  </a:lnTo>
                  <a:lnTo>
                    <a:pt x="2577799" y="832479"/>
                  </a:lnTo>
                  <a:lnTo>
                    <a:pt x="2576213" y="832797"/>
                  </a:lnTo>
                  <a:lnTo>
                    <a:pt x="2574627" y="832479"/>
                  </a:lnTo>
                  <a:lnTo>
                    <a:pt x="2573358" y="831525"/>
                  </a:lnTo>
                  <a:lnTo>
                    <a:pt x="2571772" y="830252"/>
                  </a:lnTo>
                  <a:lnTo>
                    <a:pt x="2570503" y="828344"/>
                  </a:lnTo>
                  <a:lnTo>
                    <a:pt x="2569234" y="826117"/>
                  </a:lnTo>
                  <a:lnTo>
                    <a:pt x="2567965" y="822936"/>
                  </a:lnTo>
                  <a:lnTo>
                    <a:pt x="2565744" y="816257"/>
                  </a:lnTo>
                  <a:lnTo>
                    <a:pt x="2562889" y="826753"/>
                  </a:lnTo>
                  <a:lnTo>
                    <a:pt x="2559399" y="836932"/>
                  </a:lnTo>
                  <a:lnTo>
                    <a:pt x="2555592" y="846792"/>
                  </a:lnTo>
                  <a:lnTo>
                    <a:pt x="2551785" y="856971"/>
                  </a:lnTo>
                  <a:lnTo>
                    <a:pt x="2547343" y="866195"/>
                  </a:lnTo>
                  <a:lnTo>
                    <a:pt x="2542902" y="875737"/>
                  </a:lnTo>
                  <a:lnTo>
                    <a:pt x="2537825" y="885280"/>
                  </a:lnTo>
                  <a:lnTo>
                    <a:pt x="2533067" y="893868"/>
                  </a:lnTo>
                  <a:lnTo>
                    <a:pt x="2527356" y="902774"/>
                  </a:lnTo>
                  <a:lnTo>
                    <a:pt x="2522280" y="911044"/>
                  </a:lnTo>
                  <a:lnTo>
                    <a:pt x="2516252" y="919314"/>
                  </a:lnTo>
                  <a:lnTo>
                    <a:pt x="2510224" y="927266"/>
                  </a:lnTo>
                  <a:lnTo>
                    <a:pt x="2504197" y="934900"/>
                  </a:lnTo>
                  <a:lnTo>
                    <a:pt x="2497851" y="941897"/>
                  </a:lnTo>
                  <a:lnTo>
                    <a:pt x="2491824" y="949213"/>
                  </a:lnTo>
                  <a:lnTo>
                    <a:pt x="2484844" y="955893"/>
                  </a:lnTo>
                  <a:lnTo>
                    <a:pt x="2478499" y="962254"/>
                  </a:lnTo>
                  <a:lnTo>
                    <a:pt x="2472154" y="968298"/>
                  </a:lnTo>
                  <a:lnTo>
                    <a:pt x="2465492" y="974023"/>
                  </a:lnTo>
                  <a:lnTo>
                    <a:pt x="2458829" y="979430"/>
                  </a:lnTo>
                  <a:lnTo>
                    <a:pt x="2452167" y="984202"/>
                  </a:lnTo>
                  <a:lnTo>
                    <a:pt x="2445505" y="988654"/>
                  </a:lnTo>
                  <a:lnTo>
                    <a:pt x="2439159" y="992789"/>
                  </a:lnTo>
                  <a:lnTo>
                    <a:pt x="2432814" y="996607"/>
                  </a:lnTo>
                  <a:lnTo>
                    <a:pt x="2426469" y="1000105"/>
                  </a:lnTo>
                  <a:lnTo>
                    <a:pt x="2420124" y="1002968"/>
                  </a:lnTo>
                  <a:lnTo>
                    <a:pt x="2413462" y="1005831"/>
                  </a:lnTo>
                  <a:lnTo>
                    <a:pt x="2408069" y="1007421"/>
                  </a:lnTo>
                  <a:lnTo>
                    <a:pt x="2402041" y="1009330"/>
                  </a:lnTo>
                  <a:lnTo>
                    <a:pt x="2396330" y="1010602"/>
                  </a:lnTo>
                  <a:lnTo>
                    <a:pt x="2390937" y="1011238"/>
                  </a:lnTo>
                  <a:lnTo>
                    <a:pt x="2385861" y="1011238"/>
                  </a:lnTo>
                  <a:lnTo>
                    <a:pt x="2379516" y="1011238"/>
                  </a:lnTo>
                  <a:lnTo>
                    <a:pt x="2372536" y="1010602"/>
                  </a:lnTo>
                  <a:lnTo>
                    <a:pt x="2366191" y="1009330"/>
                  </a:lnTo>
                  <a:lnTo>
                    <a:pt x="2359529" y="1008057"/>
                  </a:lnTo>
                  <a:lnTo>
                    <a:pt x="2352866" y="1006149"/>
                  </a:lnTo>
                  <a:lnTo>
                    <a:pt x="2345887" y="1003286"/>
                  </a:lnTo>
                  <a:lnTo>
                    <a:pt x="2338907" y="1000742"/>
                  </a:lnTo>
                  <a:lnTo>
                    <a:pt x="2331928" y="997243"/>
                  </a:lnTo>
                  <a:lnTo>
                    <a:pt x="2325265" y="993744"/>
                  </a:lnTo>
                  <a:lnTo>
                    <a:pt x="2318286" y="989609"/>
                  </a:lnTo>
                  <a:lnTo>
                    <a:pt x="2311306" y="984838"/>
                  </a:lnTo>
                  <a:lnTo>
                    <a:pt x="2304644" y="980067"/>
                  </a:lnTo>
                  <a:lnTo>
                    <a:pt x="2297981" y="974659"/>
                  </a:lnTo>
                  <a:lnTo>
                    <a:pt x="2291636" y="969252"/>
                  </a:lnTo>
                  <a:lnTo>
                    <a:pt x="2284974" y="963208"/>
                  </a:lnTo>
                  <a:lnTo>
                    <a:pt x="2278629" y="957165"/>
                  </a:lnTo>
                  <a:lnTo>
                    <a:pt x="2272284" y="950167"/>
                  </a:lnTo>
                  <a:lnTo>
                    <a:pt x="2266256" y="943170"/>
                  </a:lnTo>
                  <a:lnTo>
                    <a:pt x="2260545" y="935536"/>
                  </a:lnTo>
                  <a:lnTo>
                    <a:pt x="2255152" y="927584"/>
                  </a:lnTo>
                  <a:lnTo>
                    <a:pt x="2249759" y="919314"/>
                  </a:lnTo>
                  <a:lnTo>
                    <a:pt x="2244365" y="911044"/>
                  </a:lnTo>
                  <a:lnTo>
                    <a:pt x="2239924" y="902138"/>
                  </a:lnTo>
                  <a:lnTo>
                    <a:pt x="2235482" y="892913"/>
                  </a:lnTo>
                  <a:lnTo>
                    <a:pt x="2231041" y="883689"/>
                  </a:lnTo>
                  <a:lnTo>
                    <a:pt x="2227234" y="873829"/>
                  </a:lnTo>
                  <a:lnTo>
                    <a:pt x="2223744" y="863650"/>
                  </a:lnTo>
                  <a:lnTo>
                    <a:pt x="2220571" y="853154"/>
                  </a:lnTo>
                  <a:lnTo>
                    <a:pt x="2217716" y="842657"/>
                  </a:lnTo>
                  <a:lnTo>
                    <a:pt x="2215178" y="831525"/>
                  </a:lnTo>
                  <a:lnTo>
                    <a:pt x="2213275" y="820392"/>
                  </a:lnTo>
                  <a:lnTo>
                    <a:pt x="2211688" y="808623"/>
                  </a:lnTo>
                  <a:lnTo>
                    <a:pt x="2211371" y="809577"/>
                  </a:lnTo>
                  <a:lnTo>
                    <a:pt x="2211054" y="809577"/>
                  </a:lnTo>
                  <a:lnTo>
                    <a:pt x="2210737" y="808623"/>
                  </a:lnTo>
                  <a:lnTo>
                    <a:pt x="2210419" y="807669"/>
                  </a:lnTo>
                  <a:lnTo>
                    <a:pt x="2208833" y="802898"/>
                  </a:lnTo>
                  <a:lnTo>
                    <a:pt x="2207564" y="796536"/>
                  </a:lnTo>
                  <a:lnTo>
                    <a:pt x="2204391" y="779042"/>
                  </a:lnTo>
                  <a:lnTo>
                    <a:pt x="2201536" y="757413"/>
                  </a:lnTo>
                  <a:lnTo>
                    <a:pt x="2198998" y="735465"/>
                  </a:lnTo>
                  <a:lnTo>
                    <a:pt x="2198364" y="725287"/>
                  </a:lnTo>
                  <a:lnTo>
                    <a:pt x="2198046" y="716063"/>
                  </a:lnTo>
                  <a:lnTo>
                    <a:pt x="2197412" y="708429"/>
                  </a:lnTo>
                  <a:lnTo>
                    <a:pt x="2198046" y="702067"/>
                  </a:lnTo>
                  <a:lnTo>
                    <a:pt x="2198364" y="699841"/>
                  </a:lnTo>
                  <a:lnTo>
                    <a:pt x="2198681" y="698250"/>
                  </a:lnTo>
                  <a:lnTo>
                    <a:pt x="2199315" y="697296"/>
                  </a:lnTo>
                  <a:lnTo>
                    <a:pt x="2200267" y="696660"/>
                  </a:lnTo>
                  <a:lnTo>
                    <a:pt x="2201219" y="697296"/>
                  </a:lnTo>
                  <a:lnTo>
                    <a:pt x="2202488" y="697932"/>
                  </a:lnTo>
                  <a:lnTo>
                    <a:pt x="2204074" y="699205"/>
                  </a:lnTo>
                  <a:lnTo>
                    <a:pt x="2205026" y="700159"/>
                  </a:lnTo>
                  <a:lnTo>
                    <a:pt x="2204391" y="687118"/>
                  </a:lnTo>
                  <a:lnTo>
                    <a:pt x="2204074" y="673440"/>
                  </a:lnTo>
                  <a:lnTo>
                    <a:pt x="2204709" y="659127"/>
                  </a:lnTo>
                  <a:lnTo>
                    <a:pt x="2205343" y="651493"/>
                  </a:lnTo>
                  <a:lnTo>
                    <a:pt x="2206295" y="643541"/>
                  </a:lnTo>
                  <a:lnTo>
                    <a:pt x="2209150" y="646086"/>
                  </a:lnTo>
                  <a:lnTo>
                    <a:pt x="2212323" y="647676"/>
                  </a:lnTo>
                  <a:lnTo>
                    <a:pt x="2215495" y="649267"/>
                  </a:lnTo>
                  <a:lnTo>
                    <a:pt x="2218985" y="650539"/>
                  </a:lnTo>
                  <a:lnTo>
                    <a:pt x="2222475" y="651493"/>
                  </a:lnTo>
                  <a:lnTo>
                    <a:pt x="2225965" y="652129"/>
                  </a:lnTo>
                  <a:lnTo>
                    <a:pt x="2229772" y="652447"/>
                  </a:lnTo>
                  <a:lnTo>
                    <a:pt x="2233896" y="652447"/>
                  </a:lnTo>
                  <a:lnTo>
                    <a:pt x="2238020" y="652447"/>
                  </a:lnTo>
                  <a:lnTo>
                    <a:pt x="2242145" y="652129"/>
                  </a:lnTo>
                  <a:lnTo>
                    <a:pt x="2251028" y="650539"/>
                  </a:lnTo>
                  <a:lnTo>
                    <a:pt x="2259911" y="648312"/>
                  </a:lnTo>
                  <a:lnTo>
                    <a:pt x="2269746" y="645132"/>
                  </a:lnTo>
                  <a:lnTo>
                    <a:pt x="2279581" y="641315"/>
                  </a:lnTo>
                  <a:lnTo>
                    <a:pt x="2289733" y="637180"/>
                  </a:lnTo>
                  <a:lnTo>
                    <a:pt x="2300519" y="632726"/>
                  </a:lnTo>
                  <a:lnTo>
                    <a:pt x="2310989" y="627955"/>
                  </a:lnTo>
                  <a:lnTo>
                    <a:pt x="2333514" y="616823"/>
                  </a:lnTo>
                  <a:lnTo>
                    <a:pt x="2356991" y="605690"/>
                  </a:lnTo>
                  <a:lnTo>
                    <a:pt x="2345569" y="610461"/>
                  </a:lnTo>
                  <a:lnTo>
                    <a:pt x="2334466" y="615868"/>
                  </a:lnTo>
                  <a:lnTo>
                    <a:pt x="2324948" y="620322"/>
                  </a:lnTo>
                  <a:lnTo>
                    <a:pt x="2315430" y="624138"/>
                  </a:lnTo>
                  <a:lnTo>
                    <a:pt x="2306865" y="626683"/>
                  </a:lnTo>
                  <a:lnTo>
                    <a:pt x="2298616" y="628910"/>
                  </a:lnTo>
                  <a:lnTo>
                    <a:pt x="2290367" y="630182"/>
                  </a:lnTo>
                  <a:lnTo>
                    <a:pt x="2282436" y="630818"/>
                  </a:lnTo>
                  <a:lnTo>
                    <a:pt x="2275456" y="630818"/>
                  </a:lnTo>
                  <a:lnTo>
                    <a:pt x="2268160" y="630500"/>
                  </a:lnTo>
                  <a:lnTo>
                    <a:pt x="2261497" y="629228"/>
                  </a:lnTo>
                  <a:lnTo>
                    <a:pt x="2255152" y="627955"/>
                  </a:lnTo>
                  <a:lnTo>
                    <a:pt x="2248807" y="626047"/>
                  </a:lnTo>
                  <a:lnTo>
                    <a:pt x="2243096" y="623502"/>
                  </a:lnTo>
                  <a:lnTo>
                    <a:pt x="2237703" y="620640"/>
                  </a:lnTo>
                  <a:lnTo>
                    <a:pt x="2232627" y="617777"/>
                  </a:lnTo>
                  <a:lnTo>
                    <a:pt x="2227551" y="614278"/>
                  </a:lnTo>
                  <a:lnTo>
                    <a:pt x="2223109" y="610779"/>
                  </a:lnTo>
                  <a:lnTo>
                    <a:pt x="2218985" y="607280"/>
                  </a:lnTo>
                  <a:lnTo>
                    <a:pt x="2214861" y="603463"/>
                  </a:lnTo>
                  <a:lnTo>
                    <a:pt x="2211371" y="599647"/>
                  </a:lnTo>
                  <a:lnTo>
                    <a:pt x="2208198" y="595512"/>
                  </a:lnTo>
                  <a:lnTo>
                    <a:pt x="2202171" y="587878"/>
                  </a:lnTo>
                  <a:lnTo>
                    <a:pt x="2197412" y="581198"/>
                  </a:lnTo>
                  <a:lnTo>
                    <a:pt x="2193922" y="574837"/>
                  </a:lnTo>
                  <a:lnTo>
                    <a:pt x="2191701" y="569747"/>
                  </a:lnTo>
                  <a:lnTo>
                    <a:pt x="2189163" y="565612"/>
                  </a:lnTo>
                  <a:lnTo>
                    <a:pt x="2191067" y="564340"/>
                  </a:lnTo>
                  <a:lnTo>
                    <a:pt x="2196777" y="559569"/>
                  </a:lnTo>
                  <a:lnTo>
                    <a:pt x="2205343" y="552889"/>
                  </a:lnTo>
                  <a:lnTo>
                    <a:pt x="2217399" y="544301"/>
                  </a:lnTo>
                  <a:lnTo>
                    <a:pt x="2225013" y="539848"/>
                  </a:lnTo>
                  <a:lnTo>
                    <a:pt x="2232944" y="534759"/>
                  </a:lnTo>
                  <a:lnTo>
                    <a:pt x="2241510" y="529670"/>
                  </a:lnTo>
                  <a:lnTo>
                    <a:pt x="2251028" y="524580"/>
                  </a:lnTo>
                  <a:lnTo>
                    <a:pt x="2260545" y="519491"/>
                  </a:lnTo>
                  <a:lnTo>
                    <a:pt x="2271649" y="514402"/>
                  </a:lnTo>
                  <a:lnTo>
                    <a:pt x="2282753" y="509631"/>
                  </a:lnTo>
                  <a:lnTo>
                    <a:pt x="2294809" y="505178"/>
                  </a:lnTo>
                  <a:lnTo>
                    <a:pt x="2307182" y="501043"/>
                  </a:lnTo>
                  <a:lnTo>
                    <a:pt x="2320506" y="497226"/>
                  </a:lnTo>
                  <a:lnTo>
                    <a:pt x="2334466" y="493409"/>
                  </a:lnTo>
                  <a:lnTo>
                    <a:pt x="2348742" y="490864"/>
                  </a:lnTo>
                  <a:lnTo>
                    <a:pt x="2363336" y="488638"/>
                  </a:lnTo>
                  <a:lnTo>
                    <a:pt x="2378564" y="486729"/>
                  </a:lnTo>
                  <a:lnTo>
                    <a:pt x="2394109" y="485775"/>
                  </a:lnTo>
                  <a:close/>
                  <a:moveTo>
                    <a:pt x="1429386" y="468312"/>
                  </a:moveTo>
                  <a:lnTo>
                    <a:pt x="1442086" y="468630"/>
                  </a:lnTo>
                  <a:lnTo>
                    <a:pt x="1454151" y="469899"/>
                  </a:lnTo>
                  <a:lnTo>
                    <a:pt x="1465898" y="471802"/>
                  </a:lnTo>
                  <a:lnTo>
                    <a:pt x="1477011" y="474023"/>
                  </a:lnTo>
                  <a:lnTo>
                    <a:pt x="1487488" y="476562"/>
                  </a:lnTo>
                  <a:lnTo>
                    <a:pt x="1497649" y="479734"/>
                  </a:lnTo>
                  <a:lnTo>
                    <a:pt x="1507491" y="482907"/>
                  </a:lnTo>
                  <a:lnTo>
                    <a:pt x="1516699" y="486714"/>
                  </a:lnTo>
                  <a:lnTo>
                    <a:pt x="1525271" y="490522"/>
                  </a:lnTo>
                  <a:lnTo>
                    <a:pt x="1533526" y="494646"/>
                  </a:lnTo>
                  <a:lnTo>
                    <a:pt x="1541146" y="498771"/>
                  </a:lnTo>
                  <a:lnTo>
                    <a:pt x="1547814" y="502896"/>
                  </a:lnTo>
                  <a:lnTo>
                    <a:pt x="1554164" y="507020"/>
                  </a:lnTo>
                  <a:lnTo>
                    <a:pt x="1565594" y="514952"/>
                  </a:lnTo>
                  <a:lnTo>
                    <a:pt x="1574166" y="522250"/>
                  </a:lnTo>
                  <a:lnTo>
                    <a:pt x="1580516" y="527643"/>
                  </a:lnTo>
                  <a:lnTo>
                    <a:pt x="1585596" y="532720"/>
                  </a:lnTo>
                  <a:lnTo>
                    <a:pt x="1584009" y="536527"/>
                  </a:lnTo>
                  <a:lnTo>
                    <a:pt x="1581469" y="540652"/>
                  </a:lnTo>
                  <a:lnTo>
                    <a:pt x="1578611" y="546046"/>
                  </a:lnTo>
                  <a:lnTo>
                    <a:pt x="1574484" y="552074"/>
                  </a:lnTo>
                  <a:lnTo>
                    <a:pt x="1569721" y="558419"/>
                  </a:lnTo>
                  <a:lnTo>
                    <a:pt x="1563054" y="565399"/>
                  </a:lnTo>
                  <a:lnTo>
                    <a:pt x="1559879" y="568572"/>
                  </a:lnTo>
                  <a:lnTo>
                    <a:pt x="1556386" y="571745"/>
                  </a:lnTo>
                  <a:lnTo>
                    <a:pt x="1552259" y="575235"/>
                  </a:lnTo>
                  <a:lnTo>
                    <a:pt x="1548131" y="577773"/>
                  </a:lnTo>
                  <a:lnTo>
                    <a:pt x="1543686" y="580311"/>
                  </a:lnTo>
                  <a:lnTo>
                    <a:pt x="1538606" y="582850"/>
                  </a:lnTo>
                  <a:lnTo>
                    <a:pt x="1533844" y="584753"/>
                  </a:lnTo>
                  <a:lnTo>
                    <a:pt x="1528446" y="586657"/>
                  </a:lnTo>
                  <a:lnTo>
                    <a:pt x="1523049" y="588243"/>
                  </a:lnTo>
                  <a:lnTo>
                    <a:pt x="1517016" y="588878"/>
                  </a:lnTo>
                  <a:lnTo>
                    <a:pt x="1510984" y="589512"/>
                  </a:lnTo>
                  <a:lnTo>
                    <a:pt x="1503999" y="589512"/>
                  </a:lnTo>
                  <a:lnTo>
                    <a:pt x="1497331" y="588878"/>
                  </a:lnTo>
                  <a:lnTo>
                    <a:pt x="1490346" y="587926"/>
                  </a:lnTo>
                  <a:lnTo>
                    <a:pt x="1483043" y="586022"/>
                  </a:lnTo>
                  <a:lnTo>
                    <a:pt x="1475106" y="583484"/>
                  </a:lnTo>
                  <a:lnTo>
                    <a:pt x="1467168" y="580311"/>
                  </a:lnTo>
                  <a:lnTo>
                    <a:pt x="1458913" y="576187"/>
                  </a:lnTo>
                  <a:lnTo>
                    <a:pt x="1449388" y="571745"/>
                  </a:lnTo>
                  <a:lnTo>
                    <a:pt x="1439546" y="567620"/>
                  </a:lnTo>
                  <a:lnTo>
                    <a:pt x="1479233" y="586657"/>
                  </a:lnTo>
                  <a:lnTo>
                    <a:pt x="1498284" y="594906"/>
                  </a:lnTo>
                  <a:lnTo>
                    <a:pt x="1506856" y="598714"/>
                  </a:lnTo>
                  <a:lnTo>
                    <a:pt x="1515746" y="601886"/>
                  </a:lnTo>
                  <a:lnTo>
                    <a:pt x="1524001" y="604425"/>
                  </a:lnTo>
                  <a:lnTo>
                    <a:pt x="1531939" y="606646"/>
                  </a:lnTo>
                  <a:lnTo>
                    <a:pt x="1539559" y="607915"/>
                  </a:lnTo>
                  <a:lnTo>
                    <a:pt x="1546544" y="608232"/>
                  </a:lnTo>
                  <a:lnTo>
                    <a:pt x="1550036" y="608232"/>
                  </a:lnTo>
                  <a:lnTo>
                    <a:pt x="1553529" y="607915"/>
                  </a:lnTo>
                  <a:lnTo>
                    <a:pt x="1556704" y="607280"/>
                  </a:lnTo>
                  <a:lnTo>
                    <a:pt x="1559879" y="606646"/>
                  </a:lnTo>
                  <a:lnTo>
                    <a:pt x="1562736" y="605376"/>
                  </a:lnTo>
                  <a:lnTo>
                    <a:pt x="1565594" y="604107"/>
                  </a:lnTo>
                  <a:lnTo>
                    <a:pt x="1568451" y="602521"/>
                  </a:lnTo>
                  <a:lnTo>
                    <a:pt x="1570674" y="600617"/>
                  </a:lnTo>
                  <a:lnTo>
                    <a:pt x="1571944" y="607280"/>
                  </a:lnTo>
                  <a:lnTo>
                    <a:pt x="1572261" y="614260"/>
                  </a:lnTo>
                  <a:lnTo>
                    <a:pt x="1572896" y="626634"/>
                  </a:lnTo>
                  <a:lnTo>
                    <a:pt x="1572579" y="638691"/>
                  </a:lnTo>
                  <a:lnTo>
                    <a:pt x="1572261" y="649795"/>
                  </a:lnTo>
                  <a:lnTo>
                    <a:pt x="1574166" y="647574"/>
                  </a:lnTo>
                  <a:lnTo>
                    <a:pt x="1575119" y="647257"/>
                  </a:lnTo>
                  <a:lnTo>
                    <a:pt x="1576389" y="646940"/>
                  </a:lnTo>
                  <a:lnTo>
                    <a:pt x="1577976" y="647257"/>
                  </a:lnTo>
                  <a:lnTo>
                    <a:pt x="1578929" y="647892"/>
                  </a:lnTo>
                  <a:lnTo>
                    <a:pt x="1580516" y="649478"/>
                  </a:lnTo>
                  <a:lnTo>
                    <a:pt x="1582104" y="651382"/>
                  </a:lnTo>
                  <a:lnTo>
                    <a:pt x="1583056" y="653920"/>
                  </a:lnTo>
                  <a:lnTo>
                    <a:pt x="1584326" y="656775"/>
                  </a:lnTo>
                  <a:lnTo>
                    <a:pt x="1586549" y="663756"/>
                  </a:lnTo>
                  <a:lnTo>
                    <a:pt x="1588136" y="672322"/>
                  </a:lnTo>
                  <a:lnTo>
                    <a:pt x="1589406" y="682158"/>
                  </a:lnTo>
                  <a:lnTo>
                    <a:pt x="1590359" y="692945"/>
                  </a:lnTo>
                  <a:lnTo>
                    <a:pt x="1590676" y="704685"/>
                  </a:lnTo>
                  <a:lnTo>
                    <a:pt x="1590359" y="716424"/>
                  </a:lnTo>
                  <a:lnTo>
                    <a:pt x="1589406" y="727211"/>
                  </a:lnTo>
                  <a:lnTo>
                    <a:pt x="1588136" y="737047"/>
                  </a:lnTo>
                  <a:lnTo>
                    <a:pt x="1586549" y="745613"/>
                  </a:lnTo>
                  <a:lnTo>
                    <a:pt x="1584326" y="752911"/>
                  </a:lnTo>
                  <a:lnTo>
                    <a:pt x="1583056" y="755449"/>
                  </a:lnTo>
                  <a:lnTo>
                    <a:pt x="1582104" y="757987"/>
                  </a:lnTo>
                  <a:lnTo>
                    <a:pt x="1580516" y="759891"/>
                  </a:lnTo>
                  <a:lnTo>
                    <a:pt x="1578929" y="761477"/>
                  </a:lnTo>
                  <a:lnTo>
                    <a:pt x="1577976" y="762112"/>
                  </a:lnTo>
                  <a:lnTo>
                    <a:pt x="1576389" y="762429"/>
                  </a:lnTo>
                  <a:lnTo>
                    <a:pt x="1574801" y="762112"/>
                  </a:lnTo>
                  <a:lnTo>
                    <a:pt x="1573214" y="761160"/>
                  </a:lnTo>
                  <a:lnTo>
                    <a:pt x="1571944" y="759573"/>
                  </a:lnTo>
                  <a:lnTo>
                    <a:pt x="1570674" y="757670"/>
                  </a:lnTo>
                  <a:lnTo>
                    <a:pt x="1569086" y="755131"/>
                  </a:lnTo>
                  <a:lnTo>
                    <a:pt x="1568134" y="751641"/>
                  </a:lnTo>
                  <a:lnTo>
                    <a:pt x="1565911" y="744027"/>
                  </a:lnTo>
                  <a:lnTo>
                    <a:pt x="1564641" y="754180"/>
                  </a:lnTo>
                  <a:lnTo>
                    <a:pt x="1562736" y="764015"/>
                  </a:lnTo>
                  <a:lnTo>
                    <a:pt x="1560831" y="773851"/>
                  </a:lnTo>
                  <a:lnTo>
                    <a:pt x="1558291" y="782735"/>
                  </a:lnTo>
                  <a:lnTo>
                    <a:pt x="1555751" y="792253"/>
                  </a:lnTo>
                  <a:lnTo>
                    <a:pt x="1552576" y="800819"/>
                  </a:lnTo>
                  <a:lnTo>
                    <a:pt x="1549401" y="809703"/>
                  </a:lnTo>
                  <a:lnTo>
                    <a:pt x="1545591" y="817953"/>
                  </a:lnTo>
                  <a:lnTo>
                    <a:pt x="1541781" y="825567"/>
                  </a:lnTo>
                  <a:lnTo>
                    <a:pt x="1537336" y="833182"/>
                  </a:lnTo>
                  <a:lnTo>
                    <a:pt x="1532574" y="840797"/>
                  </a:lnTo>
                  <a:lnTo>
                    <a:pt x="1528129" y="847777"/>
                  </a:lnTo>
                  <a:lnTo>
                    <a:pt x="1523366" y="854757"/>
                  </a:lnTo>
                  <a:lnTo>
                    <a:pt x="1518286" y="861102"/>
                  </a:lnTo>
                  <a:lnTo>
                    <a:pt x="1513206" y="867448"/>
                  </a:lnTo>
                  <a:lnTo>
                    <a:pt x="1507491" y="873476"/>
                  </a:lnTo>
                  <a:lnTo>
                    <a:pt x="1502411" y="878553"/>
                  </a:lnTo>
                  <a:lnTo>
                    <a:pt x="1496696" y="883946"/>
                  </a:lnTo>
                  <a:lnTo>
                    <a:pt x="1490663" y="889340"/>
                  </a:lnTo>
                  <a:lnTo>
                    <a:pt x="1484948" y="893782"/>
                  </a:lnTo>
                  <a:lnTo>
                    <a:pt x="1478916" y="897907"/>
                  </a:lnTo>
                  <a:lnTo>
                    <a:pt x="1472883" y="901714"/>
                  </a:lnTo>
                  <a:lnTo>
                    <a:pt x="1466851" y="905521"/>
                  </a:lnTo>
                  <a:lnTo>
                    <a:pt x="1460818" y="908377"/>
                  </a:lnTo>
                  <a:lnTo>
                    <a:pt x="1454786" y="911232"/>
                  </a:lnTo>
                  <a:lnTo>
                    <a:pt x="1448753" y="914088"/>
                  </a:lnTo>
                  <a:lnTo>
                    <a:pt x="1442721" y="915991"/>
                  </a:lnTo>
                  <a:lnTo>
                    <a:pt x="1437323" y="917895"/>
                  </a:lnTo>
                  <a:lnTo>
                    <a:pt x="1431291" y="918847"/>
                  </a:lnTo>
                  <a:lnTo>
                    <a:pt x="1425576" y="920116"/>
                  </a:lnTo>
                  <a:lnTo>
                    <a:pt x="1419861" y="920751"/>
                  </a:lnTo>
                  <a:lnTo>
                    <a:pt x="1414146" y="920751"/>
                  </a:lnTo>
                  <a:lnTo>
                    <a:pt x="1409701" y="920751"/>
                  </a:lnTo>
                  <a:lnTo>
                    <a:pt x="1404938" y="920116"/>
                  </a:lnTo>
                  <a:lnTo>
                    <a:pt x="1399858" y="918847"/>
                  </a:lnTo>
                  <a:lnTo>
                    <a:pt x="1394778" y="917260"/>
                  </a:lnTo>
                  <a:lnTo>
                    <a:pt x="1389381" y="915357"/>
                  </a:lnTo>
                  <a:lnTo>
                    <a:pt x="1384301" y="913770"/>
                  </a:lnTo>
                  <a:lnTo>
                    <a:pt x="1378903" y="910915"/>
                  </a:lnTo>
                  <a:lnTo>
                    <a:pt x="1373188" y="908059"/>
                  </a:lnTo>
                  <a:lnTo>
                    <a:pt x="1367791" y="904569"/>
                  </a:lnTo>
                  <a:lnTo>
                    <a:pt x="1362076" y="900762"/>
                  </a:lnTo>
                  <a:lnTo>
                    <a:pt x="1356043" y="896955"/>
                  </a:lnTo>
                  <a:lnTo>
                    <a:pt x="1350328" y="892513"/>
                  </a:lnTo>
                  <a:lnTo>
                    <a:pt x="1344296" y="888071"/>
                  </a:lnTo>
                  <a:lnTo>
                    <a:pt x="1338581" y="883312"/>
                  </a:lnTo>
                  <a:lnTo>
                    <a:pt x="1333183" y="877918"/>
                  </a:lnTo>
                  <a:lnTo>
                    <a:pt x="1327468" y="872207"/>
                  </a:lnTo>
                  <a:lnTo>
                    <a:pt x="1321753" y="866813"/>
                  </a:lnTo>
                  <a:lnTo>
                    <a:pt x="1316038" y="860151"/>
                  </a:lnTo>
                  <a:lnTo>
                    <a:pt x="1310641" y="854122"/>
                  </a:lnTo>
                  <a:lnTo>
                    <a:pt x="1305243" y="847459"/>
                  </a:lnTo>
                  <a:lnTo>
                    <a:pt x="1299846" y="840797"/>
                  </a:lnTo>
                  <a:lnTo>
                    <a:pt x="1295083" y="833499"/>
                  </a:lnTo>
                  <a:lnTo>
                    <a:pt x="1290321" y="826202"/>
                  </a:lnTo>
                  <a:lnTo>
                    <a:pt x="1285558" y="818587"/>
                  </a:lnTo>
                  <a:lnTo>
                    <a:pt x="1281113" y="810655"/>
                  </a:lnTo>
                  <a:lnTo>
                    <a:pt x="1276668" y="802723"/>
                  </a:lnTo>
                  <a:lnTo>
                    <a:pt x="1272858" y="794474"/>
                  </a:lnTo>
                  <a:lnTo>
                    <a:pt x="1269048" y="786225"/>
                  </a:lnTo>
                  <a:lnTo>
                    <a:pt x="1265238" y="777658"/>
                  </a:lnTo>
                  <a:lnTo>
                    <a:pt x="1262381" y="768457"/>
                  </a:lnTo>
                  <a:lnTo>
                    <a:pt x="1259523" y="759891"/>
                  </a:lnTo>
                  <a:lnTo>
                    <a:pt x="1256983" y="751007"/>
                  </a:lnTo>
                  <a:lnTo>
                    <a:pt x="1254761" y="757035"/>
                  </a:lnTo>
                  <a:lnTo>
                    <a:pt x="1252538" y="761477"/>
                  </a:lnTo>
                  <a:lnTo>
                    <a:pt x="1251586" y="763063"/>
                  </a:lnTo>
                  <a:lnTo>
                    <a:pt x="1250316" y="764015"/>
                  </a:lnTo>
                  <a:lnTo>
                    <a:pt x="1248728" y="764967"/>
                  </a:lnTo>
                  <a:lnTo>
                    <a:pt x="1247776" y="765284"/>
                  </a:lnTo>
                  <a:lnTo>
                    <a:pt x="1246188" y="764967"/>
                  </a:lnTo>
                  <a:lnTo>
                    <a:pt x="1244601" y="764015"/>
                  </a:lnTo>
                  <a:lnTo>
                    <a:pt x="1243648" y="762429"/>
                  </a:lnTo>
                  <a:lnTo>
                    <a:pt x="1242061" y="760842"/>
                  </a:lnTo>
                  <a:lnTo>
                    <a:pt x="1240791" y="758304"/>
                  </a:lnTo>
                  <a:lnTo>
                    <a:pt x="1239838" y="755449"/>
                  </a:lnTo>
                  <a:lnTo>
                    <a:pt x="1237616" y="748151"/>
                  </a:lnTo>
                  <a:lnTo>
                    <a:pt x="1236028" y="739585"/>
                  </a:lnTo>
                  <a:lnTo>
                    <a:pt x="1234441" y="729749"/>
                  </a:lnTo>
                  <a:lnTo>
                    <a:pt x="1233806" y="718962"/>
                  </a:lnTo>
                  <a:lnTo>
                    <a:pt x="1233488" y="707223"/>
                  </a:lnTo>
                  <a:lnTo>
                    <a:pt x="1233806" y="695801"/>
                  </a:lnTo>
                  <a:lnTo>
                    <a:pt x="1234441" y="684696"/>
                  </a:lnTo>
                  <a:lnTo>
                    <a:pt x="1236028" y="675178"/>
                  </a:lnTo>
                  <a:lnTo>
                    <a:pt x="1237616" y="666294"/>
                  </a:lnTo>
                  <a:lnTo>
                    <a:pt x="1239838" y="659631"/>
                  </a:lnTo>
                  <a:lnTo>
                    <a:pt x="1240791" y="656775"/>
                  </a:lnTo>
                  <a:lnTo>
                    <a:pt x="1242061" y="653920"/>
                  </a:lnTo>
                  <a:lnTo>
                    <a:pt x="1243648" y="652016"/>
                  </a:lnTo>
                  <a:lnTo>
                    <a:pt x="1244601" y="651064"/>
                  </a:lnTo>
                  <a:lnTo>
                    <a:pt x="1246188" y="649795"/>
                  </a:lnTo>
                  <a:lnTo>
                    <a:pt x="1247776" y="649478"/>
                  </a:lnTo>
                  <a:lnTo>
                    <a:pt x="1248411" y="649795"/>
                  </a:lnTo>
                  <a:lnTo>
                    <a:pt x="1249363" y="650113"/>
                  </a:lnTo>
                  <a:lnTo>
                    <a:pt x="1249681" y="642815"/>
                  </a:lnTo>
                  <a:lnTo>
                    <a:pt x="1250316" y="635201"/>
                  </a:lnTo>
                  <a:lnTo>
                    <a:pt x="1250951" y="628220"/>
                  </a:lnTo>
                  <a:lnTo>
                    <a:pt x="1252221" y="622192"/>
                  </a:lnTo>
                  <a:lnTo>
                    <a:pt x="1251586" y="613943"/>
                  </a:lnTo>
                  <a:lnTo>
                    <a:pt x="1250951" y="606328"/>
                  </a:lnTo>
                  <a:lnTo>
                    <a:pt x="1250951" y="599031"/>
                  </a:lnTo>
                  <a:lnTo>
                    <a:pt x="1251586" y="592368"/>
                  </a:lnTo>
                  <a:lnTo>
                    <a:pt x="1251903" y="586022"/>
                  </a:lnTo>
                  <a:lnTo>
                    <a:pt x="1252856" y="579994"/>
                  </a:lnTo>
                  <a:lnTo>
                    <a:pt x="1254126" y="574283"/>
                  </a:lnTo>
                  <a:lnTo>
                    <a:pt x="1255713" y="569207"/>
                  </a:lnTo>
                  <a:lnTo>
                    <a:pt x="1257618" y="564130"/>
                  </a:lnTo>
                  <a:lnTo>
                    <a:pt x="1259841" y="559688"/>
                  </a:lnTo>
                  <a:lnTo>
                    <a:pt x="1262063" y="555564"/>
                  </a:lnTo>
                  <a:lnTo>
                    <a:pt x="1264603" y="551756"/>
                  </a:lnTo>
                  <a:lnTo>
                    <a:pt x="1267143" y="548266"/>
                  </a:lnTo>
                  <a:lnTo>
                    <a:pt x="1270636" y="545411"/>
                  </a:lnTo>
                  <a:lnTo>
                    <a:pt x="1273811" y="542873"/>
                  </a:lnTo>
                  <a:lnTo>
                    <a:pt x="1277303" y="540017"/>
                  </a:lnTo>
                  <a:lnTo>
                    <a:pt x="1261746" y="540017"/>
                  </a:lnTo>
                  <a:lnTo>
                    <a:pt x="1249363" y="540969"/>
                  </a:lnTo>
                  <a:lnTo>
                    <a:pt x="1239203" y="541286"/>
                  </a:lnTo>
                  <a:lnTo>
                    <a:pt x="1246188" y="537479"/>
                  </a:lnTo>
                  <a:lnTo>
                    <a:pt x="1253808" y="532720"/>
                  </a:lnTo>
                  <a:lnTo>
                    <a:pt x="1261111" y="527326"/>
                  </a:lnTo>
                  <a:lnTo>
                    <a:pt x="1268413" y="521615"/>
                  </a:lnTo>
                  <a:lnTo>
                    <a:pt x="1282701" y="511145"/>
                  </a:lnTo>
                  <a:lnTo>
                    <a:pt x="1289368" y="506703"/>
                  </a:lnTo>
                  <a:lnTo>
                    <a:pt x="1295401" y="502896"/>
                  </a:lnTo>
                  <a:lnTo>
                    <a:pt x="1303973" y="498771"/>
                  </a:lnTo>
                  <a:lnTo>
                    <a:pt x="1311911" y="494964"/>
                  </a:lnTo>
                  <a:lnTo>
                    <a:pt x="1320166" y="491156"/>
                  </a:lnTo>
                  <a:lnTo>
                    <a:pt x="1328103" y="487984"/>
                  </a:lnTo>
                  <a:lnTo>
                    <a:pt x="1336041" y="484811"/>
                  </a:lnTo>
                  <a:lnTo>
                    <a:pt x="1343978" y="482273"/>
                  </a:lnTo>
                  <a:lnTo>
                    <a:pt x="1359536" y="477831"/>
                  </a:lnTo>
                  <a:lnTo>
                    <a:pt x="1374141" y="474023"/>
                  </a:lnTo>
                  <a:lnTo>
                    <a:pt x="1388746" y="471485"/>
                  </a:lnTo>
                  <a:lnTo>
                    <a:pt x="1402716" y="469581"/>
                  </a:lnTo>
                  <a:lnTo>
                    <a:pt x="1416051" y="468630"/>
                  </a:lnTo>
                  <a:lnTo>
                    <a:pt x="1429386" y="468312"/>
                  </a:lnTo>
                  <a:close/>
                  <a:moveTo>
                    <a:pt x="750948" y="302529"/>
                  </a:moveTo>
                  <a:lnTo>
                    <a:pt x="748724" y="302846"/>
                  </a:lnTo>
                  <a:lnTo>
                    <a:pt x="746818" y="303797"/>
                  </a:lnTo>
                  <a:lnTo>
                    <a:pt x="744912" y="304431"/>
                  </a:lnTo>
                  <a:lnTo>
                    <a:pt x="743641" y="306017"/>
                  </a:lnTo>
                  <a:lnTo>
                    <a:pt x="742053" y="307602"/>
                  </a:lnTo>
                  <a:lnTo>
                    <a:pt x="741417" y="309188"/>
                  </a:lnTo>
                  <a:lnTo>
                    <a:pt x="740464" y="311725"/>
                  </a:lnTo>
                  <a:lnTo>
                    <a:pt x="740464" y="313310"/>
                  </a:lnTo>
                  <a:lnTo>
                    <a:pt x="740464" y="315847"/>
                  </a:lnTo>
                  <a:lnTo>
                    <a:pt x="741417" y="318067"/>
                  </a:lnTo>
                  <a:lnTo>
                    <a:pt x="742053" y="319970"/>
                  </a:lnTo>
                  <a:lnTo>
                    <a:pt x="743641" y="321238"/>
                  </a:lnTo>
                  <a:lnTo>
                    <a:pt x="744912" y="322507"/>
                  </a:lnTo>
                  <a:lnTo>
                    <a:pt x="746818" y="323458"/>
                  </a:lnTo>
                  <a:lnTo>
                    <a:pt x="748724" y="324410"/>
                  </a:lnTo>
                  <a:lnTo>
                    <a:pt x="750948" y="324410"/>
                  </a:lnTo>
                  <a:lnTo>
                    <a:pt x="988881" y="324410"/>
                  </a:lnTo>
                  <a:lnTo>
                    <a:pt x="991105" y="324410"/>
                  </a:lnTo>
                  <a:lnTo>
                    <a:pt x="993011" y="323458"/>
                  </a:lnTo>
                  <a:lnTo>
                    <a:pt x="994917" y="322507"/>
                  </a:lnTo>
                  <a:lnTo>
                    <a:pt x="996506" y="321238"/>
                  </a:lnTo>
                  <a:lnTo>
                    <a:pt x="997776" y="319970"/>
                  </a:lnTo>
                  <a:lnTo>
                    <a:pt x="998729" y="318067"/>
                  </a:lnTo>
                  <a:lnTo>
                    <a:pt x="999365" y="315847"/>
                  </a:lnTo>
                  <a:lnTo>
                    <a:pt x="999365" y="313310"/>
                  </a:lnTo>
                  <a:lnTo>
                    <a:pt x="999365" y="311725"/>
                  </a:lnTo>
                  <a:lnTo>
                    <a:pt x="998729" y="309188"/>
                  </a:lnTo>
                  <a:lnTo>
                    <a:pt x="997776" y="307602"/>
                  </a:lnTo>
                  <a:lnTo>
                    <a:pt x="996506" y="306017"/>
                  </a:lnTo>
                  <a:lnTo>
                    <a:pt x="994917" y="304431"/>
                  </a:lnTo>
                  <a:lnTo>
                    <a:pt x="993011" y="303797"/>
                  </a:lnTo>
                  <a:lnTo>
                    <a:pt x="991105" y="302846"/>
                  </a:lnTo>
                  <a:lnTo>
                    <a:pt x="988881" y="302529"/>
                  </a:lnTo>
                  <a:lnTo>
                    <a:pt x="750948" y="302529"/>
                  </a:lnTo>
                  <a:close/>
                  <a:moveTo>
                    <a:pt x="748724" y="219444"/>
                  </a:moveTo>
                  <a:lnTo>
                    <a:pt x="746818" y="220396"/>
                  </a:lnTo>
                  <a:lnTo>
                    <a:pt x="744912" y="221347"/>
                  </a:lnTo>
                  <a:lnTo>
                    <a:pt x="743641" y="222615"/>
                  </a:lnTo>
                  <a:lnTo>
                    <a:pt x="742053" y="224201"/>
                  </a:lnTo>
                  <a:lnTo>
                    <a:pt x="741417" y="226104"/>
                  </a:lnTo>
                  <a:lnTo>
                    <a:pt x="740464" y="228323"/>
                  </a:lnTo>
                  <a:lnTo>
                    <a:pt x="740464" y="230543"/>
                  </a:lnTo>
                  <a:lnTo>
                    <a:pt x="740464" y="232763"/>
                  </a:lnTo>
                  <a:lnTo>
                    <a:pt x="741417" y="234666"/>
                  </a:lnTo>
                  <a:lnTo>
                    <a:pt x="742053" y="236568"/>
                  </a:lnTo>
                  <a:lnTo>
                    <a:pt x="743641" y="237837"/>
                  </a:lnTo>
                  <a:lnTo>
                    <a:pt x="744912" y="239423"/>
                  </a:lnTo>
                  <a:lnTo>
                    <a:pt x="746818" y="240374"/>
                  </a:lnTo>
                  <a:lnTo>
                    <a:pt x="748724" y="241008"/>
                  </a:lnTo>
                  <a:lnTo>
                    <a:pt x="750948" y="241325"/>
                  </a:lnTo>
                  <a:lnTo>
                    <a:pt x="1133738" y="241325"/>
                  </a:lnTo>
                  <a:lnTo>
                    <a:pt x="1135644" y="241008"/>
                  </a:lnTo>
                  <a:lnTo>
                    <a:pt x="1137868" y="240374"/>
                  </a:lnTo>
                  <a:lnTo>
                    <a:pt x="1139456" y="239423"/>
                  </a:lnTo>
                  <a:lnTo>
                    <a:pt x="1141045" y="237837"/>
                  </a:lnTo>
                  <a:lnTo>
                    <a:pt x="1142316" y="236568"/>
                  </a:lnTo>
                  <a:lnTo>
                    <a:pt x="1143586" y="234666"/>
                  </a:lnTo>
                  <a:lnTo>
                    <a:pt x="1143904" y="232763"/>
                  </a:lnTo>
                  <a:lnTo>
                    <a:pt x="1144222" y="230543"/>
                  </a:lnTo>
                  <a:lnTo>
                    <a:pt x="1143904" y="228323"/>
                  </a:lnTo>
                  <a:lnTo>
                    <a:pt x="1143586" y="226104"/>
                  </a:lnTo>
                  <a:lnTo>
                    <a:pt x="1142316" y="224201"/>
                  </a:lnTo>
                  <a:lnTo>
                    <a:pt x="1141045" y="222615"/>
                  </a:lnTo>
                  <a:lnTo>
                    <a:pt x="1139456" y="221347"/>
                  </a:lnTo>
                  <a:lnTo>
                    <a:pt x="1137868" y="220396"/>
                  </a:lnTo>
                  <a:lnTo>
                    <a:pt x="1135644" y="219444"/>
                  </a:lnTo>
                  <a:lnTo>
                    <a:pt x="1133738" y="219444"/>
                  </a:lnTo>
                  <a:lnTo>
                    <a:pt x="750948" y="219444"/>
                  </a:lnTo>
                  <a:lnTo>
                    <a:pt x="748724" y="219444"/>
                  </a:lnTo>
                  <a:close/>
                  <a:moveTo>
                    <a:pt x="748724" y="141751"/>
                  </a:moveTo>
                  <a:lnTo>
                    <a:pt x="746818" y="142702"/>
                  </a:lnTo>
                  <a:lnTo>
                    <a:pt x="744912" y="143336"/>
                  </a:lnTo>
                  <a:lnTo>
                    <a:pt x="743641" y="144922"/>
                  </a:lnTo>
                  <a:lnTo>
                    <a:pt x="742053" y="146191"/>
                  </a:lnTo>
                  <a:lnTo>
                    <a:pt x="741417" y="148093"/>
                  </a:lnTo>
                  <a:lnTo>
                    <a:pt x="740464" y="150630"/>
                  </a:lnTo>
                  <a:lnTo>
                    <a:pt x="740464" y="152216"/>
                  </a:lnTo>
                  <a:lnTo>
                    <a:pt x="740464" y="154753"/>
                  </a:lnTo>
                  <a:lnTo>
                    <a:pt x="741417" y="156972"/>
                  </a:lnTo>
                  <a:lnTo>
                    <a:pt x="742053" y="158875"/>
                  </a:lnTo>
                  <a:lnTo>
                    <a:pt x="743641" y="160144"/>
                  </a:lnTo>
                  <a:lnTo>
                    <a:pt x="744912" y="161729"/>
                  </a:lnTo>
                  <a:lnTo>
                    <a:pt x="746818" y="162363"/>
                  </a:lnTo>
                  <a:lnTo>
                    <a:pt x="748724" y="163315"/>
                  </a:lnTo>
                  <a:lnTo>
                    <a:pt x="750948" y="163315"/>
                  </a:lnTo>
                  <a:lnTo>
                    <a:pt x="1133738" y="163315"/>
                  </a:lnTo>
                  <a:lnTo>
                    <a:pt x="1135644" y="163315"/>
                  </a:lnTo>
                  <a:lnTo>
                    <a:pt x="1137868" y="162363"/>
                  </a:lnTo>
                  <a:lnTo>
                    <a:pt x="1139456" y="161729"/>
                  </a:lnTo>
                  <a:lnTo>
                    <a:pt x="1141045" y="160144"/>
                  </a:lnTo>
                  <a:lnTo>
                    <a:pt x="1142316" y="158875"/>
                  </a:lnTo>
                  <a:lnTo>
                    <a:pt x="1143586" y="156972"/>
                  </a:lnTo>
                  <a:lnTo>
                    <a:pt x="1143904" y="154753"/>
                  </a:lnTo>
                  <a:lnTo>
                    <a:pt x="1144222" y="152216"/>
                  </a:lnTo>
                  <a:lnTo>
                    <a:pt x="1143904" y="150630"/>
                  </a:lnTo>
                  <a:lnTo>
                    <a:pt x="1143586" y="148093"/>
                  </a:lnTo>
                  <a:lnTo>
                    <a:pt x="1142316" y="146191"/>
                  </a:lnTo>
                  <a:lnTo>
                    <a:pt x="1141045" y="144922"/>
                  </a:lnTo>
                  <a:lnTo>
                    <a:pt x="1139456" y="143336"/>
                  </a:lnTo>
                  <a:lnTo>
                    <a:pt x="1137868" y="142702"/>
                  </a:lnTo>
                  <a:lnTo>
                    <a:pt x="1135644" y="141751"/>
                  </a:lnTo>
                  <a:lnTo>
                    <a:pt x="1133738" y="141751"/>
                  </a:lnTo>
                  <a:lnTo>
                    <a:pt x="750948" y="141751"/>
                  </a:lnTo>
                  <a:lnTo>
                    <a:pt x="748724" y="141751"/>
                  </a:lnTo>
                  <a:close/>
                  <a:moveTo>
                    <a:pt x="789068" y="0"/>
                  </a:moveTo>
                  <a:lnTo>
                    <a:pt x="1085770" y="0"/>
                  </a:lnTo>
                  <a:lnTo>
                    <a:pt x="1093712" y="317"/>
                  </a:lnTo>
                  <a:lnTo>
                    <a:pt x="1101336" y="635"/>
                  </a:lnTo>
                  <a:lnTo>
                    <a:pt x="1108960" y="1903"/>
                  </a:lnTo>
                  <a:lnTo>
                    <a:pt x="1116267" y="2854"/>
                  </a:lnTo>
                  <a:lnTo>
                    <a:pt x="1123573" y="4757"/>
                  </a:lnTo>
                  <a:lnTo>
                    <a:pt x="1130562" y="6660"/>
                  </a:lnTo>
                  <a:lnTo>
                    <a:pt x="1137868" y="8879"/>
                  </a:lnTo>
                  <a:lnTo>
                    <a:pt x="1144539" y="12051"/>
                  </a:lnTo>
                  <a:lnTo>
                    <a:pt x="1151210" y="14905"/>
                  </a:lnTo>
                  <a:lnTo>
                    <a:pt x="1157881" y="18393"/>
                  </a:lnTo>
                  <a:lnTo>
                    <a:pt x="1164235" y="21564"/>
                  </a:lnTo>
                  <a:lnTo>
                    <a:pt x="1170270" y="25687"/>
                  </a:lnTo>
                  <a:lnTo>
                    <a:pt x="1176306" y="29809"/>
                  </a:lnTo>
                  <a:lnTo>
                    <a:pt x="1181706" y="34566"/>
                  </a:lnTo>
                  <a:lnTo>
                    <a:pt x="1187424" y="39006"/>
                  </a:lnTo>
                  <a:lnTo>
                    <a:pt x="1192507" y="44079"/>
                  </a:lnTo>
                  <a:lnTo>
                    <a:pt x="1197590" y="49153"/>
                  </a:lnTo>
                  <a:lnTo>
                    <a:pt x="1202037" y="54861"/>
                  </a:lnTo>
                  <a:lnTo>
                    <a:pt x="1206802" y="60252"/>
                  </a:lnTo>
                  <a:lnTo>
                    <a:pt x="1210932" y="66277"/>
                  </a:lnTo>
                  <a:lnTo>
                    <a:pt x="1215062" y="72303"/>
                  </a:lnTo>
                  <a:lnTo>
                    <a:pt x="1218238" y="78645"/>
                  </a:lnTo>
                  <a:lnTo>
                    <a:pt x="1221733" y="84987"/>
                  </a:lnTo>
                  <a:lnTo>
                    <a:pt x="1224592" y="91964"/>
                  </a:lnTo>
                  <a:lnTo>
                    <a:pt x="1227768" y="98623"/>
                  </a:lnTo>
                  <a:lnTo>
                    <a:pt x="1229992" y="105917"/>
                  </a:lnTo>
                  <a:lnTo>
                    <a:pt x="1231898" y="112893"/>
                  </a:lnTo>
                  <a:lnTo>
                    <a:pt x="1233804" y="120187"/>
                  </a:lnTo>
                  <a:lnTo>
                    <a:pt x="1234757" y="127481"/>
                  </a:lnTo>
                  <a:lnTo>
                    <a:pt x="1236028" y="135092"/>
                  </a:lnTo>
                  <a:lnTo>
                    <a:pt x="1236345" y="143019"/>
                  </a:lnTo>
                  <a:lnTo>
                    <a:pt x="1236663" y="150630"/>
                  </a:lnTo>
                  <a:lnTo>
                    <a:pt x="1236663" y="296186"/>
                  </a:lnTo>
                  <a:lnTo>
                    <a:pt x="1236345" y="303797"/>
                  </a:lnTo>
                  <a:lnTo>
                    <a:pt x="1236028" y="311725"/>
                  </a:lnTo>
                  <a:lnTo>
                    <a:pt x="1234757" y="319019"/>
                  </a:lnTo>
                  <a:lnTo>
                    <a:pt x="1233804" y="326629"/>
                  </a:lnTo>
                  <a:lnTo>
                    <a:pt x="1231898" y="333606"/>
                  </a:lnTo>
                  <a:lnTo>
                    <a:pt x="1229992" y="340900"/>
                  </a:lnTo>
                  <a:lnTo>
                    <a:pt x="1227768" y="347876"/>
                  </a:lnTo>
                  <a:lnTo>
                    <a:pt x="1224592" y="354853"/>
                  </a:lnTo>
                  <a:lnTo>
                    <a:pt x="1221733" y="361512"/>
                  </a:lnTo>
                  <a:lnTo>
                    <a:pt x="1218238" y="367854"/>
                  </a:lnTo>
                  <a:lnTo>
                    <a:pt x="1215062" y="374197"/>
                  </a:lnTo>
                  <a:lnTo>
                    <a:pt x="1210932" y="380222"/>
                  </a:lnTo>
                  <a:lnTo>
                    <a:pt x="1206802" y="386247"/>
                  </a:lnTo>
                  <a:lnTo>
                    <a:pt x="1202037" y="391955"/>
                  </a:lnTo>
                  <a:lnTo>
                    <a:pt x="1197590" y="397346"/>
                  </a:lnTo>
                  <a:lnTo>
                    <a:pt x="1192507" y="402420"/>
                  </a:lnTo>
                  <a:lnTo>
                    <a:pt x="1187424" y="407811"/>
                  </a:lnTo>
                  <a:lnTo>
                    <a:pt x="1181706" y="412251"/>
                  </a:lnTo>
                  <a:lnTo>
                    <a:pt x="1176306" y="416690"/>
                  </a:lnTo>
                  <a:lnTo>
                    <a:pt x="1170270" y="420813"/>
                  </a:lnTo>
                  <a:lnTo>
                    <a:pt x="1164235" y="424935"/>
                  </a:lnTo>
                  <a:lnTo>
                    <a:pt x="1157881" y="428423"/>
                  </a:lnTo>
                  <a:lnTo>
                    <a:pt x="1151210" y="431912"/>
                  </a:lnTo>
                  <a:lnTo>
                    <a:pt x="1144539" y="434766"/>
                  </a:lnTo>
                  <a:lnTo>
                    <a:pt x="1137868" y="437303"/>
                  </a:lnTo>
                  <a:lnTo>
                    <a:pt x="1130562" y="440157"/>
                  </a:lnTo>
                  <a:lnTo>
                    <a:pt x="1123573" y="442059"/>
                  </a:lnTo>
                  <a:lnTo>
                    <a:pt x="1116267" y="443645"/>
                  </a:lnTo>
                  <a:lnTo>
                    <a:pt x="1108960" y="444914"/>
                  </a:lnTo>
                  <a:lnTo>
                    <a:pt x="1101336" y="446182"/>
                  </a:lnTo>
                  <a:lnTo>
                    <a:pt x="1093712" y="446499"/>
                  </a:lnTo>
                  <a:lnTo>
                    <a:pt x="1085770" y="446816"/>
                  </a:lnTo>
                  <a:lnTo>
                    <a:pt x="1060675" y="446816"/>
                  </a:lnTo>
                  <a:lnTo>
                    <a:pt x="1084500" y="523875"/>
                  </a:lnTo>
                  <a:lnTo>
                    <a:pt x="945996" y="446816"/>
                  </a:lnTo>
                  <a:lnTo>
                    <a:pt x="789068" y="446816"/>
                  </a:lnTo>
                  <a:lnTo>
                    <a:pt x="781444" y="446499"/>
                  </a:lnTo>
                  <a:lnTo>
                    <a:pt x="773502" y="446182"/>
                  </a:lnTo>
                  <a:lnTo>
                    <a:pt x="766196" y="444914"/>
                  </a:lnTo>
                  <a:lnTo>
                    <a:pt x="758889" y="443645"/>
                  </a:lnTo>
                  <a:lnTo>
                    <a:pt x="751583" y="442059"/>
                  </a:lnTo>
                  <a:lnTo>
                    <a:pt x="744277" y="440157"/>
                  </a:lnTo>
                  <a:lnTo>
                    <a:pt x="737288" y="437303"/>
                  </a:lnTo>
                  <a:lnTo>
                    <a:pt x="730299" y="434766"/>
                  </a:lnTo>
                  <a:lnTo>
                    <a:pt x="723946" y="431912"/>
                  </a:lnTo>
                  <a:lnTo>
                    <a:pt x="717275" y="428423"/>
                  </a:lnTo>
                  <a:lnTo>
                    <a:pt x="710921" y="424935"/>
                  </a:lnTo>
                  <a:lnTo>
                    <a:pt x="704886" y="420813"/>
                  </a:lnTo>
                  <a:lnTo>
                    <a:pt x="698850" y="416690"/>
                  </a:lnTo>
                  <a:lnTo>
                    <a:pt x="693132" y="412251"/>
                  </a:lnTo>
                  <a:lnTo>
                    <a:pt x="687731" y="407811"/>
                  </a:lnTo>
                  <a:lnTo>
                    <a:pt x="682649" y="402420"/>
                  </a:lnTo>
                  <a:lnTo>
                    <a:pt x="677566" y="397346"/>
                  </a:lnTo>
                  <a:lnTo>
                    <a:pt x="672801" y="391955"/>
                  </a:lnTo>
                  <a:lnTo>
                    <a:pt x="668354" y="386247"/>
                  </a:lnTo>
                  <a:lnTo>
                    <a:pt x="664224" y="380222"/>
                  </a:lnTo>
                  <a:lnTo>
                    <a:pt x="660094" y="374197"/>
                  </a:lnTo>
                  <a:lnTo>
                    <a:pt x="656600" y="367854"/>
                  </a:lnTo>
                  <a:lnTo>
                    <a:pt x="653106" y="361512"/>
                  </a:lnTo>
                  <a:lnTo>
                    <a:pt x="650247" y="354853"/>
                  </a:lnTo>
                  <a:lnTo>
                    <a:pt x="647705" y="347876"/>
                  </a:lnTo>
                  <a:lnTo>
                    <a:pt x="644846" y="340900"/>
                  </a:lnTo>
                  <a:lnTo>
                    <a:pt x="642940" y="333606"/>
                  </a:lnTo>
                  <a:lnTo>
                    <a:pt x="641669" y="326629"/>
                  </a:lnTo>
                  <a:lnTo>
                    <a:pt x="640081" y="319019"/>
                  </a:lnTo>
                  <a:lnTo>
                    <a:pt x="638810" y="311725"/>
                  </a:lnTo>
                  <a:lnTo>
                    <a:pt x="638493" y="303797"/>
                  </a:lnTo>
                  <a:lnTo>
                    <a:pt x="638175" y="296186"/>
                  </a:lnTo>
                  <a:lnTo>
                    <a:pt x="638175" y="150630"/>
                  </a:lnTo>
                  <a:lnTo>
                    <a:pt x="638493" y="143019"/>
                  </a:lnTo>
                  <a:lnTo>
                    <a:pt x="638810" y="135092"/>
                  </a:lnTo>
                  <a:lnTo>
                    <a:pt x="640081" y="127481"/>
                  </a:lnTo>
                  <a:lnTo>
                    <a:pt x="641669" y="120187"/>
                  </a:lnTo>
                  <a:lnTo>
                    <a:pt x="642940" y="112893"/>
                  </a:lnTo>
                  <a:lnTo>
                    <a:pt x="644846" y="105917"/>
                  </a:lnTo>
                  <a:lnTo>
                    <a:pt x="647705" y="98623"/>
                  </a:lnTo>
                  <a:lnTo>
                    <a:pt x="650247" y="91964"/>
                  </a:lnTo>
                  <a:lnTo>
                    <a:pt x="653106" y="84987"/>
                  </a:lnTo>
                  <a:lnTo>
                    <a:pt x="656600" y="78645"/>
                  </a:lnTo>
                  <a:lnTo>
                    <a:pt x="660094" y="72303"/>
                  </a:lnTo>
                  <a:lnTo>
                    <a:pt x="664224" y="66277"/>
                  </a:lnTo>
                  <a:lnTo>
                    <a:pt x="668354" y="60252"/>
                  </a:lnTo>
                  <a:lnTo>
                    <a:pt x="672801" y="54861"/>
                  </a:lnTo>
                  <a:lnTo>
                    <a:pt x="677566" y="49153"/>
                  </a:lnTo>
                  <a:lnTo>
                    <a:pt x="682649" y="44079"/>
                  </a:lnTo>
                  <a:lnTo>
                    <a:pt x="687731" y="39006"/>
                  </a:lnTo>
                  <a:lnTo>
                    <a:pt x="693132" y="34566"/>
                  </a:lnTo>
                  <a:lnTo>
                    <a:pt x="698850" y="29809"/>
                  </a:lnTo>
                  <a:lnTo>
                    <a:pt x="704886" y="25687"/>
                  </a:lnTo>
                  <a:lnTo>
                    <a:pt x="710921" y="21564"/>
                  </a:lnTo>
                  <a:lnTo>
                    <a:pt x="717275" y="18393"/>
                  </a:lnTo>
                  <a:lnTo>
                    <a:pt x="723946" y="14905"/>
                  </a:lnTo>
                  <a:lnTo>
                    <a:pt x="730299" y="12051"/>
                  </a:lnTo>
                  <a:lnTo>
                    <a:pt x="737288" y="8879"/>
                  </a:lnTo>
                  <a:lnTo>
                    <a:pt x="744277" y="6660"/>
                  </a:lnTo>
                  <a:lnTo>
                    <a:pt x="751583" y="4757"/>
                  </a:lnTo>
                  <a:lnTo>
                    <a:pt x="758889" y="2854"/>
                  </a:lnTo>
                  <a:lnTo>
                    <a:pt x="766196" y="1903"/>
                  </a:lnTo>
                  <a:lnTo>
                    <a:pt x="773502" y="635"/>
                  </a:lnTo>
                  <a:lnTo>
                    <a:pt x="781444" y="317"/>
                  </a:lnTo>
                  <a:lnTo>
                    <a:pt x="789068" y="0"/>
                  </a:lnTo>
                  <a:close/>
                </a:path>
              </a:pathLst>
            </a:cu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500">
                <a:solidFill>
                  <a:srgbClr val="00B0F0"/>
                </a:solidFill>
              </a:endParaRPr>
            </a:p>
          </p:txBody>
        </p:sp>
      </p:grpSp>
      <p:grpSp>
        <p:nvGrpSpPr>
          <p:cNvPr id="54" name="组合 5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9032637" y="1769574"/>
            <a:ext cx="2219919" cy="3511812"/>
            <a:chOff x="8771379" y="2322931"/>
            <a:chExt cx="2219919" cy="3511812"/>
          </a:xfrm>
        </p:grpSpPr>
        <p:grpSp>
          <p:nvGrpSpPr>
            <p:cNvPr id="55" name="Group 68"/>
            <p:cNvGrpSpPr/>
            <p:nvPr/>
          </p:nvGrpSpPr>
          <p:grpSpPr>
            <a:xfrm>
              <a:off x="8771379" y="2322931"/>
              <a:ext cx="2219919" cy="3508390"/>
              <a:chOff x="2575421" y="1542357"/>
              <a:chExt cx="2910978" cy="4600548"/>
            </a:xfrm>
          </p:grpSpPr>
          <p:sp>
            <p:nvSpPr>
              <p:cNvPr id="62" name="Oval 69"/>
              <p:cNvSpPr/>
              <p:nvPr/>
            </p:nvSpPr>
            <p:spPr>
              <a:xfrm>
                <a:off x="2753221" y="1550263"/>
                <a:ext cx="660400" cy="114808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/>
                <a:endParaRPr lang="en-US" sz="101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3" name="Oval 70"/>
              <p:cNvSpPr/>
              <p:nvPr/>
            </p:nvSpPr>
            <p:spPr>
              <a:xfrm>
                <a:off x="4648198" y="1551374"/>
                <a:ext cx="660400" cy="114808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/>
                <a:endParaRPr lang="en-US" sz="101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4" name="Rectangle 71"/>
              <p:cNvSpPr/>
              <p:nvPr/>
            </p:nvSpPr>
            <p:spPr>
              <a:xfrm>
                <a:off x="2575421" y="1772242"/>
                <a:ext cx="2910978" cy="437066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65" name="Up Arrow 37"/>
              <p:cNvSpPr/>
              <p:nvPr/>
            </p:nvSpPr>
            <p:spPr>
              <a:xfrm rot="10800000">
                <a:off x="3083421" y="1542357"/>
                <a:ext cx="1894979" cy="791549"/>
              </a:xfrm>
              <a:custGeom>
                <a:avLst/>
                <a:gdLst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4 h 1447100"/>
                  <a:gd name="connsiteX1" fmla="*/ 1237376 w 2474752"/>
                  <a:gd name="connsiteY1" fmla="*/ 0 h 1447100"/>
                  <a:gd name="connsiteX2" fmla="*/ 2474752 w 2474752"/>
                  <a:gd name="connsiteY2" fmla="*/ 801144 h 1447100"/>
                  <a:gd name="connsiteX3" fmla="*/ 2474752 w 2474752"/>
                  <a:gd name="connsiteY3" fmla="*/ 801144 h 1447100"/>
                  <a:gd name="connsiteX4" fmla="*/ 2474752 w 2474752"/>
                  <a:gd name="connsiteY4" fmla="*/ 1447100 h 1447100"/>
                  <a:gd name="connsiteX5" fmla="*/ 0 w 2474752"/>
                  <a:gd name="connsiteY5" fmla="*/ 1447100 h 1447100"/>
                  <a:gd name="connsiteX6" fmla="*/ 0 w 2474752"/>
                  <a:gd name="connsiteY6" fmla="*/ 801144 h 1447100"/>
                  <a:gd name="connsiteX0" fmla="*/ 0 w 2474752"/>
                  <a:gd name="connsiteY0" fmla="*/ 801145 h 1447101"/>
                  <a:gd name="connsiteX1" fmla="*/ 1237376 w 2474752"/>
                  <a:gd name="connsiteY1" fmla="*/ 1 h 1447101"/>
                  <a:gd name="connsiteX2" fmla="*/ 2474752 w 2474752"/>
                  <a:gd name="connsiteY2" fmla="*/ 801145 h 1447101"/>
                  <a:gd name="connsiteX3" fmla="*/ 2474752 w 2474752"/>
                  <a:gd name="connsiteY3" fmla="*/ 801145 h 1447101"/>
                  <a:gd name="connsiteX4" fmla="*/ 2474752 w 2474752"/>
                  <a:gd name="connsiteY4" fmla="*/ 1447101 h 1447101"/>
                  <a:gd name="connsiteX5" fmla="*/ 0 w 2474752"/>
                  <a:gd name="connsiteY5" fmla="*/ 1447101 h 1447101"/>
                  <a:gd name="connsiteX6" fmla="*/ 0 w 2474752"/>
                  <a:gd name="connsiteY6" fmla="*/ 801145 h 1447101"/>
                  <a:gd name="connsiteX0" fmla="*/ 0 w 2474752"/>
                  <a:gd name="connsiteY0" fmla="*/ 609328 h 1255284"/>
                  <a:gd name="connsiteX1" fmla="*/ 1184302 w 2474752"/>
                  <a:gd name="connsiteY1" fmla="*/ 467 h 1255284"/>
                  <a:gd name="connsiteX2" fmla="*/ 2474752 w 2474752"/>
                  <a:gd name="connsiteY2" fmla="*/ 609328 h 1255284"/>
                  <a:gd name="connsiteX3" fmla="*/ 2474752 w 2474752"/>
                  <a:gd name="connsiteY3" fmla="*/ 609328 h 1255284"/>
                  <a:gd name="connsiteX4" fmla="*/ 2474752 w 2474752"/>
                  <a:gd name="connsiteY4" fmla="*/ 1255284 h 1255284"/>
                  <a:gd name="connsiteX5" fmla="*/ 0 w 2474752"/>
                  <a:gd name="connsiteY5" fmla="*/ 1255284 h 1255284"/>
                  <a:gd name="connsiteX6" fmla="*/ 0 w 2474752"/>
                  <a:gd name="connsiteY6" fmla="*/ 609328 h 1255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4752" h="1255284">
                    <a:moveTo>
                      <a:pt x="0" y="609328"/>
                    </a:moveTo>
                    <a:cubicBezTo>
                      <a:pt x="778101" y="-33953"/>
                      <a:pt x="1153337" y="-134"/>
                      <a:pt x="1184302" y="467"/>
                    </a:cubicBezTo>
                    <a:cubicBezTo>
                      <a:pt x="1246528" y="3036"/>
                      <a:pt x="1559639" y="-45434"/>
                      <a:pt x="2474752" y="609328"/>
                    </a:cubicBezTo>
                    <a:lnTo>
                      <a:pt x="2474752" y="609328"/>
                    </a:lnTo>
                    <a:lnTo>
                      <a:pt x="2474752" y="1255284"/>
                    </a:lnTo>
                    <a:lnTo>
                      <a:pt x="0" y="1255284"/>
                    </a:lnTo>
                    <a:lnTo>
                      <a:pt x="0" y="609328"/>
                    </a:lnTo>
                    <a:close/>
                  </a:path>
                </a:pathLst>
              </a:custGeom>
              <a:solidFill>
                <a:srgbClr val="011B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4500" dirty="0">
                  <a:solidFill>
                    <a:srgbClr val="00B0F0"/>
                  </a:solidFill>
                </a:endParaRPr>
              </a:p>
            </p:txBody>
          </p:sp>
        </p:grpSp>
        <p:sp>
          <p:nvSpPr>
            <p:cNvPr id="56" name="Flowchart: Process 46"/>
            <p:cNvSpPr/>
            <p:nvPr/>
          </p:nvSpPr>
          <p:spPr>
            <a:xfrm>
              <a:off x="8771379" y="5277817"/>
              <a:ext cx="2219919" cy="556926"/>
            </a:xfrm>
            <a:prstGeom prst="flowChartProcess">
              <a:avLst/>
            </a:pr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500" dirty="0">
                <a:solidFill>
                  <a:srgbClr val="00B0F0"/>
                </a:solidFill>
              </a:endParaRPr>
            </a:p>
          </p:txBody>
        </p:sp>
        <p:sp>
          <p:nvSpPr>
            <p:cNvPr id="57" name="TextBox 47"/>
            <p:cNvSpPr txBox="1"/>
            <p:nvPr/>
          </p:nvSpPr>
          <p:spPr>
            <a:xfrm>
              <a:off x="9005645" y="5371614"/>
              <a:ext cx="1751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9586076" y="2382041"/>
              <a:ext cx="562975" cy="42062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4000" baseline="-30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Arial" pitchFamily="34" charset="0"/>
                </a:rPr>
                <a:t>04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9013988" y="4045626"/>
              <a:ext cx="17347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9162881" y="3976912"/>
              <a:ext cx="14369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KSO_Shape"/>
            <p:cNvSpPr>
              <a:spLocks/>
            </p:cNvSpPr>
            <p:nvPr/>
          </p:nvSpPr>
          <p:spPr bwMode="auto">
            <a:xfrm>
              <a:off x="9546724" y="3079992"/>
              <a:ext cx="669229" cy="766294"/>
            </a:xfrm>
            <a:custGeom>
              <a:avLst/>
              <a:gdLst>
                <a:gd name="T0" fmla="*/ 999865 w 1909763"/>
                <a:gd name="T1" fmla="*/ 1903618 h 2187575"/>
                <a:gd name="T2" fmla="*/ 897202 w 1909763"/>
                <a:gd name="T3" fmla="*/ 1854541 h 2187575"/>
                <a:gd name="T4" fmla="*/ 716440 w 1909763"/>
                <a:gd name="T5" fmla="*/ 1869057 h 2187575"/>
                <a:gd name="T6" fmla="*/ 589485 w 1909763"/>
                <a:gd name="T7" fmla="*/ 1888411 h 2187575"/>
                <a:gd name="T8" fmla="*/ 1505697 w 1909763"/>
                <a:gd name="T9" fmla="*/ 1655471 h 2187575"/>
                <a:gd name="T10" fmla="*/ 1402952 w 1909763"/>
                <a:gd name="T11" fmla="*/ 1639573 h 2187575"/>
                <a:gd name="T12" fmla="*/ 1242644 w 1909763"/>
                <a:gd name="T13" fmla="*/ 1639918 h 2187575"/>
                <a:gd name="T14" fmla="*/ 1139210 w 1909763"/>
                <a:gd name="T15" fmla="*/ 1657199 h 2187575"/>
                <a:gd name="T16" fmla="*/ 515499 w 1909763"/>
                <a:gd name="T17" fmla="*/ 1651324 h 2187575"/>
                <a:gd name="T18" fmla="*/ 413726 w 1909763"/>
                <a:gd name="T19" fmla="*/ 1637845 h 2187575"/>
                <a:gd name="T20" fmla="*/ 266853 w 1909763"/>
                <a:gd name="T21" fmla="*/ 1638881 h 2187575"/>
                <a:gd name="T22" fmla="*/ 152508 w 1909763"/>
                <a:gd name="T23" fmla="*/ 1660655 h 2187575"/>
                <a:gd name="T24" fmla="*/ 1601723 w 1909763"/>
                <a:gd name="T25" fmla="*/ 1180293 h 2187575"/>
                <a:gd name="T26" fmla="*/ 1561097 w 1909763"/>
                <a:gd name="T27" fmla="*/ 1156565 h 2187575"/>
                <a:gd name="T28" fmla="*/ 1556930 w 1909763"/>
                <a:gd name="T29" fmla="*/ 1130430 h 2187575"/>
                <a:gd name="T30" fmla="*/ 100471 w 1909763"/>
                <a:gd name="T31" fmla="*/ 1163993 h 2187575"/>
                <a:gd name="T32" fmla="*/ 65322 w 1909763"/>
                <a:gd name="T33" fmla="*/ 1187495 h 2187575"/>
                <a:gd name="T34" fmla="*/ 828565 w 1909763"/>
                <a:gd name="T35" fmla="*/ 832666 h 2187575"/>
                <a:gd name="T36" fmla="*/ 1118067 w 1909763"/>
                <a:gd name="T37" fmla="*/ 718585 h 2187575"/>
                <a:gd name="T38" fmla="*/ 353456 w 1909763"/>
                <a:gd name="T39" fmla="*/ 650399 h 2187575"/>
                <a:gd name="T40" fmla="*/ 486477 w 1909763"/>
                <a:gd name="T41" fmla="*/ 1070518 h 2187575"/>
                <a:gd name="T42" fmla="*/ 276062 w 1909763"/>
                <a:gd name="T43" fmla="*/ 1558701 h 2187575"/>
                <a:gd name="T44" fmla="*/ 98470 w 1909763"/>
                <a:gd name="T45" fmla="*/ 718807 h 2187575"/>
                <a:gd name="T46" fmla="*/ 2764 w 1909763"/>
                <a:gd name="T47" fmla="*/ 772703 h 2187575"/>
                <a:gd name="T48" fmla="*/ 132330 w 1909763"/>
                <a:gd name="T49" fmla="*/ 556079 h 2187575"/>
                <a:gd name="T50" fmla="*/ 1655748 w 1909763"/>
                <a:gd name="T51" fmla="*/ 621781 h 2187575"/>
                <a:gd name="T52" fmla="*/ 1559979 w 1909763"/>
                <a:gd name="T53" fmla="*/ 858258 h 2187575"/>
                <a:gd name="T54" fmla="*/ 1490485 w 1909763"/>
                <a:gd name="T55" fmla="*/ 1169066 h 2187575"/>
                <a:gd name="T56" fmla="*/ 1148548 w 1909763"/>
                <a:gd name="T57" fmla="*/ 1134839 h 2187575"/>
                <a:gd name="T58" fmla="*/ 1191420 w 1909763"/>
                <a:gd name="T59" fmla="*/ 1036999 h 2187575"/>
                <a:gd name="T60" fmla="*/ 1418917 w 1909763"/>
                <a:gd name="T61" fmla="*/ 554711 h 2187575"/>
                <a:gd name="T62" fmla="*/ 1218026 w 1909763"/>
                <a:gd name="T63" fmla="*/ 566823 h 2187575"/>
                <a:gd name="T64" fmla="*/ 1169257 w 1909763"/>
                <a:gd name="T65" fmla="*/ 950549 h 2187575"/>
                <a:gd name="T66" fmla="*/ 597517 w 1909763"/>
                <a:gd name="T67" fmla="*/ 1259949 h 2187575"/>
                <a:gd name="T68" fmla="*/ 420081 w 1909763"/>
                <a:gd name="T69" fmla="*/ 800862 h 2187575"/>
                <a:gd name="T70" fmla="*/ 491332 w 1909763"/>
                <a:gd name="T71" fmla="*/ 531563 h 2187575"/>
                <a:gd name="T72" fmla="*/ 961037 w 1909763"/>
                <a:gd name="T73" fmla="*/ 481436 h 2187575"/>
                <a:gd name="T74" fmla="*/ 1469371 w 1909763"/>
                <a:gd name="T75" fmla="*/ 222977 h 2187575"/>
                <a:gd name="T76" fmla="*/ 1423281 w 1909763"/>
                <a:gd name="T77" fmla="*/ 272444 h 2187575"/>
                <a:gd name="T78" fmla="*/ 1479766 w 1909763"/>
                <a:gd name="T79" fmla="*/ 356849 h 2187575"/>
                <a:gd name="T80" fmla="*/ 1434717 w 1909763"/>
                <a:gd name="T81" fmla="*/ 465469 h 2187575"/>
                <a:gd name="T82" fmla="*/ 1309964 w 1909763"/>
                <a:gd name="T83" fmla="*/ 535000 h 2187575"/>
                <a:gd name="T84" fmla="*/ 1191103 w 1909763"/>
                <a:gd name="T85" fmla="*/ 407700 h 2187575"/>
                <a:gd name="T86" fmla="*/ 1193529 w 1909763"/>
                <a:gd name="T87" fmla="*/ 286973 h 2187575"/>
                <a:gd name="T88" fmla="*/ 1244470 w 1909763"/>
                <a:gd name="T89" fmla="*/ 179737 h 2187575"/>
                <a:gd name="T90" fmla="*/ 482666 w 1909763"/>
                <a:gd name="T91" fmla="*/ 214675 h 2187575"/>
                <a:gd name="T92" fmla="*/ 418161 w 1909763"/>
                <a:gd name="T93" fmla="*/ 267255 h 2187575"/>
                <a:gd name="T94" fmla="*/ 487495 w 1909763"/>
                <a:gd name="T95" fmla="*/ 337824 h 2187575"/>
                <a:gd name="T96" fmla="*/ 450241 w 1909763"/>
                <a:gd name="T97" fmla="*/ 452324 h 2187575"/>
                <a:gd name="T98" fmla="*/ 327785 w 1909763"/>
                <a:gd name="T99" fmla="*/ 537767 h 2187575"/>
                <a:gd name="T100" fmla="*/ 203260 w 1909763"/>
                <a:gd name="T101" fmla="*/ 405970 h 2187575"/>
                <a:gd name="T102" fmla="*/ 202570 w 1909763"/>
                <a:gd name="T103" fmla="*/ 292162 h 2187575"/>
                <a:gd name="T104" fmla="*/ 240514 w 1909763"/>
                <a:gd name="T105" fmla="*/ 186656 h 2187575"/>
                <a:gd name="T106" fmla="*/ 1009915 w 1909763"/>
                <a:gd name="T107" fmla="*/ 63292 h 2187575"/>
                <a:gd name="T108" fmla="*/ 870018 w 1909763"/>
                <a:gd name="T109" fmla="*/ 109983 h 2187575"/>
                <a:gd name="T110" fmla="*/ 1004044 w 1909763"/>
                <a:gd name="T111" fmla="*/ 190567 h 2187575"/>
                <a:gd name="T112" fmla="*/ 999207 w 1909763"/>
                <a:gd name="T113" fmla="*/ 308159 h 2187575"/>
                <a:gd name="T114" fmla="*/ 882453 w 1909763"/>
                <a:gd name="T115" fmla="*/ 468983 h 2187575"/>
                <a:gd name="T116" fmla="*/ 722521 w 1909763"/>
                <a:gd name="T117" fmla="*/ 411225 h 2187575"/>
                <a:gd name="T118" fmla="*/ 644800 w 1909763"/>
                <a:gd name="T119" fmla="*/ 298129 h 2187575"/>
                <a:gd name="T120" fmla="*/ 661381 w 1909763"/>
                <a:gd name="T121" fmla="*/ 118629 h 2187575"/>
                <a:gd name="T122" fmla="*/ 758100 w 1909763"/>
                <a:gd name="T123" fmla="*/ 14526 h 218757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909763" h="2187575">
                  <a:moveTo>
                    <a:pt x="1028700" y="2105025"/>
                  </a:moveTo>
                  <a:lnTo>
                    <a:pt x="1141354" y="2105025"/>
                  </a:lnTo>
                  <a:lnTo>
                    <a:pt x="1146547" y="2108200"/>
                  </a:lnTo>
                  <a:lnTo>
                    <a:pt x="1159730" y="2117328"/>
                  </a:lnTo>
                  <a:lnTo>
                    <a:pt x="1167720" y="2122488"/>
                  </a:lnTo>
                  <a:lnTo>
                    <a:pt x="1176508" y="2129235"/>
                  </a:lnTo>
                  <a:lnTo>
                    <a:pt x="1185297" y="2136378"/>
                  </a:lnTo>
                  <a:lnTo>
                    <a:pt x="1193287" y="2143522"/>
                  </a:lnTo>
                  <a:lnTo>
                    <a:pt x="1200477" y="2151063"/>
                  </a:lnTo>
                  <a:lnTo>
                    <a:pt x="1203673" y="2154635"/>
                  </a:lnTo>
                  <a:lnTo>
                    <a:pt x="1206070" y="2158603"/>
                  </a:lnTo>
                  <a:lnTo>
                    <a:pt x="1208067" y="2161778"/>
                  </a:lnTo>
                  <a:lnTo>
                    <a:pt x="1209665" y="2165350"/>
                  </a:lnTo>
                  <a:lnTo>
                    <a:pt x="1210864" y="2168525"/>
                  </a:lnTo>
                  <a:lnTo>
                    <a:pt x="1211263" y="2171700"/>
                  </a:lnTo>
                  <a:lnTo>
                    <a:pt x="1210864" y="2174478"/>
                  </a:lnTo>
                  <a:lnTo>
                    <a:pt x="1209266" y="2176860"/>
                  </a:lnTo>
                  <a:lnTo>
                    <a:pt x="1207268" y="2179638"/>
                  </a:lnTo>
                  <a:lnTo>
                    <a:pt x="1204472" y="2181622"/>
                  </a:lnTo>
                  <a:lnTo>
                    <a:pt x="1200078" y="2183210"/>
                  </a:lnTo>
                  <a:lnTo>
                    <a:pt x="1195284" y="2185194"/>
                  </a:lnTo>
                  <a:lnTo>
                    <a:pt x="1188892" y="2186385"/>
                  </a:lnTo>
                  <a:lnTo>
                    <a:pt x="1181702" y="2187178"/>
                  </a:lnTo>
                  <a:lnTo>
                    <a:pt x="1172913" y="2187575"/>
                  </a:lnTo>
                  <a:lnTo>
                    <a:pt x="1164124" y="2187575"/>
                  </a:lnTo>
                  <a:lnTo>
                    <a:pt x="1156135" y="2186781"/>
                  </a:lnTo>
                  <a:lnTo>
                    <a:pt x="1147746" y="2185988"/>
                  </a:lnTo>
                  <a:lnTo>
                    <a:pt x="1140555" y="2184797"/>
                  </a:lnTo>
                  <a:lnTo>
                    <a:pt x="1133364" y="2182813"/>
                  </a:lnTo>
                  <a:lnTo>
                    <a:pt x="1126174" y="2180828"/>
                  </a:lnTo>
                  <a:lnTo>
                    <a:pt x="1119782" y="2178447"/>
                  </a:lnTo>
                  <a:lnTo>
                    <a:pt x="1113390" y="2175272"/>
                  </a:lnTo>
                  <a:lnTo>
                    <a:pt x="1106999" y="2172494"/>
                  </a:lnTo>
                  <a:lnTo>
                    <a:pt x="1101006" y="2169319"/>
                  </a:lnTo>
                  <a:lnTo>
                    <a:pt x="1095414" y="2166144"/>
                  </a:lnTo>
                  <a:lnTo>
                    <a:pt x="1084228" y="2159000"/>
                  </a:lnTo>
                  <a:lnTo>
                    <a:pt x="1073043" y="2151063"/>
                  </a:lnTo>
                  <a:lnTo>
                    <a:pt x="1068648" y="2147888"/>
                  </a:lnTo>
                  <a:lnTo>
                    <a:pt x="1065053" y="2146697"/>
                  </a:lnTo>
                  <a:lnTo>
                    <a:pt x="1064254" y="2146300"/>
                  </a:lnTo>
                  <a:lnTo>
                    <a:pt x="1063056" y="2146300"/>
                  </a:lnTo>
                  <a:lnTo>
                    <a:pt x="1062656" y="2146697"/>
                  </a:lnTo>
                  <a:lnTo>
                    <a:pt x="1061857" y="2147491"/>
                  </a:lnTo>
                  <a:lnTo>
                    <a:pt x="1061458" y="2148681"/>
                  </a:lnTo>
                  <a:lnTo>
                    <a:pt x="1060659" y="2149872"/>
                  </a:lnTo>
                  <a:lnTo>
                    <a:pt x="1059460" y="2151460"/>
                  </a:lnTo>
                  <a:lnTo>
                    <a:pt x="1059061" y="2151856"/>
                  </a:lnTo>
                  <a:lnTo>
                    <a:pt x="1058262" y="2151856"/>
                  </a:lnTo>
                  <a:lnTo>
                    <a:pt x="1045079" y="2151460"/>
                  </a:lnTo>
                  <a:lnTo>
                    <a:pt x="1038288" y="2150269"/>
                  </a:lnTo>
                  <a:lnTo>
                    <a:pt x="1035491" y="2149872"/>
                  </a:lnTo>
                  <a:lnTo>
                    <a:pt x="1033894" y="2149078"/>
                  </a:lnTo>
                  <a:lnTo>
                    <a:pt x="1031097" y="2138760"/>
                  </a:lnTo>
                  <a:lnTo>
                    <a:pt x="1029899" y="2129631"/>
                  </a:lnTo>
                  <a:lnTo>
                    <a:pt x="1029100" y="2122488"/>
                  </a:lnTo>
                  <a:lnTo>
                    <a:pt x="1029100" y="2117328"/>
                  </a:lnTo>
                  <a:lnTo>
                    <a:pt x="1029499" y="2112963"/>
                  </a:lnTo>
                  <a:lnTo>
                    <a:pt x="1029499" y="2110581"/>
                  </a:lnTo>
                  <a:lnTo>
                    <a:pt x="1030298" y="2108200"/>
                  </a:lnTo>
                  <a:lnTo>
                    <a:pt x="1028700" y="2105025"/>
                  </a:lnTo>
                  <a:close/>
                  <a:moveTo>
                    <a:pt x="744784" y="2105025"/>
                  </a:moveTo>
                  <a:lnTo>
                    <a:pt x="857250" y="2105025"/>
                  </a:lnTo>
                  <a:lnTo>
                    <a:pt x="855270" y="2108200"/>
                  </a:lnTo>
                  <a:lnTo>
                    <a:pt x="855666" y="2110581"/>
                  </a:lnTo>
                  <a:lnTo>
                    <a:pt x="856062" y="2112963"/>
                  </a:lnTo>
                  <a:lnTo>
                    <a:pt x="856062" y="2117328"/>
                  </a:lnTo>
                  <a:lnTo>
                    <a:pt x="856062" y="2122488"/>
                  </a:lnTo>
                  <a:lnTo>
                    <a:pt x="855270" y="2129631"/>
                  </a:lnTo>
                  <a:lnTo>
                    <a:pt x="854082" y="2138760"/>
                  </a:lnTo>
                  <a:lnTo>
                    <a:pt x="852102" y="2149078"/>
                  </a:lnTo>
                  <a:lnTo>
                    <a:pt x="849726" y="2149872"/>
                  </a:lnTo>
                  <a:lnTo>
                    <a:pt x="847350" y="2150269"/>
                  </a:lnTo>
                  <a:lnTo>
                    <a:pt x="840222" y="2151460"/>
                  </a:lnTo>
                  <a:lnTo>
                    <a:pt x="827550" y="2151856"/>
                  </a:lnTo>
                  <a:lnTo>
                    <a:pt x="826758" y="2151856"/>
                  </a:lnTo>
                  <a:lnTo>
                    <a:pt x="826362" y="2151460"/>
                  </a:lnTo>
                  <a:lnTo>
                    <a:pt x="825174" y="2149872"/>
                  </a:lnTo>
                  <a:lnTo>
                    <a:pt x="824778" y="2148681"/>
                  </a:lnTo>
                  <a:lnTo>
                    <a:pt x="823986" y="2147491"/>
                  </a:lnTo>
                  <a:lnTo>
                    <a:pt x="823590" y="2146697"/>
                  </a:lnTo>
                  <a:lnTo>
                    <a:pt x="822402" y="2146300"/>
                  </a:lnTo>
                  <a:lnTo>
                    <a:pt x="821610" y="2146300"/>
                  </a:lnTo>
                  <a:lnTo>
                    <a:pt x="820422" y="2146697"/>
                  </a:lnTo>
                  <a:lnTo>
                    <a:pt x="817254" y="2147888"/>
                  </a:lnTo>
                  <a:lnTo>
                    <a:pt x="812502" y="2151063"/>
                  </a:lnTo>
                  <a:lnTo>
                    <a:pt x="801809" y="2159000"/>
                  </a:lnTo>
                  <a:lnTo>
                    <a:pt x="790721" y="2166144"/>
                  </a:lnTo>
                  <a:lnTo>
                    <a:pt x="784781" y="2169319"/>
                  </a:lnTo>
                  <a:lnTo>
                    <a:pt x="778841" y="2172494"/>
                  </a:lnTo>
                  <a:lnTo>
                    <a:pt x="772901" y="2175272"/>
                  </a:lnTo>
                  <a:lnTo>
                    <a:pt x="766565" y="2178447"/>
                  </a:lnTo>
                  <a:lnTo>
                    <a:pt x="759833" y="2180828"/>
                  </a:lnTo>
                  <a:lnTo>
                    <a:pt x="753100" y="2182813"/>
                  </a:lnTo>
                  <a:lnTo>
                    <a:pt x="745972" y="2184797"/>
                  </a:lnTo>
                  <a:lnTo>
                    <a:pt x="738448" y="2185988"/>
                  </a:lnTo>
                  <a:lnTo>
                    <a:pt x="730924" y="2186781"/>
                  </a:lnTo>
                  <a:lnTo>
                    <a:pt x="722608" y="2187575"/>
                  </a:lnTo>
                  <a:lnTo>
                    <a:pt x="713896" y="2187575"/>
                  </a:lnTo>
                  <a:lnTo>
                    <a:pt x="704788" y="2187178"/>
                  </a:lnTo>
                  <a:lnTo>
                    <a:pt x="697659" y="2186385"/>
                  </a:lnTo>
                  <a:lnTo>
                    <a:pt x="691719" y="2185194"/>
                  </a:lnTo>
                  <a:lnTo>
                    <a:pt x="686571" y="2183210"/>
                  </a:lnTo>
                  <a:lnTo>
                    <a:pt x="683007" y="2181622"/>
                  </a:lnTo>
                  <a:lnTo>
                    <a:pt x="679839" y="2179638"/>
                  </a:lnTo>
                  <a:lnTo>
                    <a:pt x="677859" y="2176860"/>
                  </a:lnTo>
                  <a:lnTo>
                    <a:pt x="676671" y="2174478"/>
                  </a:lnTo>
                  <a:lnTo>
                    <a:pt x="676275" y="2171700"/>
                  </a:lnTo>
                  <a:lnTo>
                    <a:pt x="676671" y="2168525"/>
                  </a:lnTo>
                  <a:lnTo>
                    <a:pt x="677463" y="2165350"/>
                  </a:lnTo>
                  <a:lnTo>
                    <a:pt x="679047" y="2161778"/>
                  </a:lnTo>
                  <a:lnTo>
                    <a:pt x="681423" y="2158603"/>
                  </a:lnTo>
                  <a:lnTo>
                    <a:pt x="683799" y="2154635"/>
                  </a:lnTo>
                  <a:lnTo>
                    <a:pt x="686571" y="2151063"/>
                  </a:lnTo>
                  <a:lnTo>
                    <a:pt x="693699" y="2143522"/>
                  </a:lnTo>
                  <a:lnTo>
                    <a:pt x="702016" y="2136378"/>
                  </a:lnTo>
                  <a:lnTo>
                    <a:pt x="710332" y="2129235"/>
                  </a:lnTo>
                  <a:lnTo>
                    <a:pt x="718648" y="2122488"/>
                  </a:lnTo>
                  <a:lnTo>
                    <a:pt x="726964" y="2117328"/>
                  </a:lnTo>
                  <a:lnTo>
                    <a:pt x="739636" y="2108200"/>
                  </a:lnTo>
                  <a:lnTo>
                    <a:pt x="744784" y="2105025"/>
                  </a:lnTo>
                  <a:close/>
                  <a:moveTo>
                    <a:pt x="1585912" y="1846263"/>
                  </a:moveTo>
                  <a:lnTo>
                    <a:pt x="1674566" y="1846263"/>
                  </a:lnTo>
                  <a:lnTo>
                    <a:pt x="1678524" y="1848644"/>
                  </a:lnTo>
                  <a:lnTo>
                    <a:pt x="1688418" y="1855391"/>
                  </a:lnTo>
                  <a:lnTo>
                    <a:pt x="1695146" y="1860154"/>
                  </a:lnTo>
                  <a:lnTo>
                    <a:pt x="1701875" y="1864916"/>
                  </a:lnTo>
                  <a:lnTo>
                    <a:pt x="1708603" y="1870870"/>
                  </a:lnTo>
                  <a:lnTo>
                    <a:pt x="1714935" y="1876426"/>
                  </a:lnTo>
                  <a:lnTo>
                    <a:pt x="1720476" y="1882379"/>
                  </a:lnTo>
                  <a:lnTo>
                    <a:pt x="1725225" y="1888332"/>
                  </a:lnTo>
                  <a:lnTo>
                    <a:pt x="1726808" y="1890713"/>
                  </a:lnTo>
                  <a:lnTo>
                    <a:pt x="1727996" y="1893888"/>
                  </a:lnTo>
                  <a:lnTo>
                    <a:pt x="1728391" y="1896270"/>
                  </a:lnTo>
                  <a:lnTo>
                    <a:pt x="1728787" y="1898651"/>
                  </a:lnTo>
                  <a:lnTo>
                    <a:pt x="1728391" y="1901032"/>
                  </a:lnTo>
                  <a:lnTo>
                    <a:pt x="1727600" y="1903017"/>
                  </a:lnTo>
                  <a:lnTo>
                    <a:pt x="1726017" y="1905001"/>
                  </a:lnTo>
                  <a:lnTo>
                    <a:pt x="1723246" y="1906985"/>
                  </a:lnTo>
                  <a:lnTo>
                    <a:pt x="1720476" y="1908176"/>
                  </a:lnTo>
                  <a:lnTo>
                    <a:pt x="1716518" y="1909367"/>
                  </a:lnTo>
                  <a:lnTo>
                    <a:pt x="1711769" y="1910160"/>
                  </a:lnTo>
                  <a:lnTo>
                    <a:pt x="1706228" y="1910954"/>
                  </a:lnTo>
                  <a:lnTo>
                    <a:pt x="1699104" y="1911351"/>
                  </a:lnTo>
                  <a:lnTo>
                    <a:pt x="1692376" y="1910954"/>
                  </a:lnTo>
                  <a:lnTo>
                    <a:pt x="1685648" y="1910557"/>
                  </a:lnTo>
                  <a:lnTo>
                    <a:pt x="1679711" y="1910160"/>
                  </a:lnTo>
                  <a:lnTo>
                    <a:pt x="1673774" y="1908970"/>
                  </a:lnTo>
                  <a:lnTo>
                    <a:pt x="1667838" y="1907779"/>
                  </a:lnTo>
                  <a:lnTo>
                    <a:pt x="1662297" y="1905795"/>
                  </a:lnTo>
                  <a:lnTo>
                    <a:pt x="1657548" y="1903810"/>
                  </a:lnTo>
                  <a:lnTo>
                    <a:pt x="1652403" y="1901826"/>
                  </a:lnTo>
                  <a:lnTo>
                    <a:pt x="1647653" y="1899445"/>
                  </a:lnTo>
                  <a:lnTo>
                    <a:pt x="1638550" y="1894285"/>
                  </a:lnTo>
                  <a:lnTo>
                    <a:pt x="1629448" y="1888729"/>
                  </a:lnTo>
                  <a:lnTo>
                    <a:pt x="1620741" y="1882379"/>
                  </a:lnTo>
                  <a:lnTo>
                    <a:pt x="1617179" y="1879998"/>
                  </a:lnTo>
                  <a:lnTo>
                    <a:pt x="1614408" y="1878807"/>
                  </a:lnTo>
                  <a:lnTo>
                    <a:pt x="1612825" y="1878807"/>
                  </a:lnTo>
                  <a:lnTo>
                    <a:pt x="1612033" y="1879204"/>
                  </a:lnTo>
                  <a:lnTo>
                    <a:pt x="1611638" y="1880792"/>
                  </a:lnTo>
                  <a:lnTo>
                    <a:pt x="1610846" y="1881982"/>
                  </a:lnTo>
                  <a:lnTo>
                    <a:pt x="1610450" y="1882776"/>
                  </a:lnTo>
                  <a:lnTo>
                    <a:pt x="1608867" y="1883173"/>
                  </a:lnTo>
                  <a:lnTo>
                    <a:pt x="1598973" y="1882776"/>
                  </a:lnTo>
                  <a:lnTo>
                    <a:pt x="1593432" y="1881982"/>
                  </a:lnTo>
                  <a:lnTo>
                    <a:pt x="1591453" y="1881585"/>
                  </a:lnTo>
                  <a:lnTo>
                    <a:pt x="1589870" y="1881188"/>
                  </a:lnTo>
                  <a:lnTo>
                    <a:pt x="1587891" y="1872457"/>
                  </a:lnTo>
                  <a:lnTo>
                    <a:pt x="1587100" y="1865313"/>
                  </a:lnTo>
                  <a:lnTo>
                    <a:pt x="1586308" y="1860154"/>
                  </a:lnTo>
                  <a:lnTo>
                    <a:pt x="1586308" y="1855391"/>
                  </a:lnTo>
                  <a:lnTo>
                    <a:pt x="1586308" y="1852216"/>
                  </a:lnTo>
                  <a:lnTo>
                    <a:pt x="1586704" y="1850232"/>
                  </a:lnTo>
                  <a:lnTo>
                    <a:pt x="1587100" y="1848644"/>
                  </a:lnTo>
                  <a:lnTo>
                    <a:pt x="1585912" y="1846263"/>
                  </a:lnTo>
                  <a:close/>
                  <a:moveTo>
                    <a:pt x="1360734" y="1846263"/>
                  </a:moveTo>
                  <a:lnTo>
                    <a:pt x="1449387" y="1846263"/>
                  </a:lnTo>
                  <a:lnTo>
                    <a:pt x="1448200" y="1848644"/>
                  </a:lnTo>
                  <a:lnTo>
                    <a:pt x="1448596" y="1850232"/>
                  </a:lnTo>
                  <a:lnTo>
                    <a:pt x="1448991" y="1852216"/>
                  </a:lnTo>
                  <a:lnTo>
                    <a:pt x="1448991" y="1855391"/>
                  </a:lnTo>
                  <a:lnTo>
                    <a:pt x="1448991" y="1860154"/>
                  </a:lnTo>
                  <a:lnTo>
                    <a:pt x="1448200" y="1865313"/>
                  </a:lnTo>
                  <a:lnTo>
                    <a:pt x="1447408" y="1872457"/>
                  </a:lnTo>
                  <a:lnTo>
                    <a:pt x="1445034" y="1881188"/>
                  </a:lnTo>
                  <a:lnTo>
                    <a:pt x="1443846" y="1881585"/>
                  </a:lnTo>
                  <a:lnTo>
                    <a:pt x="1441868" y="1881982"/>
                  </a:lnTo>
                  <a:lnTo>
                    <a:pt x="1436327" y="1882776"/>
                  </a:lnTo>
                  <a:lnTo>
                    <a:pt x="1426432" y="1883173"/>
                  </a:lnTo>
                  <a:lnTo>
                    <a:pt x="1424849" y="1882776"/>
                  </a:lnTo>
                  <a:lnTo>
                    <a:pt x="1424058" y="1881982"/>
                  </a:lnTo>
                  <a:lnTo>
                    <a:pt x="1423662" y="1880792"/>
                  </a:lnTo>
                  <a:lnTo>
                    <a:pt x="1423266" y="1879204"/>
                  </a:lnTo>
                  <a:lnTo>
                    <a:pt x="1422079" y="1878807"/>
                  </a:lnTo>
                  <a:lnTo>
                    <a:pt x="1420891" y="1878807"/>
                  </a:lnTo>
                  <a:lnTo>
                    <a:pt x="1417725" y="1879998"/>
                  </a:lnTo>
                  <a:lnTo>
                    <a:pt x="1414163" y="1882379"/>
                  </a:lnTo>
                  <a:lnTo>
                    <a:pt x="1405852" y="1888729"/>
                  </a:lnTo>
                  <a:lnTo>
                    <a:pt x="1396749" y="1894285"/>
                  </a:lnTo>
                  <a:lnTo>
                    <a:pt x="1387646" y="1899445"/>
                  </a:lnTo>
                  <a:lnTo>
                    <a:pt x="1382897" y="1901826"/>
                  </a:lnTo>
                  <a:lnTo>
                    <a:pt x="1377752" y="1903810"/>
                  </a:lnTo>
                  <a:lnTo>
                    <a:pt x="1373003" y="1905795"/>
                  </a:lnTo>
                  <a:lnTo>
                    <a:pt x="1367462" y="1907779"/>
                  </a:lnTo>
                  <a:lnTo>
                    <a:pt x="1361525" y="1908970"/>
                  </a:lnTo>
                  <a:lnTo>
                    <a:pt x="1355588" y="1910160"/>
                  </a:lnTo>
                  <a:lnTo>
                    <a:pt x="1349652" y="1910557"/>
                  </a:lnTo>
                  <a:lnTo>
                    <a:pt x="1342924" y="1910954"/>
                  </a:lnTo>
                  <a:lnTo>
                    <a:pt x="1336195" y="1911351"/>
                  </a:lnTo>
                  <a:lnTo>
                    <a:pt x="1329071" y="1910954"/>
                  </a:lnTo>
                  <a:lnTo>
                    <a:pt x="1323531" y="1910160"/>
                  </a:lnTo>
                  <a:lnTo>
                    <a:pt x="1318781" y="1909367"/>
                  </a:lnTo>
                  <a:lnTo>
                    <a:pt x="1314824" y="1908176"/>
                  </a:lnTo>
                  <a:lnTo>
                    <a:pt x="1312053" y="1906985"/>
                  </a:lnTo>
                  <a:lnTo>
                    <a:pt x="1309283" y="1905001"/>
                  </a:lnTo>
                  <a:lnTo>
                    <a:pt x="1307700" y="1903017"/>
                  </a:lnTo>
                  <a:lnTo>
                    <a:pt x="1306908" y="1901032"/>
                  </a:lnTo>
                  <a:lnTo>
                    <a:pt x="1306512" y="1898651"/>
                  </a:lnTo>
                  <a:lnTo>
                    <a:pt x="1306512" y="1896270"/>
                  </a:lnTo>
                  <a:lnTo>
                    <a:pt x="1307304" y="1893888"/>
                  </a:lnTo>
                  <a:lnTo>
                    <a:pt x="1308491" y="1890713"/>
                  </a:lnTo>
                  <a:lnTo>
                    <a:pt x="1310074" y="1888332"/>
                  </a:lnTo>
                  <a:lnTo>
                    <a:pt x="1314824" y="1882379"/>
                  </a:lnTo>
                  <a:lnTo>
                    <a:pt x="1320364" y="1876426"/>
                  </a:lnTo>
                  <a:lnTo>
                    <a:pt x="1326697" y="1870870"/>
                  </a:lnTo>
                  <a:lnTo>
                    <a:pt x="1333425" y="1864916"/>
                  </a:lnTo>
                  <a:lnTo>
                    <a:pt x="1340153" y="1860154"/>
                  </a:lnTo>
                  <a:lnTo>
                    <a:pt x="1346881" y="1855391"/>
                  </a:lnTo>
                  <a:lnTo>
                    <a:pt x="1356776" y="1848644"/>
                  </a:lnTo>
                  <a:lnTo>
                    <a:pt x="1360734" y="1846263"/>
                  </a:lnTo>
                  <a:close/>
                  <a:moveTo>
                    <a:pt x="449262" y="1846263"/>
                  </a:moveTo>
                  <a:lnTo>
                    <a:pt x="537671" y="1846263"/>
                  </a:lnTo>
                  <a:lnTo>
                    <a:pt x="542012" y="1848644"/>
                  </a:lnTo>
                  <a:lnTo>
                    <a:pt x="551880" y="1855391"/>
                  </a:lnTo>
                  <a:lnTo>
                    <a:pt x="558194" y="1860154"/>
                  </a:lnTo>
                  <a:lnTo>
                    <a:pt x="564904" y="1864916"/>
                  </a:lnTo>
                  <a:lnTo>
                    <a:pt x="571614" y="1870870"/>
                  </a:lnTo>
                  <a:lnTo>
                    <a:pt x="577929" y="1876426"/>
                  </a:lnTo>
                  <a:lnTo>
                    <a:pt x="583849" y="1882379"/>
                  </a:lnTo>
                  <a:lnTo>
                    <a:pt x="588190" y="1888332"/>
                  </a:lnTo>
                  <a:lnTo>
                    <a:pt x="589769" y="1890713"/>
                  </a:lnTo>
                  <a:lnTo>
                    <a:pt x="590953" y="1893888"/>
                  </a:lnTo>
                  <a:lnTo>
                    <a:pt x="591742" y="1896270"/>
                  </a:lnTo>
                  <a:lnTo>
                    <a:pt x="592137" y="1898651"/>
                  </a:lnTo>
                  <a:lnTo>
                    <a:pt x="591742" y="1901032"/>
                  </a:lnTo>
                  <a:lnTo>
                    <a:pt x="590558" y="1903017"/>
                  </a:lnTo>
                  <a:lnTo>
                    <a:pt x="589374" y="1905001"/>
                  </a:lnTo>
                  <a:lnTo>
                    <a:pt x="587006" y="1906985"/>
                  </a:lnTo>
                  <a:lnTo>
                    <a:pt x="583849" y="1908176"/>
                  </a:lnTo>
                  <a:lnTo>
                    <a:pt x="579902" y="1909367"/>
                  </a:lnTo>
                  <a:lnTo>
                    <a:pt x="575166" y="1910160"/>
                  </a:lnTo>
                  <a:lnTo>
                    <a:pt x="569246" y="1910954"/>
                  </a:lnTo>
                  <a:lnTo>
                    <a:pt x="562141" y="1911351"/>
                  </a:lnTo>
                  <a:lnTo>
                    <a:pt x="555432" y="1910954"/>
                  </a:lnTo>
                  <a:lnTo>
                    <a:pt x="549117" y="1910557"/>
                  </a:lnTo>
                  <a:lnTo>
                    <a:pt x="542802" y="1910160"/>
                  </a:lnTo>
                  <a:lnTo>
                    <a:pt x="536882" y="1908970"/>
                  </a:lnTo>
                  <a:lnTo>
                    <a:pt x="531356" y="1907779"/>
                  </a:lnTo>
                  <a:lnTo>
                    <a:pt x="526225" y="1905795"/>
                  </a:lnTo>
                  <a:lnTo>
                    <a:pt x="521094" y="1903810"/>
                  </a:lnTo>
                  <a:lnTo>
                    <a:pt x="515963" y="1901826"/>
                  </a:lnTo>
                  <a:lnTo>
                    <a:pt x="510833" y="1899445"/>
                  </a:lnTo>
                  <a:lnTo>
                    <a:pt x="501755" y="1894285"/>
                  </a:lnTo>
                  <a:lnTo>
                    <a:pt x="493072" y="1888729"/>
                  </a:lnTo>
                  <a:lnTo>
                    <a:pt x="484389" y="1882379"/>
                  </a:lnTo>
                  <a:lnTo>
                    <a:pt x="480837" y="1879998"/>
                  </a:lnTo>
                  <a:lnTo>
                    <a:pt x="478074" y="1878807"/>
                  </a:lnTo>
                  <a:lnTo>
                    <a:pt x="476495" y="1878807"/>
                  </a:lnTo>
                  <a:lnTo>
                    <a:pt x="475706" y="1879204"/>
                  </a:lnTo>
                  <a:lnTo>
                    <a:pt x="474916" y="1880792"/>
                  </a:lnTo>
                  <a:lnTo>
                    <a:pt x="474522" y="1881982"/>
                  </a:lnTo>
                  <a:lnTo>
                    <a:pt x="473732" y="1882776"/>
                  </a:lnTo>
                  <a:lnTo>
                    <a:pt x="472943" y="1883173"/>
                  </a:lnTo>
                  <a:lnTo>
                    <a:pt x="462681" y="1882776"/>
                  </a:lnTo>
                  <a:lnTo>
                    <a:pt x="457156" y="1881982"/>
                  </a:lnTo>
                  <a:lnTo>
                    <a:pt x="455182" y="1881585"/>
                  </a:lnTo>
                  <a:lnTo>
                    <a:pt x="453603" y="1881188"/>
                  </a:lnTo>
                  <a:lnTo>
                    <a:pt x="452025" y="1872457"/>
                  </a:lnTo>
                  <a:lnTo>
                    <a:pt x="450446" y="1865313"/>
                  </a:lnTo>
                  <a:lnTo>
                    <a:pt x="450051" y="1860154"/>
                  </a:lnTo>
                  <a:lnTo>
                    <a:pt x="450051" y="1855391"/>
                  </a:lnTo>
                  <a:lnTo>
                    <a:pt x="450051" y="1852216"/>
                  </a:lnTo>
                  <a:lnTo>
                    <a:pt x="450446" y="1850232"/>
                  </a:lnTo>
                  <a:lnTo>
                    <a:pt x="450841" y="1848644"/>
                  </a:lnTo>
                  <a:lnTo>
                    <a:pt x="449262" y="1846263"/>
                  </a:lnTo>
                  <a:close/>
                  <a:moveTo>
                    <a:pt x="224686" y="1846263"/>
                  </a:moveTo>
                  <a:lnTo>
                    <a:pt x="314325" y="1846263"/>
                  </a:lnTo>
                  <a:lnTo>
                    <a:pt x="313124" y="1848644"/>
                  </a:lnTo>
                  <a:lnTo>
                    <a:pt x="313124" y="1850232"/>
                  </a:lnTo>
                  <a:lnTo>
                    <a:pt x="313525" y="1852216"/>
                  </a:lnTo>
                  <a:lnTo>
                    <a:pt x="313925" y="1855391"/>
                  </a:lnTo>
                  <a:lnTo>
                    <a:pt x="313525" y="1860154"/>
                  </a:lnTo>
                  <a:lnTo>
                    <a:pt x="313124" y="1865313"/>
                  </a:lnTo>
                  <a:lnTo>
                    <a:pt x="311924" y="1872457"/>
                  </a:lnTo>
                  <a:lnTo>
                    <a:pt x="310323" y="1881188"/>
                  </a:lnTo>
                  <a:lnTo>
                    <a:pt x="308722" y="1881585"/>
                  </a:lnTo>
                  <a:lnTo>
                    <a:pt x="306321" y="1881982"/>
                  </a:lnTo>
                  <a:lnTo>
                    <a:pt x="300719" y="1882776"/>
                  </a:lnTo>
                  <a:lnTo>
                    <a:pt x="290715" y="1883173"/>
                  </a:lnTo>
                  <a:lnTo>
                    <a:pt x="289914" y="1882776"/>
                  </a:lnTo>
                  <a:lnTo>
                    <a:pt x="288714" y="1881982"/>
                  </a:lnTo>
                  <a:lnTo>
                    <a:pt x="288314" y="1880792"/>
                  </a:lnTo>
                  <a:lnTo>
                    <a:pt x="287513" y="1879204"/>
                  </a:lnTo>
                  <a:lnTo>
                    <a:pt x="286713" y="1878807"/>
                  </a:lnTo>
                  <a:lnTo>
                    <a:pt x="285112" y="1878807"/>
                  </a:lnTo>
                  <a:lnTo>
                    <a:pt x="282311" y="1879998"/>
                  </a:lnTo>
                  <a:lnTo>
                    <a:pt x="278709" y="1882379"/>
                  </a:lnTo>
                  <a:lnTo>
                    <a:pt x="270306" y="1888729"/>
                  </a:lnTo>
                  <a:lnTo>
                    <a:pt x="261102" y="1894285"/>
                  </a:lnTo>
                  <a:lnTo>
                    <a:pt x="251898" y="1899445"/>
                  </a:lnTo>
                  <a:lnTo>
                    <a:pt x="246695" y="1901826"/>
                  </a:lnTo>
                  <a:lnTo>
                    <a:pt x="242293" y="1903810"/>
                  </a:lnTo>
                  <a:lnTo>
                    <a:pt x="236691" y="1905795"/>
                  </a:lnTo>
                  <a:lnTo>
                    <a:pt x="231089" y="1907779"/>
                  </a:lnTo>
                  <a:lnTo>
                    <a:pt x="225486" y="1908970"/>
                  </a:lnTo>
                  <a:lnTo>
                    <a:pt x="219484" y="1910160"/>
                  </a:lnTo>
                  <a:lnTo>
                    <a:pt x="213081" y="1910557"/>
                  </a:lnTo>
                  <a:lnTo>
                    <a:pt x="206678" y="1910954"/>
                  </a:lnTo>
                  <a:lnTo>
                    <a:pt x="199875" y="1911351"/>
                  </a:lnTo>
                  <a:lnTo>
                    <a:pt x="192672" y="1910954"/>
                  </a:lnTo>
                  <a:lnTo>
                    <a:pt x="186669" y="1910160"/>
                  </a:lnTo>
                  <a:lnTo>
                    <a:pt x="182267" y="1909367"/>
                  </a:lnTo>
                  <a:lnTo>
                    <a:pt x="178266" y="1908176"/>
                  </a:lnTo>
                  <a:lnTo>
                    <a:pt x="175064" y="1906985"/>
                  </a:lnTo>
                  <a:lnTo>
                    <a:pt x="172663" y="1905001"/>
                  </a:lnTo>
                  <a:lnTo>
                    <a:pt x="171062" y="1903017"/>
                  </a:lnTo>
                  <a:lnTo>
                    <a:pt x="169862" y="1901032"/>
                  </a:lnTo>
                  <a:lnTo>
                    <a:pt x="169862" y="1898651"/>
                  </a:lnTo>
                  <a:lnTo>
                    <a:pt x="169862" y="1896270"/>
                  </a:lnTo>
                  <a:lnTo>
                    <a:pt x="170662" y="1893888"/>
                  </a:lnTo>
                  <a:lnTo>
                    <a:pt x="171863" y="1890713"/>
                  </a:lnTo>
                  <a:lnTo>
                    <a:pt x="173864" y="1888332"/>
                  </a:lnTo>
                  <a:lnTo>
                    <a:pt x="177865" y="1882379"/>
                  </a:lnTo>
                  <a:lnTo>
                    <a:pt x="183868" y="1876426"/>
                  </a:lnTo>
                  <a:lnTo>
                    <a:pt x="190271" y="1870870"/>
                  </a:lnTo>
                  <a:lnTo>
                    <a:pt x="197074" y="1864916"/>
                  </a:lnTo>
                  <a:lnTo>
                    <a:pt x="203877" y="1860154"/>
                  </a:lnTo>
                  <a:lnTo>
                    <a:pt x="210279" y="1855391"/>
                  </a:lnTo>
                  <a:lnTo>
                    <a:pt x="220284" y="1848644"/>
                  </a:lnTo>
                  <a:lnTo>
                    <a:pt x="224686" y="1846263"/>
                  </a:lnTo>
                  <a:close/>
                  <a:moveTo>
                    <a:pt x="1862137" y="1284288"/>
                  </a:moveTo>
                  <a:lnTo>
                    <a:pt x="1861739" y="1287447"/>
                  </a:lnTo>
                  <a:lnTo>
                    <a:pt x="1860144" y="1296135"/>
                  </a:lnTo>
                  <a:lnTo>
                    <a:pt x="1858151" y="1308772"/>
                  </a:lnTo>
                  <a:lnTo>
                    <a:pt x="1856557" y="1315880"/>
                  </a:lnTo>
                  <a:lnTo>
                    <a:pt x="1854564" y="1322988"/>
                  </a:lnTo>
                  <a:lnTo>
                    <a:pt x="1852172" y="1330097"/>
                  </a:lnTo>
                  <a:lnTo>
                    <a:pt x="1849781" y="1337205"/>
                  </a:lnTo>
                  <a:lnTo>
                    <a:pt x="1846194" y="1343918"/>
                  </a:lnTo>
                  <a:lnTo>
                    <a:pt x="1843005" y="1350237"/>
                  </a:lnTo>
                  <a:lnTo>
                    <a:pt x="1838620" y="1355370"/>
                  </a:lnTo>
                  <a:lnTo>
                    <a:pt x="1836627" y="1357345"/>
                  </a:lnTo>
                  <a:lnTo>
                    <a:pt x="1834634" y="1359714"/>
                  </a:lnTo>
                  <a:lnTo>
                    <a:pt x="1831844" y="1361294"/>
                  </a:lnTo>
                  <a:lnTo>
                    <a:pt x="1829453" y="1362478"/>
                  </a:lnTo>
                  <a:lnTo>
                    <a:pt x="1826264" y="1363268"/>
                  </a:lnTo>
                  <a:lnTo>
                    <a:pt x="1823474" y="1363663"/>
                  </a:lnTo>
                  <a:lnTo>
                    <a:pt x="1820285" y="1363663"/>
                  </a:lnTo>
                  <a:lnTo>
                    <a:pt x="1816698" y="1363663"/>
                  </a:lnTo>
                  <a:lnTo>
                    <a:pt x="1814306" y="1363268"/>
                  </a:lnTo>
                  <a:lnTo>
                    <a:pt x="1811117" y="1362873"/>
                  </a:lnTo>
                  <a:lnTo>
                    <a:pt x="1809124" y="1362084"/>
                  </a:lnTo>
                  <a:lnTo>
                    <a:pt x="1807131" y="1361294"/>
                  </a:lnTo>
                  <a:lnTo>
                    <a:pt x="1805138" y="1360109"/>
                  </a:lnTo>
                  <a:lnTo>
                    <a:pt x="1803544" y="1358135"/>
                  </a:lnTo>
                  <a:lnTo>
                    <a:pt x="1802348" y="1356555"/>
                  </a:lnTo>
                  <a:lnTo>
                    <a:pt x="1801153" y="1354975"/>
                  </a:lnTo>
                  <a:lnTo>
                    <a:pt x="1800355" y="1353001"/>
                  </a:lnTo>
                  <a:lnTo>
                    <a:pt x="1799558" y="1350237"/>
                  </a:lnTo>
                  <a:lnTo>
                    <a:pt x="1798362" y="1345498"/>
                  </a:lnTo>
                  <a:lnTo>
                    <a:pt x="1797964" y="1339969"/>
                  </a:lnTo>
                  <a:lnTo>
                    <a:pt x="1797565" y="1334835"/>
                  </a:lnTo>
                  <a:lnTo>
                    <a:pt x="1796369" y="1330886"/>
                  </a:lnTo>
                  <a:lnTo>
                    <a:pt x="1795971" y="1329702"/>
                  </a:lnTo>
                  <a:lnTo>
                    <a:pt x="1795174" y="1328912"/>
                  </a:lnTo>
                  <a:lnTo>
                    <a:pt x="1794376" y="1328122"/>
                  </a:lnTo>
                  <a:lnTo>
                    <a:pt x="1793579" y="1328122"/>
                  </a:lnTo>
                  <a:lnTo>
                    <a:pt x="1791985" y="1328122"/>
                  </a:lnTo>
                  <a:lnTo>
                    <a:pt x="1791188" y="1328517"/>
                  </a:lnTo>
                  <a:lnTo>
                    <a:pt x="1790390" y="1328912"/>
                  </a:lnTo>
                  <a:lnTo>
                    <a:pt x="1789992" y="1329702"/>
                  </a:lnTo>
                  <a:lnTo>
                    <a:pt x="1788796" y="1332071"/>
                  </a:lnTo>
                  <a:lnTo>
                    <a:pt x="1788398" y="1336020"/>
                  </a:lnTo>
                  <a:lnTo>
                    <a:pt x="1787999" y="1337995"/>
                  </a:lnTo>
                  <a:lnTo>
                    <a:pt x="1787600" y="1340759"/>
                  </a:lnTo>
                  <a:lnTo>
                    <a:pt x="1785209" y="1346288"/>
                  </a:lnTo>
                  <a:lnTo>
                    <a:pt x="1782020" y="1351816"/>
                  </a:lnTo>
                  <a:lnTo>
                    <a:pt x="1778034" y="1356950"/>
                  </a:lnTo>
                  <a:lnTo>
                    <a:pt x="1776440" y="1358529"/>
                  </a:lnTo>
                  <a:lnTo>
                    <a:pt x="1774845" y="1360504"/>
                  </a:lnTo>
                  <a:lnTo>
                    <a:pt x="1773251" y="1361294"/>
                  </a:lnTo>
                  <a:lnTo>
                    <a:pt x="1771657" y="1361294"/>
                  </a:lnTo>
                  <a:lnTo>
                    <a:pt x="1770859" y="1360899"/>
                  </a:lnTo>
                  <a:lnTo>
                    <a:pt x="1770062" y="1358924"/>
                  </a:lnTo>
                  <a:lnTo>
                    <a:pt x="1770062" y="1356555"/>
                  </a:lnTo>
                  <a:lnTo>
                    <a:pt x="1770062" y="1353396"/>
                  </a:lnTo>
                  <a:lnTo>
                    <a:pt x="1772454" y="1335230"/>
                  </a:lnTo>
                  <a:lnTo>
                    <a:pt x="1774048" y="1326148"/>
                  </a:lnTo>
                  <a:lnTo>
                    <a:pt x="1775643" y="1317460"/>
                  </a:lnTo>
                  <a:lnTo>
                    <a:pt x="1778034" y="1309957"/>
                  </a:lnTo>
                  <a:lnTo>
                    <a:pt x="1779628" y="1306797"/>
                  </a:lnTo>
                  <a:lnTo>
                    <a:pt x="1781223" y="1303638"/>
                  </a:lnTo>
                  <a:lnTo>
                    <a:pt x="1782817" y="1301269"/>
                  </a:lnTo>
                  <a:lnTo>
                    <a:pt x="1784810" y="1299689"/>
                  </a:lnTo>
                  <a:lnTo>
                    <a:pt x="1787202" y="1298110"/>
                  </a:lnTo>
                  <a:lnTo>
                    <a:pt x="1789593" y="1297715"/>
                  </a:lnTo>
                  <a:lnTo>
                    <a:pt x="1862137" y="1284288"/>
                  </a:lnTo>
                  <a:close/>
                  <a:moveTo>
                    <a:pt x="42862" y="1284288"/>
                  </a:moveTo>
                  <a:lnTo>
                    <a:pt x="114155" y="1297983"/>
                  </a:lnTo>
                  <a:lnTo>
                    <a:pt x="116114" y="1298386"/>
                  </a:lnTo>
                  <a:lnTo>
                    <a:pt x="118073" y="1299595"/>
                  </a:lnTo>
                  <a:lnTo>
                    <a:pt x="120423" y="1301609"/>
                  </a:lnTo>
                  <a:lnTo>
                    <a:pt x="121990" y="1303623"/>
                  </a:lnTo>
                  <a:lnTo>
                    <a:pt x="123557" y="1306845"/>
                  </a:lnTo>
                  <a:lnTo>
                    <a:pt x="125124" y="1310067"/>
                  </a:lnTo>
                  <a:lnTo>
                    <a:pt x="127474" y="1318123"/>
                  </a:lnTo>
                  <a:lnTo>
                    <a:pt x="129433" y="1326985"/>
                  </a:lnTo>
                  <a:lnTo>
                    <a:pt x="130608" y="1335847"/>
                  </a:lnTo>
                  <a:lnTo>
                    <a:pt x="133350" y="1354376"/>
                  </a:lnTo>
                  <a:lnTo>
                    <a:pt x="133350" y="1358001"/>
                  </a:lnTo>
                  <a:lnTo>
                    <a:pt x="132958" y="1360820"/>
                  </a:lnTo>
                  <a:lnTo>
                    <a:pt x="132566" y="1362029"/>
                  </a:lnTo>
                  <a:lnTo>
                    <a:pt x="131000" y="1362834"/>
                  </a:lnTo>
                  <a:lnTo>
                    <a:pt x="129824" y="1362432"/>
                  </a:lnTo>
                  <a:lnTo>
                    <a:pt x="128257" y="1361626"/>
                  </a:lnTo>
                  <a:lnTo>
                    <a:pt x="126691" y="1360418"/>
                  </a:lnTo>
                  <a:lnTo>
                    <a:pt x="124732" y="1358001"/>
                  </a:lnTo>
                  <a:lnTo>
                    <a:pt x="121598" y="1353167"/>
                  </a:lnTo>
                  <a:lnTo>
                    <a:pt x="118073" y="1347528"/>
                  </a:lnTo>
                  <a:lnTo>
                    <a:pt x="116114" y="1341486"/>
                  </a:lnTo>
                  <a:lnTo>
                    <a:pt x="115331" y="1339069"/>
                  </a:lnTo>
                  <a:lnTo>
                    <a:pt x="115331" y="1336652"/>
                  </a:lnTo>
                  <a:lnTo>
                    <a:pt x="114939" y="1333430"/>
                  </a:lnTo>
                  <a:lnTo>
                    <a:pt x="113764" y="1330610"/>
                  </a:lnTo>
                  <a:lnTo>
                    <a:pt x="112980" y="1329805"/>
                  </a:lnTo>
                  <a:lnTo>
                    <a:pt x="111805" y="1328999"/>
                  </a:lnTo>
                  <a:lnTo>
                    <a:pt x="111022" y="1328596"/>
                  </a:lnTo>
                  <a:lnTo>
                    <a:pt x="110238" y="1328596"/>
                  </a:lnTo>
                  <a:lnTo>
                    <a:pt x="109455" y="1328999"/>
                  </a:lnTo>
                  <a:lnTo>
                    <a:pt x="108671" y="1329402"/>
                  </a:lnTo>
                  <a:lnTo>
                    <a:pt x="107888" y="1330610"/>
                  </a:lnTo>
                  <a:lnTo>
                    <a:pt x="107104" y="1332221"/>
                  </a:lnTo>
                  <a:lnTo>
                    <a:pt x="106321" y="1335444"/>
                  </a:lnTo>
                  <a:lnTo>
                    <a:pt x="105929" y="1341083"/>
                  </a:lnTo>
                  <a:lnTo>
                    <a:pt x="105146" y="1346722"/>
                  </a:lnTo>
                  <a:lnTo>
                    <a:pt x="104362" y="1351556"/>
                  </a:lnTo>
                  <a:lnTo>
                    <a:pt x="103579" y="1353973"/>
                  </a:lnTo>
                  <a:lnTo>
                    <a:pt x="102795" y="1355987"/>
                  </a:lnTo>
                  <a:lnTo>
                    <a:pt x="101620" y="1358001"/>
                  </a:lnTo>
                  <a:lnTo>
                    <a:pt x="100445" y="1360015"/>
                  </a:lnTo>
                  <a:lnTo>
                    <a:pt x="98487" y="1361223"/>
                  </a:lnTo>
                  <a:lnTo>
                    <a:pt x="96920" y="1362432"/>
                  </a:lnTo>
                  <a:lnTo>
                    <a:pt x="94961" y="1363237"/>
                  </a:lnTo>
                  <a:lnTo>
                    <a:pt x="92611" y="1364043"/>
                  </a:lnTo>
                  <a:lnTo>
                    <a:pt x="89869" y="1364848"/>
                  </a:lnTo>
                  <a:lnTo>
                    <a:pt x="87127" y="1365251"/>
                  </a:lnTo>
                  <a:lnTo>
                    <a:pt x="80467" y="1364848"/>
                  </a:lnTo>
                  <a:lnTo>
                    <a:pt x="77725" y="1364446"/>
                  </a:lnTo>
                  <a:lnTo>
                    <a:pt x="74983" y="1363640"/>
                  </a:lnTo>
                  <a:lnTo>
                    <a:pt x="72633" y="1362432"/>
                  </a:lnTo>
                  <a:lnTo>
                    <a:pt x="69891" y="1360820"/>
                  </a:lnTo>
                  <a:lnTo>
                    <a:pt x="67932" y="1358806"/>
                  </a:lnTo>
                  <a:lnTo>
                    <a:pt x="65190" y="1356792"/>
                  </a:lnTo>
                  <a:lnTo>
                    <a:pt x="61665" y="1351153"/>
                  </a:lnTo>
                  <a:lnTo>
                    <a:pt x="57747" y="1345111"/>
                  </a:lnTo>
                  <a:lnTo>
                    <a:pt x="55005" y="1338263"/>
                  </a:lnTo>
                  <a:lnTo>
                    <a:pt x="52655" y="1331013"/>
                  </a:lnTo>
                  <a:lnTo>
                    <a:pt x="49913" y="1323360"/>
                  </a:lnTo>
                  <a:lnTo>
                    <a:pt x="48346" y="1316109"/>
                  </a:lnTo>
                  <a:lnTo>
                    <a:pt x="46779" y="1308859"/>
                  </a:lnTo>
                  <a:lnTo>
                    <a:pt x="44037" y="1296372"/>
                  </a:lnTo>
                  <a:lnTo>
                    <a:pt x="43254" y="1287511"/>
                  </a:lnTo>
                  <a:lnTo>
                    <a:pt x="42862" y="1284288"/>
                  </a:lnTo>
                  <a:close/>
                  <a:moveTo>
                    <a:pt x="1298517" y="998258"/>
                  </a:moveTo>
                  <a:lnTo>
                    <a:pt x="1247697" y="1005006"/>
                  </a:lnTo>
                  <a:lnTo>
                    <a:pt x="970168" y="1039940"/>
                  </a:lnTo>
                  <a:lnTo>
                    <a:pt x="956272" y="1045895"/>
                  </a:lnTo>
                  <a:lnTo>
                    <a:pt x="928877" y="1057010"/>
                  </a:lnTo>
                  <a:lnTo>
                    <a:pt x="879644" y="1076859"/>
                  </a:lnTo>
                  <a:lnTo>
                    <a:pt x="925700" y="1070905"/>
                  </a:lnTo>
                  <a:lnTo>
                    <a:pt x="946743" y="1068523"/>
                  </a:lnTo>
                  <a:lnTo>
                    <a:pt x="1317972" y="1020885"/>
                  </a:lnTo>
                  <a:lnTo>
                    <a:pt x="1314399" y="1016122"/>
                  </a:lnTo>
                  <a:lnTo>
                    <a:pt x="1298517" y="998258"/>
                  </a:lnTo>
                  <a:close/>
                  <a:moveTo>
                    <a:pt x="1085309" y="949429"/>
                  </a:moveTo>
                  <a:lnTo>
                    <a:pt x="951111" y="956178"/>
                  </a:lnTo>
                  <a:lnTo>
                    <a:pt x="912995" y="958163"/>
                  </a:lnTo>
                  <a:lnTo>
                    <a:pt x="891952" y="958957"/>
                  </a:lnTo>
                  <a:lnTo>
                    <a:pt x="653731" y="981585"/>
                  </a:lnTo>
                  <a:lnTo>
                    <a:pt x="641819" y="988730"/>
                  </a:lnTo>
                  <a:lnTo>
                    <a:pt x="569956" y="1031207"/>
                  </a:lnTo>
                  <a:lnTo>
                    <a:pt x="947934" y="971263"/>
                  </a:lnTo>
                  <a:lnTo>
                    <a:pt x="990814" y="964515"/>
                  </a:lnTo>
                  <a:lnTo>
                    <a:pt x="999549" y="962927"/>
                  </a:lnTo>
                  <a:lnTo>
                    <a:pt x="1085309" y="949429"/>
                  </a:lnTo>
                  <a:close/>
                  <a:moveTo>
                    <a:pt x="606483" y="818030"/>
                  </a:moveTo>
                  <a:lnTo>
                    <a:pt x="609660" y="823191"/>
                  </a:lnTo>
                  <a:lnTo>
                    <a:pt x="612836" y="831527"/>
                  </a:lnTo>
                  <a:lnTo>
                    <a:pt x="621174" y="852964"/>
                  </a:lnTo>
                  <a:lnTo>
                    <a:pt x="619188" y="828351"/>
                  </a:lnTo>
                  <a:lnTo>
                    <a:pt x="606483" y="818030"/>
                  </a:lnTo>
                  <a:close/>
                  <a:moveTo>
                    <a:pt x="1283033" y="812472"/>
                  </a:moveTo>
                  <a:lnTo>
                    <a:pt x="1282239" y="812869"/>
                  </a:lnTo>
                  <a:lnTo>
                    <a:pt x="1281445" y="814060"/>
                  </a:lnTo>
                  <a:lnTo>
                    <a:pt x="1273504" y="824381"/>
                  </a:lnTo>
                  <a:lnTo>
                    <a:pt x="1265960" y="835100"/>
                  </a:lnTo>
                  <a:lnTo>
                    <a:pt x="1263578" y="838276"/>
                  </a:lnTo>
                  <a:lnTo>
                    <a:pt x="1256034" y="951811"/>
                  </a:lnTo>
                  <a:lnTo>
                    <a:pt x="1261990" y="924023"/>
                  </a:lnTo>
                  <a:lnTo>
                    <a:pt x="1268342" y="897425"/>
                  </a:lnTo>
                  <a:lnTo>
                    <a:pt x="1279062" y="850185"/>
                  </a:lnTo>
                  <a:lnTo>
                    <a:pt x="1282239" y="832321"/>
                  </a:lnTo>
                  <a:lnTo>
                    <a:pt x="1283430" y="825175"/>
                  </a:lnTo>
                  <a:lnTo>
                    <a:pt x="1284621" y="819618"/>
                  </a:lnTo>
                  <a:lnTo>
                    <a:pt x="1284621" y="815251"/>
                  </a:lnTo>
                  <a:lnTo>
                    <a:pt x="1283827" y="812869"/>
                  </a:lnTo>
                  <a:lnTo>
                    <a:pt x="1283430" y="812472"/>
                  </a:lnTo>
                  <a:lnTo>
                    <a:pt x="1283033" y="812472"/>
                  </a:lnTo>
                  <a:close/>
                  <a:moveTo>
                    <a:pt x="266522" y="615950"/>
                  </a:moveTo>
                  <a:lnTo>
                    <a:pt x="270489" y="616347"/>
                  </a:lnTo>
                  <a:lnTo>
                    <a:pt x="273661" y="619521"/>
                  </a:lnTo>
                  <a:lnTo>
                    <a:pt x="344258" y="879386"/>
                  </a:lnTo>
                  <a:lnTo>
                    <a:pt x="345448" y="868674"/>
                  </a:lnTo>
                  <a:lnTo>
                    <a:pt x="370434" y="687760"/>
                  </a:lnTo>
                  <a:lnTo>
                    <a:pt x="364485" y="673081"/>
                  </a:lnTo>
                  <a:lnTo>
                    <a:pt x="370831" y="674271"/>
                  </a:lnTo>
                  <a:lnTo>
                    <a:pt x="377573" y="675858"/>
                  </a:lnTo>
                  <a:lnTo>
                    <a:pt x="383919" y="676255"/>
                  </a:lnTo>
                  <a:lnTo>
                    <a:pt x="390265" y="676652"/>
                  </a:lnTo>
                  <a:lnTo>
                    <a:pt x="396214" y="676255"/>
                  </a:lnTo>
                  <a:lnTo>
                    <a:pt x="402957" y="675858"/>
                  </a:lnTo>
                  <a:lnTo>
                    <a:pt x="409699" y="674668"/>
                  </a:lnTo>
                  <a:lnTo>
                    <a:pt x="416045" y="673478"/>
                  </a:lnTo>
                  <a:lnTo>
                    <a:pt x="412872" y="683793"/>
                  </a:lnTo>
                  <a:lnTo>
                    <a:pt x="409699" y="694108"/>
                  </a:lnTo>
                  <a:lnTo>
                    <a:pt x="407716" y="704820"/>
                  </a:lnTo>
                  <a:lnTo>
                    <a:pt x="406526" y="716326"/>
                  </a:lnTo>
                  <a:lnTo>
                    <a:pt x="406129" y="724657"/>
                  </a:lnTo>
                  <a:lnTo>
                    <a:pt x="405733" y="734973"/>
                  </a:lnTo>
                  <a:lnTo>
                    <a:pt x="405733" y="746875"/>
                  </a:lnTo>
                  <a:lnTo>
                    <a:pt x="406526" y="759967"/>
                  </a:lnTo>
                  <a:lnTo>
                    <a:pt x="407319" y="774250"/>
                  </a:lnTo>
                  <a:lnTo>
                    <a:pt x="408509" y="789326"/>
                  </a:lnTo>
                  <a:lnTo>
                    <a:pt x="412079" y="823049"/>
                  </a:lnTo>
                  <a:lnTo>
                    <a:pt x="416045" y="859549"/>
                  </a:lnTo>
                  <a:lnTo>
                    <a:pt x="421597" y="897636"/>
                  </a:lnTo>
                  <a:lnTo>
                    <a:pt x="427546" y="936914"/>
                  </a:lnTo>
                  <a:lnTo>
                    <a:pt x="433496" y="976191"/>
                  </a:lnTo>
                  <a:lnTo>
                    <a:pt x="445791" y="1051175"/>
                  </a:lnTo>
                  <a:lnTo>
                    <a:pt x="456896" y="1114257"/>
                  </a:lnTo>
                  <a:lnTo>
                    <a:pt x="468398" y="1176546"/>
                  </a:lnTo>
                  <a:lnTo>
                    <a:pt x="469587" y="1181703"/>
                  </a:lnTo>
                  <a:lnTo>
                    <a:pt x="471967" y="1187258"/>
                  </a:lnTo>
                  <a:lnTo>
                    <a:pt x="474347" y="1192415"/>
                  </a:lnTo>
                  <a:lnTo>
                    <a:pt x="477123" y="1197573"/>
                  </a:lnTo>
                  <a:lnTo>
                    <a:pt x="481089" y="1201937"/>
                  </a:lnTo>
                  <a:lnTo>
                    <a:pt x="485055" y="1206301"/>
                  </a:lnTo>
                  <a:lnTo>
                    <a:pt x="489418" y="1210269"/>
                  </a:lnTo>
                  <a:lnTo>
                    <a:pt x="494177" y="1213046"/>
                  </a:lnTo>
                  <a:lnTo>
                    <a:pt x="500920" y="1217410"/>
                  </a:lnTo>
                  <a:lnTo>
                    <a:pt x="508059" y="1220187"/>
                  </a:lnTo>
                  <a:lnTo>
                    <a:pt x="515594" y="1222964"/>
                  </a:lnTo>
                  <a:lnTo>
                    <a:pt x="523527" y="1225345"/>
                  </a:lnTo>
                  <a:lnTo>
                    <a:pt x="531459" y="1227329"/>
                  </a:lnTo>
                  <a:lnTo>
                    <a:pt x="540581" y="1228519"/>
                  </a:lnTo>
                  <a:lnTo>
                    <a:pt x="549306" y="1228915"/>
                  </a:lnTo>
                  <a:lnTo>
                    <a:pt x="558428" y="1229312"/>
                  </a:lnTo>
                  <a:lnTo>
                    <a:pt x="566757" y="1229312"/>
                  </a:lnTo>
                  <a:lnTo>
                    <a:pt x="574689" y="1228519"/>
                  </a:lnTo>
                  <a:lnTo>
                    <a:pt x="583018" y="1228122"/>
                  </a:lnTo>
                  <a:lnTo>
                    <a:pt x="590950" y="1226932"/>
                  </a:lnTo>
                  <a:lnTo>
                    <a:pt x="595313" y="1274937"/>
                  </a:lnTo>
                  <a:lnTo>
                    <a:pt x="591347" y="1282476"/>
                  </a:lnTo>
                  <a:lnTo>
                    <a:pt x="588174" y="1290410"/>
                  </a:lnTo>
                  <a:lnTo>
                    <a:pt x="585398" y="1298742"/>
                  </a:lnTo>
                  <a:lnTo>
                    <a:pt x="583018" y="1306677"/>
                  </a:lnTo>
                  <a:lnTo>
                    <a:pt x="581432" y="1314612"/>
                  </a:lnTo>
                  <a:lnTo>
                    <a:pt x="579845" y="1322150"/>
                  </a:lnTo>
                  <a:lnTo>
                    <a:pt x="577466" y="1336829"/>
                  </a:lnTo>
                  <a:lnTo>
                    <a:pt x="573896" y="1342780"/>
                  </a:lnTo>
                  <a:lnTo>
                    <a:pt x="540581" y="1790304"/>
                  </a:lnTo>
                  <a:lnTo>
                    <a:pt x="537011" y="1789908"/>
                  </a:lnTo>
                  <a:lnTo>
                    <a:pt x="448170" y="1789908"/>
                  </a:lnTo>
                  <a:lnTo>
                    <a:pt x="444997" y="1789908"/>
                  </a:lnTo>
                  <a:lnTo>
                    <a:pt x="441428" y="1790304"/>
                  </a:lnTo>
                  <a:lnTo>
                    <a:pt x="434685" y="1792288"/>
                  </a:lnTo>
                  <a:lnTo>
                    <a:pt x="390265" y="1442759"/>
                  </a:lnTo>
                  <a:lnTo>
                    <a:pt x="383919" y="1443156"/>
                  </a:lnTo>
                  <a:lnTo>
                    <a:pt x="377970" y="1443553"/>
                  </a:lnTo>
                  <a:lnTo>
                    <a:pt x="373607" y="1443156"/>
                  </a:lnTo>
                  <a:lnTo>
                    <a:pt x="369641" y="1442759"/>
                  </a:lnTo>
                  <a:lnTo>
                    <a:pt x="327600" y="1792288"/>
                  </a:lnTo>
                  <a:lnTo>
                    <a:pt x="320461" y="1790304"/>
                  </a:lnTo>
                  <a:lnTo>
                    <a:pt x="316892" y="1789908"/>
                  </a:lnTo>
                  <a:lnTo>
                    <a:pt x="312926" y="1789908"/>
                  </a:lnTo>
                  <a:lnTo>
                    <a:pt x="224085" y="1789908"/>
                  </a:lnTo>
                  <a:lnTo>
                    <a:pt x="221309" y="1790304"/>
                  </a:lnTo>
                  <a:lnTo>
                    <a:pt x="218532" y="1790701"/>
                  </a:lnTo>
                  <a:lnTo>
                    <a:pt x="187597" y="1376503"/>
                  </a:lnTo>
                  <a:lnTo>
                    <a:pt x="188787" y="1369759"/>
                  </a:lnTo>
                  <a:lnTo>
                    <a:pt x="189580" y="1363014"/>
                  </a:lnTo>
                  <a:lnTo>
                    <a:pt x="189977" y="1355873"/>
                  </a:lnTo>
                  <a:lnTo>
                    <a:pt x="189580" y="1348335"/>
                  </a:lnTo>
                  <a:lnTo>
                    <a:pt x="188390" y="1338416"/>
                  </a:lnTo>
                  <a:lnTo>
                    <a:pt x="187200" y="1327704"/>
                  </a:lnTo>
                  <a:lnTo>
                    <a:pt x="184821" y="1315802"/>
                  </a:lnTo>
                  <a:lnTo>
                    <a:pt x="182044" y="1303503"/>
                  </a:lnTo>
                  <a:lnTo>
                    <a:pt x="179665" y="1297552"/>
                  </a:lnTo>
                  <a:lnTo>
                    <a:pt x="177682" y="1291601"/>
                  </a:lnTo>
                  <a:lnTo>
                    <a:pt x="175302" y="1285649"/>
                  </a:lnTo>
                  <a:lnTo>
                    <a:pt x="172526" y="1279698"/>
                  </a:lnTo>
                  <a:lnTo>
                    <a:pt x="169353" y="1274144"/>
                  </a:lnTo>
                  <a:lnTo>
                    <a:pt x="165783" y="1268590"/>
                  </a:lnTo>
                  <a:lnTo>
                    <a:pt x="161817" y="1263829"/>
                  </a:lnTo>
                  <a:lnTo>
                    <a:pt x="157058" y="1259465"/>
                  </a:lnTo>
                  <a:lnTo>
                    <a:pt x="149919" y="1178133"/>
                  </a:lnTo>
                  <a:lnTo>
                    <a:pt x="144763" y="1121795"/>
                  </a:lnTo>
                  <a:lnTo>
                    <a:pt x="140004" y="1058317"/>
                  </a:lnTo>
                  <a:lnTo>
                    <a:pt x="124536" y="836538"/>
                  </a:lnTo>
                  <a:lnTo>
                    <a:pt x="118587" y="831381"/>
                  </a:lnTo>
                  <a:lnTo>
                    <a:pt x="113034" y="825430"/>
                  </a:lnTo>
                  <a:lnTo>
                    <a:pt x="112637" y="825033"/>
                  </a:lnTo>
                  <a:lnTo>
                    <a:pt x="111844" y="825430"/>
                  </a:lnTo>
                  <a:lnTo>
                    <a:pt x="111051" y="827413"/>
                  </a:lnTo>
                  <a:lnTo>
                    <a:pt x="110654" y="831381"/>
                  </a:lnTo>
                  <a:lnTo>
                    <a:pt x="110258" y="836142"/>
                  </a:lnTo>
                  <a:lnTo>
                    <a:pt x="110258" y="851614"/>
                  </a:lnTo>
                  <a:lnTo>
                    <a:pt x="110258" y="871452"/>
                  </a:lnTo>
                  <a:lnTo>
                    <a:pt x="111051" y="925012"/>
                  </a:lnTo>
                  <a:lnTo>
                    <a:pt x="113827" y="990474"/>
                  </a:lnTo>
                  <a:lnTo>
                    <a:pt x="116603" y="1061491"/>
                  </a:lnTo>
                  <a:lnTo>
                    <a:pt x="119776" y="1131317"/>
                  </a:lnTo>
                  <a:lnTo>
                    <a:pt x="122949" y="1194002"/>
                  </a:lnTo>
                  <a:lnTo>
                    <a:pt x="126519" y="1243595"/>
                  </a:lnTo>
                  <a:lnTo>
                    <a:pt x="124536" y="1243198"/>
                  </a:lnTo>
                  <a:lnTo>
                    <a:pt x="122553" y="1242801"/>
                  </a:lnTo>
                  <a:lnTo>
                    <a:pt x="52353" y="1229312"/>
                  </a:lnTo>
                  <a:lnTo>
                    <a:pt x="47197" y="1228915"/>
                  </a:lnTo>
                  <a:lnTo>
                    <a:pt x="42041" y="1228519"/>
                  </a:lnTo>
                  <a:lnTo>
                    <a:pt x="36091" y="1228915"/>
                  </a:lnTo>
                  <a:lnTo>
                    <a:pt x="30539" y="1229709"/>
                  </a:lnTo>
                  <a:lnTo>
                    <a:pt x="27763" y="1205508"/>
                  </a:lnTo>
                  <a:lnTo>
                    <a:pt x="24590" y="1176942"/>
                  </a:lnTo>
                  <a:lnTo>
                    <a:pt x="21417" y="1145203"/>
                  </a:lnTo>
                  <a:lnTo>
                    <a:pt x="18244" y="1110290"/>
                  </a:lnTo>
                  <a:lnTo>
                    <a:pt x="12295" y="1036099"/>
                  </a:lnTo>
                  <a:lnTo>
                    <a:pt x="7139" y="959925"/>
                  </a:lnTo>
                  <a:lnTo>
                    <a:pt x="3173" y="887321"/>
                  </a:lnTo>
                  <a:lnTo>
                    <a:pt x="1586" y="853995"/>
                  </a:lnTo>
                  <a:lnTo>
                    <a:pt x="793" y="824636"/>
                  </a:lnTo>
                  <a:lnTo>
                    <a:pt x="0" y="798848"/>
                  </a:lnTo>
                  <a:lnTo>
                    <a:pt x="0" y="777424"/>
                  </a:lnTo>
                  <a:lnTo>
                    <a:pt x="396" y="761554"/>
                  </a:lnTo>
                  <a:lnTo>
                    <a:pt x="793" y="755603"/>
                  </a:lnTo>
                  <a:lnTo>
                    <a:pt x="1190" y="752032"/>
                  </a:lnTo>
                  <a:lnTo>
                    <a:pt x="1983" y="744494"/>
                  </a:lnTo>
                  <a:lnTo>
                    <a:pt x="3569" y="737353"/>
                  </a:lnTo>
                  <a:lnTo>
                    <a:pt x="5949" y="730608"/>
                  </a:lnTo>
                  <a:lnTo>
                    <a:pt x="8725" y="723864"/>
                  </a:lnTo>
                  <a:lnTo>
                    <a:pt x="12691" y="717516"/>
                  </a:lnTo>
                  <a:lnTo>
                    <a:pt x="16658" y="711168"/>
                  </a:lnTo>
                  <a:lnTo>
                    <a:pt x="21813" y="705217"/>
                  </a:lnTo>
                  <a:lnTo>
                    <a:pt x="27763" y="699266"/>
                  </a:lnTo>
                  <a:lnTo>
                    <a:pt x="33712" y="693711"/>
                  </a:lnTo>
                  <a:lnTo>
                    <a:pt x="40454" y="688157"/>
                  </a:lnTo>
                  <a:lnTo>
                    <a:pt x="47593" y="683396"/>
                  </a:lnTo>
                  <a:lnTo>
                    <a:pt x="55525" y="678239"/>
                  </a:lnTo>
                  <a:lnTo>
                    <a:pt x="63458" y="673478"/>
                  </a:lnTo>
                  <a:lnTo>
                    <a:pt x="72183" y="669113"/>
                  </a:lnTo>
                  <a:lnTo>
                    <a:pt x="81305" y="664353"/>
                  </a:lnTo>
                  <a:lnTo>
                    <a:pt x="90427" y="659988"/>
                  </a:lnTo>
                  <a:lnTo>
                    <a:pt x="99946" y="656418"/>
                  </a:lnTo>
                  <a:lnTo>
                    <a:pt x="109861" y="652450"/>
                  </a:lnTo>
                  <a:lnTo>
                    <a:pt x="130485" y="645309"/>
                  </a:lnTo>
                  <a:lnTo>
                    <a:pt x="151902" y="638564"/>
                  </a:lnTo>
                  <a:lnTo>
                    <a:pt x="174112" y="633010"/>
                  </a:lnTo>
                  <a:lnTo>
                    <a:pt x="196322" y="627456"/>
                  </a:lnTo>
                  <a:lnTo>
                    <a:pt x="218532" y="623488"/>
                  </a:lnTo>
                  <a:lnTo>
                    <a:pt x="241139" y="619521"/>
                  </a:lnTo>
                  <a:lnTo>
                    <a:pt x="262953" y="616347"/>
                  </a:lnTo>
                  <a:lnTo>
                    <a:pt x="266522" y="615950"/>
                  </a:lnTo>
                  <a:close/>
                  <a:moveTo>
                    <a:pt x="1664891" y="614363"/>
                  </a:moveTo>
                  <a:lnTo>
                    <a:pt x="1675210" y="614363"/>
                  </a:lnTo>
                  <a:lnTo>
                    <a:pt x="1686322" y="614760"/>
                  </a:lnTo>
                  <a:lnTo>
                    <a:pt x="1697038" y="615554"/>
                  </a:lnTo>
                  <a:lnTo>
                    <a:pt x="1707754" y="617142"/>
                  </a:lnTo>
                  <a:lnTo>
                    <a:pt x="1718866" y="619127"/>
                  </a:lnTo>
                  <a:lnTo>
                    <a:pt x="1729582" y="621906"/>
                  </a:lnTo>
                  <a:lnTo>
                    <a:pt x="1740297" y="624288"/>
                  </a:lnTo>
                  <a:lnTo>
                    <a:pt x="1750616" y="627861"/>
                  </a:lnTo>
                  <a:lnTo>
                    <a:pt x="1761729" y="631435"/>
                  </a:lnTo>
                  <a:lnTo>
                    <a:pt x="1772047" y="635405"/>
                  </a:lnTo>
                  <a:lnTo>
                    <a:pt x="1782366" y="638978"/>
                  </a:lnTo>
                  <a:lnTo>
                    <a:pt x="1792288" y="643742"/>
                  </a:lnTo>
                  <a:lnTo>
                    <a:pt x="1802210" y="648506"/>
                  </a:lnTo>
                  <a:lnTo>
                    <a:pt x="1821260" y="657637"/>
                  </a:lnTo>
                  <a:lnTo>
                    <a:pt x="1838326" y="667562"/>
                  </a:lnTo>
                  <a:lnTo>
                    <a:pt x="1854994" y="677885"/>
                  </a:lnTo>
                  <a:lnTo>
                    <a:pt x="1869282" y="687810"/>
                  </a:lnTo>
                  <a:lnTo>
                    <a:pt x="1881982" y="697338"/>
                  </a:lnTo>
                  <a:lnTo>
                    <a:pt x="1892301" y="706072"/>
                  </a:lnTo>
                  <a:lnTo>
                    <a:pt x="1900635" y="714012"/>
                  </a:lnTo>
                  <a:lnTo>
                    <a:pt x="1903810" y="717585"/>
                  </a:lnTo>
                  <a:lnTo>
                    <a:pt x="1905794" y="720761"/>
                  </a:lnTo>
                  <a:lnTo>
                    <a:pt x="1907779" y="723541"/>
                  </a:lnTo>
                  <a:lnTo>
                    <a:pt x="1908969" y="725923"/>
                  </a:lnTo>
                  <a:lnTo>
                    <a:pt x="1909366" y="730290"/>
                  </a:lnTo>
                  <a:lnTo>
                    <a:pt x="1909763" y="735848"/>
                  </a:lnTo>
                  <a:lnTo>
                    <a:pt x="1909763" y="752125"/>
                  </a:lnTo>
                  <a:lnTo>
                    <a:pt x="1908969" y="773961"/>
                  </a:lnTo>
                  <a:lnTo>
                    <a:pt x="1907779" y="800957"/>
                  </a:lnTo>
                  <a:lnTo>
                    <a:pt x="1905794" y="832321"/>
                  </a:lnTo>
                  <a:lnTo>
                    <a:pt x="1903413" y="866861"/>
                  </a:lnTo>
                  <a:lnTo>
                    <a:pt x="1897460" y="942689"/>
                  </a:lnTo>
                  <a:lnTo>
                    <a:pt x="1890316" y="1022885"/>
                  </a:lnTo>
                  <a:lnTo>
                    <a:pt x="1882379" y="1101096"/>
                  </a:lnTo>
                  <a:lnTo>
                    <a:pt x="1878410" y="1137621"/>
                  </a:lnTo>
                  <a:lnTo>
                    <a:pt x="1874838" y="1171366"/>
                  </a:lnTo>
                  <a:lnTo>
                    <a:pt x="1870869" y="1201539"/>
                  </a:lnTo>
                  <a:lnTo>
                    <a:pt x="1867298" y="1227345"/>
                  </a:lnTo>
                  <a:lnTo>
                    <a:pt x="1863726" y="1226948"/>
                  </a:lnTo>
                  <a:lnTo>
                    <a:pt x="1860948" y="1226948"/>
                  </a:lnTo>
                  <a:lnTo>
                    <a:pt x="1855391" y="1226948"/>
                  </a:lnTo>
                  <a:lnTo>
                    <a:pt x="1850232" y="1227742"/>
                  </a:lnTo>
                  <a:lnTo>
                    <a:pt x="1784351" y="1240049"/>
                  </a:lnTo>
                  <a:lnTo>
                    <a:pt x="1786732" y="1190026"/>
                  </a:lnTo>
                  <a:lnTo>
                    <a:pt x="1788716" y="1126504"/>
                  </a:lnTo>
                  <a:lnTo>
                    <a:pt x="1789907" y="1056631"/>
                  </a:lnTo>
                  <a:lnTo>
                    <a:pt x="1790701" y="985566"/>
                  </a:lnTo>
                  <a:lnTo>
                    <a:pt x="1790701" y="920854"/>
                  </a:lnTo>
                  <a:lnTo>
                    <a:pt x="1790304" y="892666"/>
                  </a:lnTo>
                  <a:lnTo>
                    <a:pt x="1789907" y="868052"/>
                  </a:lnTo>
                  <a:lnTo>
                    <a:pt x="1789113" y="848201"/>
                  </a:lnTo>
                  <a:lnTo>
                    <a:pt x="1787923" y="833909"/>
                  </a:lnTo>
                  <a:lnTo>
                    <a:pt x="1787129" y="828748"/>
                  </a:lnTo>
                  <a:lnTo>
                    <a:pt x="1786335" y="825969"/>
                  </a:lnTo>
                  <a:lnTo>
                    <a:pt x="1785541" y="824381"/>
                  </a:lnTo>
                  <a:lnTo>
                    <a:pt x="1785144" y="824381"/>
                  </a:lnTo>
                  <a:lnTo>
                    <a:pt x="1784351" y="824778"/>
                  </a:lnTo>
                  <a:lnTo>
                    <a:pt x="1778398" y="832718"/>
                  </a:lnTo>
                  <a:lnTo>
                    <a:pt x="1772444" y="841452"/>
                  </a:lnTo>
                  <a:lnTo>
                    <a:pt x="1770460" y="843437"/>
                  </a:lnTo>
                  <a:lnTo>
                    <a:pt x="1750616" y="1136033"/>
                  </a:lnTo>
                  <a:lnTo>
                    <a:pt x="1743869" y="1212258"/>
                  </a:lnTo>
                  <a:lnTo>
                    <a:pt x="1739107" y="1264664"/>
                  </a:lnTo>
                  <a:lnTo>
                    <a:pt x="1735932" y="1268634"/>
                  </a:lnTo>
                  <a:lnTo>
                    <a:pt x="1733551" y="1272604"/>
                  </a:lnTo>
                  <a:lnTo>
                    <a:pt x="1731169" y="1276971"/>
                  </a:lnTo>
                  <a:lnTo>
                    <a:pt x="1728391" y="1281338"/>
                  </a:lnTo>
                  <a:lnTo>
                    <a:pt x="1724819" y="1290469"/>
                  </a:lnTo>
                  <a:lnTo>
                    <a:pt x="1721644" y="1300394"/>
                  </a:lnTo>
                  <a:lnTo>
                    <a:pt x="1718866" y="1309526"/>
                  </a:lnTo>
                  <a:lnTo>
                    <a:pt x="1717279" y="1319054"/>
                  </a:lnTo>
                  <a:lnTo>
                    <a:pt x="1715294" y="1328185"/>
                  </a:lnTo>
                  <a:lnTo>
                    <a:pt x="1714501" y="1336522"/>
                  </a:lnTo>
                  <a:lnTo>
                    <a:pt x="1710929" y="1342477"/>
                  </a:lnTo>
                  <a:lnTo>
                    <a:pt x="1677194" y="1790303"/>
                  </a:lnTo>
                  <a:lnTo>
                    <a:pt x="1674019" y="1789906"/>
                  </a:lnTo>
                  <a:lnTo>
                    <a:pt x="1585119" y="1789906"/>
                  </a:lnTo>
                  <a:lnTo>
                    <a:pt x="1581150" y="1789906"/>
                  </a:lnTo>
                  <a:lnTo>
                    <a:pt x="1577975" y="1790303"/>
                  </a:lnTo>
                  <a:lnTo>
                    <a:pt x="1571229" y="1792288"/>
                  </a:lnTo>
                  <a:lnTo>
                    <a:pt x="1526382" y="1442523"/>
                  </a:lnTo>
                  <a:lnTo>
                    <a:pt x="1520429" y="1442920"/>
                  </a:lnTo>
                  <a:lnTo>
                    <a:pt x="1514475" y="1443317"/>
                  </a:lnTo>
                  <a:lnTo>
                    <a:pt x="1510110" y="1442920"/>
                  </a:lnTo>
                  <a:lnTo>
                    <a:pt x="1505744" y="1442523"/>
                  </a:lnTo>
                  <a:lnTo>
                    <a:pt x="1464072" y="1792288"/>
                  </a:lnTo>
                  <a:lnTo>
                    <a:pt x="1456929" y="1790303"/>
                  </a:lnTo>
                  <a:lnTo>
                    <a:pt x="1453357" y="1789906"/>
                  </a:lnTo>
                  <a:lnTo>
                    <a:pt x="1449388" y="1789906"/>
                  </a:lnTo>
                  <a:lnTo>
                    <a:pt x="1360488" y="1789906"/>
                  </a:lnTo>
                  <a:lnTo>
                    <a:pt x="1357710" y="1790303"/>
                  </a:lnTo>
                  <a:lnTo>
                    <a:pt x="1354932" y="1790700"/>
                  </a:lnTo>
                  <a:lnTo>
                    <a:pt x="1323578" y="1376223"/>
                  </a:lnTo>
                  <a:lnTo>
                    <a:pt x="1325563" y="1369871"/>
                  </a:lnTo>
                  <a:lnTo>
                    <a:pt x="1326357" y="1362725"/>
                  </a:lnTo>
                  <a:lnTo>
                    <a:pt x="1326357" y="1355579"/>
                  </a:lnTo>
                  <a:lnTo>
                    <a:pt x="1325960" y="1348035"/>
                  </a:lnTo>
                  <a:lnTo>
                    <a:pt x="1324769" y="1338110"/>
                  </a:lnTo>
                  <a:lnTo>
                    <a:pt x="1323182" y="1327391"/>
                  </a:lnTo>
                  <a:lnTo>
                    <a:pt x="1321197" y="1315481"/>
                  </a:lnTo>
                  <a:lnTo>
                    <a:pt x="1318419" y="1303173"/>
                  </a:lnTo>
                  <a:lnTo>
                    <a:pt x="1316435" y="1297218"/>
                  </a:lnTo>
                  <a:lnTo>
                    <a:pt x="1314053" y="1291263"/>
                  </a:lnTo>
                  <a:lnTo>
                    <a:pt x="1312069" y="1285308"/>
                  </a:lnTo>
                  <a:lnTo>
                    <a:pt x="1308894" y="1279353"/>
                  </a:lnTo>
                  <a:lnTo>
                    <a:pt x="1305719" y="1273795"/>
                  </a:lnTo>
                  <a:lnTo>
                    <a:pt x="1302147" y="1268237"/>
                  </a:lnTo>
                  <a:lnTo>
                    <a:pt x="1298178" y="1263472"/>
                  </a:lnTo>
                  <a:lnTo>
                    <a:pt x="1293813" y="1259105"/>
                  </a:lnTo>
                  <a:lnTo>
                    <a:pt x="1292225" y="1240049"/>
                  </a:lnTo>
                  <a:lnTo>
                    <a:pt x="1293813" y="1217419"/>
                  </a:lnTo>
                  <a:lnTo>
                    <a:pt x="1305322" y="1219802"/>
                  </a:lnTo>
                  <a:lnTo>
                    <a:pt x="1311672" y="1220993"/>
                  </a:lnTo>
                  <a:lnTo>
                    <a:pt x="1317228" y="1220993"/>
                  </a:lnTo>
                  <a:lnTo>
                    <a:pt x="1321991" y="1220993"/>
                  </a:lnTo>
                  <a:lnTo>
                    <a:pt x="1326357" y="1220596"/>
                  </a:lnTo>
                  <a:lnTo>
                    <a:pt x="1330325" y="1219802"/>
                  </a:lnTo>
                  <a:lnTo>
                    <a:pt x="1334691" y="1218610"/>
                  </a:lnTo>
                  <a:lnTo>
                    <a:pt x="1339057" y="1217022"/>
                  </a:lnTo>
                  <a:lnTo>
                    <a:pt x="1342628" y="1215037"/>
                  </a:lnTo>
                  <a:lnTo>
                    <a:pt x="1346597" y="1213052"/>
                  </a:lnTo>
                  <a:lnTo>
                    <a:pt x="1350169" y="1210670"/>
                  </a:lnTo>
                  <a:lnTo>
                    <a:pt x="1353741" y="1207891"/>
                  </a:lnTo>
                  <a:lnTo>
                    <a:pt x="1356916" y="1205112"/>
                  </a:lnTo>
                  <a:lnTo>
                    <a:pt x="1360091" y="1201539"/>
                  </a:lnTo>
                  <a:lnTo>
                    <a:pt x="1362869" y="1198363"/>
                  </a:lnTo>
                  <a:lnTo>
                    <a:pt x="1365647" y="1194393"/>
                  </a:lnTo>
                  <a:lnTo>
                    <a:pt x="1367632" y="1190820"/>
                  </a:lnTo>
                  <a:lnTo>
                    <a:pt x="1369219" y="1186453"/>
                  </a:lnTo>
                  <a:lnTo>
                    <a:pt x="1370807" y="1182086"/>
                  </a:lnTo>
                  <a:lnTo>
                    <a:pt x="1394619" y="1110624"/>
                  </a:lnTo>
                  <a:lnTo>
                    <a:pt x="1417638" y="1047897"/>
                  </a:lnTo>
                  <a:lnTo>
                    <a:pt x="1429544" y="1016533"/>
                  </a:lnTo>
                  <a:lnTo>
                    <a:pt x="1440657" y="985169"/>
                  </a:lnTo>
                  <a:lnTo>
                    <a:pt x="1450578" y="954997"/>
                  </a:lnTo>
                  <a:lnTo>
                    <a:pt x="1460500" y="924427"/>
                  </a:lnTo>
                  <a:lnTo>
                    <a:pt x="1469629" y="895048"/>
                  </a:lnTo>
                  <a:lnTo>
                    <a:pt x="1477169" y="866067"/>
                  </a:lnTo>
                  <a:lnTo>
                    <a:pt x="1480741" y="878771"/>
                  </a:lnTo>
                  <a:lnTo>
                    <a:pt x="1482329" y="868052"/>
                  </a:lnTo>
                  <a:lnTo>
                    <a:pt x="1491854" y="796193"/>
                  </a:lnTo>
                  <a:lnTo>
                    <a:pt x="1493838" y="783886"/>
                  </a:lnTo>
                  <a:lnTo>
                    <a:pt x="1506538" y="687016"/>
                  </a:lnTo>
                  <a:lnTo>
                    <a:pt x="1500982" y="672326"/>
                  </a:lnTo>
                  <a:lnTo>
                    <a:pt x="1507729" y="673517"/>
                  </a:lnTo>
                  <a:lnTo>
                    <a:pt x="1514079" y="675105"/>
                  </a:lnTo>
                  <a:lnTo>
                    <a:pt x="1520032" y="675502"/>
                  </a:lnTo>
                  <a:lnTo>
                    <a:pt x="1526382" y="675899"/>
                  </a:lnTo>
                  <a:lnTo>
                    <a:pt x="1533922" y="675502"/>
                  </a:lnTo>
                  <a:lnTo>
                    <a:pt x="1541860" y="674311"/>
                  </a:lnTo>
                  <a:lnTo>
                    <a:pt x="1549400" y="673517"/>
                  </a:lnTo>
                  <a:lnTo>
                    <a:pt x="1556941" y="671929"/>
                  </a:lnTo>
                  <a:lnTo>
                    <a:pt x="1551385" y="690589"/>
                  </a:lnTo>
                  <a:lnTo>
                    <a:pt x="1573213" y="881153"/>
                  </a:lnTo>
                  <a:lnTo>
                    <a:pt x="1628776" y="636993"/>
                  </a:lnTo>
                  <a:lnTo>
                    <a:pt x="1635126" y="631832"/>
                  </a:lnTo>
                  <a:lnTo>
                    <a:pt x="1641476" y="626273"/>
                  </a:lnTo>
                  <a:lnTo>
                    <a:pt x="1647826" y="621112"/>
                  </a:lnTo>
                  <a:lnTo>
                    <a:pt x="1654176" y="615157"/>
                  </a:lnTo>
                  <a:lnTo>
                    <a:pt x="1664891" y="614363"/>
                  </a:lnTo>
                  <a:close/>
                  <a:moveTo>
                    <a:pt x="1134938" y="547688"/>
                  </a:moveTo>
                  <a:lnTo>
                    <a:pt x="1149232" y="547688"/>
                  </a:lnTo>
                  <a:lnTo>
                    <a:pt x="1163128" y="548482"/>
                  </a:lnTo>
                  <a:lnTo>
                    <a:pt x="1177421" y="550070"/>
                  </a:lnTo>
                  <a:lnTo>
                    <a:pt x="1191317" y="552055"/>
                  </a:lnTo>
                  <a:lnTo>
                    <a:pt x="1205611" y="554834"/>
                  </a:lnTo>
                  <a:lnTo>
                    <a:pt x="1219507" y="558010"/>
                  </a:lnTo>
                  <a:lnTo>
                    <a:pt x="1233403" y="561979"/>
                  </a:lnTo>
                  <a:lnTo>
                    <a:pt x="1247300" y="566346"/>
                  </a:lnTo>
                  <a:lnTo>
                    <a:pt x="1261196" y="571110"/>
                  </a:lnTo>
                  <a:lnTo>
                    <a:pt x="1274695" y="576667"/>
                  </a:lnTo>
                  <a:lnTo>
                    <a:pt x="1288194" y="582225"/>
                  </a:lnTo>
                  <a:lnTo>
                    <a:pt x="1300899" y="588180"/>
                  </a:lnTo>
                  <a:lnTo>
                    <a:pt x="1313605" y="594531"/>
                  </a:lnTo>
                  <a:lnTo>
                    <a:pt x="1325913" y="600883"/>
                  </a:lnTo>
                  <a:lnTo>
                    <a:pt x="1337824" y="607632"/>
                  </a:lnTo>
                  <a:lnTo>
                    <a:pt x="1349338" y="614777"/>
                  </a:lnTo>
                  <a:lnTo>
                    <a:pt x="1360455" y="621923"/>
                  </a:lnTo>
                  <a:lnTo>
                    <a:pt x="1370381" y="629069"/>
                  </a:lnTo>
                  <a:lnTo>
                    <a:pt x="1380704" y="636214"/>
                  </a:lnTo>
                  <a:lnTo>
                    <a:pt x="1389836" y="643757"/>
                  </a:lnTo>
                  <a:lnTo>
                    <a:pt x="1398173" y="650902"/>
                  </a:lnTo>
                  <a:lnTo>
                    <a:pt x="1405717" y="658048"/>
                  </a:lnTo>
                  <a:lnTo>
                    <a:pt x="1412864" y="665590"/>
                  </a:lnTo>
                  <a:lnTo>
                    <a:pt x="1419216" y="672339"/>
                  </a:lnTo>
                  <a:lnTo>
                    <a:pt x="1425172" y="679485"/>
                  </a:lnTo>
                  <a:lnTo>
                    <a:pt x="1429936" y="686233"/>
                  </a:lnTo>
                  <a:lnTo>
                    <a:pt x="1433907" y="692982"/>
                  </a:lnTo>
                  <a:lnTo>
                    <a:pt x="1436289" y="699334"/>
                  </a:lnTo>
                  <a:lnTo>
                    <a:pt x="1438274" y="705288"/>
                  </a:lnTo>
                  <a:lnTo>
                    <a:pt x="1439068" y="711243"/>
                  </a:lnTo>
                  <a:lnTo>
                    <a:pt x="1439862" y="719182"/>
                  </a:lnTo>
                  <a:lnTo>
                    <a:pt x="1441053" y="727916"/>
                  </a:lnTo>
                  <a:lnTo>
                    <a:pt x="1441450" y="737443"/>
                  </a:lnTo>
                  <a:lnTo>
                    <a:pt x="1441053" y="746971"/>
                  </a:lnTo>
                  <a:lnTo>
                    <a:pt x="1440656" y="756895"/>
                  </a:lnTo>
                  <a:lnTo>
                    <a:pt x="1439465" y="766820"/>
                  </a:lnTo>
                  <a:lnTo>
                    <a:pt x="1438671" y="777538"/>
                  </a:lnTo>
                  <a:lnTo>
                    <a:pt x="1437083" y="787860"/>
                  </a:lnTo>
                  <a:lnTo>
                    <a:pt x="1433112" y="810090"/>
                  </a:lnTo>
                  <a:lnTo>
                    <a:pt x="1428348" y="833512"/>
                  </a:lnTo>
                  <a:lnTo>
                    <a:pt x="1422392" y="857331"/>
                  </a:lnTo>
                  <a:lnTo>
                    <a:pt x="1415643" y="882340"/>
                  </a:lnTo>
                  <a:lnTo>
                    <a:pt x="1407702" y="908144"/>
                  </a:lnTo>
                  <a:lnTo>
                    <a:pt x="1399761" y="933947"/>
                  </a:lnTo>
                  <a:lnTo>
                    <a:pt x="1390630" y="960148"/>
                  </a:lnTo>
                  <a:lnTo>
                    <a:pt x="1381101" y="986348"/>
                  </a:lnTo>
                  <a:lnTo>
                    <a:pt x="1361646" y="1039146"/>
                  </a:lnTo>
                  <a:lnTo>
                    <a:pt x="1342191" y="1091547"/>
                  </a:lnTo>
                  <a:lnTo>
                    <a:pt x="1317972" y="1165385"/>
                  </a:lnTo>
                  <a:lnTo>
                    <a:pt x="1242535" y="1148315"/>
                  </a:lnTo>
                  <a:lnTo>
                    <a:pt x="1238962" y="1207465"/>
                  </a:lnTo>
                  <a:lnTo>
                    <a:pt x="1232212" y="1284875"/>
                  </a:lnTo>
                  <a:lnTo>
                    <a:pt x="1226654" y="1344422"/>
                  </a:lnTo>
                  <a:lnTo>
                    <a:pt x="1221095" y="1398411"/>
                  </a:lnTo>
                  <a:lnTo>
                    <a:pt x="1220698" y="1403572"/>
                  </a:lnTo>
                  <a:lnTo>
                    <a:pt x="1218316" y="1411908"/>
                  </a:lnTo>
                  <a:lnTo>
                    <a:pt x="1214743" y="1420245"/>
                  </a:lnTo>
                  <a:lnTo>
                    <a:pt x="1211169" y="1428581"/>
                  </a:lnTo>
                  <a:lnTo>
                    <a:pt x="1207199" y="1436918"/>
                  </a:lnTo>
                  <a:lnTo>
                    <a:pt x="1203229" y="1444857"/>
                  </a:lnTo>
                  <a:lnTo>
                    <a:pt x="1198464" y="1452797"/>
                  </a:lnTo>
                  <a:lnTo>
                    <a:pt x="1193303" y="1461133"/>
                  </a:lnTo>
                  <a:lnTo>
                    <a:pt x="1187744" y="1469073"/>
                  </a:lnTo>
                  <a:lnTo>
                    <a:pt x="1141688" y="2084388"/>
                  </a:lnTo>
                  <a:lnTo>
                    <a:pt x="1017416" y="2084388"/>
                  </a:lnTo>
                  <a:lnTo>
                    <a:pt x="955478" y="1594915"/>
                  </a:lnTo>
                  <a:lnTo>
                    <a:pt x="947537" y="1595709"/>
                  </a:lnTo>
                  <a:lnTo>
                    <a:pt x="943567" y="1596503"/>
                  </a:lnTo>
                  <a:lnTo>
                    <a:pt x="939597" y="1596503"/>
                  </a:lnTo>
                  <a:lnTo>
                    <a:pt x="934435" y="1595709"/>
                  </a:lnTo>
                  <a:lnTo>
                    <a:pt x="928877" y="1595312"/>
                  </a:lnTo>
                  <a:lnTo>
                    <a:pt x="871306" y="2082006"/>
                  </a:lnTo>
                  <a:lnTo>
                    <a:pt x="741476" y="2084388"/>
                  </a:lnTo>
                  <a:lnTo>
                    <a:pt x="694625" y="1461133"/>
                  </a:lnTo>
                  <a:lnTo>
                    <a:pt x="685890" y="1446842"/>
                  </a:lnTo>
                  <a:lnTo>
                    <a:pt x="681920" y="1439697"/>
                  </a:lnTo>
                  <a:lnTo>
                    <a:pt x="677553" y="1432948"/>
                  </a:lnTo>
                  <a:lnTo>
                    <a:pt x="673582" y="1425802"/>
                  </a:lnTo>
                  <a:lnTo>
                    <a:pt x="670406" y="1418657"/>
                  </a:lnTo>
                  <a:lnTo>
                    <a:pt x="667230" y="1411511"/>
                  </a:lnTo>
                  <a:lnTo>
                    <a:pt x="664848" y="1403969"/>
                  </a:lnTo>
                  <a:lnTo>
                    <a:pt x="664053" y="1398411"/>
                  </a:lnTo>
                  <a:lnTo>
                    <a:pt x="657701" y="1329337"/>
                  </a:lnTo>
                  <a:lnTo>
                    <a:pt x="650554" y="1253514"/>
                  </a:lnTo>
                  <a:lnTo>
                    <a:pt x="642217" y="1157446"/>
                  </a:lnTo>
                  <a:lnTo>
                    <a:pt x="626335" y="1161415"/>
                  </a:lnTo>
                  <a:lnTo>
                    <a:pt x="610057" y="1165782"/>
                  </a:lnTo>
                  <a:lnTo>
                    <a:pt x="594175" y="1168958"/>
                  </a:lnTo>
                  <a:lnTo>
                    <a:pt x="585440" y="1170943"/>
                  </a:lnTo>
                  <a:lnTo>
                    <a:pt x="577500" y="1171737"/>
                  </a:lnTo>
                  <a:lnTo>
                    <a:pt x="569956" y="1172531"/>
                  </a:lnTo>
                  <a:lnTo>
                    <a:pt x="562412" y="1172928"/>
                  </a:lnTo>
                  <a:lnTo>
                    <a:pt x="554869" y="1172928"/>
                  </a:lnTo>
                  <a:lnTo>
                    <a:pt x="548119" y="1172531"/>
                  </a:lnTo>
                  <a:lnTo>
                    <a:pt x="541369" y="1171737"/>
                  </a:lnTo>
                  <a:lnTo>
                    <a:pt x="535017" y="1170149"/>
                  </a:lnTo>
                  <a:lnTo>
                    <a:pt x="529458" y="1167767"/>
                  </a:lnTo>
                  <a:lnTo>
                    <a:pt x="523900" y="1165385"/>
                  </a:lnTo>
                  <a:lnTo>
                    <a:pt x="514768" y="1116557"/>
                  </a:lnTo>
                  <a:lnTo>
                    <a:pt x="504048" y="1055819"/>
                  </a:lnTo>
                  <a:lnTo>
                    <a:pt x="492931" y="988730"/>
                  </a:lnTo>
                  <a:lnTo>
                    <a:pt x="482211" y="919656"/>
                  </a:lnTo>
                  <a:lnTo>
                    <a:pt x="477049" y="885913"/>
                  </a:lnTo>
                  <a:lnTo>
                    <a:pt x="472682" y="853361"/>
                  </a:lnTo>
                  <a:lnTo>
                    <a:pt x="468712" y="822397"/>
                  </a:lnTo>
                  <a:lnTo>
                    <a:pt x="465932" y="794608"/>
                  </a:lnTo>
                  <a:lnTo>
                    <a:pt x="463550" y="770393"/>
                  </a:lnTo>
                  <a:lnTo>
                    <a:pt x="462359" y="748956"/>
                  </a:lnTo>
                  <a:lnTo>
                    <a:pt x="461962" y="740222"/>
                  </a:lnTo>
                  <a:lnTo>
                    <a:pt x="461962" y="732680"/>
                  </a:lnTo>
                  <a:lnTo>
                    <a:pt x="462359" y="726328"/>
                  </a:lnTo>
                  <a:lnTo>
                    <a:pt x="463153" y="720770"/>
                  </a:lnTo>
                  <a:lnTo>
                    <a:pt x="463550" y="716404"/>
                  </a:lnTo>
                  <a:lnTo>
                    <a:pt x="463947" y="711640"/>
                  </a:lnTo>
                  <a:lnTo>
                    <a:pt x="465138" y="707273"/>
                  </a:lnTo>
                  <a:lnTo>
                    <a:pt x="466330" y="702906"/>
                  </a:lnTo>
                  <a:lnTo>
                    <a:pt x="469109" y="694173"/>
                  </a:lnTo>
                  <a:lnTo>
                    <a:pt x="473079" y="685836"/>
                  </a:lnTo>
                  <a:lnTo>
                    <a:pt x="477447" y="677500"/>
                  </a:lnTo>
                  <a:lnTo>
                    <a:pt x="483005" y="669957"/>
                  </a:lnTo>
                  <a:lnTo>
                    <a:pt x="489358" y="662415"/>
                  </a:lnTo>
                  <a:lnTo>
                    <a:pt x="496504" y="654475"/>
                  </a:lnTo>
                  <a:lnTo>
                    <a:pt x="504048" y="647329"/>
                  </a:lnTo>
                  <a:lnTo>
                    <a:pt x="512783" y="640581"/>
                  </a:lnTo>
                  <a:lnTo>
                    <a:pt x="521915" y="634229"/>
                  </a:lnTo>
                  <a:lnTo>
                    <a:pt x="531443" y="628275"/>
                  </a:lnTo>
                  <a:lnTo>
                    <a:pt x="542163" y="621923"/>
                  </a:lnTo>
                  <a:lnTo>
                    <a:pt x="552883" y="616365"/>
                  </a:lnTo>
                  <a:lnTo>
                    <a:pt x="564000" y="610411"/>
                  </a:lnTo>
                  <a:lnTo>
                    <a:pt x="575911" y="605250"/>
                  </a:lnTo>
                  <a:lnTo>
                    <a:pt x="588220" y="600089"/>
                  </a:lnTo>
                  <a:lnTo>
                    <a:pt x="600925" y="595325"/>
                  </a:lnTo>
                  <a:lnTo>
                    <a:pt x="613233" y="590562"/>
                  </a:lnTo>
                  <a:lnTo>
                    <a:pt x="626732" y="586195"/>
                  </a:lnTo>
                  <a:lnTo>
                    <a:pt x="640231" y="582225"/>
                  </a:lnTo>
                  <a:lnTo>
                    <a:pt x="653731" y="577858"/>
                  </a:lnTo>
                  <a:lnTo>
                    <a:pt x="681920" y="570713"/>
                  </a:lnTo>
                  <a:lnTo>
                    <a:pt x="710110" y="564361"/>
                  </a:lnTo>
                  <a:lnTo>
                    <a:pt x="738299" y="558407"/>
                  </a:lnTo>
                  <a:lnTo>
                    <a:pt x="766489" y="554040"/>
                  </a:lnTo>
                  <a:lnTo>
                    <a:pt x="793884" y="549673"/>
                  </a:lnTo>
                  <a:lnTo>
                    <a:pt x="797458" y="549276"/>
                  </a:lnTo>
                  <a:lnTo>
                    <a:pt x="800634" y="549276"/>
                  </a:lnTo>
                  <a:lnTo>
                    <a:pt x="806987" y="549276"/>
                  </a:lnTo>
                  <a:lnTo>
                    <a:pt x="897114" y="881943"/>
                  </a:lnTo>
                  <a:lnTo>
                    <a:pt x="899099" y="868843"/>
                  </a:lnTo>
                  <a:lnTo>
                    <a:pt x="930068" y="640581"/>
                  </a:lnTo>
                  <a:lnTo>
                    <a:pt x="921333" y="617953"/>
                  </a:lnTo>
                  <a:lnTo>
                    <a:pt x="938406" y="588577"/>
                  </a:lnTo>
                  <a:lnTo>
                    <a:pt x="977712" y="588180"/>
                  </a:lnTo>
                  <a:lnTo>
                    <a:pt x="994388" y="617953"/>
                  </a:lnTo>
                  <a:lnTo>
                    <a:pt x="986844" y="644551"/>
                  </a:lnTo>
                  <a:lnTo>
                    <a:pt x="1014636" y="885913"/>
                  </a:lnTo>
                  <a:lnTo>
                    <a:pt x="1088485" y="559597"/>
                  </a:lnTo>
                  <a:lnTo>
                    <a:pt x="1096823" y="556025"/>
                  </a:lnTo>
                  <a:lnTo>
                    <a:pt x="1103175" y="552849"/>
                  </a:lnTo>
                  <a:lnTo>
                    <a:pt x="1106749" y="550467"/>
                  </a:lnTo>
                  <a:lnTo>
                    <a:pt x="1107543" y="550070"/>
                  </a:lnTo>
                  <a:lnTo>
                    <a:pt x="1107543" y="549673"/>
                  </a:lnTo>
                  <a:lnTo>
                    <a:pt x="1121042" y="548085"/>
                  </a:lnTo>
                  <a:lnTo>
                    <a:pt x="1134938" y="547688"/>
                  </a:lnTo>
                  <a:close/>
                  <a:moveTo>
                    <a:pt x="1529566" y="180975"/>
                  </a:moveTo>
                  <a:lnTo>
                    <a:pt x="1542295" y="180975"/>
                  </a:lnTo>
                  <a:lnTo>
                    <a:pt x="1554228" y="181372"/>
                  </a:lnTo>
                  <a:lnTo>
                    <a:pt x="1566162" y="182564"/>
                  </a:lnTo>
                  <a:lnTo>
                    <a:pt x="1577698" y="184153"/>
                  </a:lnTo>
                  <a:lnTo>
                    <a:pt x="1588040" y="186139"/>
                  </a:lnTo>
                  <a:lnTo>
                    <a:pt x="1598781" y="188920"/>
                  </a:lnTo>
                  <a:lnTo>
                    <a:pt x="1608328" y="191700"/>
                  </a:lnTo>
                  <a:lnTo>
                    <a:pt x="1617874" y="195275"/>
                  </a:lnTo>
                  <a:lnTo>
                    <a:pt x="1626626" y="198453"/>
                  </a:lnTo>
                  <a:lnTo>
                    <a:pt x="1634979" y="202426"/>
                  </a:lnTo>
                  <a:lnTo>
                    <a:pt x="1642935" y="206398"/>
                  </a:lnTo>
                  <a:lnTo>
                    <a:pt x="1650095" y="210370"/>
                  </a:lnTo>
                  <a:lnTo>
                    <a:pt x="1656858" y="214740"/>
                  </a:lnTo>
                  <a:lnTo>
                    <a:pt x="1663222" y="218315"/>
                  </a:lnTo>
                  <a:lnTo>
                    <a:pt x="1673962" y="225862"/>
                  </a:lnTo>
                  <a:lnTo>
                    <a:pt x="1682316" y="232615"/>
                  </a:lnTo>
                  <a:lnTo>
                    <a:pt x="1688681" y="238177"/>
                  </a:lnTo>
                  <a:lnTo>
                    <a:pt x="1693454" y="243341"/>
                  </a:lnTo>
                  <a:lnTo>
                    <a:pt x="1691863" y="246519"/>
                  </a:lnTo>
                  <a:lnTo>
                    <a:pt x="1689476" y="250888"/>
                  </a:lnTo>
                  <a:lnTo>
                    <a:pt x="1686692" y="256052"/>
                  </a:lnTo>
                  <a:lnTo>
                    <a:pt x="1682714" y="262011"/>
                  </a:lnTo>
                  <a:lnTo>
                    <a:pt x="1677940" y="268367"/>
                  </a:lnTo>
                  <a:lnTo>
                    <a:pt x="1671973" y="275120"/>
                  </a:lnTo>
                  <a:lnTo>
                    <a:pt x="1665211" y="281078"/>
                  </a:lnTo>
                  <a:lnTo>
                    <a:pt x="1661233" y="284256"/>
                  </a:lnTo>
                  <a:lnTo>
                    <a:pt x="1656858" y="286639"/>
                  </a:lnTo>
                  <a:lnTo>
                    <a:pt x="1652880" y="289420"/>
                  </a:lnTo>
                  <a:lnTo>
                    <a:pt x="1648106" y="291803"/>
                  </a:lnTo>
                  <a:lnTo>
                    <a:pt x="1643333" y="293790"/>
                  </a:lnTo>
                  <a:lnTo>
                    <a:pt x="1638162" y="295776"/>
                  </a:lnTo>
                  <a:lnTo>
                    <a:pt x="1632593" y="296967"/>
                  </a:lnTo>
                  <a:lnTo>
                    <a:pt x="1627024" y="297762"/>
                  </a:lnTo>
                  <a:lnTo>
                    <a:pt x="1621057" y="298159"/>
                  </a:lnTo>
                  <a:lnTo>
                    <a:pt x="1614692" y="298159"/>
                  </a:lnTo>
                  <a:lnTo>
                    <a:pt x="1607930" y="297762"/>
                  </a:lnTo>
                  <a:lnTo>
                    <a:pt x="1601167" y="296570"/>
                  </a:lnTo>
                  <a:lnTo>
                    <a:pt x="1594007" y="294584"/>
                  </a:lnTo>
                  <a:lnTo>
                    <a:pt x="1586449" y="292201"/>
                  </a:lnTo>
                  <a:lnTo>
                    <a:pt x="1578891" y="289420"/>
                  </a:lnTo>
                  <a:lnTo>
                    <a:pt x="1570936" y="285448"/>
                  </a:lnTo>
                  <a:lnTo>
                    <a:pt x="1561389" y="280681"/>
                  </a:lnTo>
                  <a:lnTo>
                    <a:pt x="1551842" y="276708"/>
                  </a:lnTo>
                  <a:lnTo>
                    <a:pt x="1590825" y="295776"/>
                  </a:lnTo>
                  <a:lnTo>
                    <a:pt x="1608328" y="303720"/>
                  </a:lnTo>
                  <a:lnTo>
                    <a:pt x="1617477" y="306898"/>
                  </a:lnTo>
                  <a:lnTo>
                    <a:pt x="1625830" y="310473"/>
                  </a:lnTo>
                  <a:lnTo>
                    <a:pt x="1633786" y="312857"/>
                  </a:lnTo>
                  <a:lnTo>
                    <a:pt x="1641344" y="314446"/>
                  </a:lnTo>
                  <a:lnTo>
                    <a:pt x="1648902" y="316035"/>
                  </a:lnTo>
                  <a:lnTo>
                    <a:pt x="1655664" y="316432"/>
                  </a:lnTo>
                  <a:lnTo>
                    <a:pt x="1662427" y="316035"/>
                  </a:lnTo>
                  <a:lnTo>
                    <a:pt x="1665609" y="315240"/>
                  </a:lnTo>
                  <a:lnTo>
                    <a:pt x="1668393" y="314446"/>
                  </a:lnTo>
                  <a:lnTo>
                    <a:pt x="1671576" y="313651"/>
                  </a:lnTo>
                  <a:lnTo>
                    <a:pt x="1674360" y="312460"/>
                  </a:lnTo>
                  <a:lnTo>
                    <a:pt x="1676747" y="310871"/>
                  </a:lnTo>
                  <a:lnTo>
                    <a:pt x="1679531" y="309282"/>
                  </a:lnTo>
                  <a:lnTo>
                    <a:pt x="1680725" y="321993"/>
                  </a:lnTo>
                  <a:lnTo>
                    <a:pt x="1681123" y="333910"/>
                  </a:lnTo>
                  <a:lnTo>
                    <a:pt x="1681123" y="345430"/>
                  </a:lnTo>
                  <a:lnTo>
                    <a:pt x="1680327" y="356950"/>
                  </a:lnTo>
                  <a:lnTo>
                    <a:pt x="1682316" y="354566"/>
                  </a:lnTo>
                  <a:lnTo>
                    <a:pt x="1683509" y="353772"/>
                  </a:lnTo>
                  <a:lnTo>
                    <a:pt x="1684703" y="353772"/>
                  </a:lnTo>
                  <a:lnTo>
                    <a:pt x="1685896" y="354169"/>
                  </a:lnTo>
                  <a:lnTo>
                    <a:pt x="1687487" y="354964"/>
                  </a:lnTo>
                  <a:lnTo>
                    <a:pt x="1688681" y="356553"/>
                  </a:lnTo>
                  <a:lnTo>
                    <a:pt x="1689874" y="358142"/>
                  </a:lnTo>
                  <a:lnTo>
                    <a:pt x="1692261" y="363703"/>
                  </a:lnTo>
                  <a:lnTo>
                    <a:pt x="1694250" y="370456"/>
                  </a:lnTo>
                  <a:lnTo>
                    <a:pt x="1695841" y="378401"/>
                  </a:lnTo>
                  <a:lnTo>
                    <a:pt x="1697034" y="387934"/>
                  </a:lnTo>
                  <a:lnTo>
                    <a:pt x="1698227" y="398660"/>
                  </a:lnTo>
                  <a:lnTo>
                    <a:pt x="1698625" y="409782"/>
                  </a:lnTo>
                  <a:lnTo>
                    <a:pt x="1698227" y="420905"/>
                  </a:lnTo>
                  <a:lnTo>
                    <a:pt x="1697034" y="431630"/>
                  </a:lnTo>
                  <a:lnTo>
                    <a:pt x="1695841" y="441164"/>
                  </a:lnTo>
                  <a:lnTo>
                    <a:pt x="1694250" y="449108"/>
                  </a:lnTo>
                  <a:lnTo>
                    <a:pt x="1692261" y="456259"/>
                  </a:lnTo>
                  <a:lnTo>
                    <a:pt x="1689874" y="461423"/>
                  </a:lnTo>
                  <a:lnTo>
                    <a:pt x="1688681" y="463012"/>
                  </a:lnTo>
                  <a:lnTo>
                    <a:pt x="1687487" y="464998"/>
                  </a:lnTo>
                  <a:lnTo>
                    <a:pt x="1685896" y="465792"/>
                  </a:lnTo>
                  <a:lnTo>
                    <a:pt x="1684703" y="465792"/>
                  </a:lnTo>
                  <a:lnTo>
                    <a:pt x="1683112" y="465792"/>
                  </a:lnTo>
                  <a:lnTo>
                    <a:pt x="1681520" y="464203"/>
                  </a:lnTo>
                  <a:lnTo>
                    <a:pt x="1680327" y="463012"/>
                  </a:lnTo>
                  <a:lnTo>
                    <a:pt x="1679134" y="461025"/>
                  </a:lnTo>
                  <a:lnTo>
                    <a:pt x="1677940" y="458642"/>
                  </a:lnTo>
                  <a:lnTo>
                    <a:pt x="1676349" y="455464"/>
                  </a:lnTo>
                  <a:lnTo>
                    <a:pt x="1674758" y="447917"/>
                  </a:lnTo>
                  <a:lnTo>
                    <a:pt x="1673565" y="457450"/>
                  </a:lnTo>
                  <a:lnTo>
                    <a:pt x="1671973" y="467381"/>
                  </a:lnTo>
                  <a:lnTo>
                    <a:pt x="1669587" y="476518"/>
                  </a:lnTo>
                  <a:lnTo>
                    <a:pt x="1667200" y="485654"/>
                  </a:lnTo>
                  <a:lnTo>
                    <a:pt x="1664813" y="494393"/>
                  </a:lnTo>
                  <a:lnTo>
                    <a:pt x="1661631" y="502735"/>
                  </a:lnTo>
                  <a:lnTo>
                    <a:pt x="1658449" y="511077"/>
                  </a:lnTo>
                  <a:lnTo>
                    <a:pt x="1654869" y="519419"/>
                  </a:lnTo>
                  <a:lnTo>
                    <a:pt x="1651289" y="526966"/>
                  </a:lnTo>
                  <a:lnTo>
                    <a:pt x="1646913" y="534514"/>
                  </a:lnTo>
                  <a:lnTo>
                    <a:pt x="1642537" y="541664"/>
                  </a:lnTo>
                  <a:lnTo>
                    <a:pt x="1638162" y="548417"/>
                  </a:lnTo>
                  <a:lnTo>
                    <a:pt x="1633388" y="555170"/>
                  </a:lnTo>
                  <a:lnTo>
                    <a:pt x="1628217" y="561526"/>
                  </a:lnTo>
                  <a:lnTo>
                    <a:pt x="1623046" y="567485"/>
                  </a:lnTo>
                  <a:lnTo>
                    <a:pt x="1618272" y="573443"/>
                  </a:lnTo>
                  <a:lnTo>
                    <a:pt x="1612703" y="578607"/>
                  </a:lnTo>
                  <a:lnTo>
                    <a:pt x="1607134" y="583771"/>
                  </a:lnTo>
                  <a:lnTo>
                    <a:pt x="1601565" y="588538"/>
                  </a:lnTo>
                  <a:lnTo>
                    <a:pt x="1596394" y="592510"/>
                  </a:lnTo>
                  <a:lnTo>
                    <a:pt x="1590427" y="596880"/>
                  </a:lnTo>
                  <a:lnTo>
                    <a:pt x="1584460" y="600852"/>
                  </a:lnTo>
                  <a:lnTo>
                    <a:pt x="1578891" y="604030"/>
                  </a:lnTo>
                  <a:lnTo>
                    <a:pt x="1572924" y="607605"/>
                  </a:lnTo>
                  <a:lnTo>
                    <a:pt x="1566958" y="609989"/>
                  </a:lnTo>
                  <a:lnTo>
                    <a:pt x="1560991" y="612372"/>
                  </a:lnTo>
                  <a:lnTo>
                    <a:pt x="1555024" y="614756"/>
                  </a:lnTo>
                  <a:lnTo>
                    <a:pt x="1549853" y="616344"/>
                  </a:lnTo>
                  <a:lnTo>
                    <a:pt x="1543886" y="617536"/>
                  </a:lnTo>
                  <a:lnTo>
                    <a:pt x="1538317" y="618331"/>
                  </a:lnTo>
                  <a:lnTo>
                    <a:pt x="1532748" y="618728"/>
                  </a:lnTo>
                  <a:lnTo>
                    <a:pt x="1527179" y="619125"/>
                  </a:lnTo>
                  <a:lnTo>
                    <a:pt x="1523201" y="618728"/>
                  </a:lnTo>
                  <a:lnTo>
                    <a:pt x="1518428" y="618331"/>
                  </a:lnTo>
                  <a:lnTo>
                    <a:pt x="1513654" y="617536"/>
                  </a:lnTo>
                  <a:lnTo>
                    <a:pt x="1508881" y="615947"/>
                  </a:lnTo>
                  <a:lnTo>
                    <a:pt x="1503709" y="614358"/>
                  </a:lnTo>
                  <a:lnTo>
                    <a:pt x="1498538" y="611975"/>
                  </a:lnTo>
                  <a:lnTo>
                    <a:pt x="1492969" y="609592"/>
                  </a:lnTo>
                  <a:lnTo>
                    <a:pt x="1487798" y="606414"/>
                  </a:lnTo>
                  <a:lnTo>
                    <a:pt x="1482229" y="603633"/>
                  </a:lnTo>
                  <a:lnTo>
                    <a:pt x="1476660" y="599661"/>
                  </a:lnTo>
                  <a:lnTo>
                    <a:pt x="1465522" y="591716"/>
                  </a:lnTo>
                  <a:lnTo>
                    <a:pt x="1454384" y="582580"/>
                  </a:lnTo>
                  <a:lnTo>
                    <a:pt x="1443246" y="572251"/>
                  </a:lnTo>
                  <a:lnTo>
                    <a:pt x="1432108" y="560732"/>
                  </a:lnTo>
                  <a:lnTo>
                    <a:pt x="1421765" y="548020"/>
                  </a:lnTo>
                  <a:lnTo>
                    <a:pt x="1416992" y="541664"/>
                  </a:lnTo>
                  <a:lnTo>
                    <a:pt x="1411821" y="534514"/>
                  </a:lnTo>
                  <a:lnTo>
                    <a:pt x="1407445" y="527364"/>
                  </a:lnTo>
                  <a:lnTo>
                    <a:pt x="1402671" y="520213"/>
                  </a:lnTo>
                  <a:lnTo>
                    <a:pt x="1398296" y="512666"/>
                  </a:lnTo>
                  <a:lnTo>
                    <a:pt x="1394318" y="504721"/>
                  </a:lnTo>
                  <a:lnTo>
                    <a:pt x="1390340" y="496777"/>
                  </a:lnTo>
                  <a:lnTo>
                    <a:pt x="1386760" y="488435"/>
                  </a:lnTo>
                  <a:lnTo>
                    <a:pt x="1383180" y="480490"/>
                  </a:lnTo>
                  <a:lnTo>
                    <a:pt x="1380395" y="472148"/>
                  </a:lnTo>
                  <a:lnTo>
                    <a:pt x="1377213" y="463012"/>
                  </a:lnTo>
                  <a:lnTo>
                    <a:pt x="1374826" y="454272"/>
                  </a:lnTo>
                  <a:lnTo>
                    <a:pt x="1373235" y="460231"/>
                  </a:lnTo>
                  <a:lnTo>
                    <a:pt x="1370848" y="464998"/>
                  </a:lnTo>
                  <a:lnTo>
                    <a:pt x="1369655" y="466189"/>
                  </a:lnTo>
                  <a:lnTo>
                    <a:pt x="1368462" y="467381"/>
                  </a:lnTo>
                  <a:lnTo>
                    <a:pt x="1367268" y="468176"/>
                  </a:lnTo>
                  <a:lnTo>
                    <a:pt x="1366075" y="468573"/>
                  </a:lnTo>
                  <a:lnTo>
                    <a:pt x="1364484" y="468176"/>
                  </a:lnTo>
                  <a:lnTo>
                    <a:pt x="1363291" y="467381"/>
                  </a:lnTo>
                  <a:lnTo>
                    <a:pt x="1361699" y="466189"/>
                  </a:lnTo>
                  <a:lnTo>
                    <a:pt x="1360506" y="463806"/>
                  </a:lnTo>
                  <a:lnTo>
                    <a:pt x="1358119" y="459039"/>
                  </a:lnTo>
                  <a:lnTo>
                    <a:pt x="1356130" y="452286"/>
                  </a:lnTo>
                  <a:lnTo>
                    <a:pt x="1354539" y="443547"/>
                  </a:lnTo>
                  <a:lnTo>
                    <a:pt x="1353346" y="434411"/>
                  </a:lnTo>
                  <a:lnTo>
                    <a:pt x="1352550" y="423685"/>
                  </a:lnTo>
                  <a:lnTo>
                    <a:pt x="1352550" y="412563"/>
                  </a:lnTo>
                  <a:lnTo>
                    <a:pt x="1352550" y="401043"/>
                  </a:lnTo>
                  <a:lnTo>
                    <a:pt x="1353346" y="390715"/>
                  </a:lnTo>
                  <a:lnTo>
                    <a:pt x="1354539" y="381181"/>
                  </a:lnTo>
                  <a:lnTo>
                    <a:pt x="1356130" y="372839"/>
                  </a:lnTo>
                  <a:lnTo>
                    <a:pt x="1358119" y="366086"/>
                  </a:lnTo>
                  <a:lnTo>
                    <a:pt x="1360506" y="360922"/>
                  </a:lnTo>
                  <a:lnTo>
                    <a:pt x="1361699" y="358936"/>
                  </a:lnTo>
                  <a:lnTo>
                    <a:pt x="1363291" y="357744"/>
                  </a:lnTo>
                  <a:lnTo>
                    <a:pt x="1364484" y="356950"/>
                  </a:lnTo>
                  <a:lnTo>
                    <a:pt x="1366075" y="356553"/>
                  </a:lnTo>
                  <a:lnTo>
                    <a:pt x="1366871" y="356950"/>
                  </a:lnTo>
                  <a:lnTo>
                    <a:pt x="1367666" y="357347"/>
                  </a:lnTo>
                  <a:lnTo>
                    <a:pt x="1368064" y="349800"/>
                  </a:lnTo>
                  <a:lnTo>
                    <a:pt x="1368462" y="342252"/>
                  </a:lnTo>
                  <a:lnTo>
                    <a:pt x="1369257" y="335499"/>
                  </a:lnTo>
                  <a:lnTo>
                    <a:pt x="1370053" y="329541"/>
                  </a:lnTo>
                  <a:lnTo>
                    <a:pt x="1369655" y="321596"/>
                  </a:lnTo>
                  <a:lnTo>
                    <a:pt x="1369257" y="314049"/>
                  </a:lnTo>
                  <a:lnTo>
                    <a:pt x="1369257" y="307296"/>
                  </a:lnTo>
                  <a:lnTo>
                    <a:pt x="1369655" y="300543"/>
                  </a:lnTo>
                  <a:lnTo>
                    <a:pt x="1370053" y="294584"/>
                  </a:lnTo>
                  <a:lnTo>
                    <a:pt x="1370848" y="289023"/>
                  </a:lnTo>
                  <a:lnTo>
                    <a:pt x="1372440" y="283461"/>
                  </a:lnTo>
                  <a:lnTo>
                    <a:pt x="1374031" y="278297"/>
                  </a:lnTo>
                  <a:lnTo>
                    <a:pt x="1375622" y="273531"/>
                  </a:lnTo>
                  <a:lnTo>
                    <a:pt x="1377213" y="269558"/>
                  </a:lnTo>
                  <a:lnTo>
                    <a:pt x="1379998" y="265189"/>
                  </a:lnTo>
                  <a:lnTo>
                    <a:pt x="1382384" y="262011"/>
                  </a:lnTo>
                  <a:lnTo>
                    <a:pt x="1384771" y="258436"/>
                  </a:lnTo>
                  <a:lnTo>
                    <a:pt x="1387953" y="255655"/>
                  </a:lnTo>
                  <a:lnTo>
                    <a:pt x="1391136" y="252477"/>
                  </a:lnTo>
                  <a:lnTo>
                    <a:pt x="1394716" y="250491"/>
                  </a:lnTo>
                  <a:lnTo>
                    <a:pt x="1379600" y="250491"/>
                  </a:lnTo>
                  <a:lnTo>
                    <a:pt x="1367666" y="250888"/>
                  </a:lnTo>
                  <a:lnTo>
                    <a:pt x="1357324" y="251683"/>
                  </a:lnTo>
                  <a:lnTo>
                    <a:pt x="1364484" y="248108"/>
                  </a:lnTo>
                  <a:lnTo>
                    <a:pt x="1371644" y="243341"/>
                  </a:lnTo>
                  <a:lnTo>
                    <a:pt x="1379202" y="238177"/>
                  </a:lnTo>
                  <a:lnTo>
                    <a:pt x="1386362" y="232615"/>
                  </a:lnTo>
                  <a:lnTo>
                    <a:pt x="1400285" y="222287"/>
                  </a:lnTo>
                  <a:lnTo>
                    <a:pt x="1406649" y="217520"/>
                  </a:lnTo>
                  <a:lnTo>
                    <a:pt x="1412218" y="214343"/>
                  </a:lnTo>
                  <a:lnTo>
                    <a:pt x="1428528" y="206398"/>
                  </a:lnTo>
                  <a:lnTo>
                    <a:pt x="1444041" y="199645"/>
                  </a:lnTo>
                  <a:lnTo>
                    <a:pt x="1459157" y="194481"/>
                  </a:lnTo>
                  <a:lnTo>
                    <a:pt x="1474273" y="189714"/>
                  </a:lnTo>
                  <a:lnTo>
                    <a:pt x="1488594" y="186139"/>
                  </a:lnTo>
                  <a:lnTo>
                    <a:pt x="1502914" y="183756"/>
                  </a:lnTo>
                  <a:lnTo>
                    <a:pt x="1516439" y="182167"/>
                  </a:lnTo>
                  <a:lnTo>
                    <a:pt x="1529566" y="180975"/>
                  </a:lnTo>
                  <a:close/>
                  <a:moveTo>
                    <a:pt x="392103" y="180975"/>
                  </a:moveTo>
                  <a:lnTo>
                    <a:pt x="405170" y="180975"/>
                  </a:lnTo>
                  <a:lnTo>
                    <a:pt x="417445" y="181372"/>
                  </a:lnTo>
                  <a:lnTo>
                    <a:pt x="428532" y="182564"/>
                  </a:lnTo>
                  <a:lnTo>
                    <a:pt x="440015" y="184153"/>
                  </a:lnTo>
                  <a:lnTo>
                    <a:pt x="451102" y="186139"/>
                  </a:lnTo>
                  <a:lnTo>
                    <a:pt x="461001" y="188920"/>
                  </a:lnTo>
                  <a:lnTo>
                    <a:pt x="471296" y="191700"/>
                  </a:lnTo>
                  <a:lnTo>
                    <a:pt x="480404" y="195275"/>
                  </a:lnTo>
                  <a:lnTo>
                    <a:pt x="489115" y="198453"/>
                  </a:lnTo>
                  <a:lnTo>
                    <a:pt x="497430" y="202426"/>
                  </a:lnTo>
                  <a:lnTo>
                    <a:pt x="505349" y="206398"/>
                  </a:lnTo>
                  <a:lnTo>
                    <a:pt x="512873" y="210370"/>
                  </a:lnTo>
                  <a:lnTo>
                    <a:pt x="519604" y="214740"/>
                  </a:lnTo>
                  <a:lnTo>
                    <a:pt x="525543" y="218315"/>
                  </a:lnTo>
                  <a:lnTo>
                    <a:pt x="536234" y="225862"/>
                  </a:lnTo>
                  <a:lnTo>
                    <a:pt x="544550" y="232615"/>
                  </a:lnTo>
                  <a:lnTo>
                    <a:pt x="550489" y="238177"/>
                  </a:lnTo>
                  <a:lnTo>
                    <a:pt x="555637" y="243341"/>
                  </a:lnTo>
                  <a:lnTo>
                    <a:pt x="554053" y="246519"/>
                  </a:lnTo>
                  <a:lnTo>
                    <a:pt x="551677" y="250888"/>
                  </a:lnTo>
                  <a:lnTo>
                    <a:pt x="548905" y="256052"/>
                  </a:lnTo>
                  <a:lnTo>
                    <a:pt x="544946" y="262011"/>
                  </a:lnTo>
                  <a:lnTo>
                    <a:pt x="540194" y="268367"/>
                  </a:lnTo>
                  <a:lnTo>
                    <a:pt x="534255" y="275120"/>
                  </a:lnTo>
                  <a:lnTo>
                    <a:pt x="527523" y="281078"/>
                  </a:lnTo>
                  <a:lnTo>
                    <a:pt x="523564" y="284256"/>
                  </a:lnTo>
                  <a:lnTo>
                    <a:pt x="519604" y="286639"/>
                  </a:lnTo>
                  <a:lnTo>
                    <a:pt x="515248" y="289420"/>
                  </a:lnTo>
                  <a:lnTo>
                    <a:pt x="510497" y="291803"/>
                  </a:lnTo>
                  <a:lnTo>
                    <a:pt x="505745" y="293790"/>
                  </a:lnTo>
                  <a:lnTo>
                    <a:pt x="500598" y="295776"/>
                  </a:lnTo>
                  <a:lnTo>
                    <a:pt x="495054" y="296967"/>
                  </a:lnTo>
                  <a:lnTo>
                    <a:pt x="489511" y="297762"/>
                  </a:lnTo>
                  <a:lnTo>
                    <a:pt x="483175" y="298159"/>
                  </a:lnTo>
                  <a:lnTo>
                    <a:pt x="477236" y="298159"/>
                  </a:lnTo>
                  <a:lnTo>
                    <a:pt x="470504" y="297762"/>
                  </a:lnTo>
                  <a:lnTo>
                    <a:pt x="463773" y="296570"/>
                  </a:lnTo>
                  <a:lnTo>
                    <a:pt x="456646" y="294584"/>
                  </a:lnTo>
                  <a:lnTo>
                    <a:pt x="449122" y="292201"/>
                  </a:lnTo>
                  <a:lnTo>
                    <a:pt x="441599" y="289420"/>
                  </a:lnTo>
                  <a:lnTo>
                    <a:pt x="433680" y="285448"/>
                  </a:lnTo>
                  <a:lnTo>
                    <a:pt x="424572" y="280681"/>
                  </a:lnTo>
                  <a:lnTo>
                    <a:pt x="414673" y="276708"/>
                  </a:lnTo>
                  <a:lnTo>
                    <a:pt x="453082" y="295776"/>
                  </a:lnTo>
                  <a:lnTo>
                    <a:pt x="471296" y="303720"/>
                  </a:lnTo>
                  <a:lnTo>
                    <a:pt x="480008" y="306898"/>
                  </a:lnTo>
                  <a:lnTo>
                    <a:pt x="488323" y="310473"/>
                  </a:lnTo>
                  <a:lnTo>
                    <a:pt x="496242" y="312857"/>
                  </a:lnTo>
                  <a:lnTo>
                    <a:pt x="503765" y="314446"/>
                  </a:lnTo>
                  <a:lnTo>
                    <a:pt x="511289" y="316035"/>
                  </a:lnTo>
                  <a:lnTo>
                    <a:pt x="518020" y="316432"/>
                  </a:lnTo>
                  <a:lnTo>
                    <a:pt x="524751" y="316035"/>
                  </a:lnTo>
                  <a:lnTo>
                    <a:pt x="527919" y="315240"/>
                  </a:lnTo>
                  <a:lnTo>
                    <a:pt x="530691" y="314446"/>
                  </a:lnTo>
                  <a:lnTo>
                    <a:pt x="533859" y="313651"/>
                  </a:lnTo>
                  <a:lnTo>
                    <a:pt x="536234" y="312460"/>
                  </a:lnTo>
                  <a:lnTo>
                    <a:pt x="539402" y="310871"/>
                  </a:lnTo>
                  <a:lnTo>
                    <a:pt x="541382" y="309282"/>
                  </a:lnTo>
                  <a:lnTo>
                    <a:pt x="542966" y="321993"/>
                  </a:lnTo>
                  <a:lnTo>
                    <a:pt x="543362" y="333910"/>
                  </a:lnTo>
                  <a:lnTo>
                    <a:pt x="542966" y="345430"/>
                  </a:lnTo>
                  <a:lnTo>
                    <a:pt x="542570" y="356950"/>
                  </a:lnTo>
                  <a:lnTo>
                    <a:pt x="544550" y="354566"/>
                  </a:lnTo>
                  <a:lnTo>
                    <a:pt x="545738" y="353772"/>
                  </a:lnTo>
                  <a:lnTo>
                    <a:pt x="546925" y="353772"/>
                  </a:lnTo>
                  <a:lnTo>
                    <a:pt x="548113" y="354169"/>
                  </a:lnTo>
                  <a:lnTo>
                    <a:pt x="549301" y="354964"/>
                  </a:lnTo>
                  <a:lnTo>
                    <a:pt x="550489" y="356553"/>
                  </a:lnTo>
                  <a:lnTo>
                    <a:pt x="551677" y="358142"/>
                  </a:lnTo>
                  <a:lnTo>
                    <a:pt x="554449" y="363703"/>
                  </a:lnTo>
                  <a:lnTo>
                    <a:pt x="556429" y="370456"/>
                  </a:lnTo>
                  <a:lnTo>
                    <a:pt x="558012" y="378401"/>
                  </a:lnTo>
                  <a:lnTo>
                    <a:pt x="559596" y="387934"/>
                  </a:lnTo>
                  <a:lnTo>
                    <a:pt x="560388" y="398660"/>
                  </a:lnTo>
                  <a:lnTo>
                    <a:pt x="560388" y="409782"/>
                  </a:lnTo>
                  <a:lnTo>
                    <a:pt x="560388" y="420905"/>
                  </a:lnTo>
                  <a:lnTo>
                    <a:pt x="559596" y="431630"/>
                  </a:lnTo>
                  <a:lnTo>
                    <a:pt x="558012" y="441164"/>
                  </a:lnTo>
                  <a:lnTo>
                    <a:pt x="556429" y="449108"/>
                  </a:lnTo>
                  <a:lnTo>
                    <a:pt x="554449" y="456259"/>
                  </a:lnTo>
                  <a:lnTo>
                    <a:pt x="551677" y="461423"/>
                  </a:lnTo>
                  <a:lnTo>
                    <a:pt x="550489" y="463012"/>
                  </a:lnTo>
                  <a:lnTo>
                    <a:pt x="549301" y="464998"/>
                  </a:lnTo>
                  <a:lnTo>
                    <a:pt x="548113" y="465792"/>
                  </a:lnTo>
                  <a:lnTo>
                    <a:pt x="546925" y="465792"/>
                  </a:lnTo>
                  <a:lnTo>
                    <a:pt x="544946" y="465792"/>
                  </a:lnTo>
                  <a:lnTo>
                    <a:pt x="543758" y="464203"/>
                  </a:lnTo>
                  <a:lnTo>
                    <a:pt x="542570" y="463012"/>
                  </a:lnTo>
                  <a:lnTo>
                    <a:pt x="541382" y="461025"/>
                  </a:lnTo>
                  <a:lnTo>
                    <a:pt x="540194" y="458642"/>
                  </a:lnTo>
                  <a:lnTo>
                    <a:pt x="539006" y="455464"/>
                  </a:lnTo>
                  <a:lnTo>
                    <a:pt x="536630" y="447917"/>
                  </a:lnTo>
                  <a:lnTo>
                    <a:pt x="535442" y="457450"/>
                  </a:lnTo>
                  <a:lnTo>
                    <a:pt x="533859" y="467381"/>
                  </a:lnTo>
                  <a:lnTo>
                    <a:pt x="531483" y="476518"/>
                  </a:lnTo>
                  <a:lnTo>
                    <a:pt x="529503" y="485654"/>
                  </a:lnTo>
                  <a:lnTo>
                    <a:pt x="527127" y="494393"/>
                  </a:lnTo>
                  <a:lnTo>
                    <a:pt x="523564" y="502735"/>
                  </a:lnTo>
                  <a:lnTo>
                    <a:pt x="520792" y="511077"/>
                  </a:lnTo>
                  <a:lnTo>
                    <a:pt x="516832" y="519419"/>
                  </a:lnTo>
                  <a:lnTo>
                    <a:pt x="513269" y="526966"/>
                  </a:lnTo>
                  <a:lnTo>
                    <a:pt x="508913" y="534514"/>
                  </a:lnTo>
                  <a:lnTo>
                    <a:pt x="504557" y="541664"/>
                  </a:lnTo>
                  <a:lnTo>
                    <a:pt x="500598" y="548417"/>
                  </a:lnTo>
                  <a:lnTo>
                    <a:pt x="495450" y="555170"/>
                  </a:lnTo>
                  <a:lnTo>
                    <a:pt x="490699" y="561526"/>
                  </a:lnTo>
                  <a:lnTo>
                    <a:pt x="485947" y="567485"/>
                  </a:lnTo>
                  <a:lnTo>
                    <a:pt x="480404" y="573443"/>
                  </a:lnTo>
                  <a:lnTo>
                    <a:pt x="475256" y="578607"/>
                  </a:lnTo>
                  <a:lnTo>
                    <a:pt x="469713" y="583771"/>
                  </a:lnTo>
                  <a:lnTo>
                    <a:pt x="464565" y="588538"/>
                  </a:lnTo>
                  <a:lnTo>
                    <a:pt x="458625" y="592510"/>
                  </a:lnTo>
                  <a:lnTo>
                    <a:pt x="453082" y="596880"/>
                  </a:lnTo>
                  <a:lnTo>
                    <a:pt x="447142" y="600852"/>
                  </a:lnTo>
                  <a:lnTo>
                    <a:pt x="441203" y="604030"/>
                  </a:lnTo>
                  <a:lnTo>
                    <a:pt x="435263" y="607605"/>
                  </a:lnTo>
                  <a:lnTo>
                    <a:pt x="429720" y="609989"/>
                  </a:lnTo>
                  <a:lnTo>
                    <a:pt x="424177" y="612372"/>
                  </a:lnTo>
                  <a:lnTo>
                    <a:pt x="418237" y="614756"/>
                  </a:lnTo>
                  <a:lnTo>
                    <a:pt x="412298" y="616344"/>
                  </a:lnTo>
                  <a:lnTo>
                    <a:pt x="406754" y="617536"/>
                  </a:lnTo>
                  <a:lnTo>
                    <a:pt x="401211" y="618331"/>
                  </a:lnTo>
                  <a:lnTo>
                    <a:pt x="395667" y="618728"/>
                  </a:lnTo>
                  <a:lnTo>
                    <a:pt x="390520" y="619125"/>
                  </a:lnTo>
                  <a:lnTo>
                    <a:pt x="385768" y="618728"/>
                  </a:lnTo>
                  <a:lnTo>
                    <a:pt x="381017" y="618331"/>
                  </a:lnTo>
                  <a:lnTo>
                    <a:pt x="376265" y="617536"/>
                  </a:lnTo>
                  <a:lnTo>
                    <a:pt x="371909" y="615947"/>
                  </a:lnTo>
                  <a:lnTo>
                    <a:pt x="366762" y="614358"/>
                  </a:lnTo>
                  <a:lnTo>
                    <a:pt x="361218" y="611975"/>
                  </a:lnTo>
                  <a:lnTo>
                    <a:pt x="356467" y="609592"/>
                  </a:lnTo>
                  <a:lnTo>
                    <a:pt x="350923" y="606414"/>
                  </a:lnTo>
                  <a:lnTo>
                    <a:pt x="345380" y="603633"/>
                  </a:lnTo>
                  <a:lnTo>
                    <a:pt x="339836" y="599661"/>
                  </a:lnTo>
                  <a:lnTo>
                    <a:pt x="328353" y="591716"/>
                  </a:lnTo>
                  <a:lnTo>
                    <a:pt x="317662" y="582580"/>
                  </a:lnTo>
                  <a:lnTo>
                    <a:pt x="306575" y="572251"/>
                  </a:lnTo>
                  <a:lnTo>
                    <a:pt x="295884" y="560732"/>
                  </a:lnTo>
                  <a:lnTo>
                    <a:pt x="285193" y="548020"/>
                  </a:lnTo>
                  <a:lnTo>
                    <a:pt x="280046" y="541664"/>
                  </a:lnTo>
                  <a:lnTo>
                    <a:pt x="275690" y="534514"/>
                  </a:lnTo>
                  <a:lnTo>
                    <a:pt x="270543" y="527364"/>
                  </a:lnTo>
                  <a:lnTo>
                    <a:pt x="266187" y="520213"/>
                  </a:lnTo>
                  <a:lnTo>
                    <a:pt x="261832" y="512666"/>
                  </a:lnTo>
                  <a:lnTo>
                    <a:pt x="257872" y="504721"/>
                  </a:lnTo>
                  <a:lnTo>
                    <a:pt x="253516" y="496777"/>
                  </a:lnTo>
                  <a:lnTo>
                    <a:pt x="250349" y="488435"/>
                  </a:lnTo>
                  <a:lnTo>
                    <a:pt x="246785" y="480490"/>
                  </a:lnTo>
                  <a:lnTo>
                    <a:pt x="244013" y="472148"/>
                  </a:lnTo>
                  <a:lnTo>
                    <a:pt x="240846" y="463012"/>
                  </a:lnTo>
                  <a:lnTo>
                    <a:pt x="238470" y="454272"/>
                  </a:lnTo>
                  <a:lnTo>
                    <a:pt x="236490" y="460231"/>
                  </a:lnTo>
                  <a:lnTo>
                    <a:pt x="234114" y="464998"/>
                  </a:lnTo>
                  <a:lnTo>
                    <a:pt x="233322" y="466189"/>
                  </a:lnTo>
                  <a:lnTo>
                    <a:pt x="232134" y="467381"/>
                  </a:lnTo>
                  <a:lnTo>
                    <a:pt x="230946" y="468176"/>
                  </a:lnTo>
                  <a:lnTo>
                    <a:pt x="229759" y="468573"/>
                  </a:lnTo>
                  <a:lnTo>
                    <a:pt x="228175" y="468176"/>
                  </a:lnTo>
                  <a:lnTo>
                    <a:pt x="226591" y="467381"/>
                  </a:lnTo>
                  <a:lnTo>
                    <a:pt x="225403" y="466189"/>
                  </a:lnTo>
                  <a:lnTo>
                    <a:pt x="224215" y="463806"/>
                  </a:lnTo>
                  <a:lnTo>
                    <a:pt x="222235" y="459039"/>
                  </a:lnTo>
                  <a:lnTo>
                    <a:pt x="219860" y="452286"/>
                  </a:lnTo>
                  <a:lnTo>
                    <a:pt x="218276" y="443547"/>
                  </a:lnTo>
                  <a:lnTo>
                    <a:pt x="217088" y="434411"/>
                  </a:lnTo>
                  <a:lnTo>
                    <a:pt x="216296" y="423685"/>
                  </a:lnTo>
                  <a:lnTo>
                    <a:pt x="215900" y="412563"/>
                  </a:lnTo>
                  <a:lnTo>
                    <a:pt x="216296" y="401043"/>
                  </a:lnTo>
                  <a:lnTo>
                    <a:pt x="217088" y="390715"/>
                  </a:lnTo>
                  <a:lnTo>
                    <a:pt x="218276" y="381181"/>
                  </a:lnTo>
                  <a:lnTo>
                    <a:pt x="219860" y="372839"/>
                  </a:lnTo>
                  <a:lnTo>
                    <a:pt x="222235" y="366086"/>
                  </a:lnTo>
                  <a:lnTo>
                    <a:pt x="224215" y="360922"/>
                  </a:lnTo>
                  <a:lnTo>
                    <a:pt x="225403" y="358936"/>
                  </a:lnTo>
                  <a:lnTo>
                    <a:pt x="226591" y="357744"/>
                  </a:lnTo>
                  <a:lnTo>
                    <a:pt x="228175" y="356950"/>
                  </a:lnTo>
                  <a:lnTo>
                    <a:pt x="229759" y="356553"/>
                  </a:lnTo>
                  <a:lnTo>
                    <a:pt x="230551" y="356950"/>
                  </a:lnTo>
                  <a:lnTo>
                    <a:pt x="231342" y="357347"/>
                  </a:lnTo>
                  <a:lnTo>
                    <a:pt x="232134" y="342252"/>
                  </a:lnTo>
                  <a:lnTo>
                    <a:pt x="232530" y="335499"/>
                  </a:lnTo>
                  <a:lnTo>
                    <a:pt x="233718" y="329541"/>
                  </a:lnTo>
                  <a:lnTo>
                    <a:pt x="232926" y="321596"/>
                  </a:lnTo>
                  <a:lnTo>
                    <a:pt x="232926" y="314049"/>
                  </a:lnTo>
                  <a:lnTo>
                    <a:pt x="232926" y="307296"/>
                  </a:lnTo>
                  <a:lnTo>
                    <a:pt x="232926" y="300543"/>
                  </a:lnTo>
                  <a:lnTo>
                    <a:pt x="233718" y="294584"/>
                  </a:lnTo>
                  <a:lnTo>
                    <a:pt x="234906" y="289023"/>
                  </a:lnTo>
                  <a:lnTo>
                    <a:pt x="236094" y="283461"/>
                  </a:lnTo>
                  <a:lnTo>
                    <a:pt x="237282" y="278297"/>
                  </a:lnTo>
                  <a:lnTo>
                    <a:pt x="238866" y="273531"/>
                  </a:lnTo>
                  <a:lnTo>
                    <a:pt x="240846" y="269558"/>
                  </a:lnTo>
                  <a:lnTo>
                    <a:pt x="243617" y="265189"/>
                  </a:lnTo>
                  <a:lnTo>
                    <a:pt x="245597" y="262011"/>
                  </a:lnTo>
                  <a:lnTo>
                    <a:pt x="248765" y="258436"/>
                  </a:lnTo>
                  <a:lnTo>
                    <a:pt x="251537" y="255655"/>
                  </a:lnTo>
                  <a:lnTo>
                    <a:pt x="255100" y="252477"/>
                  </a:lnTo>
                  <a:lnTo>
                    <a:pt x="258268" y="250491"/>
                  </a:lnTo>
                  <a:lnTo>
                    <a:pt x="243221" y="250491"/>
                  </a:lnTo>
                  <a:lnTo>
                    <a:pt x="231342" y="250888"/>
                  </a:lnTo>
                  <a:lnTo>
                    <a:pt x="221443" y="251683"/>
                  </a:lnTo>
                  <a:lnTo>
                    <a:pt x="228175" y="248108"/>
                  </a:lnTo>
                  <a:lnTo>
                    <a:pt x="235302" y="243341"/>
                  </a:lnTo>
                  <a:lnTo>
                    <a:pt x="242825" y="238177"/>
                  </a:lnTo>
                  <a:lnTo>
                    <a:pt x="249953" y="232615"/>
                  </a:lnTo>
                  <a:lnTo>
                    <a:pt x="263811" y="222287"/>
                  </a:lnTo>
                  <a:lnTo>
                    <a:pt x="270147" y="217520"/>
                  </a:lnTo>
                  <a:lnTo>
                    <a:pt x="276086" y="214343"/>
                  </a:lnTo>
                  <a:lnTo>
                    <a:pt x="291925" y="206398"/>
                  </a:lnTo>
                  <a:lnTo>
                    <a:pt x="307367" y="199645"/>
                  </a:lnTo>
                  <a:lnTo>
                    <a:pt x="322810" y="194481"/>
                  </a:lnTo>
                  <a:lnTo>
                    <a:pt x="337461" y="189714"/>
                  </a:lnTo>
                  <a:lnTo>
                    <a:pt x="351715" y="186139"/>
                  </a:lnTo>
                  <a:lnTo>
                    <a:pt x="365574" y="183756"/>
                  </a:lnTo>
                  <a:lnTo>
                    <a:pt x="379037" y="182167"/>
                  </a:lnTo>
                  <a:lnTo>
                    <a:pt x="392103" y="180975"/>
                  </a:lnTo>
                  <a:close/>
                  <a:moveTo>
                    <a:pt x="958250" y="0"/>
                  </a:moveTo>
                  <a:lnTo>
                    <a:pt x="974507" y="0"/>
                  </a:lnTo>
                  <a:lnTo>
                    <a:pt x="989971" y="397"/>
                  </a:lnTo>
                  <a:lnTo>
                    <a:pt x="1004642" y="1986"/>
                  </a:lnTo>
                  <a:lnTo>
                    <a:pt x="1018917" y="4369"/>
                  </a:lnTo>
                  <a:lnTo>
                    <a:pt x="1032795" y="6752"/>
                  </a:lnTo>
                  <a:lnTo>
                    <a:pt x="1045880" y="9929"/>
                  </a:lnTo>
                  <a:lnTo>
                    <a:pt x="1058172" y="13900"/>
                  </a:lnTo>
                  <a:lnTo>
                    <a:pt x="1070067" y="18269"/>
                  </a:lnTo>
                  <a:lnTo>
                    <a:pt x="1081170" y="22241"/>
                  </a:lnTo>
                  <a:lnTo>
                    <a:pt x="1091876" y="27404"/>
                  </a:lnTo>
                  <a:lnTo>
                    <a:pt x="1101392" y="32170"/>
                  </a:lnTo>
                  <a:lnTo>
                    <a:pt x="1110908" y="36936"/>
                  </a:lnTo>
                  <a:lnTo>
                    <a:pt x="1119235" y="42099"/>
                  </a:lnTo>
                  <a:lnTo>
                    <a:pt x="1127166" y="47262"/>
                  </a:lnTo>
                  <a:lnTo>
                    <a:pt x="1134303" y="52425"/>
                  </a:lnTo>
                  <a:lnTo>
                    <a:pt x="1140647" y="56794"/>
                  </a:lnTo>
                  <a:lnTo>
                    <a:pt x="1151353" y="65531"/>
                  </a:lnTo>
                  <a:lnTo>
                    <a:pt x="1159283" y="72680"/>
                  </a:lnTo>
                  <a:lnTo>
                    <a:pt x="1165628" y="78240"/>
                  </a:lnTo>
                  <a:lnTo>
                    <a:pt x="1163645" y="83006"/>
                  </a:lnTo>
                  <a:lnTo>
                    <a:pt x="1160473" y="88567"/>
                  </a:lnTo>
                  <a:lnTo>
                    <a:pt x="1156904" y="94921"/>
                  </a:lnTo>
                  <a:lnTo>
                    <a:pt x="1151749" y="102467"/>
                  </a:lnTo>
                  <a:lnTo>
                    <a:pt x="1145802" y="110410"/>
                  </a:lnTo>
                  <a:lnTo>
                    <a:pt x="1141837" y="114779"/>
                  </a:lnTo>
                  <a:lnTo>
                    <a:pt x="1138268" y="118354"/>
                  </a:lnTo>
                  <a:lnTo>
                    <a:pt x="1133906" y="122722"/>
                  </a:lnTo>
                  <a:lnTo>
                    <a:pt x="1129545" y="126694"/>
                  </a:lnTo>
                  <a:lnTo>
                    <a:pt x="1124786" y="130268"/>
                  </a:lnTo>
                  <a:lnTo>
                    <a:pt x="1119632" y="134240"/>
                  </a:lnTo>
                  <a:lnTo>
                    <a:pt x="1114081" y="137020"/>
                  </a:lnTo>
                  <a:lnTo>
                    <a:pt x="1108133" y="140197"/>
                  </a:lnTo>
                  <a:lnTo>
                    <a:pt x="1101789" y="142580"/>
                  </a:lnTo>
                  <a:lnTo>
                    <a:pt x="1095841" y="144566"/>
                  </a:lnTo>
                  <a:lnTo>
                    <a:pt x="1089100" y="146552"/>
                  </a:lnTo>
                  <a:lnTo>
                    <a:pt x="1081170" y="147743"/>
                  </a:lnTo>
                  <a:lnTo>
                    <a:pt x="1073636" y="148140"/>
                  </a:lnTo>
                  <a:lnTo>
                    <a:pt x="1066102" y="148140"/>
                  </a:lnTo>
                  <a:lnTo>
                    <a:pt x="1057775" y="147743"/>
                  </a:lnTo>
                  <a:lnTo>
                    <a:pt x="1049052" y="145758"/>
                  </a:lnTo>
                  <a:lnTo>
                    <a:pt x="1039932" y="143772"/>
                  </a:lnTo>
                  <a:lnTo>
                    <a:pt x="1030812" y="140992"/>
                  </a:lnTo>
                  <a:lnTo>
                    <a:pt x="1021296" y="136623"/>
                  </a:lnTo>
                  <a:lnTo>
                    <a:pt x="1010590" y="131857"/>
                  </a:lnTo>
                  <a:lnTo>
                    <a:pt x="998695" y="126297"/>
                  </a:lnTo>
                  <a:lnTo>
                    <a:pt x="987196" y="121134"/>
                  </a:lnTo>
                  <a:lnTo>
                    <a:pt x="1011383" y="133446"/>
                  </a:lnTo>
                  <a:lnTo>
                    <a:pt x="1035571" y="144566"/>
                  </a:lnTo>
                  <a:lnTo>
                    <a:pt x="1047070" y="150126"/>
                  </a:lnTo>
                  <a:lnTo>
                    <a:pt x="1058172" y="155289"/>
                  </a:lnTo>
                  <a:lnTo>
                    <a:pt x="1069274" y="159261"/>
                  </a:lnTo>
                  <a:lnTo>
                    <a:pt x="1079980" y="163233"/>
                  </a:lnTo>
                  <a:lnTo>
                    <a:pt x="1090290" y="166807"/>
                  </a:lnTo>
                  <a:lnTo>
                    <a:pt x="1099806" y="169190"/>
                  </a:lnTo>
                  <a:lnTo>
                    <a:pt x="1109322" y="170381"/>
                  </a:lnTo>
                  <a:lnTo>
                    <a:pt x="1118046" y="171176"/>
                  </a:lnTo>
                  <a:lnTo>
                    <a:pt x="1122011" y="171176"/>
                  </a:lnTo>
                  <a:lnTo>
                    <a:pt x="1126373" y="170779"/>
                  </a:lnTo>
                  <a:lnTo>
                    <a:pt x="1130338" y="169984"/>
                  </a:lnTo>
                  <a:lnTo>
                    <a:pt x="1133906" y="169190"/>
                  </a:lnTo>
                  <a:lnTo>
                    <a:pt x="1137475" y="167998"/>
                  </a:lnTo>
                  <a:lnTo>
                    <a:pt x="1141044" y="166013"/>
                  </a:lnTo>
                  <a:lnTo>
                    <a:pt x="1144612" y="164027"/>
                  </a:lnTo>
                  <a:lnTo>
                    <a:pt x="1147388" y="162041"/>
                  </a:lnTo>
                  <a:lnTo>
                    <a:pt x="1148181" y="170381"/>
                  </a:lnTo>
                  <a:lnTo>
                    <a:pt x="1148974" y="178325"/>
                  </a:lnTo>
                  <a:lnTo>
                    <a:pt x="1150163" y="193417"/>
                  </a:lnTo>
                  <a:lnTo>
                    <a:pt x="1149767" y="208112"/>
                  </a:lnTo>
                  <a:lnTo>
                    <a:pt x="1148577" y="222012"/>
                  </a:lnTo>
                  <a:lnTo>
                    <a:pt x="1150163" y="220424"/>
                  </a:lnTo>
                  <a:lnTo>
                    <a:pt x="1151353" y="219232"/>
                  </a:lnTo>
                  <a:lnTo>
                    <a:pt x="1152543" y="218835"/>
                  </a:lnTo>
                  <a:lnTo>
                    <a:pt x="1154129" y="218438"/>
                  </a:lnTo>
                  <a:lnTo>
                    <a:pt x="1155715" y="218835"/>
                  </a:lnTo>
                  <a:lnTo>
                    <a:pt x="1157697" y="219629"/>
                  </a:lnTo>
                  <a:lnTo>
                    <a:pt x="1159283" y="222012"/>
                  </a:lnTo>
                  <a:lnTo>
                    <a:pt x="1160869" y="223998"/>
                  </a:lnTo>
                  <a:lnTo>
                    <a:pt x="1162059" y="226778"/>
                  </a:lnTo>
                  <a:lnTo>
                    <a:pt x="1164041" y="230750"/>
                  </a:lnTo>
                  <a:lnTo>
                    <a:pt x="1166421" y="239090"/>
                  </a:lnTo>
                  <a:lnTo>
                    <a:pt x="1168403" y="249813"/>
                  </a:lnTo>
                  <a:lnTo>
                    <a:pt x="1169989" y="261728"/>
                  </a:lnTo>
                  <a:lnTo>
                    <a:pt x="1171179" y="275232"/>
                  </a:lnTo>
                  <a:lnTo>
                    <a:pt x="1171575" y="289529"/>
                  </a:lnTo>
                  <a:lnTo>
                    <a:pt x="1171179" y="303827"/>
                  </a:lnTo>
                  <a:lnTo>
                    <a:pt x="1169989" y="316933"/>
                  </a:lnTo>
                  <a:lnTo>
                    <a:pt x="1168403" y="328848"/>
                  </a:lnTo>
                  <a:lnTo>
                    <a:pt x="1166421" y="339174"/>
                  </a:lnTo>
                  <a:lnTo>
                    <a:pt x="1164041" y="347912"/>
                  </a:lnTo>
                  <a:lnTo>
                    <a:pt x="1162059" y="351486"/>
                  </a:lnTo>
                  <a:lnTo>
                    <a:pt x="1160869" y="354266"/>
                  </a:lnTo>
                  <a:lnTo>
                    <a:pt x="1159283" y="357047"/>
                  </a:lnTo>
                  <a:lnTo>
                    <a:pt x="1157697" y="358635"/>
                  </a:lnTo>
                  <a:lnTo>
                    <a:pt x="1155715" y="359827"/>
                  </a:lnTo>
                  <a:lnTo>
                    <a:pt x="1154129" y="360224"/>
                  </a:lnTo>
                  <a:lnTo>
                    <a:pt x="1152146" y="359827"/>
                  </a:lnTo>
                  <a:lnTo>
                    <a:pt x="1150560" y="358635"/>
                  </a:lnTo>
                  <a:lnTo>
                    <a:pt x="1148577" y="356649"/>
                  </a:lnTo>
                  <a:lnTo>
                    <a:pt x="1146991" y="353869"/>
                  </a:lnTo>
                  <a:lnTo>
                    <a:pt x="1145405" y="351089"/>
                  </a:lnTo>
                  <a:lnTo>
                    <a:pt x="1144216" y="346720"/>
                  </a:lnTo>
                  <a:lnTo>
                    <a:pt x="1141440" y="337586"/>
                  </a:lnTo>
                  <a:lnTo>
                    <a:pt x="1139854" y="350295"/>
                  </a:lnTo>
                  <a:lnTo>
                    <a:pt x="1137871" y="361812"/>
                  </a:lnTo>
                  <a:lnTo>
                    <a:pt x="1135096" y="373727"/>
                  </a:lnTo>
                  <a:lnTo>
                    <a:pt x="1132320" y="385245"/>
                  </a:lnTo>
                  <a:lnTo>
                    <a:pt x="1128752" y="395968"/>
                  </a:lnTo>
                  <a:lnTo>
                    <a:pt x="1125183" y="407089"/>
                  </a:lnTo>
                  <a:lnTo>
                    <a:pt x="1120821" y="417812"/>
                  </a:lnTo>
                  <a:lnTo>
                    <a:pt x="1116460" y="427741"/>
                  </a:lnTo>
                  <a:lnTo>
                    <a:pt x="1111701" y="437273"/>
                  </a:lnTo>
                  <a:lnTo>
                    <a:pt x="1106547" y="446805"/>
                  </a:lnTo>
                  <a:lnTo>
                    <a:pt x="1100996" y="455939"/>
                  </a:lnTo>
                  <a:lnTo>
                    <a:pt x="1095444" y="464280"/>
                  </a:lnTo>
                  <a:lnTo>
                    <a:pt x="1089497" y="473017"/>
                  </a:lnTo>
                  <a:lnTo>
                    <a:pt x="1083152" y="480960"/>
                  </a:lnTo>
                  <a:lnTo>
                    <a:pt x="1076808" y="488506"/>
                  </a:lnTo>
                  <a:lnTo>
                    <a:pt x="1070464" y="495655"/>
                  </a:lnTo>
                  <a:lnTo>
                    <a:pt x="1063723" y="502407"/>
                  </a:lnTo>
                  <a:lnTo>
                    <a:pt x="1056586" y="509159"/>
                  </a:lnTo>
                  <a:lnTo>
                    <a:pt x="1049845" y="515116"/>
                  </a:lnTo>
                  <a:lnTo>
                    <a:pt x="1042708" y="520676"/>
                  </a:lnTo>
                  <a:lnTo>
                    <a:pt x="1035174" y="525442"/>
                  </a:lnTo>
                  <a:lnTo>
                    <a:pt x="1028037" y="530605"/>
                  </a:lnTo>
                  <a:lnTo>
                    <a:pt x="1020503" y="534974"/>
                  </a:lnTo>
                  <a:lnTo>
                    <a:pt x="1012969" y="538549"/>
                  </a:lnTo>
                  <a:lnTo>
                    <a:pt x="1005832" y="542520"/>
                  </a:lnTo>
                  <a:lnTo>
                    <a:pt x="998298" y="545300"/>
                  </a:lnTo>
                  <a:lnTo>
                    <a:pt x="991161" y="548081"/>
                  </a:lnTo>
                  <a:lnTo>
                    <a:pt x="984024" y="550067"/>
                  </a:lnTo>
                  <a:lnTo>
                    <a:pt x="976886" y="551655"/>
                  </a:lnTo>
                  <a:lnTo>
                    <a:pt x="969749" y="553244"/>
                  </a:lnTo>
                  <a:lnTo>
                    <a:pt x="962612" y="554038"/>
                  </a:lnTo>
                  <a:lnTo>
                    <a:pt x="955871" y="554038"/>
                  </a:lnTo>
                  <a:lnTo>
                    <a:pt x="950320" y="553641"/>
                  </a:lnTo>
                  <a:lnTo>
                    <a:pt x="944372" y="553244"/>
                  </a:lnTo>
                  <a:lnTo>
                    <a:pt x="938424" y="551655"/>
                  </a:lnTo>
                  <a:lnTo>
                    <a:pt x="932080" y="549669"/>
                  </a:lnTo>
                  <a:lnTo>
                    <a:pt x="925736" y="547683"/>
                  </a:lnTo>
                  <a:lnTo>
                    <a:pt x="919788" y="544903"/>
                  </a:lnTo>
                  <a:lnTo>
                    <a:pt x="913047" y="541726"/>
                  </a:lnTo>
                  <a:lnTo>
                    <a:pt x="906307" y="538151"/>
                  </a:lnTo>
                  <a:lnTo>
                    <a:pt x="898773" y="534180"/>
                  </a:lnTo>
                  <a:lnTo>
                    <a:pt x="892429" y="529811"/>
                  </a:lnTo>
                  <a:lnTo>
                    <a:pt x="884895" y="524648"/>
                  </a:lnTo>
                  <a:lnTo>
                    <a:pt x="877758" y="519882"/>
                  </a:lnTo>
                  <a:lnTo>
                    <a:pt x="870620" y="513925"/>
                  </a:lnTo>
                  <a:lnTo>
                    <a:pt x="863880" y="507967"/>
                  </a:lnTo>
                  <a:lnTo>
                    <a:pt x="856742" y="501613"/>
                  </a:lnTo>
                  <a:lnTo>
                    <a:pt x="849605" y="494861"/>
                  </a:lnTo>
                  <a:lnTo>
                    <a:pt x="842864" y="487712"/>
                  </a:lnTo>
                  <a:lnTo>
                    <a:pt x="836124" y="480166"/>
                  </a:lnTo>
                  <a:lnTo>
                    <a:pt x="829383" y="472223"/>
                  </a:lnTo>
                  <a:lnTo>
                    <a:pt x="823039" y="463883"/>
                  </a:lnTo>
                  <a:lnTo>
                    <a:pt x="816694" y="455542"/>
                  </a:lnTo>
                  <a:lnTo>
                    <a:pt x="810350" y="446805"/>
                  </a:lnTo>
                  <a:lnTo>
                    <a:pt x="804799" y="438067"/>
                  </a:lnTo>
                  <a:lnTo>
                    <a:pt x="798851" y="428535"/>
                  </a:lnTo>
                  <a:lnTo>
                    <a:pt x="793300" y="419004"/>
                  </a:lnTo>
                  <a:lnTo>
                    <a:pt x="788145" y="409075"/>
                  </a:lnTo>
                  <a:lnTo>
                    <a:pt x="782991" y="399146"/>
                  </a:lnTo>
                  <a:lnTo>
                    <a:pt x="778629" y="388819"/>
                  </a:lnTo>
                  <a:lnTo>
                    <a:pt x="774267" y="378493"/>
                  </a:lnTo>
                  <a:lnTo>
                    <a:pt x="770699" y="367770"/>
                  </a:lnTo>
                  <a:lnTo>
                    <a:pt x="767130" y="357047"/>
                  </a:lnTo>
                  <a:lnTo>
                    <a:pt x="763958" y="345529"/>
                  </a:lnTo>
                  <a:lnTo>
                    <a:pt x="761579" y="353075"/>
                  </a:lnTo>
                  <a:lnTo>
                    <a:pt x="759993" y="355855"/>
                  </a:lnTo>
                  <a:lnTo>
                    <a:pt x="758803" y="358635"/>
                  </a:lnTo>
                  <a:lnTo>
                    <a:pt x="757614" y="360621"/>
                  </a:lnTo>
                  <a:lnTo>
                    <a:pt x="755631" y="362210"/>
                  </a:lnTo>
                  <a:lnTo>
                    <a:pt x="754045" y="363401"/>
                  </a:lnTo>
                  <a:lnTo>
                    <a:pt x="752459" y="363798"/>
                  </a:lnTo>
                  <a:lnTo>
                    <a:pt x="750873" y="363401"/>
                  </a:lnTo>
                  <a:lnTo>
                    <a:pt x="748890" y="361812"/>
                  </a:lnTo>
                  <a:lnTo>
                    <a:pt x="747304" y="360224"/>
                  </a:lnTo>
                  <a:lnTo>
                    <a:pt x="745718" y="357841"/>
                  </a:lnTo>
                  <a:lnTo>
                    <a:pt x="744528" y="354664"/>
                  </a:lnTo>
                  <a:lnTo>
                    <a:pt x="742546" y="351486"/>
                  </a:lnTo>
                  <a:lnTo>
                    <a:pt x="740167" y="342352"/>
                  </a:lnTo>
                  <a:lnTo>
                    <a:pt x="738184" y="332423"/>
                  </a:lnTo>
                  <a:lnTo>
                    <a:pt x="736202" y="320111"/>
                  </a:lnTo>
                  <a:lnTo>
                    <a:pt x="735409" y="307004"/>
                  </a:lnTo>
                  <a:lnTo>
                    <a:pt x="735012" y="292707"/>
                  </a:lnTo>
                  <a:lnTo>
                    <a:pt x="735409" y="278409"/>
                  </a:lnTo>
                  <a:lnTo>
                    <a:pt x="736202" y="264905"/>
                  </a:lnTo>
                  <a:lnTo>
                    <a:pt x="738184" y="252991"/>
                  </a:lnTo>
                  <a:lnTo>
                    <a:pt x="740167" y="242665"/>
                  </a:lnTo>
                  <a:lnTo>
                    <a:pt x="742546" y="233927"/>
                  </a:lnTo>
                  <a:lnTo>
                    <a:pt x="744528" y="230353"/>
                  </a:lnTo>
                  <a:lnTo>
                    <a:pt x="745718" y="227175"/>
                  </a:lnTo>
                  <a:lnTo>
                    <a:pt x="747304" y="224792"/>
                  </a:lnTo>
                  <a:lnTo>
                    <a:pt x="748890" y="223204"/>
                  </a:lnTo>
                  <a:lnTo>
                    <a:pt x="750873" y="222409"/>
                  </a:lnTo>
                  <a:lnTo>
                    <a:pt x="752459" y="222012"/>
                  </a:lnTo>
                  <a:lnTo>
                    <a:pt x="753648" y="222409"/>
                  </a:lnTo>
                  <a:lnTo>
                    <a:pt x="754441" y="222807"/>
                  </a:lnTo>
                  <a:lnTo>
                    <a:pt x="754838" y="213275"/>
                  </a:lnTo>
                  <a:lnTo>
                    <a:pt x="755631" y="204140"/>
                  </a:lnTo>
                  <a:lnTo>
                    <a:pt x="756424" y="195800"/>
                  </a:lnTo>
                  <a:lnTo>
                    <a:pt x="758010" y="187856"/>
                  </a:lnTo>
                  <a:lnTo>
                    <a:pt x="757217" y="177927"/>
                  </a:lnTo>
                  <a:lnTo>
                    <a:pt x="756424" y="168793"/>
                  </a:lnTo>
                  <a:lnTo>
                    <a:pt x="756424" y="160055"/>
                  </a:lnTo>
                  <a:lnTo>
                    <a:pt x="757217" y="151318"/>
                  </a:lnTo>
                  <a:lnTo>
                    <a:pt x="758010" y="143772"/>
                  </a:lnTo>
                  <a:lnTo>
                    <a:pt x="759200" y="136226"/>
                  </a:lnTo>
                  <a:lnTo>
                    <a:pt x="760389" y="129474"/>
                  </a:lnTo>
                  <a:lnTo>
                    <a:pt x="762372" y="123119"/>
                  </a:lnTo>
                  <a:lnTo>
                    <a:pt x="764751" y="117162"/>
                  </a:lnTo>
                  <a:lnTo>
                    <a:pt x="767130" y="111602"/>
                  </a:lnTo>
                  <a:lnTo>
                    <a:pt x="769906" y="106836"/>
                  </a:lnTo>
                  <a:lnTo>
                    <a:pt x="773078" y="102070"/>
                  </a:lnTo>
                  <a:lnTo>
                    <a:pt x="776646" y="97701"/>
                  </a:lnTo>
                  <a:lnTo>
                    <a:pt x="780215" y="94127"/>
                  </a:lnTo>
                  <a:lnTo>
                    <a:pt x="784577" y="90552"/>
                  </a:lnTo>
                  <a:lnTo>
                    <a:pt x="788542" y="87772"/>
                  </a:lnTo>
                  <a:lnTo>
                    <a:pt x="769113" y="88169"/>
                  </a:lnTo>
                  <a:lnTo>
                    <a:pt x="754441" y="88567"/>
                  </a:lnTo>
                  <a:lnTo>
                    <a:pt x="741753" y="89361"/>
                  </a:lnTo>
                  <a:lnTo>
                    <a:pt x="746115" y="86978"/>
                  </a:lnTo>
                  <a:lnTo>
                    <a:pt x="750873" y="84198"/>
                  </a:lnTo>
                  <a:lnTo>
                    <a:pt x="759993" y="79035"/>
                  </a:lnTo>
                  <a:lnTo>
                    <a:pt x="768716" y="72283"/>
                  </a:lnTo>
                  <a:lnTo>
                    <a:pt x="778232" y="65531"/>
                  </a:lnTo>
                  <a:lnTo>
                    <a:pt x="795283" y="52425"/>
                  </a:lnTo>
                  <a:lnTo>
                    <a:pt x="803609" y="46468"/>
                  </a:lnTo>
                  <a:lnTo>
                    <a:pt x="810747" y="42099"/>
                  </a:lnTo>
                  <a:lnTo>
                    <a:pt x="821453" y="36936"/>
                  </a:lnTo>
                  <a:lnTo>
                    <a:pt x="830969" y="32567"/>
                  </a:lnTo>
                  <a:lnTo>
                    <a:pt x="841278" y="27801"/>
                  </a:lnTo>
                  <a:lnTo>
                    <a:pt x="850795" y="23829"/>
                  </a:lnTo>
                  <a:lnTo>
                    <a:pt x="860707" y="20255"/>
                  </a:lnTo>
                  <a:lnTo>
                    <a:pt x="870224" y="16681"/>
                  </a:lnTo>
                  <a:lnTo>
                    <a:pt x="879740" y="13900"/>
                  </a:lnTo>
                  <a:lnTo>
                    <a:pt x="888860" y="11518"/>
                  </a:lnTo>
                  <a:lnTo>
                    <a:pt x="897980" y="8737"/>
                  </a:lnTo>
                  <a:lnTo>
                    <a:pt x="907100" y="6752"/>
                  </a:lnTo>
                  <a:lnTo>
                    <a:pt x="915823" y="5163"/>
                  </a:lnTo>
                  <a:lnTo>
                    <a:pt x="924546" y="3177"/>
                  </a:lnTo>
                  <a:lnTo>
                    <a:pt x="941993" y="1191"/>
                  </a:lnTo>
                  <a:lnTo>
                    <a:pt x="958250" y="0"/>
                  </a:lnTo>
                  <a:close/>
                </a:path>
              </a:pathLst>
            </a:custGeom>
            <a:solidFill>
              <a:srgbClr val="011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500">
                <a:solidFill>
                  <a:srgbClr val="00B0F0"/>
                </a:solidFill>
              </a:endParaRPr>
            </a:p>
          </p:txBody>
        </p:sp>
      </p:grpSp>
      <p:sp>
        <p:nvSpPr>
          <p:cNvPr id="66" name="任意多边形 47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0215" y="5829300"/>
            <a:ext cx="12171571" cy="1028700"/>
          </a:xfrm>
          <a:custGeom>
            <a:avLst/>
            <a:gdLst>
              <a:gd name="connsiteX0" fmla="*/ 6122298 w 12171571"/>
              <a:gd name="connsiteY0" fmla="*/ 0 h 1028700"/>
              <a:gd name="connsiteX1" fmla="*/ 6247235 w 12171571"/>
              <a:gd name="connsiteY1" fmla="*/ 249874 h 1028700"/>
              <a:gd name="connsiteX2" fmla="*/ 7125923 w 12171571"/>
              <a:gd name="connsiteY2" fmla="*/ 261978 h 1028700"/>
              <a:gd name="connsiteX3" fmla="*/ 12117975 w 12171571"/>
              <a:gd name="connsiteY3" fmla="*/ 993662 h 1028700"/>
              <a:gd name="connsiteX4" fmla="*/ 12171571 w 12171571"/>
              <a:gd name="connsiteY4" fmla="*/ 1028700 h 1028700"/>
              <a:gd name="connsiteX5" fmla="*/ 0 w 12171571"/>
              <a:gd name="connsiteY5" fmla="*/ 1028700 h 1028700"/>
              <a:gd name="connsiteX6" fmla="*/ 53596 w 12171571"/>
              <a:gd name="connsiteY6" fmla="*/ 993662 h 1028700"/>
              <a:gd name="connsiteX7" fmla="*/ 5045649 w 12171571"/>
              <a:gd name="connsiteY7" fmla="*/ 261978 h 1028700"/>
              <a:gd name="connsiteX8" fmla="*/ 5997868 w 12171571"/>
              <a:gd name="connsiteY8" fmla="*/ 248861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71571" h="1028700">
                <a:moveTo>
                  <a:pt x="6122298" y="0"/>
                </a:moveTo>
                <a:lnTo>
                  <a:pt x="6247235" y="249874"/>
                </a:lnTo>
                <a:lnTo>
                  <a:pt x="7125923" y="261978"/>
                </a:lnTo>
                <a:cubicBezTo>
                  <a:pt x="9494623" y="327953"/>
                  <a:pt x="11418240" y="615485"/>
                  <a:pt x="12117975" y="993662"/>
                </a:cubicBezTo>
                <a:lnTo>
                  <a:pt x="12171571" y="1028700"/>
                </a:lnTo>
                <a:lnTo>
                  <a:pt x="0" y="1028700"/>
                </a:lnTo>
                <a:lnTo>
                  <a:pt x="53596" y="993662"/>
                </a:lnTo>
                <a:cubicBezTo>
                  <a:pt x="753331" y="615485"/>
                  <a:pt x="2676948" y="327953"/>
                  <a:pt x="5045649" y="261978"/>
                </a:cubicBezTo>
                <a:lnTo>
                  <a:pt x="5997868" y="2488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84D7719F-31D0-4399-9AF9-3F13BFE1A891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41900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de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decel="100000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decel="10000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decel="100000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186876" y="2439091"/>
            <a:ext cx="2182584" cy="2182586"/>
          </a:xfrm>
          <a:prstGeom prst="ellipse">
            <a:avLst/>
          </a:prstGeom>
          <a:noFill/>
          <a:ln w="1905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919085" y="2989565"/>
            <a:ext cx="6227885" cy="1139000"/>
            <a:chOff x="7333738" y="1313203"/>
            <a:chExt cx="4296546" cy="1139000"/>
          </a:xfrm>
        </p:grpSpPr>
        <p:sp>
          <p:nvSpPr>
            <p:cNvPr id="6" name="TextBox 62"/>
            <p:cNvSpPr txBox="1"/>
            <p:nvPr/>
          </p:nvSpPr>
          <p:spPr>
            <a:xfrm>
              <a:off x="7333738" y="1990538"/>
              <a:ext cx="4050713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amet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consectetuer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adipiscing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elit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. Maecenas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porttitor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congue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massa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, magna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sed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pulvinar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337793" y="1313203"/>
              <a:ext cx="429249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MORE THAN TEMPLATE</a:t>
              </a:r>
            </a:p>
          </p:txBody>
        </p:sp>
      </p:grpSp>
      <p:sp>
        <p:nvSpPr>
          <p:cNvPr id="8" name="矩形 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547674" y="2868664"/>
            <a:ext cx="1461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04</a:t>
            </a:r>
          </a:p>
        </p:txBody>
      </p:sp>
      <p:sp>
        <p:nvSpPr>
          <p:cNvPr id="9" name="任意多边形 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3325089" y="1826899"/>
            <a:ext cx="1009404" cy="799448"/>
          </a:xfrm>
          <a:custGeom>
            <a:avLst/>
            <a:gdLst>
              <a:gd name="connsiteX0" fmla="*/ 0 w 1484416"/>
              <a:gd name="connsiteY0" fmla="*/ 1175658 h 1175658"/>
              <a:gd name="connsiteX1" fmla="*/ 593767 w 1484416"/>
              <a:gd name="connsiteY1" fmla="*/ 0 h 1175658"/>
              <a:gd name="connsiteX2" fmla="*/ 1484416 w 1484416"/>
              <a:gd name="connsiteY2" fmla="*/ 190006 h 1175658"/>
              <a:gd name="connsiteX3" fmla="*/ 0 w 1484416"/>
              <a:gd name="connsiteY3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16" h="1175658">
                <a:moveTo>
                  <a:pt x="0" y="1175658"/>
                </a:moveTo>
                <a:lnTo>
                  <a:pt x="593767" y="0"/>
                </a:lnTo>
                <a:lnTo>
                  <a:pt x="1484416" y="190006"/>
                </a:lnTo>
                <a:lnTo>
                  <a:pt x="0" y="1175658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0800000">
            <a:off x="2090055" y="4459592"/>
            <a:ext cx="1009404" cy="799448"/>
          </a:xfrm>
          <a:custGeom>
            <a:avLst/>
            <a:gdLst>
              <a:gd name="connsiteX0" fmla="*/ 0 w 1484416"/>
              <a:gd name="connsiteY0" fmla="*/ 1175658 h 1175658"/>
              <a:gd name="connsiteX1" fmla="*/ 593767 w 1484416"/>
              <a:gd name="connsiteY1" fmla="*/ 0 h 1175658"/>
              <a:gd name="connsiteX2" fmla="*/ 1484416 w 1484416"/>
              <a:gd name="connsiteY2" fmla="*/ 190006 h 1175658"/>
              <a:gd name="connsiteX3" fmla="*/ 0 w 1484416"/>
              <a:gd name="connsiteY3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16" h="1175658">
                <a:moveTo>
                  <a:pt x="0" y="1175658"/>
                </a:moveTo>
                <a:lnTo>
                  <a:pt x="593767" y="0"/>
                </a:lnTo>
                <a:lnTo>
                  <a:pt x="1484416" y="190006"/>
                </a:lnTo>
                <a:lnTo>
                  <a:pt x="0" y="1175658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4500000">
            <a:off x="2179890" y="2689095"/>
            <a:ext cx="383810" cy="330871"/>
          </a:xfrm>
          <a:prstGeom prst="triangl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7100000">
            <a:off x="3962207" y="4101587"/>
            <a:ext cx="383810" cy="330871"/>
          </a:xfrm>
          <a:prstGeom prst="triangl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ChangeAspect="1"/>
          </p:cNvSpPr>
          <p:nvPr/>
        </p:nvSpPr>
        <p:spPr bwMode="auto">
          <a:xfrm rot="2331492">
            <a:off x="-1959880" y="2178935"/>
            <a:ext cx="360000" cy="31180"/>
          </a:xfrm>
          <a:custGeom>
            <a:avLst/>
            <a:gdLst>
              <a:gd name="connsiteX0" fmla="*/ 2974779 w 3052990"/>
              <a:gd name="connsiteY0" fmla="*/ 40802 h 264421"/>
              <a:gd name="connsiteX1" fmla="*/ 3052987 w 3052990"/>
              <a:gd name="connsiteY1" fmla="*/ 134346 h 264421"/>
              <a:gd name="connsiteX2" fmla="*/ 2780656 w 3052990"/>
              <a:gd name="connsiteY2" fmla="*/ 264421 h 264421"/>
              <a:gd name="connsiteX3" fmla="*/ 2589156 w 3052990"/>
              <a:gd name="connsiteY3" fmla="*/ 223141 h 264421"/>
              <a:gd name="connsiteX4" fmla="*/ 2531547 w 3052990"/>
              <a:gd name="connsiteY4" fmla="*/ 180623 h 264421"/>
              <a:gd name="connsiteX5" fmla="*/ 2328028 w 3052990"/>
              <a:gd name="connsiteY5" fmla="*/ 191386 h 264421"/>
              <a:gd name="connsiteX6" fmla="*/ 1772601 w 3052990"/>
              <a:gd name="connsiteY6" fmla="*/ 211906 h 264421"/>
              <a:gd name="connsiteX7" fmla="*/ 21899 w 3052990"/>
              <a:gd name="connsiteY7" fmla="*/ 197228 h 264421"/>
              <a:gd name="connsiteX8" fmla="*/ 1259464 w 3052990"/>
              <a:gd name="connsiteY8" fmla="*/ 100664 h 264421"/>
              <a:gd name="connsiteX9" fmla="*/ 2382580 w 3052990"/>
              <a:gd name="connsiteY9" fmla="*/ 88304 h 264421"/>
              <a:gd name="connsiteX10" fmla="*/ 2527684 w 3052990"/>
              <a:gd name="connsiteY10" fmla="*/ 90448 h 264421"/>
              <a:gd name="connsiteX11" fmla="*/ 2533044 w 3052990"/>
              <a:gd name="connsiteY11" fmla="*/ 78081 h 264421"/>
              <a:gd name="connsiteX12" fmla="*/ 2784694 w 3052990"/>
              <a:gd name="connsiteY12" fmla="*/ 46 h 264421"/>
              <a:gd name="connsiteX13" fmla="*/ 2974779 w 3052990"/>
              <a:gd name="connsiteY13" fmla="*/ 40802 h 26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2990" h="264421">
                <a:moveTo>
                  <a:pt x="2974779" y="40802"/>
                </a:moveTo>
                <a:cubicBezTo>
                  <a:pt x="3023403" y="65247"/>
                  <a:pt x="3053382" y="98489"/>
                  <a:pt x="3052987" y="134346"/>
                </a:cubicBezTo>
                <a:cubicBezTo>
                  <a:pt x="3051596" y="207684"/>
                  <a:pt x="2929636" y="264128"/>
                  <a:pt x="2780656" y="264421"/>
                </a:cubicBezTo>
                <a:cubicBezTo>
                  <a:pt x="2705658" y="263457"/>
                  <a:pt x="2637983" y="247660"/>
                  <a:pt x="2589156" y="223141"/>
                </a:cubicBezTo>
                <a:lnTo>
                  <a:pt x="2531547" y="180623"/>
                </a:lnTo>
                <a:lnTo>
                  <a:pt x="2328028" y="191386"/>
                </a:lnTo>
                <a:cubicBezTo>
                  <a:pt x="2163742" y="199111"/>
                  <a:pt x="1976347" y="206112"/>
                  <a:pt x="1772601" y="211906"/>
                </a:cubicBezTo>
                <a:cubicBezTo>
                  <a:pt x="947558" y="234309"/>
                  <a:pt x="162760" y="227356"/>
                  <a:pt x="21899" y="197228"/>
                </a:cubicBezTo>
                <a:cubicBezTo>
                  <a:pt x="-118962" y="166328"/>
                  <a:pt x="434421" y="123067"/>
                  <a:pt x="1259464" y="100664"/>
                </a:cubicBezTo>
                <a:cubicBezTo>
                  <a:pt x="1666955" y="89463"/>
                  <a:pt x="2066900" y="85600"/>
                  <a:pt x="2382580" y="88304"/>
                </a:cubicBezTo>
                <a:lnTo>
                  <a:pt x="2527684" y="90448"/>
                </a:lnTo>
                <a:lnTo>
                  <a:pt x="2533044" y="78081"/>
                </a:lnTo>
                <a:cubicBezTo>
                  <a:pt x="2575132" y="30901"/>
                  <a:pt x="2672197" y="-1401"/>
                  <a:pt x="2784694" y="46"/>
                </a:cubicBezTo>
                <a:cubicBezTo>
                  <a:pt x="2858883" y="711"/>
                  <a:pt x="2926154" y="16358"/>
                  <a:pt x="2974779" y="40802"/>
                </a:cubicBezTo>
                <a:close/>
              </a:path>
            </a:pathLst>
          </a:custGeom>
          <a:gradFill flip="none" rotWithShape="1">
            <a:gsLst>
              <a:gs pos="55000">
                <a:srgbClr val="AFBBC2"/>
              </a:gs>
              <a:gs pos="100000">
                <a:schemeClr val="bg1">
                  <a:alpha val="79000"/>
                </a:schemeClr>
              </a:gs>
              <a:gs pos="0">
                <a:srgbClr val="224356">
                  <a:alpha val="31000"/>
                </a:srgbClr>
              </a:gs>
            </a:gsLst>
            <a:lin ang="36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4" name="组合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2679464" y="2181181"/>
            <a:ext cx="224836" cy="224836"/>
            <a:chOff x="1173679" y="4762005"/>
            <a:chExt cx="1092530" cy="1092530"/>
          </a:xfrm>
        </p:grpSpPr>
        <p:sp>
          <p:nvSpPr>
            <p:cNvPr id="15" name="菱形 14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511843" y="2094761"/>
            <a:ext cx="224836" cy="224836"/>
            <a:chOff x="1173679" y="4762005"/>
            <a:chExt cx="1092530" cy="1092530"/>
          </a:xfrm>
        </p:grpSpPr>
        <p:sp>
          <p:nvSpPr>
            <p:cNvPr id="18" name="菱形 17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菱形 18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565796" y="534342"/>
            <a:ext cx="224836" cy="224836"/>
            <a:chOff x="1173679" y="4762005"/>
            <a:chExt cx="1092530" cy="1092530"/>
          </a:xfrm>
        </p:grpSpPr>
        <p:sp>
          <p:nvSpPr>
            <p:cNvPr id="21" name="菱形 20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78037" y="1844000"/>
            <a:ext cx="224836" cy="224836"/>
            <a:chOff x="1173679" y="4762005"/>
            <a:chExt cx="1092530" cy="1092530"/>
          </a:xfrm>
        </p:grpSpPr>
        <p:sp>
          <p:nvSpPr>
            <p:cNvPr id="24" name="菱形 23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B33034BB-83E4-482C-96ED-D666FC1FF7DB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7616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10248 -0.12107 L -2.5E-6 2.96296E-6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30" y="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7122 0.11713 L 4.79167E-6 -2.22222E-6 " pathEditMode="relative" rAng="0" ptsTypes="AA" p14:bounceEnd="50000">
                                          <p:cBhvr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8" y="-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9193 0.11389 L -4.16667E-7 -4.81481E-6 " pathEditMode="relative" rAng="0" ptsTypes="AA" p14:bounceEnd="50000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" y="-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10195 -0.06064 L -1.25E-6 -3.7037E-6 " pathEditMode="relative" rAng="0" ptsTypes="AA" p14:bounceEnd="50000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91" y="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50000" decel="5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54167E-6 2.59259E-6 L 0.7664 0.89398 " pathEditMode="relative" rAng="0" ptsTypes="AA">
                                          <p:cBhvr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320" y="4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repeatCount="indefinite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repeatCount="indefinite" accel="2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repeatCount="indefinite" ac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repeatCount="indefinite" accel="25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repeatCount="indefinite" ac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repeatCount="indefinite" accel="25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repeatCount="indefinite" ac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repeatCount="indefinite" accel="25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10248 -0.12107 L -2.5E-6 2.96296E-6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30" y="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7122 0.11713 L 4.79167E-6 -2.22222E-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8" y="-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9193 0.11389 L -4.16667E-7 -4.81481E-6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" y="-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10195 -0.06064 L -1.25E-6 -3.7037E-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91" y="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50000" decel="5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54167E-6 2.59259E-6 L 0.7664 0.89398 " pathEditMode="relative" rAng="0" ptsTypes="AA">
                                          <p:cBhvr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320" y="4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repeatCount="indefinite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repeatCount="indefinite" accel="2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repeatCount="indefinite" ac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repeatCount="indefinite" accel="25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repeatCount="indefinite" ac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repeatCount="indefinite" accel="25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repeatCount="indefinite" ac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repeatCount="indefinite" accel="25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04</a:t>
              </a:r>
            </a:p>
          </p:txBody>
        </p:sp>
      </p:grpSp>
      <p:sp>
        <p:nvSpPr>
          <p:cNvPr id="16" name="Rounded Rectangle 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3492391" flipH="1">
            <a:off x="4991308" y="3548831"/>
            <a:ext cx="3651116" cy="914400"/>
          </a:xfrm>
          <a:prstGeom prst="roundRect">
            <a:avLst>
              <a:gd name="adj" fmla="val 50000"/>
            </a:avLst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GB" sz="200"/>
          </a:p>
        </p:txBody>
      </p:sp>
      <p:sp>
        <p:nvSpPr>
          <p:cNvPr id="18" name="Rounded Rectangle 2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8107609">
            <a:off x="3556491" y="3548831"/>
            <a:ext cx="3651116" cy="914400"/>
          </a:xfrm>
          <a:prstGeom prst="roundRect">
            <a:avLst>
              <a:gd name="adj" fmla="val 50000"/>
            </a:avLst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GB" sz="200"/>
          </a:p>
        </p:txBody>
      </p:sp>
      <p:sp>
        <p:nvSpPr>
          <p:cNvPr id="20" name="任意多边形 10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flipH="1">
            <a:off x="4200187" y="4709635"/>
            <a:ext cx="3791627" cy="914400"/>
          </a:xfrm>
          <a:custGeom>
            <a:avLst/>
            <a:gdLst>
              <a:gd name="connsiteX0" fmla="*/ 3334427 w 3791627"/>
              <a:gd name="connsiteY0" fmla="*/ 0 h 914400"/>
              <a:gd name="connsiteX1" fmla="*/ 3320359 w 3791627"/>
              <a:gd name="connsiteY1" fmla="*/ 0 h 914400"/>
              <a:gd name="connsiteX2" fmla="*/ 2300067 w 3791627"/>
              <a:gd name="connsiteY2" fmla="*/ 0 h 914400"/>
              <a:gd name="connsiteX3" fmla="*/ 457200 w 3791627"/>
              <a:gd name="connsiteY3" fmla="*/ 0 h 914400"/>
              <a:gd name="connsiteX4" fmla="*/ 0 w 3791627"/>
              <a:gd name="connsiteY4" fmla="*/ 457200 h 914400"/>
              <a:gd name="connsiteX5" fmla="*/ 457200 w 3791627"/>
              <a:gd name="connsiteY5" fmla="*/ 914400 h 914400"/>
              <a:gd name="connsiteX6" fmla="*/ 2300067 w 3791627"/>
              <a:gd name="connsiteY6" fmla="*/ 914400 h 914400"/>
              <a:gd name="connsiteX7" fmla="*/ 3320359 w 3791627"/>
              <a:gd name="connsiteY7" fmla="*/ 914400 h 914400"/>
              <a:gd name="connsiteX8" fmla="*/ 3334427 w 3791627"/>
              <a:gd name="connsiteY8" fmla="*/ 914400 h 914400"/>
              <a:gd name="connsiteX9" fmla="*/ 3791627 w 3791627"/>
              <a:gd name="connsiteY9" fmla="*/ 457200 h 914400"/>
              <a:gd name="connsiteX10" fmla="*/ 3334427 w 3791627"/>
              <a:gd name="connsiteY10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91627" h="914400">
                <a:moveTo>
                  <a:pt x="3334427" y="0"/>
                </a:moveTo>
                <a:lnTo>
                  <a:pt x="3320359" y="0"/>
                </a:lnTo>
                <a:lnTo>
                  <a:pt x="2300067" y="0"/>
                </a:lnTo>
                <a:lnTo>
                  <a:pt x="457200" y="0"/>
                </a:lnTo>
                <a:cubicBezTo>
                  <a:pt x="204695" y="0"/>
                  <a:pt x="0" y="204695"/>
                  <a:pt x="0" y="457200"/>
                </a:cubicBezTo>
                <a:cubicBezTo>
                  <a:pt x="0" y="709705"/>
                  <a:pt x="204695" y="914400"/>
                  <a:pt x="457200" y="914400"/>
                </a:cubicBezTo>
                <a:lnTo>
                  <a:pt x="2300067" y="914400"/>
                </a:lnTo>
                <a:lnTo>
                  <a:pt x="3320359" y="914400"/>
                </a:lnTo>
                <a:lnTo>
                  <a:pt x="3334427" y="914400"/>
                </a:lnTo>
                <a:cubicBezTo>
                  <a:pt x="3586932" y="914400"/>
                  <a:pt x="3791627" y="709705"/>
                  <a:pt x="3791627" y="457200"/>
                </a:cubicBezTo>
                <a:cubicBezTo>
                  <a:pt x="3791627" y="204695"/>
                  <a:pt x="3586932" y="0"/>
                  <a:pt x="3334427" y="0"/>
                </a:cubicBez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685754"/>
            <a:endParaRPr lang="en-GB" sz="200"/>
          </a:p>
        </p:txBody>
      </p:sp>
      <p:grpSp>
        <p:nvGrpSpPr>
          <p:cNvPr id="21" name="组合 2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725182" y="2472652"/>
            <a:ext cx="755703" cy="755703"/>
            <a:chOff x="5725182" y="2472652"/>
            <a:chExt cx="755703" cy="755703"/>
          </a:xfrm>
        </p:grpSpPr>
        <p:sp>
          <p:nvSpPr>
            <p:cNvPr id="22" name="Oval 31"/>
            <p:cNvSpPr/>
            <p:nvPr/>
          </p:nvSpPr>
          <p:spPr>
            <a:xfrm>
              <a:off x="5725182" y="2472652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930575" y="2695153"/>
              <a:ext cx="348258" cy="305396"/>
              <a:chOff x="1239739" y="2232422"/>
              <a:chExt cx="348258" cy="305396"/>
            </a:xfrm>
            <a:solidFill>
              <a:srgbClr val="113B5F"/>
            </a:solidFill>
          </p:grpSpPr>
          <p:sp>
            <p:nvSpPr>
              <p:cNvPr id="24" name="AutoShape 147"/>
              <p:cNvSpPr>
                <a:spLocks/>
              </p:cNvSpPr>
              <p:nvPr/>
            </p:nvSpPr>
            <p:spPr bwMode="auto">
              <a:xfrm>
                <a:off x="1239739" y="2232422"/>
                <a:ext cx="348258" cy="305396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148"/>
              <p:cNvSpPr>
                <a:spLocks/>
              </p:cNvSpPr>
              <p:nvPr/>
            </p:nvSpPr>
            <p:spPr bwMode="auto">
              <a:xfrm>
                <a:off x="1293912" y="2287190"/>
                <a:ext cx="51792" cy="5179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6" name="组合 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297731" y="4788983"/>
            <a:ext cx="755703" cy="755703"/>
            <a:chOff x="4297731" y="4788983"/>
            <a:chExt cx="755703" cy="755703"/>
          </a:xfrm>
        </p:grpSpPr>
        <p:sp>
          <p:nvSpPr>
            <p:cNvPr id="27" name="Oval 32"/>
            <p:cNvSpPr/>
            <p:nvPr/>
          </p:nvSpPr>
          <p:spPr>
            <a:xfrm>
              <a:off x="4297731" y="4788983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28" name="Group 83"/>
            <p:cNvGrpSpPr/>
            <p:nvPr/>
          </p:nvGrpSpPr>
          <p:grpSpPr>
            <a:xfrm>
              <a:off x="4505283" y="5016901"/>
              <a:ext cx="348258" cy="304800"/>
              <a:chOff x="1935959" y="4530936"/>
              <a:chExt cx="348258" cy="304800"/>
            </a:xfrm>
            <a:solidFill>
              <a:srgbClr val="113B5F"/>
            </a:solidFill>
          </p:grpSpPr>
          <p:sp>
            <p:nvSpPr>
              <p:cNvPr id="29" name="AutoShape 103"/>
              <p:cNvSpPr>
                <a:spLocks/>
              </p:cNvSpPr>
              <p:nvPr/>
            </p:nvSpPr>
            <p:spPr bwMode="auto">
              <a:xfrm>
                <a:off x="1990728" y="4585109"/>
                <a:ext cx="125016" cy="821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104"/>
              <p:cNvSpPr>
                <a:spLocks/>
              </p:cNvSpPr>
              <p:nvPr/>
            </p:nvSpPr>
            <p:spPr bwMode="auto">
              <a:xfrm>
                <a:off x="1935959" y="4530936"/>
                <a:ext cx="348258" cy="3048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1" name="组合 3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7164060" y="4790513"/>
            <a:ext cx="755703" cy="755703"/>
            <a:chOff x="7164060" y="4790513"/>
            <a:chExt cx="755703" cy="755703"/>
          </a:xfrm>
        </p:grpSpPr>
        <p:sp>
          <p:nvSpPr>
            <p:cNvPr id="32" name="Oval 33"/>
            <p:cNvSpPr/>
            <p:nvPr/>
          </p:nvSpPr>
          <p:spPr>
            <a:xfrm>
              <a:off x="7164060" y="4790513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3" name="AutoShape 28"/>
            <p:cNvSpPr>
              <a:spLocks/>
            </p:cNvSpPr>
            <p:nvPr/>
          </p:nvSpPr>
          <p:spPr bwMode="auto">
            <a:xfrm>
              <a:off x="7381323" y="5020330"/>
              <a:ext cx="348853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rgbClr val="113B5F"/>
            </a:solidFill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4" name="组合 3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611058" y="1525178"/>
            <a:ext cx="2823629" cy="815651"/>
            <a:chOff x="4611058" y="1525178"/>
            <a:chExt cx="2823629" cy="815651"/>
          </a:xfrm>
        </p:grpSpPr>
        <p:sp>
          <p:nvSpPr>
            <p:cNvPr id="35" name="文本框 34"/>
            <p:cNvSpPr txBox="1"/>
            <p:nvPr/>
          </p:nvSpPr>
          <p:spPr>
            <a:xfrm>
              <a:off x="5061311" y="1525178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4611058" y="1786831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7" name="组合 3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056036" y="4727423"/>
            <a:ext cx="2823629" cy="815651"/>
            <a:chOff x="8056036" y="4727423"/>
            <a:chExt cx="2823629" cy="815651"/>
          </a:xfrm>
        </p:grpSpPr>
        <p:sp>
          <p:nvSpPr>
            <p:cNvPr id="38" name="文本框 37"/>
            <p:cNvSpPr txBox="1"/>
            <p:nvPr/>
          </p:nvSpPr>
          <p:spPr>
            <a:xfrm>
              <a:off x="8056036" y="4727423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8056036" y="4989076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0" name="组合 3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331386" y="4727423"/>
            <a:ext cx="2823629" cy="815651"/>
            <a:chOff x="1331386" y="4727423"/>
            <a:chExt cx="2823629" cy="815651"/>
          </a:xfrm>
        </p:grpSpPr>
        <p:sp>
          <p:nvSpPr>
            <p:cNvPr id="41" name="文本框 40"/>
            <p:cNvSpPr txBox="1"/>
            <p:nvPr/>
          </p:nvSpPr>
          <p:spPr>
            <a:xfrm>
              <a:off x="2231892" y="4727423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331386" y="4989076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7DB18F1E-470E-44EA-B808-A8E0F49E9F52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80829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(#ppt_w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(#ppt_h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(#ppt_w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(#ppt_h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(#ppt_w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(#ppt_h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空心弧 3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20099141">
            <a:off x="2064178" y="2679537"/>
            <a:ext cx="8063644" cy="2046834"/>
          </a:xfrm>
          <a:prstGeom prst="blockArc">
            <a:avLst>
              <a:gd name="adj1" fmla="val 18542936"/>
              <a:gd name="adj2" fmla="val 12349060"/>
              <a:gd name="adj3" fmla="val 0"/>
            </a:avLst>
          </a:prstGeom>
          <a:ln w="57150">
            <a:gradFill>
              <a:gsLst>
                <a:gs pos="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6" name="矩形 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4028768" y="3247216"/>
            <a:ext cx="413446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科技星空酷炫大气发布会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总结汇报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19" name="矩形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4280173" y="4201323"/>
            <a:ext cx="3631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8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urna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任意多边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Q 39422219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QQ：39422219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>
            <a:extLst>
              <a:ext uri="{FF2B5EF4-FFF2-40B4-BE49-F238E27FC236}">
                <a16:creationId xmlns="" xmlns:a16="http://schemas.microsoft.com/office/drawing/2014/main" id="{FBC14030-8A8A-4201-B58B-72AFA70D70D5}"/>
              </a:ext>
            </a:extLst>
          </p:cNvPr>
          <p:cNvGrpSpPr/>
          <p:nvPr/>
        </p:nvGrpSpPr>
        <p:grpSpPr>
          <a:xfrm>
            <a:off x="5004799" y="2204827"/>
            <a:ext cx="2182402" cy="854166"/>
            <a:chOff x="4318001" y="2009501"/>
            <a:chExt cx="1411519" cy="552451"/>
          </a:xfrm>
        </p:grpSpPr>
        <p:sp>
          <p:nvSpPr>
            <p:cNvPr id="13" name="Freeform 33">
              <a:extLst>
                <a:ext uri="{FF2B5EF4-FFF2-40B4-BE49-F238E27FC236}">
                  <a16:creationId xmlns="" xmlns:a16="http://schemas.microsoft.com/office/drawing/2014/main" id="{3794A68F-0FDC-40CA-9C04-26EEF308CD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9824" y="2009501"/>
              <a:ext cx="268288" cy="552451"/>
            </a:xfrm>
            <a:custGeom>
              <a:avLst/>
              <a:gdLst>
                <a:gd name="T0" fmla="*/ 63 w 63"/>
                <a:gd name="T1" fmla="*/ 115 h 127"/>
                <a:gd name="T2" fmla="*/ 51 w 63"/>
                <a:gd name="T3" fmla="*/ 127 h 127"/>
                <a:gd name="T4" fmla="*/ 11 w 63"/>
                <a:gd name="T5" fmla="*/ 127 h 127"/>
                <a:gd name="T6" fmla="*/ 0 w 63"/>
                <a:gd name="T7" fmla="*/ 115 h 127"/>
                <a:gd name="T8" fmla="*/ 0 w 63"/>
                <a:gd name="T9" fmla="*/ 11 h 127"/>
                <a:gd name="T10" fmla="*/ 12 w 63"/>
                <a:gd name="T11" fmla="*/ 0 h 127"/>
                <a:gd name="T12" fmla="*/ 51 w 63"/>
                <a:gd name="T13" fmla="*/ 0 h 127"/>
                <a:gd name="T14" fmla="*/ 63 w 63"/>
                <a:gd name="T15" fmla="*/ 11 h 127"/>
                <a:gd name="T16" fmla="*/ 63 w 63"/>
                <a:gd name="T17" fmla="*/ 115 h 127"/>
                <a:gd name="T18" fmla="*/ 44 w 63"/>
                <a:gd name="T19" fmla="*/ 111 h 127"/>
                <a:gd name="T20" fmla="*/ 44 w 63"/>
                <a:gd name="T21" fmla="*/ 16 h 127"/>
                <a:gd name="T22" fmla="*/ 19 w 63"/>
                <a:gd name="T23" fmla="*/ 16 h 127"/>
                <a:gd name="T24" fmla="*/ 19 w 63"/>
                <a:gd name="T25" fmla="*/ 111 h 127"/>
                <a:gd name="T26" fmla="*/ 44 w 63"/>
                <a:gd name="T27" fmla="*/ 11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27">
                  <a:moveTo>
                    <a:pt x="63" y="115"/>
                  </a:moveTo>
                  <a:cubicBezTo>
                    <a:pt x="63" y="123"/>
                    <a:pt x="59" y="127"/>
                    <a:pt x="51" y="127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4" y="127"/>
                    <a:pt x="0" y="123"/>
                    <a:pt x="0" y="1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4"/>
                    <a:pt x="4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3" y="4"/>
                    <a:pt x="63" y="11"/>
                  </a:cubicBezTo>
                  <a:lnTo>
                    <a:pt x="63" y="115"/>
                  </a:lnTo>
                  <a:close/>
                  <a:moveTo>
                    <a:pt x="44" y="111"/>
                  </a:moveTo>
                  <a:cubicBezTo>
                    <a:pt x="44" y="16"/>
                    <a:pt x="44" y="16"/>
                    <a:pt x="44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11"/>
                    <a:pt x="19" y="111"/>
                    <a:pt x="19" y="111"/>
                  </a:cubicBezTo>
                  <a:lnTo>
                    <a:pt x="4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4">
              <a:hlinkClick r:id="rId3"/>
              <a:extLst>
                <a:ext uri="{FF2B5EF4-FFF2-40B4-BE49-F238E27FC236}">
                  <a16:creationId xmlns="" xmlns:a16="http://schemas.microsoft.com/office/drawing/2014/main" id="{30B96AA7-7DEA-4F59-8567-DD117B053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1" y="2009501"/>
              <a:ext cx="263525" cy="552451"/>
            </a:xfrm>
            <a:custGeom>
              <a:avLst/>
              <a:gdLst>
                <a:gd name="T0" fmla="*/ 62 w 62"/>
                <a:gd name="T1" fmla="*/ 36 h 127"/>
                <a:gd name="T2" fmla="*/ 62 w 62"/>
                <a:gd name="T3" fmla="*/ 11 h 127"/>
                <a:gd name="T4" fmla="*/ 51 w 62"/>
                <a:gd name="T5" fmla="*/ 0 h 127"/>
                <a:gd name="T6" fmla="*/ 13 w 62"/>
                <a:gd name="T7" fmla="*/ 0 h 127"/>
                <a:gd name="T8" fmla="*/ 2 w 62"/>
                <a:gd name="T9" fmla="*/ 11 h 127"/>
                <a:gd name="T10" fmla="*/ 2 w 62"/>
                <a:gd name="T11" fmla="*/ 40 h 127"/>
                <a:gd name="T12" fmla="*/ 20 w 62"/>
                <a:gd name="T13" fmla="*/ 40 h 127"/>
                <a:gd name="T14" fmla="*/ 27 w 62"/>
                <a:gd name="T15" fmla="*/ 40 h 127"/>
                <a:gd name="T16" fmla="*/ 20 w 62"/>
                <a:gd name="T17" fmla="*/ 36 h 127"/>
                <a:gd name="T18" fmla="*/ 20 w 62"/>
                <a:gd name="T19" fmla="*/ 16 h 127"/>
                <a:gd name="T20" fmla="*/ 44 w 62"/>
                <a:gd name="T21" fmla="*/ 16 h 127"/>
                <a:gd name="T22" fmla="*/ 44 w 62"/>
                <a:gd name="T23" fmla="*/ 39 h 127"/>
                <a:gd name="T24" fmla="*/ 0 w 62"/>
                <a:gd name="T25" fmla="*/ 115 h 127"/>
                <a:gd name="T26" fmla="*/ 0 w 62"/>
                <a:gd name="T27" fmla="*/ 127 h 127"/>
                <a:gd name="T28" fmla="*/ 62 w 62"/>
                <a:gd name="T29" fmla="*/ 127 h 127"/>
                <a:gd name="T30" fmla="*/ 62 w 62"/>
                <a:gd name="T31" fmla="*/ 110 h 127"/>
                <a:gd name="T32" fmla="*/ 62 w 62"/>
                <a:gd name="T33" fmla="*/ 104 h 127"/>
                <a:gd name="T34" fmla="*/ 58 w 62"/>
                <a:gd name="T35" fmla="*/ 110 h 127"/>
                <a:gd name="T36" fmla="*/ 23 w 62"/>
                <a:gd name="T37" fmla="*/ 110 h 127"/>
                <a:gd name="T38" fmla="*/ 58 w 62"/>
                <a:gd name="T39" fmla="*/ 49 h 127"/>
                <a:gd name="T40" fmla="*/ 62 w 62"/>
                <a:gd name="T41" fmla="*/ 3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27">
                  <a:moveTo>
                    <a:pt x="62" y="36"/>
                  </a:moveTo>
                  <a:cubicBezTo>
                    <a:pt x="62" y="11"/>
                    <a:pt x="62" y="11"/>
                    <a:pt x="62" y="11"/>
                  </a:cubicBezTo>
                  <a:cubicBezTo>
                    <a:pt x="62" y="3"/>
                    <a:pt x="59" y="0"/>
                    <a:pt x="5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2" y="3"/>
                    <a:pt x="2" y="1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62" y="127"/>
                    <a:pt x="62" y="127"/>
                    <a:pt x="62" y="127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61" y="44"/>
                    <a:pt x="62" y="40"/>
                    <a:pt x="62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8">
              <a:extLst>
                <a:ext uri="{FF2B5EF4-FFF2-40B4-BE49-F238E27FC236}">
                  <a16:creationId xmlns="" xmlns:a16="http://schemas.microsoft.com/office/drawing/2014/main" id="{3E4A4455-A46D-41A2-9C03-73526E8175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5995" y="2009501"/>
              <a:ext cx="263525" cy="552451"/>
            </a:xfrm>
            <a:custGeom>
              <a:avLst/>
              <a:gdLst>
                <a:gd name="T0" fmla="*/ 50 w 62"/>
                <a:gd name="T1" fmla="*/ 0 h 127"/>
                <a:gd name="T2" fmla="*/ 11 w 62"/>
                <a:gd name="T3" fmla="*/ 0 h 127"/>
                <a:gd name="T4" fmla="*/ 0 w 62"/>
                <a:gd name="T5" fmla="*/ 11 h 127"/>
                <a:gd name="T6" fmla="*/ 0 w 62"/>
                <a:gd name="T7" fmla="*/ 61 h 127"/>
                <a:gd name="T8" fmla="*/ 11 w 62"/>
                <a:gd name="T9" fmla="*/ 72 h 127"/>
                <a:gd name="T10" fmla="*/ 43 w 62"/>
                <a:gd name="T11" fmla="*/ 72 h 127"/>
                <a:gd name="T12" fmla="*/ 43 w 62"/>
                <a:gd name="T13" fmla="*/ 111 h 127"/>
                <a:gd name="T14" fmla="*/ 19 w 62"/>
                <a:gd name="T15" fmla="*/ 111 h 127"/>
                <a:gd name="T16" fmla="*/ 19 w 62"/>
                <a:gd name="T17" fmla="*/ 92 h 127"/>
                <a:gd name="T18" fmla="*/ 26 w 62"/>
                <a:gd name="T19" fmla="*/ 88 h 127"/>
                <a:gd name="T20" fmla="*/ 19 w 62"/>
                <a:gd name="T21" fmla="*/ 88 h 127"/>
                <a:gd name="T22" fmla="*/ 0 w 62"/>
                <a:gd name="T23" fmla="*/ 88 h 127"/>
                <a:gd name="T24" fmla="*/ 0 w 62"/>
                <a:gd name="T25" fmla="*/ 115 h 127"/>
                <a:gd name="T26" fmla="*/ 12 w 62"/>
                <a:gd name="T27" fmla="*/ 127 h 127"/>
                <a:gd name="T28" fmla="*/ 50 w 62"/>
                <a:gd name="T29" fmla="*/ 127 h 127"/>
                <a:gd name="T30" fmla="*/ 62 w 62"/>
                <a:gd name="T31" fmla="*/ 115 h 127"/>
                <a:gd name="T32" fmla="*/ 62 w 62"/>
                <a:gd name="T33" fmla="*/ 11 h 127"/>
                <a:gd name="T34" fmla="*/ 50 w 62"/>
                <a:gd name="T35" fmla="*/ 0 h 127"/>
                <a:gd name="T36" fmla="*/ 43 w 62"/>
                <a:gd name="T37" fmla="*/ 56 h 127"/>
                <a:gd name="T38" fmla="*/ 19 w 62"/>
                <a:gd name="T39" fmla="*/ 56 h 127"/>
                <a:gd name="T40" fmla="*/ 19 w 62"/>
                <a:gd name="T41" fmla="*/ 16 h 127"/>
                <a:gd name="T42" fmla="*/ 43 w 62"/>
                <a:gd name="T43" fmla="*/ 16 h 127"/>
                <a:gd name="T44" fmla="*/ 43 w 62"/>
                <a:gd name="T45" fmla="*/ 5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127">
                  <a:moveTo>
                    <a:pt x="5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4"/>
                    <a:pt x="0" y="1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9"/>
                    <a:pt x="4" y="72"/>
                    <a:pt x="1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3"/>
                    <a:pt x="4" y="127"/>
                    <a:pt x="12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8" y="127"/>
                    <a:pt x="62" y="123"/>
                    <a:pt x="62" y="115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4"/>
                    <a:pt x="58" y="0"/>
                    <a:pt x="50" y="0"/>
                  </a:cubicBezTo>
                  <a:close/>
                  <a:moveTo>
                    <a:pt x="43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3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">
              <a:extLst>
                <a:ext uri="{FF2B5EF4-FFF2-40B4-BE49-F238E27FC236}">
                  <a16:creationId xmlns="" xmlns:a16="http://schemas.microsoft.com/office/drawing/2014/main" id="{2F32D80F-8844-408F-9C5D-11649EACA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410" y="2009501"/>
              <a:ext cx="141288" cy="552451"/>
            </a:xfrm>
            <a:custGeom>
              <a:avLst/>
              <a:gdLst>
                <a:gd name="T0" fmla="*/ 70 w 89"/>
                <a:gd name="T1" fmla="*/ 337 h 348"/>
                <a:gd name="T2" fmla="*/ 70 w 89"/>
                <a:gd name="T3" fmla="*/ 0 h 348"/>
                <a:gd name="T4" fmla="*/ 27 w 89"/>
                <a:gd name="T5" fmla="*/ 0 h 348"/>
                <a:gd name="T6" fmla="*/ 0 w 89"/>
                <a:gd name="T7" fmla="*/ 96 h 348"/>
                <a:gd name="T8" fmla="*/ 0 w 89"/>
                <a:gd name="T9" fmla="*/ 101 h 348"/>
                <a:gd name="T10" fmla="*/ 19 w 89"/>
                <a:gd name="T11" fmla="*/ 101 h 348"/>
                <a:gd name="T12" fmla="*/ 19 w 89"/>
                <a:gd name="T13" fmla="*/ 337 h 348"/>
                <a:gd name="T14" fmla="*/ 3 w 89"/>
                <a:gd name="T15" fmla="*/ 348 h 348"/>
                <a:gd name="T16" fmla="*/ 19 w 89"/>
                <a:gd name="T17" fmla="*/ 348 h 348"/>
                <a:gd name="T18" fmla="*/ 70 w 89"/>
                <a:gd name="T19" fmla="*/ 348 h 348"/>
                <a:gd name="T20" fmla="*/ 89 w 89"/>
                <a:gd name="T21" fmla="*/ 348 h 348"/>
                <a:gd name="T22" fmla="*/ 70 w 89"/>
                <a:gd name="T23" fmla="*/ 33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348">
                  <a:moveTo>
                    <a:pt x="70" y="337"/>
                  </a:moveTo>
                  <a:lnTo>
                    <a:pt x="70" y="0"/>
                  </a:lnTo>
                  <a:lnTo>
                    <a:pt x="27" y="0"/>
                  </a:lnTo>
                  <a:lnTo>
                    <a:pt x="0" y="96"/>
                  </a:lnTo>
                  <a:lnTo>
                    <a:pt x="0" y="101"/>
                  </a:lnTo>
                  <a:lnTo>
                    <a:pt x="19" y="101"/>
                  </a:lnTo>
                  <a:lnTo>
                    <a:pt x="19" y="337"/>
                  </a:lnTo>
                  <a:lnTo>
                    <a:pt x="3" y="348"/>
                  </a:lnTo>
                  <a:lnTo>
                    <a:pt x="19" y="348"/>
                  </a:lnTo>
                  <a:lnTo>
                    <a:pt x="70" y="348"/>
                  </a:lnTo>
                  <a:lnTo>
                    <a:pt x="89" y="348"/>
                  </a:lnTo>
                  <a:lnTo>
                    <a:pt x="70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0618D016-4FAE-4684-AC62-BA13A3B09362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0605133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6" grpId="0"/>
      <p:bldP spid="19" grpId="0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04</a:t>
              </a:r>
            </a:p>
          </p:txBody>
        </p:sp>
      </p:grpSp>
      <p:sp>
        <p:nvSpPr>
          <p:cNvPr id="16" name="椭圆 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6780318" y="1596176"/>
            <a:ext cx="1981200" cy="1981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76200">
              <a:schemeClr val="accent1">
                <a:alpha val="14000"/>
              </a:schemeClr>
            </a:glow>
            <a:outerShdw blurRad="127000" dist="63500" dir="2400000" algn="tl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3801564" y="1808901"/>
            <a:ext cx="1383393" cy="138339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76200">
              <a:schemeClr val="accent1">
                <a:alpha val="14000"/>
              </a:schemeClr>
            </a:glow>
            <a:outerShdw blurRad="127000" dist="63500" dir="2400000" algn="tl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918967" y="1925015"/>
            <a:ext cx="1325336" cy="13253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76200">
              <a:schemeClr val="accent1">
                <a:alpha val="14000"/>
              </a:schemeClr>
            </a:glow>
            <a:outerShdw blurRad="127000" dist="63500" dir="2400000" algn="tl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0280680" y="1866958"/>
            <a:ext cx="1383393" cy="138339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76200">
              <a:schemeClr val="accent1">
                <a:alpha val="14000"/>
              </a:schemeClr>
            </a:glow>
            <a:outerShdw blurRad="127000" dist="63500" dir="2400000" algn="tl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2598231" y="2586776"/>
            <a:ext cx="686971" cy="155822"/>
            <a:chOff x="2408636" y="3379445"/>
            <a:chExt cx="686971" cy="155822"/>
          </a:xfrm>
        </p:grpSpPr>
        <p:grpSp>
          <p:nvGrpSpPr>
            <p:cNvPr id="23" name="组合 22"/>
            <p:cNvGrpSpPr/>
            <p:nvPr/>
          </p:nvGrpSpPr>
          <p:grpSpPr>
            <a:xfrm>
              <a:off x="2408636" y="3379445"/>
              <a:ext cx="155822" cy="155822"/>
              <a:chOff x="1200760" y="3842075"/>
              <a:chExt cx="1784148" cy="1784148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28" name="椭圆 27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939785" y="3379445"/>
              <a:ext cx="155822" cy="155822"/>
              <a:chOff x="1200760" y="3842075"/>
              <a:chExt cx="1784148" cy="1784148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26" name="椭圆 25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9" name="组合 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9158138" y="2586776"/>
            <a:ext cx="686971" cy="155822"/>
            <a:chOff x="2408636" y="3379445"/>
            <a:chExt cx="686971" cy="155822"/>
          </a:xfrm>
        </p:grpSpPr>
        <p:grpSp>
          <p:nvGrpSpPr>
            <p:cNvPr id="30" name="组合 29"/>
            <p:cNvGrpSpPr/>
            <p:nvPr/>
          </p:nvGrpSpPr>
          <p:grpSpPr>
            <a:xfrm>
              <a:off x="2408636" y="3379445"/>
              <a:ext cx="155822" cy="155822"/>
              <a:chOff x="1200760" y="3842075"/>
              <a:chExt cx="1784148" cy="178414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35" name="椭圆 34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939785" y="3379445"/>
              <a:ext cx="155822" cy="155822"/>
              <a:chOff x="1200760" y="3842075"/>
              <a:chExt cx="1784148" cy="178414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33" name="椭圆 32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6" name="组合 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724873" y="2524508"/>
            <a:ext cx="686971" cy="155822"/>
            <a:chOff x="2408636" y="3379445"/>
            <a:chExt cx="686971" cy="155822"/>
          </a:xfrm>
        </p:grpSpPr>
        <p:grpSp>
          <p:nvGrpSpPr>
            <p:cNvPr id="37" name="组合 36"/>
            <p:cNvGrpSpPr/>
            <p:nvPr/>
          </p:nvGrpSpPr>
          <p:grpSpPr>
            <a:xfrm>
              <a:off x="2408636" y="3379445"/>
              <a:ext cx="155822" cy="155822"/>
              <a:chOff x="1200760" y="3842075"/>
              <a:chExt cx="1784153" cy="1784148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200760" y="3842075"/>
                <a:ext cx="1784153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42" name="椭圆 41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939785" y="3379445"/>
              <a:ext cx="155822" cy="155822"/>
              <a:chOff x="1200760" y="3842075"/>
              <a:chExt cx="1784153" cy="178414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200760" y="3842075"/>
                <a:ext cx="1784153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40" name="椭圆 39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3" name="矩形 4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571499" y="3734538"/>
            <a:ext cx="209550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44" name="矩形 4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3784565" y="3734538"/>
            <a:ext cx="213514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45" name="矩形 4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6905762" y="3734538"/>
            <a:ext cx="20842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46" name="矩形 4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9883209" y="3734538"/>
            <a:ext cx="2051158" cy="1142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47" name="KSO_Shape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361525" y="2301469"/>
            <a:ext cx="497385" cy="570614"/>
          </a:xfrm>
          <a:custGeom>
            <a:avLst/>
            <a:gdLst>
              <a:gd name="T0" fmla="*/ 599519 w 5888"/>
              <a:gd name="T1" fmla="*/ 45720 h 6750"/>
              <a:gd name="T2" fmla="*/ 848072 w 5888"/>
              <a:gd name="T3" fmla="*/ 1411 h 6750"/>
              <a:gd name="T4" fmla="*/ 963179 w 5888"/>
              <a:gd name="T5" fmla="*/ 101600 h 6750"/>
              <a:gd name="T6" fmla="*/ 1093522 w 5888"/>
              <a:gd name="T7" fmla="*/ 164253 h 6750"/>
              <a:gd name="T8" fmla="*/ 1121170 w 5888"/>
              <a:gd name="T9" fmla="*/ 228036 h 6750"/>
              <a:gd name="T10" fmla="*/ 1263362 w 5888"/>
              <a:gd name="T11" fmla="*/ 182880 h 6750"/>
              <a:gd name="T12" fmla="*/ 1215682 w 5888"/>
              <a:gd name="T13" fmla="*/ 222956 h 6750"/>
              <a:gd name="T14" fmla="*/ 1328251 w 5888"/>
              <a:gd name="T15" fmla="*/ 197838 h 6750"/>
              <a:gd name="T16" fmla="*/ 1289600 w 5888"/>
              <a:gd name="T17" fmla="*/ 219851 h 6750"/>
              <a:gd name="T18" fmla="*/ 1372827 w 5888"/>
              <a:gd name="T19" fmla="*/ 228036 h 6750"/>
              <a:gd name="T20" fmla="*/ 1343204 w 5888"/>
              <a:gd name="T21" fmla="*/ 248920 h 6750"/>
              <a:gd name="T22" fmla="*/ 1431227 w 5888"/>
              <a:gd name="T23" fmla="*/ 293793 h 6750"/>
              <a:gd name="T24" fmla="*/ 1338972 w 5888"/>
              <a:gd name="T25" fmla="*/ 290124 h 6750"/>
              <a:gd name="T26" fmla="*/ 1332765 w 5888"/>
              <a:gd name="T27" fmla="*/ 320604 h 6750"/>
              <a:gd name="T28" fmla="*/ 1259130 w 5888"/>
              <a:gd name="T29" fmla="*/ 300567 h 6750"/>
              <a:gd name="T30" fmla="*/ 1198755 w 5888"/>
              <a:gd name="T31" fmla="*/ 296051 h 6750"/>
              <a:gd name="T32" fmla="*/ 1210604 w 5888"/>
              <a:gd name="T33" fmla="*/ 328507 h 6750"/>
              <a:gd name="T34" fmla="*/ 1132173 w 5888"/>
              <a:gd name="T35" fmla="*/ 329918 h 6750"/>
              <a:gd name="T36" fmla="*/ 1106782 w 5888"/>
              <a:gd name="T37" fmla="*/ 408658 h 6750"/>
              <a:gd name="T38" fmla="*/ 793057 w 5888"/>
              <a:gd name="T39" fmla="*/ 283069 h 6750"/>
              <a:gd name="T40" fmla="*/ 3668 w 5888"/>
              <a:gd name="T41" fmla="*/ 168487 h 6750"/>
              <a:gd name="T42" fmla="*/ 171251 w 5888"/>
              <a:gd name="T43" fmla="*/ 270087 h 6750"/>
              <a:gd name="T44" fmla="*/ 419522 w 5888"/>
              <a:gd name="T45" fmla="*/ 389749 h 6750"/>
              <a:gd name="T46" fmla="*/ 387359 w 5888"/>
              <a:gd name="T47" fmla="*/ 389467 h 6750"/>
              <a:gd name="T48" fmla="*/ 397798 w 5888"/>
              <a:gd name="T49" fmla="*/ 461151 h 6750"/>
              <a:gd name="T50" fmla="*/ 338270 w 5888"/>
              <a:gd name="T51" fmla="*/ 514773 h 6750"/>
              <a:gd name="T52" fmla="*/ 375228 w 5888"/>
              <a:gd name="T53" fmla="*/ 569807 h 6750"/>
              <a:gd name="T54" fmla="*/ 373253 w 5888"/>
              <a:gd name="T55" fmla="*/ 609036 h 6750"/>
              <a:gd name="T56" fmla="*/ 372125 w 5888"/>
              <a:gd name="T57" fmla="*/ 671971 h 6750"/>
              <a:gd name="T58" fmla="*/ 382845 w 5888"/>
              <a:gd name="T59" fmla="*/ 772724 h 6750"/>
              <a:gd name="T60" fmla="*/ 454506 w 5888"/>
              <a:gd name="T61" fmla="*/ 831709 h 6750"/>
              <a:gd name="T62" fmla="*/ 546479 w 5888"/>
              <a:gd name="T63" fmla="*/ 908473 h 6750"/>
              <a:gd name="T64" fmla="*/ 527858 w 5888"/>
              <a:gd name="T65" fmla="*/ 1024467 h 6750"/>
              <a:gd name="T66" fmla="*/ 401184 w 5888"/>
              <a:gd name="T67" fmla="*/ 972538 h 6750"/>
              <a:gd name="T68" fmla="*/ 293976 w 5888"/>
              <a:gd name="T69" fmla="*/ 1006122 h 6750"/>
              <a:gd name="T70" fmla="*/ 198335 w 5888"/>
              <a:gd name="T71" fmla="*/ 1177431 h 6750"/>
              <a:gd name="T72" fmla="*/ 199463 w 5888"/>
              <a:gd name="T73" fmla="*/ 1735102 h 6750"/>
              <a:gd name="T74" fmla="*/ 308646 w 5888"/>
              <a:gd name="T75" fmla="*/ 1784209 h 6750"/>
              <a:gd name="T76" fmla="*/ 736350 w 5888"/>
              <a:gd name="T77" fmla="*/ 1357489 h 6750"/>
              <a:gd name="T78" fmla="*/ 986878 w 5888"/>
              <a:gd name="T79" fmla="*/ 1166142 h 6750"/>
              <a:gd name="T80" fmla="*/ 1180417 w 5888"/>
              <a:gd name="T81" fmla="*/ 1091071 h 6750"/>
              <a:gd name="T82" fmla="*/ 971643 w 5888"/>
              <a:gd name="T83" fmla="*/ 950807 h 6750"/>
              <a:gd name="T84" fmla="*/ 946252 w 5888"/>
              <a:gd name="T85" fmla="*/ 802640 h 6750"/>
              <a:gd name="T86" fmla="*/ 1081955 w 5888"/>
              <a:gd name="T87" fmla="*/ 833684 h 6750"/>
              <a:gd name="T88" fmla="*/ 1192830 w 5888"/>
              <a:gd name="T89" fmla="*/ 777804 h 6750"/>
              <a:gd name="T90" fmla="*/ 1209194 w 5888"/>
              <a:gd name="T91" fmla="*/ 677051 h 6750"/>
              <a:gd name="T92" fmla="*/ 1435177 w 5888"/>
              <a:gd name="T93" fmla="*/ 708096 h 6750"/>
              <a:gd name="T94" fmla="*/ 1649875 w 5888"/>
              <a:gd name="T95" fmla="*/ 700476 h 6750"/>
              <a:gd name="T96" fmla="*/ 1631537 w 5888"/>
              <a:gd name="T97" fmla="*/ 642902 h 6750"/>
              <a:gd name="T98" fmla="*/ 1219632 w 5888"/>
              <a:gd name="T99" fmla="*/ 464820 h 6750"/>
              <a:gd name="T100" fmla="*/ 655380 w 5888"/>
              <a:gd name="T101" fmla="*/ 261620 h 6750"/>
              <a:gd name="T102" fmla="*/ 130060 w 5888"/>
              <a:gd name="T103" fmla="*/ 108373 h 6750"/>
              <a:gd name="T104" fmla="*/ 8464 w 5888"/>
              <a:gd name="T105" fmla="*/ 129258 h 6750"/>
              <a:gd name="T106" fmla="*/ 1280854 w 5888"/>
              <a:gd name="T107" fmla="*/ 1134816 h 6750"/>
              <a:gd name="T108" fmla="*/ 1410914 w 5888"/>
              <a:gd name="T109" fmla="*/ 1247140 h 6750"/>
              <a:gd name="T110" fmla="*/ 1548309 w 5888"/>
              <a:gd name="T111" fmla="*/ 1709420 h 6750"/>
              <a:gd name="T112" fmla="*/ 387359 w 5888"/>
              <a:gd name="T113" fmla="*/ 1855329 h 6750"/>
              <a:gd name="T114" fmla="*/ 793057 w 5888"/>
              <a:gd name="T115" fmla="*/ 1461347 h 6750"/>
              <a:gd name="T116" fmla="*/ 1106500 w 5888"/>
              <a:gd name="T117" fmla="*/ 1170940 h 6750"/>
              <a:gd name="T118" fmla="*/ 1254052 w 5888"/>
              <a:gd name="T119" fmla="*/ 1132276 h 6750"/>
              <a:gd name="T120" fmla="*/ 899419 w 5888"/>
              <a:gd name="T121" fmla="*/ 712893 h 6750"/>
              <a:gd name="T122" fmla="*/ 876002 w 5888"/>
              <a:gd name="T123" fmla="*/ 741962 h 6750"/>
              <a:gd name="T124" fmla="*/ 854843 w 5888"/>
              <a:gd name="T125" fmla="*/ 706684 h 675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888" h="6750">
                <a:moveTo>
                  <a:pt x="1467" y="529"/>
                </a:moveTo>
                <a:lnTo>
                  <a:pt x="1467" y="529"/>
                </a:lnTo>
                <a:lnTo>
                  <a:pt x="1497" y="503"/>
                </a:lnTo>
                <a:lnTo>
                  <a:pt x="1530" y="478"/>
                </a:lnTo>
                <a:lnTo>
                  <a:pt x="1564" y="454"/>
                </a:lnTo>
                <a:lnTo>
                  <a:pt x="1599" y="429"/>
                </a:lnTo>
                <a:lnTo>
                  <a:pt x="1635" y="405"/>
                </a:lnTo>
                <a:lnTo>
                  <a:pt x="1672" y="382"/>
                </a:lnTo>
                <a:lnTo>
                  <a:pt x="1711" y="358"/>
                </a:lnTo>
                <a:lnTo>
                  <a:pt x="1752" y="335"/>
                </a:lnTo>
                <a:lnTo>
                  <a:pt x="1794" y="312"/>
                </a:lnTo>
                <a:lnTo>
                  <a:pt x="1837" y="290"/>
                </a:lnTo>
                <a:lnTo>
                  <a:pt x="1882" y="268"/>
                </a:lnTo>
                <a:lnTo>
                  <a:pt x="1927" y="246"/>
                </a:lnTo>
                <a:lnTo>
                  <a:pt x="1976" y="224"/>
                </a:lnTo>
                <a:lnTo>
                  <a:pt x="2024" y="204"/>
                </a:lnTo>
                <a:lnTo>
                  <a:pt x="2074" y="183"/>
                </a:lnTo>
                <a:lnTo>
                  <a:pt x="2125" y="162"/>
                </a:lnTo>
                <a:lnTo>
                  <a:pt x="2178" y="142"/>
                </a:lnTo>
                <a:lnTo>
                  <a:pt x="2230" y="124"/>
                </a:lnTo>
                <a:lnTo>
                  <a:pt x="2281" y="107"/>
                </a:lnTo>
                <a:lnTo>
                  <a:pt x="2333" y="91"/>
                </a:lnTo>
                <a:lnTo>
                  <a:pt x="2384" y="77"/>
                </a:lnTo>
                <a:lnTo>
                  <a:pt x="2435" y="64"/>
                </a:lnTo>
                <a:lnTo>
                  <a:pt x="2486" y="52"/>
                </a:lnTo>
                <a:lnTo>
                  <a:pt x="2536" y="41"/>
                </a:lnTo>
                <a:lnTo>
                  <a:pt x="2586" y="31"/>
                </a:lnTo>
                <a:lnTo>
                  <a:pt x="2636" y="23"/>
                </a:lnTo>
                <a:lnTo>
                  <a:pt x="2687" y="17"/>
                </a:lnTo>
                <a:lnTo>
                  <a:pt x="2736" y="11"/>
                </a:lnTo>
                <a:lnTo>
                  <a:pt x="2785" y="6"/>
                </a:lnTo>
                <a:lnTo>
                  <a:pt x="2834" y="4"/>
                </a:lnTo>
                <a:lnTo>
                  <a:pt x="2882" y="2"/>
                </a:lnTo>
                <a:lnTo>
                  <a:pt x="2930" y="0"/>
                </a:lnTo>
                <a:lnTo>
                  <a:pt x="2968" y="2"/>
                </a:lnTo>
                <a:lnTo>
                  <a:pt x="3006" y="5"/>
                </a:lnTo>
                <a:lnTo>
                  <a:pt x="3041" y="9"/>
                </a:lnTo>
                <a:lnTo>
                  <a:pt x="3073" y="16"/>
                </a:lnTo>
                <a:lnTo>
                  <a:pt x="3106" y="24"/>
                </a:lnTo>
                <a:lnTo>
                  <a:pt x="3136" y="35"/>
                </a:lnTo>
                <a:lnTo>
                  <a:pt x="3164" y="48"/>
                </a:lnTo>
                <a:lnTo>
                  <a:pt x="3191" y="63"/>
                </a:lnTo>
                <a:lnTo>
                  <a:pt x="3216" y="79"/>
                </a:lnTo>
                <a:lnTo>
                  <a:pt x="3239" y="98"/>
                </a:lnTo>
                <a:lnTo>
                  <a:pt x="3261" y="117"/>
                </a:lnTo>
                <a:lnTo>
                  <a:pt x="3282" y="139"/>
                </a:lnTo>
                <a:lnTo>
                  <a:pt x="3300" y="164"/>
                </a:lnTo>
                <a:lnTo>
                  <a:pt x="3317" y="189"/>
                </a:lnTo>
                <a:lnTo>
                  <a:pt x="3333" y="218"/>
                </a:lnTo>
                <a:lnTo>
                  <a:pt x="3346" y="248"/>
                </a:lnTo>
                <a:lnTo>
                  <a:pt x="3361" y="278"/>
                </a:lnTo>
                <a:lnTo>
                  <a:pt x="3377" y="307"/>
                </a:lnTo>
                <a:lnTo>
                  <a:pt x="3394" y="335"/>
                </a:lnTo>
                <a:lnTo>
                  <a:pt x="3414" y="360"/>
                </a:lnTo>
                <a:lnTo>
                  <a:pt x="3436" y="384"/>
                </a:lnTo>
                <a:lnTo>
                  <a:pt x="3459" y="407"/>
                </a:lnTo>
                <a:lnTo>
                  <a:pt x="3484" y="429"/>
                </a:lnTo>
                <a:lnTo>
                  <a:pt x="3511" y="448"/>
                </a:lnTo>
                <a:lnTo>
                  <a:pt x="3540" y="467"/>
                </a:lnTo>
                <a:lnTo>
                  <a:pt x="3571" y="483"/>
                </a:lnTo>
                <a:lnTo>
                  <a:pt x="3604" y="499"/>
                </a:lnTo>
                <a:lnTo>
                  <a:pt x="3639" y="513"/>
                </a:lnTo>
                <a:lnTo>
                  <a:pt x="3675" y="525"/>
                </a:lnTo>
                <a:lnTo>
                  <a:pt x="3713" y="536"/>
                </a:lnTo>
                <a:lnTo>
                  <a:pt x="3754" y="546"/>
                </a:lnTo>
                <a:lnTo>
                  <a:pt x="3796" y="553"/>
                </a:lnTo>
                <a:lnTo>
                  <a:pt x="3813" y="556"/>
                </a:lnTo>
                <a:lnTo>
                  <a:pt x="3827" y="561"/>
                </a:lnTo>
                <a:lnTo>
                  <a:pt x="3841" y="565"/>
                </a:lnTo>
                <a:lnTo>
                  <a:pt x="3854" y="570"/>
                </a:lnTo>
                <a:lnTo>
                  <a:pt x="3865" y="575"/>
                </a:lnTo>
                <a:lnTo>
                  <a:pt x="3876" y="582"/>
                </a:lnTo>
                <a:lnTo>
                  <a:pt x="3886" y="588"/>
                </a:lnTo>
                <a:lnTo>
                  <a:pt x="3896" y="596"/>
                </a:lnTo>
                <a:lnTo>
                  <a:pt x="3903" y="603"/>
                </a:lnTo>
                <a:lnTo>
                  <a:pt x="3910" y="612"/>
                </a:lnTo>
                <a:lnTo>
                  <a:pt x="3915" y="621"/>
                </a:lnTo>
                <a:lnTo>
                  <a:pt x="3921" y="631"/>
                </a:lnTo>
                <a:lnTo>
                  <a:pt x="3925" y="641"/>
                </a:lnTo>
                <a:lnTo>
                  <a:pt x="3927" y="651"/>
                </a:lnTo>
                <a:lnTo>
                  <a:pt x="3930" y="663"/>
                </a:lnTo>
                <a:lnTo>
                  <a:pt x="3931" y="676"/>
                </a:lnTo>
                <a:lnTo>
                  <a:pt x="3934" y="764"/>
                </a:lnTo>
                <a:lnTo>
                  <a:pt x="3934" y="827"/>
                </a:lnTo>
                <a:lnTo>
                  <a:pt x="3935" y="828"/>
                </a:lnTo>
                <a:lnTo>
                  <a:pt x="3937" y="828"/>
                </a:lnTo>
                <a:lnTo>
                  <a:pt x="3945" y="825"/>
                </a:lnTo>
                <a:lnTo>
                  <a:pt x="3957" y="819"/>
                </a:lnTo>
                <a:lnTo>
                  <a:pt x="3974" y="808"/>
                </a:lnTo>
                <a:lnTo>
                  <a:pt x="4024" y="776"/>
                </a:lnTo>
                <a:lnTo>
                  <a:pt x="4093" y="729"/>
                </a:lnTo>
                <a:lnTo>
                  <a:pt x="4113" y="716"/>
                </a:lnTo>
                <a:lnTo>
                  <a:pt x="4134" y="704"/>
                </a:lnTo>
                <a:lnTo>
                  <a:pt x="4155" y="693"/>
                </a:lnTo>
                <a:lnTo>
                  <a:pt x="4176" y="683"/>
                </a:lnTo>
                <a:lnTo>
                  <a:pt x="4199" y="674"/>
                </a:lnTo>
                <a:lnTo>
                  <a:pt x="4221" y="666"/>
                </a:lnTo>
                <a:lnTo>
                  <a:pt x="4245" y="659"/>
                </a:lnTo>
                <a:lnTo>
                  <a:pt x="4268" y="654"/>
                </a:lnTo>
                <a:lnTo>
                  <a:pt x="4293" y="649"/>
                </a:lnTo>
                <a:lnTo>
                  <a:pt x="4317" y="646"/>
                </a:lnTo>
                <a:lnTo>
                  <a:pt x="4343" y="644"/>
                </a:lnTo>
                <a:lnTo>
                  <a:pt x="4369" y="643"/>
                </a:lnTo>
                <a:lnTo>
                  <a:pt x="4395" y="643"/>
                </a:lnTo>
                <a:lnTo>
                  <a:pt x="4422" y="643"/>
                </a:lnTo>
                <a:lnTo>
                  <a:pt x="4450" y="645"/>
                </a:lnTo>
                <a:lnTo>
                  <a:pt x="4478" y="648"/>
                </a:lnTo>
                <a:lnTo>
                  <a:pt x="4436" y="671"/>
                </a:lnTo>
                <a:lnTo>
                  <a:pt x="4396" y="695"/>
                </a:lnTo>
                <a:lnTo>
                  <a:pt x="4358" y="720"/>
                </a:lnTo>
                <a:lnTo>
                  <a:pt x="4321" y="747"/>
                </a:lnTo>
                <a:lnTo>
                  <a:pt x="4304" y="760"/>
                </a:lnTo>
                <a:lnTo>
                  <a:pt x="4290" y="773"/>
                </a:lnTo>
                <a:lnTo>
                  <a:pt x="4278" y="785"/>
                </a:lnTo>
                <a:lnTo>
                  <a:pt x="4268" y="797"/>
                </a:lnTo>
                <a:lnTo>
                  <a:pt x="4263" y="808"/>
                </a:lnTo>
                <a:lnTo>
                  <a:pt x="4258" y="819"/>
                </a:lnTo>
                <a:lnTo>
                  <a:pt x="4257" y="828"/>
                </a:lnTo>
                <a:lnTo>
                  <a:pt x="4257" y="834"/>
                </a:lnTo>
                <a:lnTo>
                  <a:pt x="4258" y="838"/>
                </a:lnTo>
                <a:lnTo>
                  <a:pt x="4275" y="821"/>
                </a:lnTo>
                <a:lnTo>
                  <a:pt x="4292" y="804"/>
                </a:lnTo>
                <a:lnTo>
                  <a:pt x="4309" y="790"/>
                </a:lnTo>
                <a:lnTo>
                  <a:pt x="4326" y="776"/>
                </a:lnTo>
                <a:lnTo>
                  <a:pt x="4345" y="763"/>
                </a:lnTo>
                <a:lnTo>
                  <a:pt x="4362" y="751"/>
                </a:lnTo>
                <a:lnTo>
                  <a:pt x="4381" y="740"/>
                </a:lnTo>
                <a:lnTo>
                  <a:pt x="4399" y="730"/>
                </a:lnTo>
                <a:lnTo>
                  <a:pt x="4418" y="722"/>
                </a:lnTo>
                <a:lnTo>
                  <a:pt x="4438" y="715"/>
                </a:lnTo>
                <a:lnTo>
                  <a:pt x="4457" y="708"/>
                </a:lnTo>
                <a:lnTo>
                  <a:pt x="4477" y="703"/>
                </a:lnTo>
                <a:lnTo>
                  <a:pt x="4498" y="698"/>
                </a:lnTo>
                <a:lnTo>
                  <a:pt x="4518" y="695"/>
                </a:lnTo>
                <a:lnTo>
                  <a:pt x="4539" y="694"/>
                </a:lnTo>
                <a:lnTo>
                  <a:pt x="4561" y="693"/>
                </a:lnTo>
                <a:lnTo>
                  <a:pt x="4600" y="692"/>
                </a:lnTo>
                <a:lnTo>
                  <a:pt x="4635" y="693"/>
                </a:lnTo>
                <a:lnTo>
                  <a:pt x="4665" y="694"/>
                </a:lnTo>
                <a:lnTo>
                  <a:pt x="4689" y="697"/>
                </a:lnTo>
                <a:lnTo>
                  <a:pt x="4708" y="701"/>
                </a:lnTo>
                <a:lnTo>
                  <a:pt x="4715" y="703"/>
                </a:lnTo>
                <a:lnTo>
                  <a:pt x="4722" y="705"/>
                </a:lnTo>
                <a:lnTo>
                  <a:pt x="4726" y="708"/>
                </a:lnTo>
                <a:lnTo>
                  <a:pt x="4729" y="710"/>
                </a:lnTo>
                <a:lnTo>
                  <a:pt x="4731" y="714"/>
                </a:lnTo>
                <a:lnTo>
                  <a:pt x="4732" y="718"/>
                </a:lnTo>
                <a:lnTo>
                  <a:pt x="4730" y="720"/>
                </a:lnTo>
                <a:lnTo>
                  <a:pt x="4727" y="724"/>
                </a:lnTo>
                <a:lnTo>
                  <a:pt x="4720" y="727"/>
                </a:lnTo>
                <a:lnTo>
                  <a:pt x="4712" y="730"/>
                </a:lnTo>
                <a:lnTo>
                  <a:pt x="4687" y="737"/>
                </a:lnTo>
                <a:lnTo>
                  <a:pt x="4652" y="745"/>
                </a:lnTo>
                <a:lnTo>
                  <a:pt x="4632" y="750"/>
                </a:lnTo>
                <a:lnTo>
                  <a:pt x="4614" y="755"/>
                </a:lnTo>
                <a:lnTo>
                  <a:pt x="4598" y="762"/>
                </a:lnTo>
                <a:lnTo>
                  <a:pt x="4584" y="771"/>
                </a:lnTo>
                <a:lnTo>
                  <a:pt x="4571" y="779"/>
                </a:lnTo>
                <a:lnTo>
                  <a:pt x="4560" y="789"/>
                </a:lnTo>
                <a:lnTo>
                  <a:pt x="4550" y="800"/>
                </a:lnTo>
                <a:lnTo>
                  <a:pt x="4542" y="812"/>
                </a:lnTo>
                <a:lnTo>
                  <a:pt x="4552" y="807"/>
                </a:lnTo>
                <a:lnTo>
                  <a:pt x="4563" y="801"/>
                </a:lnTo>
                <a:lnTo>
                  <a:pt x="4574" y="796"/>
                </a:lnTo>
                <a:lnTo>
                  <a:pt x="4586" y="791"/>
                </a:lnTo>
                <a:lnTo>
                  <a:pt x="4598" y="788"/>
                </a:lnTo>
                <a:lnTo>
                  <a:pt x="4611" y="785"/>
                </a:lnTo>
                <a:lnTo>
                  <a:pt x="4639" y="780"/>
                </a:lnTo>
                <a:lnTo>
                  <a:pt x="4668" y="778"/>
                </a:lnTo>
                <a:lnTo>
                  <a:pt x="4700" y="778"/>
                </a:lnTo>
                <a:lnTo>
                  <a:pt x="4732" y="780"/>
                </a:lnTo>
                <a:lnTo>
                  <a:pt x="4769" y="785"/>
                </a:lnTo>
                <a:lnTo>
                  <a:pt x="4803" y="791"/>
                </a:lnTo>
                <a:lnTo>
                  <a:pt x="4835" y="799"/>
                </a:lnTo>
                <a:lnTo>
                  <a:pt x="4866" y="808"/>
                </a:lnTo>
                <a:lnTo>
                  <a:pt x="4893" y="818"/>
                </a:lnTo>
                <a:lnTo>
                  <a:pt x="4917" y="828"/>
                </a:lnTo>
                <a:lnTo>
                  <a:pt x="4940" y="840"/>
                </a:lnTo>
                <a:lnTo>
                  <a:pt x="4959" y="852"/>
                </a:lnTo>
                <a:lnTo>
                  <a:pt x="4976" y="867"/>
                </a:lnTo>
                <a:lnTo>
                  <a:pt x="4929" y="861"/>
                </a:lnTo>
                <a:lnTo>
                  <a:pt x="4888" y="857"/>
                </a:lnTo>
                <a:lnTo>
                  <a:pt x="4852" y="856"/>
                </a:lnTo>
                <a:lnTo>
                  <a:pt x="4822" y="856"/>
                </a:lnTo>
                <a:lnTo>
                  <a:pt x="4809" y="857"/>
                </a:lnTo>
                <a:lnTo>
                  <a:pt x="4798" y="859"/>
                </a:lnTo>
                <a:lnTo>
                  <a:pt x="4788" y="861"/>
                </a:lnTo>
                <a:lnTo>
                  <a:pt x="4779" y="864"/>
                </a:lnTo>
                <a:lnTo>
                  <a:pt x="4773" y="868"/>
                </a:lnTo>
                <a:lnTo>
                  <a:pt x="4767" y="872"/>
                </a:lnTo>
                <a:lnTo>
                  <a:pt x="4763" y="876"/>
                </a:lnTo>
                <a:lnTo>
                  <a:pt x="4761" y="882"/>
                </a:lnTo>
                <a:lnTo>
                  <a:pt x="4760" y="882"/>
                </a:lnTo>
                <a:lnTo>
                  <a:pt x="4764" y="883"/>
                </a:lnTo>
                <a:lnTo>
                  <a:pt x="4785" y="889"/>
                </a:lnTo>
                <a:lnTo>
                  <a:pt x="4879" y="909"/>
                </a:lnTo>
                <a:lnTo>
                  <a:pt x="4895" y="913"/>
                </a:lnTo>
                <a:lnTo>
                  <a:pt x="4911" y="918"/>
                </a:lnTo>
                <a:lnTo>
                  <a:pt x="4927" y="925"/>
                </a:lnTo>
                <a:lnTo>
                  <a:pt x="4942" y="931"/>
                </a:lnTo>
                <a:lnTo>
                  <a:pt x="4957" y="939"/>
                </a:lnTo>
                <a:lnTo>
                  <a:pt x="4973" y="949"/>
                </a:lnTo>
                <a:lnTo>
                  <a:pt x="4988" y="958"/>
                </a:lnTo>
                <a:lnTo>
                  <a:pt x="5002" y="969"/>
                </a:lnTo>
                <a:lnTo>
                  <a:pt x="5018" y="982"/>
                </a:lnTo>
                <a:lnTo>
                  <a:pt x="5032" y="996"/>
                </a:lnTo>
                <a:lnTo>
                  <a:pt x="5046" y="1010"/>
                </a:lnTo>
                <a:lnTo>
                  <a:pt x="5060" y="1025"/>
                </a:lnTo>
                <a:lnTo>
                  <a:pt x="5073" y="1041"/>
                </a:lnTo>
                <a:lnTo>
                  <a:pt x="5087" y="1059"/>
                </a:lnTo>
                <a:lnTo>
                  <a:pt x="5101" y="1077"/>
                </a:lnTo>
                <a:lnTo>
                  <a:pt x="5114" y="1097"/>
                </a:lnTo>
                <a:lnTo>
                  <a:pt x="5008" y="1065"/>
                </a:lnTo>
                <a:lnTo>
                  <a:pt x="4953" y="1049"/>
                </a:lnTo>
                <a:lnTo>
                  <a:pt x="4897" y="1031"/>
                </a:lnTo>
                <a:lnTo>
                  <a:pt x="4871" y="1023"/>
                </a:lnTo>
                <a:lnTo>
                  <a:pt x="4846" y="1016"/>
                </a:lnTo>
                <a:lnTo>
                  <a:pt x="4824" y="1012"/>
                </a:lnTo>
                <a:lnTo>
                  <a:pt x="4805" y="1009"/>
                </a:lnTo>
                <a:lnTo>
                  <a:pt x="4787" y="1008"/>
                </a:lnTo>
                <a:lnTo>
                  <a:pt x="4771" y="1009"/>
                </a:lnTo>
                <a:lnTo>
                  <a:pt x="4758" y="1012"/>
                </a:lnTo>
                <a:lnTo>
                  <a:pt x="4747" y="1016"/>
                </a:lnTo>
                <a:lnTo>
                  <a:pt x="4746" y="1022"/>
                </a:lnTo>
                <a:lnTo>
                  <a:pt x="4746" y="1028"/>
                </a:lnTo>
                <a:lnTo>
                  <a:pt x="4747" y="1034"/>
                </a:lnTo>
                <a:lnTo>
                  <a:pt x="4751" y="1041"/>
                </a:lnTo>
                <a:lnTo>
                  <a:pt x="4756" y="1048"/>
                </a:lnTo>
                <a:lnTo>
                  <a:pt x="4765" y="1056"/>
                </a:lnTo>
                <a:lnTo>
                  <a:pt x="4775" y="1064"/>
                </a:lnTo>
                <a:lnTo>
                  <a:pt x="4787" y="1073"/>
                </a:lnTo>
                <a:lnTo>
                  <a:pt x="4881" y="1136"/>
                </a:lnTo>
                <a:lnTo>
                  <a:pt x="4874" y="1141"/>
                </a:lnTo>
                <a:lnTo>
                  <a:pt x="4867" y="1144"/>
                </a:lnTo>
                <a:lnTo>
                  <a:pt x="4859" y="1146"/>
                </a:lnTo>
                <a:lnTo>
                  <a:pt x="4850" y="1149"/>
                </a:lnTo>
                <a:lnTo>
                  <a:pt x="4841" y="1150"/>
                </a:lnTo>
                <a:lnTo>
                  <a:pt x="4831" y="1151"/>
                </a:lnTo>
                <a:lnTo>
                  <a:pt x="4808" y="1151"/>
                </a:lnTo>
                <a:lnTo>
                  <a:pt x="4783" y="1149"/>
                </a:lnTo>
                <a:lnTo>
                  <a:pt x="4754" y="1144"/>
                </a:lnTo>
                <a:lnTo>
                  <a:pt x="4724" y="1136"/>
                </a:lnTo>
                <a:lnTo>
                  <a:pt x="4690" y="1128"/>
                </a:lnTo>
                <a:lnTo>
                  <a:pt x="4655" y="1117"/>
                </a:lnTo>
                <a:lnTo>
                  <a:pt x="4620" y="1104"/>
                </a:lnTo>
                <a:lnTo>
                  <a:pt x="4585" y="1090"/>
                </a:lnTo>
                <a:lnTo>
                  <a:pt x="4549" y="1074"/>
                </a:lnTo>
                <a:lnTo>
                  <a:pt x="4514" y="1058"/>
                </a:lnTo>
                <a:lnTo>
                  <a:pt x="4479" y="1040"/>
                </a:lnTo>
                <a:lnTo>
                  <a:pt x="4443" y="1022"/>
                </a:lnTo>
                <a:lnTo>
                  <a:pt x="4408" y="1002"/>
                </a:lnTo>
                <a:lnTo>
                  <a:pt x="4409" y="1010"/>
                </a:lnTo>
                <a:lnTo>
                  <a:pt x="4411" y="1019"/>
                </a:lnTo>
                <a:lnTo>
                  <a:pt x="4416" y="1026"/>
                </a:lnTo>
                <a:lnTo>
                  <a:pt x="4421" y="1034"/>
                </a:lnTo>
                <a:lnTo>
                  <a:pt x="4429" y="1041"/>
                </a:lnTo>
                <a:lnTo>
                  <a:pt x="4439" y="1050"/>
                </a:lnTo>
                <a:lnTo>
                  <a:pt x="4450" y="1058"/>
                </a:lnTo>
                <a:lnTo>
                  <a:pt x="4463" y="1065"/>
                </a:lnTo>
                <a:lnTo>
                  <a:pt x="4490" y="1081"/>
                </a:lnTo>
                <a:lnTo>
                  <a:pt x="4517" y="1098"/>
                </a:lnTo>
                <a:lnTo>
                  <a:pt x="4545" y="1117"/>
                </a:lnTo>
                <a:lnTo>
                  <a:pt x="4572" y="1136"/>
                </a:lnTo>
                <a:lnTo>
                  <a:pt x="4545" y="1141"/>
                </a:lnTo>
                <a:lnTo>
                  <a:pt x="4518" y="1143"/>
                </a:lnTo>
                <a:lnTo>
                  <a:pt x="4491" y="1142"/>
                </a:lnTo>
                <a:lnTo>
                  <a:pt x="4463" y="1140"/>
                </a:lnTo>
                <a:lnTo>
                  <a:pt x="4434" y="1134"/>
                </a:lnTo>
                <a:lnTo>
                  <a:pt x="4406" y="1127"/>
                </a:lnTo>
                <a:lnTo>
                  <a:pt x="4377" y="1117"/>
                </a:lnTo>
                <a:lnTo>
                  <a:pt x="4348" y="1105"/>
                </a:lnTo>
                <a:lnTo>
                  <a:pt x="4320" y="1092"/>
                </a:lnTo>
                <a:lnTo>
                  <a:pt x="4293" y="1079"/>
                </a:lnTo>
                <a:lnTo>
                  <a:pt x="4270" y="1064"/>
                </a:lnTo>
                <a:lnTo>
                  <a:pt x="4249" y="1049"/>
                </a:lnTo>
                <a:lnTo>
                  <a:pt x="4230" y="1035"/>
                </a:lnTo>
                <a:lnTo>
                  <a:pt x="4215" y="1020"/>
                </a:lnTo>
                <a:lnTo>
                  <a:pt x="4201" y="1003"/>
                </a:lnTo>
                <a:lnTo>
                  <a:pt x="4190" y="987"/>
                </a:lnTo>
                <a:lnTo>
                  <a:pt x="4186" y="991"/>
                </a:lnTo>
                <a:lnTo>
                  <a:pt x="4185" y="997"/>
                </a:lnTo>
                <a:lnTo>
                  <a:pt x="4185" y="1003"/>
                </a:lnTo>
                <a:lnTo>
                  <a:pt x="4186" y="1012"/>
                </a:lnTo>
                <a:lnTo>
                  <a:pt x="4191" y="1034"/>
                </a:lnTo>
                <a:lnTo>
                  <a:pt x="4199" y="1063"/>
                </a:lnTo>
                <a:lnTo>
                  <a:pt x="4205" y="1080"/>
                </a:lnTo>
                <a:lnTo>
                  <a:pt x="4214" y="1095"/>
                </a:lnTo>
                <a:lnTo>
                  <a:pt x="4223" y="1110"/>
                </a:lnTo>
                <a:lnTo>
                  <a:pt x="4238" y="1124"/>
                </a:lnTo>
                <a:lnTo>
                  <a:pt x="4253" y="1139"/>
                </a:lnTo>
                <a:lnTo>
                  <a:pt x="4270" y="1152"/>
                </a:lnTo>
                <a:lnTo>
                  <a:pt x="4291" y="1164"/>
                </a:lnTo>
                <a:lnTo>
                  <a:pt x="4313" y="1176"/>
                </a:lnTo>
                <a:lnTo>
                  <a:pt x="4300" y="1177"/>
                </a:lnTo>
                <a:lnTo>
                  <a:pt x="4286" y="1177"/>
                </a:lnTo>
                <a:lnTo>
                  <a:pt x="4270" y="1176"/>
                </a:lnTo>
                <a:lnTo>
                  <a:pt x="4254" y="1173"/>
                </a:lnTo>
                <a:lnTo>
                  <a:pt x="4238" y="1169"/>
                </a:lnTo>
                <a:lnTo>
                  <a:pt x="4219" y="1165"/>
                </a:lnTo>
                <a:lnTo>
                  <a:pt x="4201" y="1158"/>
                </a:lnTo>
                <a:lnTo>
                  <a:pt x="4180" y="1152"/>
                </a:lnTo>
                <a:lnTo>
                  <a:pt x="4159" y="1144"/>
                </a:lnTo>
                <a:lnTo>
                  <a:pt x="4137" y="1134"/>
                </a:lnTo>
                <a:lnTo>
                  <a:pt x="4090" y="1112"/>
                </a:lnTo>
                <a:lnTo>
                  <a:pt x="4040" y="1086"/>
                </a:lnTo>
                <a:lnTo>
                  <a:pt x="3985" y="1056"/>
                </a:lnTo>
                <a:lnTo>
                  <a:pt x="3997" y="1094"/>
                </a:lnTo>
                <a:lnTo>
                  <a:pt x="4006" y="1132"/>
                </a:lnTo>
                <a:lnTo>
                  <a:pt x="4013" y="1169"/>
                </a:lnTo>
                <a:lnTo>
                  <a:pt x="4017" y="1206"/>
                </a:lnTo>
                <a:lnTo>
                  <a:pt x="4019" y="1242"/>
                </a:lnTo>
                <a:lnTo>
                  <a:pt x="4018" y="1278"/>
                </a:lnTo>
                <a:lnTo>
                  <a:pt x="4015" y="1313"/>
                </a:lnTo>
                <a:lnTo>
                  <a:pt x="4009" y="1348"/>
                </a:lnTo>
                <a:lnTo>
                  <a:pt x="4005" y="1366"/>
                </a:lnTo>
                <a:lnTo>
                  <a:pt x="4002" y="1381"/>
                </a:lnTo>
                <a:lnTo>
                  <a:pt x="3996" y="1395"/>
                </a:lnTo>
                <a:lnTo>
                  <a:pt x="3992" y="1407"/>
                </a:lnTo>
                <a:lnTo>
                  <a:pt x="3986" y="1418"/>
                </a:lnTo>
                <a:lnTo>
                  <a:pt x="3980" y="1427"/>
                </a:lnTo>
                <a:lnTo>
                  <a:pt x="3973" y="1435"/>
                </a:lnTo>
                <a:lnTo>
                  <a:pt x="3966" y="1440"/>
                </a:lnTo>
                <a:lnTo>
                  <a:pt x="3958" y="1446"/>
                </a:lnTo>
                <a:lnTo>
                  <a:pt x="3950" y="1448"/>
                </a:lnTo>
                <a:lnTo>
                  <a:pt x="3942" y="1450"/>
                </a:lnTo>
                <a:lnTo>
                  <a:pt x="3933" y="1450"/>
                </a:lnTo>
                <a:lnTo>
                  <a:pt x="3923" y="1448"/>
                </a:lnTo>
                <a:lnTo>
                  <a:pt x="3913" y="1446"/>
                </a:lnTo>
                <a:lnTo>
                  <a:pt x="3902" y="1440"/>
                </a:lnTo>
                <a:lnTo>
                  <a:pt x="3891" y="1435"/>
                </a:lnTo>
                <a:lnTo>
                  <a:pt x="3828" y="1402"/>
                </a:lnTo>
                <a:lnTo>
                  <a:pt x="3764" y="1370"/>
                </a:lnTo>
                <a:lnTo>
                  <a:pt x="3698" y="1339"/>
                </a:lnTo>
                <a:lnTo>
                  <a:pt x="3631" y="1308"/>
                </a:lnTo>
                <a:lnTo>
                  <a:pt x="3563" y="1277"/>
                </a:lnTo>
                <a:lnTo>
                  <a:pt x="3494" y="1248"/>
                </a:lnTo>
                <a:lnTo>
                  <a:pt x="3423" y="1218"/>
                </a:lnTo>
                <a:lnTo>
                  <a:pt x="3351" y="1190"/>
                </a:lnTo>
                <a:lnTo>
                  <a:pt x="3278" y="1162"/>
                </a:lnTo>
                <a:lnTo>
                  <a:pt x="3203" y="1134"/>
                </a:lnTo>
                <a:lnTo>
                  <a:pt x="3128" y="1107"/>
                </a:lnTo>
                <a:lnTo>
                  <a:pt x="3050" y="1080"/>
                </a:lnTo>
                <a:lnTo>
                  <a:pt x="2972" y="1053"/>
                </a:lnTo>
                <a:lnTo>
                  <a:pt x="2892" y="1028"/>
                </a:lnTo>
                <a:lnTo>
                  <a:pt x="2811" y="1003"/>
                </a:lnTo>
                <a:lnTo>
                  <a:pt x="2729" y="979"/>
                </a:lnTo>
                <a:lnTo>
                  <a:pt x="2564" y="929"/>
                </a:lnTo>
                <a:lnTo>
                  <a:pt x="2403" y="878"/>
                </a:lnTo>
                <a:lnTo>
                  <a:pt x="2242" y="824"/>
                </a:lnTo>
                <a:lnTo>
                  <a:pt x="2083" y="768"/>
                </a:lnTo>
                <a:lnTo>
                  <a:pt x="1926" y="712"/>
                </a:lnTo>
                <a:lnTo>
                  <a:pt x="1771" y="653"/>
                </a:lnTo>
                <a:lnTo>
                  <a:pt x="1618" y="591"/>
                </a:lnTo>
                <a:lnTo>
                  <a:pt x="1467" y="529"/>
                </a:lnTo>
                <a:close/>
                <a:moveTo>
                  <a:pt x="4" y="514"/>
                </a:moveTo>
                <a:lnTo>
                  <a:pt x="4" y="514"/>
                </a:lnTo>
                <a:lnTo>
                  <a:pt x="1" y="528"/>
                </a:lnTo>
                <a:lnTo>
                  <a:pt x="0" y="541"/>
                </a:lnTo>
                <a:lnTo>
                  <a:pt x="1" y="555"/>
                </a:lnTo>
                <a:lnTo>
                  <a:pt x="3" y="568"/>
                </a:lnTo>
                <a:lnTo>
                  <a:pt x="7" y="583"/>
                </a:lnTo>
                <a:lnTo>
                  <a:pt x="13" y="597"/>
                </a:lnTo>
                <a:lnTo>
                  <a:pt x="19" y="610"/>
                </a:lnTo>
                <a:lnTo>
                  <a:pt x="29" y="624"/>
                </a:lnTo>
                <a:lnTo>
                  <a:pt x="40" y="638"/>
                </a:lnTo>
                <a:lnTo>
                  <a:pt x="52" y="651"/>
                </a:lnTo>
                <a:lnTo>
                  <a:pt x="66" y="666"/>
                </a:lnTo>
                <a:lnTo>
                  <a:pt x="81" y="680"/>
                </a:lnTo>
                <a:lnTo>
                  <a:pt x="99" y="694"/>
                </a:lnTo>
                <a:lnTo>
                  <a:pt x="119" y="708"/>
                </a:lnTo>
                <a:lnTo>
                  <a:pt x="139" y="722"/>
                </a:lnTo>
                <a:lnTo>
                  <a:pt x="162" y="737"/>
                </a:lnTo>
                <a:lnTo>
                  <a:pt x="210" y="764"/>
                </a:lnTo>
                <a:lnTo>
                  <a:pt x="260" y="792"/>
                </a:lnTo>
                <a:lnTo>
                  <a:pt x="312" y="820"/>
                </a:lnTo>
                <a:lnTo>
                  <a:pt x="367" y="848"/>
                </a:lnTo>
                <a:lnTo>
                  <a:pt x="423" y="875"/>
                </a:lnTo>
                <a:lnTo>
                  <a:pt x="482" y="903"/>
                </a:lnTo>
                <a:lnTo>
                  <a:pt x="544" y="930"/>
                </a:lnTo>
                <a:lnTo>
                  <a:pt x="607" y="957"/>
                </a:lnTo>
                <a:lnTo>
                  <a:pt x="737" y="1012"/>
                </a:lnTo>
                <a:lnTo>
                  <a:pt x="867" y="1064"/>
                </a:lnTo>
                <a:lnTo>
                  <a:pt x="998" y="1116"/>
                </a:lnTo>
                <a:lnTo>
                  <a:pt x="1130" y="1165"/>
                </a:lnTo>
                <a:lnTo>
                  <a:pt x="1193" y="1189"/>
                </a:lnTo>
                <a:lnTo>
                  <a:pt x="1254" y="1213"/>
                </a:lnTo>
                <a:lnTo>
                  <a:pt x="1308" y="1236"/>
                </a:lnTo>
                <a:lnTo>
                  <a:pt x="1359" y="1258"/>
                </a:lnTo>
                <a:lnTo>
                  <a:pt x="1406" y="1280"/>
                </a:lnTo>
                <a:lnTo>
                  <a:pt x="1449" y="1300"/>
                </a:lnTo>
                <a:lnTo>
                  <a:pt x="1487" y="1321"/>
                </a:lnTo>
                <a:lnTo>
                  <a:pt x="1521" y="1341"/>
                </a:lnTo>
                <a:lnTo>
                  <a:pt x="1509" y="1353"/>
                </a:lnTo>
                <a:lnTo>
                  <a:pt x="1499" y="1364"/>
                </a:lnTo>
                <a:lnTo>
                  <a:pt x="1492" y="1374"/>
                </a:lnTo>
                <a:lnTo>
                  <a:pt x="1487" y="1381"/>
                </a:lnTo>
                <a:lnTo>
                  <a:pt x="1485" y="1387"/>
                </a:lnTo>
                <a:lnTo>
                  <a:pt x="1484" y="1391"/>
                </a:lnTo>
                <a:lnTo>
                  <a:pt x="1485" y="1393"/>
                </a:lnTo>
                <a:lnTo>
                  <a:pt x="1487" y="1394"/>
                </a:lnTo>
                <a:lnTo>
                  <a:pt x="1492" y="1395"/>
                </a:lnTo>
                <a:lnTo>
                  <a:pt x="1480" y="1400"/>
                </a:lnTo>
                <a:lnTo>
                  <a:pt x="1468" y="1403"/>
                </a:lnTo>
                <a:lnTo>
                  <a:pt x="1457" y="1406"/>
                </a:lnTo>
                <a:lnTo>
                  <a:pt x="1447" y="1407"/>
                </a:lnTo>
                <a:lnTo>
                  <a:pt x="1437" y="1407"/>
                </a:lnTo>
                <a:lnTo>
                  <a:pt x="1428" y="1405"/>
                </a:lnTo>
                <a:lnTo>
                  <a:pt x="1420" y="1403"/>
                </a:lnTo>
                <a:lnTo>
                  <a:pt x="1412" y="1399"/>
                </a:lnTo>
                <a:lnTo>
                  <a:pt x="1399" y="1390"/>
                </a:lnTo>
                <a:lnTo>
                  <a:pt x="1388" y="1384"/>
                </a:lnTo>
                <a:lnTo>
                  <a:pt x="1379" y="1381"/>
                </a:lnTo>
                <a:lnTo>
                  <a:pt x="1373" y="1380"/>
                </a:lnTo>
                <a:lnTo>
                  <a:pt x="1413" y="1406"/>
                </a:lnTo>
                <a:lnTo>
                  <a:pt x="1442" y="1426"/>
                </a:lnTo>
                <a:lnTo>
                  <a:pt x="1453" y="1435"/>
                </a:lnTo>
                <a:lnTo>
                  <a:pt x="1461" y="1441"/>
                </a:lnTo>
                <a:lnTo>
                  <a:pt x="1465" y="1446"/>
                </a:lnTo>
                <a:lnTo>
                  <a:pt x="1467" y="1450"/>
                </a:lnTo>
                <a:lnTo>
                  <a:pt x="1468" y="1470"/>
                </a:lnTo>
                <a:lnTo>
                  <a:pt x="1468" y="1489"/>
                </a:lnTo>
                <a:lnTo>
                  <a:pt x="1465" y="1508"/>
                </a:lnTo>
                <a:lnTo>
                  <a:pt x="1463" y="1526"/>
                </a:lnTo>
                <a:lnTo>
                  <a:pt x="1459" y="1543"/>
                </a:lnTo>
                <a:lnTo>
                  <a:pt x="1453" y="1560"/>
                </a:lnTo>
                <a:lnTo>
                  <a:pt x="1447" y="1576"/>
                </a:lnTo>
                <a:lnTo>
                  <a:pt x="1439" y="1591"/>
                </a:lnTo>
                <a:lnTo>
                  <a:pt x="1430" y="1606"/>
                </a:lnTo>
                <a:lnTo>
                  <a:pt x="1421" y="1620"/>
                </a:lnTo>
                <a:lnTo>
                  <a:pt x="1410" y="1634"/>
                </a:lnTo>
                <a:lnTo>
                  <a:pt x="1398" y="1646"/>
                </a:lnTo>
                <a:lnTo>
                  <a:pt x="1383" y="1658"/>
                </a:lnTo>
                <a:lnTo>
                  <a:pt x="1368" y="1668"/>
                </a:lnTo>
                <a:lnTo>
                  <a:pt x="1353" y="1679"/>
                </a:lnTo>
                <a:lnTo>
                  <a:pt x="1335" y="1689"/>
                </a:lnTo>
                <a:lnTo>
                  <a:pt x="1318" y="1699"/>
                </a:lnTo>
                <a:lnTo>
                  <a:pt x="1302" y="1709"/>
                </a:lnTo>
                <a:lnTo>
                  <a:pt x="1287" y="1719"/>
                </a:lnTo>
                <a:lnTo>
                  <a:pt x="1273" y="1729"/>
                </a:lnTo>
                <a:lnTo>
                  <a:pt x="1260" y="1738"/>
                </a:lnTo>
                <a:lnTo>
                  <a:pt x="1249" y="1749"/>
                </a:lnTo>
                <a:lnTo>
                  <a:pt x="1238" y="1759"/>
                </a:lnTo>
                <a:lnTo>
                  <a:pt x="1229" y="1770"/>
                </a:lnTo>
                <a:lnTo>
                  <a:pt x="1221" y="1780"/>
                </a:lnTo>
                <a:lnTo>
                  <a:pt x="1213" y="1791"/>
                </a:lnTo>
                <a:lnTo>
                  <a:pt x="1208" y="1802"/>
                </a:lnTo>
                <a:lnTo>
                  <a:pt x="1202" y="1813"/>
                </a:lnTo>
                <a:lnTo>
                  <a:pt x="1199" y="1824"/>
                </a:lnTo>
                <a:lnTo>
                  <a:pt x="1196" y="1835"/>
                </a:lnTo>
                <a:lnTo>
                  <a:pt x="1195" y="1845"/>
                </a:lnTo>
                <a:lnTo>
                  <a:pt x="1193" y="1857"/>
                </a:lnTo>
                <a:lnTo>
                  <a:pt x="1195" y="1872"/>
                </a:lnTo>
                <a:lnTo>
                  <a:pt x="1197" y="1886"/>
                </a:lnTo>
                <a:lnTo>
                  <a:pt x="1201" y="1898"/>
                </a:lnTo>
                <a:lnTo>
                  <a:pt x="1208" y="1910"/>
                </a:lnTo>
                <a:lnTo>
                  <a:pt x="1215" y="1920"/>
                </a:lnTo>
                <a:lnTo>
                  <a:pt x="1224" y="1930"/>
                </a:lnTo>
                <a:lnTo>
                  <a:pt x="1236" y="1937"/>
                </a:lnTo>
                <a:lnTo>
                  <a:pt x="1248" y="1944"/>
                </a:lnTo>
                <a:lnTo>
                  <a:pt x="1262" y="1951"/>
                </a:lnTo>
                <a:lnTo>
                  <a:pt x="1275" y="1961"/>
                </a:lnTo>
                <a:lnTo>
                  <a:pt x="1290" y="1972"/>
                </a:lnTo>
                <a:lnTo>
                  <a:pt x="1303" y="1986"/>
                </a:lnTo>
                <a:lnTo>
                  <a:pt x="1317" y="2002"/>
                </a:lnTo>
                <a:lnTo>
                  <a:pt x="1330" y="2019"/>
                </a:lnTo>
                <a:lnTo>
                  <a:pt x="1344" y="2039"/>
                </a:lnTo>
                <a:lnTo>
                  <a:pt x="1357" y="2061"/>
                </a:lnTo>
                <a:lnTo>
                  <a:pt x="1366" y="2078"/>
                </a:lnTo>
                <a:lnTo>
                  <a:pt x="1370" y="2095"/>
                </a:lnTo>
                <a:lnTo>
                  <a:pt x="1373" y="2101"/>
                </a:lnTo>
                <a:lnTo>
                  <a:pt x="1373" y="2109"/>
                </a:lnTo>
                <a:lnTo>
                  <a:pt x="1373" y="2115"/>
                </a:lnTo>
                <a:lnTo>
                  <a:pt x="1371" y="2121"/>
                </a:lnTo>
                <a:lnTo>
                  <a:pt x="1369" y="2127"/>
                </a:lnTo>
                <a:lnTo>
                  <a:pt x="1366" y="2133"/>
                </a:lnTo>
                <a:lnTo>
                  <a:pt x="1363" y="2137"/>
                </a:lnTo>
                <a:lnTo>
                  <a:pt x="1358" y="2141"/>
                </a:lnTo>
                <a:lnTo>
                  <a:pt x="1353" y="2146"/>
                </a:lnTo>
                <a:lnTo>
                  <a:pt x="1346" y="2149"/>
                </a:lnTo>
                <a:lnTo>
                  <a:pt x="1340" y="2152"/>
                </a:lnTo>
                <a:lnTo>
                  <a:pt x="1331" y="2156"/>
                </a:lnTo>
                <a:lnTo>
                  <a:pt x="1323" y="2158"/>
                </a:lnTo>
                <a:lnTo>
                  <a:pt x="1318" y="2162"/>
                </a:lnTo>
                <a:lnTo>
                  <a:pt x="1312" y="2167"/>
                </a:lnTo>
                <a:lnTo>
                  <a:pt x="1308" y="2171"/>
                </a:lnTo>
                <a:lnTo>
                  <a:pt x="1306" y="2176"/>
                </a:lnTo>
                <a:lnTo>
                  <a:pt x="1305" y="2183"/>
                </a:lnTo>
                <a:lnTo>
                  <a:pt x="1305" y="2190"/>
                </a:lnTo>
                <a:lnTo>
                  <a:pt x="1305" y="2196"/>
                </a:lnTo>
                <a:lnTo>
                  <a:pt x="1307" y="2204"/>
                </a:lnTo>
                <a:lnTo>
                  <a:pt x="1311" y="2212"/>
                </a:lnTo>
                <a:lnTo>
                  <a:pt x="1316" y="2221"/>
                </a:lnTo>
                <a:lnTo>
                  <a:pt x="1321" y="2231"/>
                </a:lnTo>
                <a:lnTo>
                  <a:pt x="1338" y="2253"/>
                </a:lnTo>
                <a:lnTo>
                  <a:pt x="1357" y="2276"/>
                </a:lnTo>
                <a:lnTo>
                  <a:pt x="1338" y="2327"/>
                </a:lnTo>
                <a:lnTo>
                  <a:pt x="1321" y="2371"/>
                </a:lnTo>
                <a:lnTo>
                  <a:pt x="1320" y="2375"/>
                </a:lnTo>
                <a:lnTo>
                  <a:pt x="1319" y="2381"/>
                </a:lnTo>
                <a:lnTo>
                  <a:pt x="1319" y="2393"/>
                </a:lnTo>
                <a:lnTo>
                  <a:pt x="1322" y="2405"/>
                </a:lnTo>
                <a:lnTo>
                  <a:pt x="1327" y="2418"/>
                </a:lnTo>
                <a:lnTo>
                  <a:pt x="1334" y="2432"/>
                </a:lnTo>
                <a:lnTo>
                  <a:pt x="1344" y="2447"/>
                </a:lnTo>
                <a:lnTo>
                  <a:pt x="1357" y="2463"/>
                </a:lnTo>
                <a:lnTo>
                  <a:pt x="1373" y="2480"/>
                </a:lnTo>
                <a:lnTo>
                  <a:pt x="1390" y="2494"/>
                </a:lnTo>
                <a:lnTo>
                  <a:pt x="1402" y="2507"/>
                </a:lnTo>
                <a:lnTo>
                  <a:pt x="1410" y="2516"/>
                </a:lnTo>
                <a:lnTo>
                  <a:pt x="1412" y="2521"/>
                </a:lnTo>
                <a:lnTo>
                  <a:pt x="1413" y="2523"/>
                </a:lnTo>
                <a:lnTo>
                  <a:pt x="1413" y="2529"/>
                </a:lnTo>
                <a:lnTo>
                  <a:pt x="1411" y="2540"/>
                </a:lnTo>
                <a:lnTo>
                  <a:pt x="1400" y="2583"/>
                </a:lnTo>
                <a:lnTo>
                  <a:pt x="1382" y="2648"/>
                </a:lnTo>
                <a:lnTo>
                  <a:pt x="1357" y="2738"/>
                </a:lnTo>
                <a:lnTo>
                  <a:pt x="1353" y="2759"/>
                </a:lnTo>
                <a:lnTo>
                  <a:pt x="1351" y="2777"/>
                </a:lnTo>
                <a:lnTo>
                  <a:pt x="1352" y="2795"/>
                </a:lnTo>
                <a:lnTo>
                  <a:pt x="1354" y="2812"/>
                </a:lnTo>
                <a:lnTo>
                  <a:pt x="1358" y="2829"/>
                </a:lnTo>
                <a:lnTo>
                  <a:pt x="1365" y="2843"/>
                </a:lnTo>
                <a:lnTo>
                  <a:pt x="1374" y="2857"/>
                </a:lnTo>
                <a:lnTo>
                  <a:pt x="1385" y="2870"/>
                </a:lnTo>
                <a:lnTo>
                  <a:pt x="1398" y="2882"/>
                </a:lnTo>
                <a:lnTo>
                  <a:pt x="1413" y="2893"/>
                </a:lnTo>
                <a:lnTo>
                  <a:pt x="1432" y="2903"/>
                </a:lnTo>
                <a:lnTo>
                  <a:pt x="1451" y="2913"/>
                </a:lnTo>
                <a:lnTo>
                  <a:pt x="1473" y="2920"/>
                </a:lnTo>
                <a:lnTo>
                  <a:pt x="1497" y="2927"/>
                </a:lnTo>
                <a:lnTo>
                  <a:pt x="1524" y="2933"/>
                </a:lnTo>
                <a:lnTo>
                  <a:pt x="1553" y="2938"/>
                </a:lnTo>
                <a:lnTo>
                  <a:pt x="1611" y="2947"/>
                </a:lnTo>
                <a:lnTo>
                  <a:pt x="1664" y="2952"/>
                </a:lnTo>
                <a:lnTo>
                  <a:pt x="1716" y="2956"/>
                </a:lnTo>
                <a:lnTo>
                  <a:pt x="1763" y="2957"/>
                </a:lnTo>
                <a:lnTo>
                  <a:pt x="1805" y="2957"/>
                </a:lnTo>
                <a:lnTo>
                  <a:pt x="1846" y="2954"/>
                </a:lnTo>
                <a:lnTo>
                  <a:pt x="1864" y="2952"/>
                </a:lnTo>
                <a:lnTo>
                  <a:pt x="1882" y="2949"/>
                </a:lnTo>
                <a:lnTo>
                  <a:pt x="1898" y="2945"/>
                </a:lnTo>
                <a:lnTo>
                  <a:pt x="1914" y="2942"/>
                </a:lnTo>
                <a:lnTo>
                  <a:pt x="1914" y="2979"/>
                </a:lnTo>
                <a:lnTo>
                  <a:pt x="1915" y="3016"/>
                </a:lnTo>
                <a:lnTo>
                  <a:pt x="1918" y="3053"/>
                </a:lnTo>
                <a:lnTo>
                  <a:pt x="1921" y="3087"/>
                </a:lnTo>
                <a:lnTo>
                  <a:pt x="1924" y="3121"/>
                </a:lnTo>
                <a:lnTo>
                  <a:pt x="1927" y="3155"/>
                </a:lnTo>
                <a:lnTo>
                  <a:pt x="1933" y="3187"/>
                </a:lnTo>
                <a:lnTo>
                  <a:pt x="1937" y="3219"/>
                </a:lnTo>
                <a:lnTo>
                  <a:pt x="1941" y="3235"/>
                </a:lnTo>
                <a:lnTo>
                  <a:pt x="1943" y="3251"/>
                </a:lnTo>
                <a:lnTo>
                  <a:pt x="1945" y="3290"/>
                </a:lnTo>
                <a:lnTo>
                  <a:pt x="1946" y="3331"/>
                </a:lnTo>
                <a:lnTo>
                  <a:pt x="1944" y="3377"/>
                </a:lnTo>
                <a:lnTo>
                  <a:pt x="1941" y="3427"/>
                </a:lnTo>
                <a:lnTo>
                  <a:pt x="1934" y="3482"/>
                </a:lnTo>
                <a:lnTo>
                  <a:pt x="1925" y="3541"/>
                </a:lnTo>
                <a:lnTo>
                  <a:pt x="1914" y="3604"/>
                </a:lnTo>
                <a:lnTo>
                  <a:pt x="1912" y="3610"/>
                </a:lnTo>
                <a:lnTo>
                  <a:pt x="1910" y="3614"/>
                </a:lnTo>
                <a:lnTo>
                  <a:pt x="1908" y="3617"/>
                </a:lnTo>
                <a:lnTo>
                  <a:pt x="1905" y="3621"/>
                </a:lnTo>
                <a:lnTo>
                  <a:pt x="1900" y="3624"/>
                </a:lnTo>
                <a:lnTo>
                  <a:pt x="1896" y="3626"/>
                </a:lnTo>
                <a:lnTo>
                  <a:pt x="1890" y="3628"/>
                </a:lnTo>
                <a:lnTo>
                  <a:pt x="1885" y="3629"/>
                </a:lnTo>
                <a:lnTo>
                  <a:pt x="1871" y="3630"/>
                </a:lnTo>
                <a:lnTo>
                  <a:pt x="1855" y="3629"/>
                </a:lnTo>
                <a:lnTo>
                  <a:pt x="1837" y="3626"/>
                </a:lnTo>
                <a:lnTo>
                  <a:pt x="1816" y="3621"/>
                </a:lnTo>
                <a:lnTo>
                  <a:pt x="1793" y="3613"/>
                </a:lnTo>
                <a:lnTo>
                  <a:pt x="1768" y="3603"/>
                </a:lnTo>
                <a:lnTo>
                  <a:pt x="1740" y="3591"/>
                </a:lnTo>
                <a:lnTo>
                  <a:pt x="1710" y="3577"/>
                </a:lnTo>
                <a:lnTo>
                  <a:pt x="1677" y="3562"/>
                </a:lnTo>
                <a:lnTo>
                  <a:pt x="1642" y="3543"/>
                </a:lnTo>
                <a:lnTo>
                  <a:pt x="1605" y="3523"/>
                </a:lnTo>
                <a:lnTo>
                  <a:pt x="1565" y="3501"/>
                </a:lnTo>
                <a:lnTo>
                  <a:pt x="1544" y="3489"/>
                </a:lnTo>
                <a:lnTo>
                  <a:pt x="1524" y="3480"/>
                </a:lnTo>
                <a:lnTo>
                  <a:pt x="1504" y="3471"/>
                </a:lnTo>
                <a:lnTo>
                  <a:pt x="1483" y="3463"/>
                </a:lnTo>
                <a:lnTo>
                  <a:pt x="1463" y="3456"/>
                </a:lnTo>
                <a:lnTo>
                  <a:pt x="1442" y="3450"/>
                </a:lnTo>
                <a:lnTo>
                  <a:pt x="1422" y="3446"/>
                </a:lnTo>
                <a:lnTo>
                  <a:pt x="1402" y="3442"/>
                </a:lnTo>
                <a:lnTo>
                  <a:pt x="1381" y="3439"/>
                </a:lnTo>
                <a:lnTo>
                  <a:pt x="1362" y="3438"/>
                </a:lnTo>
                <a:lnTo>
                  <a:pt x="1341" y="3438"/>
                </a:lnTo>
                <a:lnTo>
                  <a:pt x="1321" y="3439"/>
                </a:lnTo>
                <a:lnTo>
                  <a:pt x="1300" y="3440"/>
                </a:lnTo>
                <a:lnTo>
                  <a:pt x="1281" y="3444"/>
                </a:lnTo>
                <a:lnTo>
                  <a:pt x="1261" y="3448"/>
                </a:lnTo>
                <a:lnTo>
                  <a:pt x="1240" y="3453"/>
                </a:lnTo>
                <a:lnTo>
                  <a:pt x="1221" y="3460"/>
                </a:lnTo>
                <a:lnTo>
                  <a:pt x="1201" y="3467"/>
                </a:lnTo>
                <a:lnTo>
                  <a:pt x="1180" y="3475"/>
                </a:lnTo>
                <a:lnTo>
                  <a:pt x="1161" y="3485"/>
                </a:lnTo>
                <a:lnTo>
                  <a:pt x="1141" y="3496"/>
                </a:lnTo>
                <a:lnTo>
                  <a:pt x="1121" y="3507"/>
                </a:lnTo>
                <a:lnTo>
                  <a:pt x="1102" y="3520"/>
                </a:lnTo>
                <a:lnTo>
                  <a:pt x="1081" y="3534"/>
                </a:lnTo>
                <a:lnTo>
                  <a:pt x="1061" y="3550"/>
                </a:lnTo>
                <a:lnTo>
                  <a:pt x="1042" y="3565"/>
                </a:lnTo>
                <a:lnTo>
                  <a:pt x="1022" y="3582"/>
                </a:lnTo>
                <a:lnTo>
                  <a:pt x="1002" y="3601"/>
                </a:lnTo>
                <a:lnTo>
                  <a:pt x="983" y="3621"/>
                </a:lnTo>
                <a:lnTo>
                  <a:pt x="963" y="3640"/>
                </a:lnTo>
                <a:lnTo>
                  <a:pt x="943" y="3662"/>
                </a:lnTo>
                <a:lnTo>
                  <a:pt x="924" y="3685"/>
                </a:lnTo>
                <a:lnTo>
                  <a:pt x="899" y="3717"/>
                </a:lnTo>
                <a:lnTo>
                  <a:pt x="874" y="3751"/>
                </a:lnTo>
                <a:lnTo>
                  <a:pt x="850" y="3787"/>
                </a:lnTo>
                <a:lnTo>
                  <a:pt x="830" y="3823"/>
                </a:lnTo>
                <a:lnTo>
                  <a:pt x="809" y="3861"/>
                </a:lnTo>
                <a:lnTo>
                  <a:pt x="789" y="3901"/>
                </a:lnTo>
                <a:lnTo>
                  <a:pt x="772" y="3943"/>
                </a:lnTo>
                <a:lnTo>
                  <a:pt x="755" y="3985"/>
                </a:lnTo>
                <a:lnTo>
                  <a:pt x="740" y="4029"/>
                </a:lnTo>
                <a:lnTo>
                  <a:pt x="727" y="4075"/>
                </a:lnTo>
                <a:lnTo>
                  <a:pt x="714" y="4123"/>
                </a:lnTo>
                <a:lnTo>
                  <a:pt x="703" y="4172"/>
                </a:lnTo>
                <a:lnTo>
                  <a:pt x="693" y="4222"/>
                </a:lnTo>
                <a:lnTo>
                  <a:pt x="684" y="4275"/>
                </a:lnTo>
                <a:lnTo>
                  <a:pt x="678" y="4328"/>
                </a:lnTo>
                <a:lnTo>
                  <a:pt x="671" y="4383"/>
                </a:lnTo>
                <a:lnTo>
                  <a:pt x="663" y="4496"/>
                </a:lnTo>
                <a:lnTo>
                  <a:pt x="655" y="4608"/>
                </a:lnTo>
                <a:lnTo>
                  <a:pt x="648" y="4722"/>
                </a:lnTo>
                <a:lnTo>
                  <a:pt x="645" y="4835"/>
                </a:lnTo>
                <a:lnTo>
                  <a:pt x="644" y="4949"/>
                </a:lnTo>
                <a:lnTo>
                  <a:pt x="645" y="5065"/>
                </a:lnTo>
                <a:lnTo>
                  <a:pt x="647" y="5179"/>
                </a:lnTo>
                <a:lnTo>
                  <a:pt x="652" y="5295"/>
                </a:lnTo>
                <a:lnTo>
                  <a:pt x="663" y="5522"/>
                </a:lnTo>
                <a:lnTo>
                  <a:pt x="676" y="5741"/>
                </a:lnTo>
                <a:lnTo>
                  <a:pt x="691" y="5950"/>
                </a:lnTo>
                <a:lnTo>
                  <a:pt x="700" y="6050"/>
                </a:lnTo>
                <a:lnTo>
                  <a:pt x="707" y="6148"/>
                </a:lnTo>
                <a:lnTo>
                  <a:pt x="715" y="6242"/>
                </a:lnTo>
                <a:lnTo>
                  <a:pt x="720" y="6327"/>
                </a:lnTo>
                <a:lnTo>
                  <a:pt x="723" y="6405"/>
                </a:lnTo>
                <a:lnTo>
                  <a:pt x="723" y="6440"/>
                </a:lnTo>
                <a:lnTo>
                  <a:pt x="722" y="6474"/>
                </a:lnTo>
                <a:lnTo>
                  <a:pt x="720" y="6506"/>
                </a:lnTo>
                <a:lnTo>
                  <a:pt x="719" y="6535"/>
                </a:lnTo>
                <a:lnTo>
                  <a:pt x="717" y="6562"/>
                </a:lnTo>
                <a:lnTo>
                  <a:pt x="714" y="6589"/>
                </a:lnTo>
                <a:lnTo>
                  <a:pt x="710" y="6611"/>
                </a:lnTo>
                <a:lnTo>
                  <a:pt x="706" y="6633"/>
                </a:lnTo>
                <a:lnTo>
                  <a:pt x="701" y="6652"/>
                </a:lnTo>
                <a:lnTo>
                  <a:pt x="695" y="6669"/>
                </a:lnTo>
                <a:lnTo>
                  <a:pt x="859" y="6530"/>
                </a:lnTo>
                <a:lnTo>
                  <a:pt x="939" y="6460"/>
                </a:lnTo>
                <a:lnTo>
                  <a:pt x="1018" y="6391"/>
                </a:lnTo>
                <a:lnTo>
                  <a:pt x="1094" y="6322"/>
                </a:lnTo>
                <a:lnTo>
                  <a:pt x="1169" y="6254"/>
                </a:lnTo>
                <a:lnTo>
                  <a:pt x="1244" y="6187"/>
                </a:lnTo>
                <a:lnTo>
                  <a:pt x="1316" y="6120"/>
                </a:lnTo>
                <a:lnTo>
                  <a:pt x="1387" y="6052"/>
                </a:lnTo>
                <a:lnTo>
                  <a:pt x="1456" y="5987"/>
                </a:lnTo>
                <a:lnTo>
                  <a:pt x="1523" y="5920"/>
                </a:lnTo>
                <a:lnTo>
                  <a:pt x="1589" y="5854"/>
                </a:lnTo>
                <a:lnTo>
                  <a:pt x="1654" y="5790"/>
                </a:lnTo>
                <a:lnTo>
                  <a:pt x="1717" y="5726"/>
                </a:lnTo>
                <a:lnTo>
                  <a:pt x="1779" y="5661"/>
                </a:lnTo>
                <a:lnTo>
                  <a:pt x="1838" y="5597"/>
                </a:lnTo>
                <a:lnTo>
                  <a:pt x="1956" y="5472"/>
                </a:lnTo>
                <a:lnTo>
                  <a:pt x="2071" y="5352"/>
                </a:lnTo>
                <a:lnTo>
                  <a:pt x="2183" y="5235"/>
                </a:lnTo>
                <a:lnTo>
                  <a:pt x="2293" y="5123"/>
                </a:lnTo>
                <a:lnTo>
                  <a:pt x="2402" y="5014"/>
                </a:lnTo>
                <a:lnTo>
                  <a:pt x="2507" y="4911"/>
                </a:lnTo>
                <a:lnTo>
                  <a:pt x="2610" y="4810"/>
                </a:lnTo>
                <a:lnTo>
                  <a:pt x="2712" y="4715"/>
                </a:lnTo>
                <a:lnTo>
                  <a:pt x="2762" y="4669"/>
                </a:lnTo>
                <a:lnTo>
                  <a:pt x="2812" y="4623"/>
                </a:lnTo>
                <a:lnTo>
                  <a:pt x="2861" y="4581"/>
                </a:lnTo>
                <a:lnTo>
                  <a:pt x="2912" y="4538"/>
                </a:lnTo>
                <a:lnTo>
                  <a:pt x="2961" y="4497"/>
                </a:lnTo>
                <a:lnTo>
                  <a:pt x="3010" y="4457"/>
                </a:lnTo>
                <a:lnTo>
                  <a:pt x="3059" y="4419"/>
                </a:lnTo>
                <a:lnTo>
                  <a:pt x="3109" y="4382"/>
                </a:lnTo>
                <a:lnTo>
                  <a:pt x="3157" y="4346"/>
                </a:lnTo>
                <a:lnTo>
                  <a:pt x="3207" y="4311"/>
                </a:lnTo>
                <a:lnTo>
                  <a:pt x="3256" y="4278"/>
                </a:lnTo>
                <a:lnTo>
                  <a:pt x="3305" y="4246"/>
                </a:lnTo>
                <a:lnTo>
                  <a:pt x="3353" y="4216"/>
                </a:lnTo>
                <a:lnTo>
                  <a:pt x="3402" y="4186"/>
                </a:lnTo>
                <a:lnTo>
                  <a:pt x="3450" y="4159"/>
                </a:lnTo>
                <a:lnTo>
                  <a:pt x="3498" y="4132"/>
                </a:lnTo>
                <a:lnTo>
                  <a:pt x="3547" y="4108"/>
                </a:lnTo>
                <a:lnTo>
                  <a:pt x="3596" y="4085"/>
                </a:lnTo>
                <a:lnTo>
                  <a:pt x="3647" y="4063"/>
                </a:lnTo>
                <a:lnTo>
                  <a:pt x="3698" y="4043"/>
                </a:lnTo>
                <a:lnTo>
                  <a:pt x="3750" y="4026"/>
                </a:lnTo>
                <a:lnTo>
                  <a:pt x="3803" y="4011"/>
                </a:lnTo>
                <a:lnTo>
                  <a:pt x="3856" y="3997"/>
                </a:lnTo>
                <a:lnTo>
                  <a:pt x="3911" y="3985"/>
                </a:lnTo>
                <a:lnTo>
                  <a:pt x="3967" y="3974"/>
                </a:lnTo>
                <a:lnTo>
                  <a:pt x="4024" y="3967"/>
                </a:lnTo>
                <a:lnTo>
                  <a:pt x="4080" y="3960"/>
                </a:lnTo>
                <a:lnTo>
                  <a:pt x="4138" y="3956"/>
                </a:lnTo>
                <a:lnTo>
                  <a:pt x="4197" y="3954"/>
                </a:lnTo>
                <a:lnTo>
                  <a:pt x="4257" y="3953"/>
                </a:lnTo>
                <a:lnTo>
                  <a:pt x="4317" y="3954"/>
                </a:lnTo>
                <a:lnTo>
                  <a:pt x="4380" y="3957"/>
                </a:lnTo>
                <a:lnTo>
                  <a:pt x="4305" y="3922"/>
                </a:lnTo>
                <a:lnTo>
                  <a:pt x="4184" y="3866"/>
                </a:lnTo>
                <a:lnTo>
                  <a:pt x="4017" y="3792"/>
                </a:lnTo>
                <a:lnTo>
                  <a:pt x="3804" y="3697"/>
                </a:lnTo>
                <a:lnTo>
                  <a:pt x="3775" y="3684"/>
                </a:lnTo>
                <a:lnTo>
                  <a:pt x="3747" y="3670"/>
                </a:lnTo>
                <a:lnTo>
                  <a:pt x="3719" y="3654"/>
                </a:lnTo>
                <a:lnTo>
                  <a:pt x="3693" y="3638"/>
                </a:lnTo>
                <a:lnTo>
                  <a:pt x="3667" y="3621"/>
                </a:lnTo>
                <a:lnTo>
                  <a:pt x="3642" y="3602"/>
                </a:lnTo>
                <a:lnTo>
                  <a:pt x="3618" y="3583"/>
                </a:lnTo>
                <a:lnTo>
                  <a:pt x="3595" y="3563"/>
                </a:lnTo>
                <a:lnTo>
                  <a:pt x="3574" y="3542"/>
                </a:lnTo>
                <a:lnTo>
                  <a:pt x="3553" y="3520"/>
                </a:lnTo>
                <a:lnTo>
                  <a:pt x="3532" y="3497"/>
                </a:lnTo>
                <a:lnTo>
                  <a:pt x="3512" y="3474"/>
                </a:lnTo>
                <a:lnTo>
                  <a:pt x="3494" y="3449"/>
                </a:lnTo>
                <a:lnTo>
                  <a:pt x="3476" y="3424"/>
                </a:lnTo>
                <a:lnTo>
                  <a:pt x="3459" y="3397"/>
                </a:lnTo>
                <a:lnTo>
                  <a:pt x="3444" y="3369"/>
                </a:lnTo>
                <a:lnTo>
                  <a:pt x="3428" y="3341"/>
                </a:lnTo>
                <a:lnTo>
                  <a:pt x="3414" y="3311"/>
                </a:lnTo>
                <a:lnTo>
                  <a:pt x="3401" y="3282"/>
                </a:lnTo>
                <a:lnTo>
                  <a:pt x="3389" y="3250"/>
                </a:lnTo>
                <a:lnTo>
                  <a:pt x="3377" y="3219"/>
                </a:lnTo>
                <a:lnTo>
                  <a:pt x="3366" y="3185"/>
                </a:lnTo>
                <a:lnTo>
                  <a:pt x="3356" y="3151"/>
                </a:lnTo>
                <a:lnTo>
                  <a:pt x="3347" y="3116"/>
                </a:lnTo>
                <a:lnTo>
                  <a:pt x="3340" y="3081"/>
                </a:lnTo>
                <a:lnTo>
                  <a:pt x="3332" y="3044"/>
                </a:lnTo>
                <a:lnTo>
                  <a:pt x="3327" y="3007"/>
                </a:lnTo>
                <a:lnTo>
                  <a:pt x="3321" y="2967"/>
                </a:lnTo>
                <a:lnTo>
                  <a:pt x="3317" y="2928"/>
                </a:lnTo>
                <a:lnTo>
                  <a:pt x="3312" y="2888"/>
                </a:lnTo>
                <a:lnTo>
                  <a:pt x="3310" y="2846"/>
                </a:lnTo>
                <a:lnTo>
                  <a:pt x="3308" y="2803"/>
                </a:lnTo>
                <a:lnTo>
                  <a:pt x="3331" y="2824"/>
                </a:lnTo>
                <a:lnTo>
                  <a:pt x="3354" y="2844"/>
                </a:lnTo>
                <a:lnTo>
                  <a:pt x="3377" y="2861"/>
                </a:lnTo>
                <a:lnTo>
                  <a:pt x="3401" y="2879"/>
                </a:lnTo>
                <a:lnTo>
                  <a:pt x="3425" y="2893"/>
                </a:lnTo>
                <a:lnTo>
                  <a:pt x="3450" y="2907"/>
                </a:lnTo>
                <a:lnTo>
                  <a:pt x="3475" y="2919"/>
                </a:lnTo>
                <a:lnTo>
                  <a:pt x="3501" y="2930"/>
                </a:lnTo>
                <a:lnTo>
                  <a:pt x="3528" y="2939"/>
                </a:lnTo>
                <a:lnTo>
                  <a:pt x="3554" y="2948"/>
                </a:lnTo>
                <a:lnTo>
                  <a:pt x="3581" y="2954"/>
                </a:lnTo>
                <a:lnTo>
                  <a:pt x="3608" y="2959"/>
                </a:lnTo>
                <a:lnTo>
                  <a:pt x="3636" y="2963"/>
                </a:lnTo>
                <a:lnTo>
                  <a:pt x="3664" y="2965"/>
                </a:lnTo>
                <a:lnTo>
                  <a:pt x="3693" y="2966"/>
                </a:lnTo>
                <a:lnTo>
                  <a:pt x="3722" y="2965"/>
                </a:lnTo>
                <a:lnTo>
                  <a:pt x="3752" y="2964"/>
                </a:lnTo>
                <a:lnTo>
                  <a:pt x="3780" y="2962"/>
                </a:lnTo>
                <a:lnTo>
                  <a:pt x="3807" y="2959"/>
                </a:lnTo>
                <a:lnTo>
                  <a:pt x="3835" y="2954"/>
                </a:lnTo>
                <a:lnTo>
                  <a:pt x="3862" y="2950"/>
                </a:lnTo>
                <a:lnTo>
                  <a:pt x="3888" y="2944"/>
                </a:lnTo>
                <a:lnTo>
                  <a:pt x="3914" y="2938"/>
                </a:lnTo>
                <a:lnTo>
                  <a:pt x="3939" y="2931"/>
                </a:lnTo>
                <a:lnTo>
                  <a:pt x="3963" y="2924"/>
                </a:lnTo>
                <a:lnTo>
                  <a:pt x="3989" y="2915"/>
                </a:lnTo>
                <a:lnTo>
                  <a:pt x="4012" y="2905"/>
                </a:lnTo>
                <a:lnTo>
                  <a:pt x="4034" y="2895"/>
                </a:lnTo>
                <a:lnTo>
                  <a:pt x="4057" y="2884"/>
                </a:lnTo>
                <a:lnTo>
                  <a:pt x="4079" y="2873"/>
                </a:lnTo>
                <a:lnTo>
                  <a:pt x="4101" y="2860"/>
                </a:lnTo>
                <a:lnTo>
                  <a:pt x="4122" y="2847"/>
                </a:lnTo>
                <a:lnTo>
                  <a:pt x="4143" y="2833"/>
                </a:lnTo>
                <a:lnTo>
                  <a:pt x="4161" y="2819"/>
                </a:lnTo>
                <a:lnTo>
                  <a:pt x="4180" y="2803"/>
                </a:lnTo>
                <a:lnTo>
                  <a:pt x="4196" y="2788"/>
                </a:lnTo>
                <a:lnTo>
                  <a:pt x="4213" y="2773"/>
                </a:lnTo>
                <a:lnTo>
                  <a:pt x="4228" y="2756"/>
                </a:lnTo>
                <a:lnTo>
                  <a:pt x="4241" y="2740"/>
                </a:lnTo>
                <a:lnTo>
                  <a:pt x="4254" y="2723"/>
                </a:lnTo>
                <a:lnTo>
                  <a:pt x="4266" y="2704"/>
                </a:lnTo>
                <a:lnTo>
                  <a:pt x="4277" y="2687"/>
                </a:lnTo>
                <a:lnTo>
                  <a:pt x="4287" y="2668"/>
                </a:lnTo>
                <a:lnTo>
                  <a:pt x="4294" y="2648"/>
                </a:lnTo>
                <a:lnTo>
                  <a:pt x="4302" y="2629"/>
                </a:lnTo>
                <a:lnTo>
                  <a:pt x="4309" y="2608"/>
                </a:lnTo>
                <a:lnTo>
                  <a:pt x="4314" y="2588"/>
                </a:lnTo>
                <a:lnTo>
                  <a:pt x="4318" y="2566"/>
                </a:lnTo>
                <a:lnTo>
                  <a:pt x="4322" y="2546"/>
                </a:lnTo>
                <a:lnTo>
                  <a:pt x="4322" y="2524"/>
                </a:lnTo>
                <a:lnTo>
                  <a:pt x="4321" y="2503"/>
                </a:lnTo>
                <a:lnTo>
                  <a:pt x="4318" y="2482"/>
                </a:lnTo>
                <a:lnTo>
                  <a:pt x="4313" y="2462"/>
                </a:lnTo>
                <a:lnTo>
                  <a:pt x="4305" y="2441"/>
                </a:lnTo>
                <a:lnTo>
                  <a:pt x="4297" y="2420"/>
                </a:lnTo>
                <a:lnTo>
                  <a:pt x="4286" y="2399"/>
                </a:lnTo>
                <a:lnTo>
                  <a:pt x="4273" y="2379"/>
                </a:lnTo>
                <a:lnTo>
                  <a:pt x="4257" y="2358"/>
                </a:lnTo>
                <a:lnTo>
                  <a:pt x="4240" y="2337"/>
                </a:lnTo>
                <a:lnTo>
                  <a:pt x="4221" y="2317"/>
                </a:lnTo>
                <a:lnTo>
                  <a:pt x="4199" y="2297"/>
                </a:lnTo>
                <a:lnTo>
                  <a:pt x="4176" y="2276"/>
                </a:lnTo>
                <a:lnTo>
                  <a:pt x="4151" y="2256"/>
                </a:lnTo>
                <a:lnTo>
                  <a:pt x="4124" y="2237"/>
                </a:lnTo>
                <a:lnTo>
                  <a:pt x="4240" y="2275"/>
                </a:lnTo>
                <a:lnTo>
                  <a:pt x="4351" y="2311"/>
                </a:lnTo>
                <a:lnTo>
                  <a:pt x="4458" y="2344"/>
                </a:lnTo>
                <a:lnTo>
                  <a:pt x="4561" y="2375"/>
                </a:lnTo>
                <a:lnTo>
                  <a:pt x="4659" y="2404"/>
                </a:lnTo>
                <a:lnTo>
                  <a:pt x="4753" y="2429"/>
                </a:lnTo>
                <a:lnTo>
                  <a:pt x="4844" y="2453"/>
                </a:lnTo>
                <a:lnTo>
                  <a:pt x="4929" y="2474"/>
                </a:lnTo>
                <a:lnTo>
                  <a:pt x="5011" y="2492"/>
                </a:lnTo>
                <a:lnTo>
                  <a:pt x="5087" y="2509"/>
                </a:lnTo>
                <a:lnTo>
                  <a:pt x="5161" y="2523"/>
                </a:lnTo>
                <a:lnTo>
                  <a:pt x="5229" y="2534"/>
                </a:lnTo>
                <a:lnTo>
                  <a:pt x="5293" y="2542"/>
                </a:lnTo>
                <a:lnTo>
                  <a:pt x="5353" y="2549"/>
                </a:lnTo>
                <a:lnTo>
                  <a:pt x="5409" y="2553"/>
                </a:lnTo>
                <a:lnTo>
                  <a:pt x="5460" y="2554"/>
                </a:lnTo>
                <a:lnTo>
                  <a:pt x="5508" y="2554"/>
                </a:lnTo>
                <a:lnTo>
                  <a:pt x="5553" y="2552"/>
                </a:lnTo>
                <a:lnTo>
                  <a:pt x="5595" y="2550"/>
                </a:lnTo>
                <a:lnTo>
                  <a:pt x="5635" y="2547"/>
                </a:lnTo>
                <a:lnTo>
                  <a:pt x="5671" y="2542"/>
                </a:lnTo>
                <a:lnTo>
                  <a:pt x="5705" y="2537"/>
                </a:lnTo>
                <a:lnTo>
                  <a:pt x="5735" y="2530"/>
                </a:lnTo>
                <a:lnTo>
                  <a:pt x="5764" y="2523"/>
                </a:lnTo>
                <a:lnTo>
                  <a:pt x="5789" y="2514"/>
                </a:lnTo>
                <a:lnTo>
                  <a:pt x="5811" y="2504"/>
                </a:lnTo>
                <a:lnTo>
                  <a:pt x="5830" y="2493"/>
                </a:lnTo>
                <a:lnTo>
                  <a:pt x="5848" y="2482"/>
                </a:lnTo>
                <a:lnTo>
                  <a:pt x="5854" y="2476"/>
                </a:lnTo>
                <a:lnTo>
                  <a:pt x="5861" y="2469"/>
                </a:lnTo>
                <a:lnTo>
                  <a:pt x="5867" y="2463"/>
                </a:lnTo>
                <a:lnTo>
                  <a:pt x="5873" y="2455"/>
                </a:lnTo>
                <a:lnTo>
                  <a:pt x="5877" y="2448"/>
                </a:lnTo>
                <a:lnTo>
                  <a:pt x="5880" y="2441"/>
                </a:lnTo>
                <a:lnTo>
                  <a:pt x="5884" y="2433"/>
                </a:lnTo>
                <a:lnTo>
                  <a:pt x="5886" y="2424"/>
                </a:lnTo>
                <a:lnTo>
                  <a:pt x="5888" y="2412"/>
                </a:lnTo>
                <a:lnTo>
                  <a:pt x="5886" y="2399"/>
                </a:lnTo>
                <a:lnTo>
                  <a:pt x="5883" y="2386"/>
                </a:lnTo>
                <a:lnTo>
                  <a:pt x="5876" y="2372"/>
                </a:lnTo>
                <a:lnTo>
                  <a:pt x="5867" y="2358"/>
                </a:lnTo>
                <a:lnTo>
                  <a:pt x="5855" y="2342"/>
                </a:lnTo>
                <a:lnTo>
                  <a:pt x="5841" y="2327"/>
                </a:lnTo>
                <a:lnTo>
                  <a:pt x="5825" y="2312"/>
                </a:lnTo>
                <a:lnTo>
                  <a:pt x="5805" y="2296"/>
                </a:lnTo>
                <a:lnTo>
                  <a:pt x="5783" y="2278"/>
                </a:lnTo>
                <a:lnTo>
                  <a:pt x="5759" y="2262"/>
                </a:lnTo>
                <a:lnTo>
                  <a:pt x="5732" y="2244"/>
                </a:lnTo>
                <a:lnTo>
                  <a:pt x="5702" y="2226"/>
                </a:lnTo>
                <a:lnTo>
                  <a:pt x="5670" y="2207"/>
                </a:lnTo>
                <a:lnTo>
                  <a:pt x="5636" y="2188"/>
                </a:lnTo>
                <a:lnTo>
                  <a:pt x="5598" y="2169"/>
                </a:lnTo>
                <a:lnTo>
                  <a:pt x="5519" y="2129"/>
                </a:lnTo>
                <a:lnTo>
                  <a:pt x="5438" y="2090"/>
                </a:lnTo>
                <a:lnTo>
                  <a:pt x="5354" y="2051"/>
                </a:lnTo>
                <a:lnTo>
                  <a:pt x="5268" y="2011"/>
                </a:lnTo>
                <a:lnTo>
                  <a:pt x="5178" y="1973"/>
                </a:lnTo>
                <a:lnTo>
                  <a:pt x="5085" y="1934"/>
                </a:lnTo>
                <a:lnTo>
                  <a:pt x="4991" y="1896"/>
                </a:lnTo>
                <a:lnTo>
                  <a:pt x="4894" y="1857"/>
                </a:lnTo>
                <a:lnTo>
                  <a:pt x="4699" y="1783"/>
                </a:lnTo>
                <a:lnTo>
                  <a:pt x="4509" y="1712"/>
                </a:lnTo>
                <a:lnTo>
                  <a:pt x="4323" y="1647"/>
                </a:lnTo>
                <a:lnTo>
                  <a:pt x="4142" y="1583"/>
                </a:lnTo>
                <a:lnTo>
                  <a:pt x="3982" y="1530"/>
                </a:lnTo>
                <a:lnTo>
                  <a:pt x="3858" y="1487"/>
                </a:lnTo>
                <a:lnTo>
                  <a:pt x="3769" y="1455"/>
                </a:lnTo>
                <a:lnTo>
                  <a:pt x="3716" y="1435"/>
                </a:lnTo>
                <a:lnTo>
                  <a:pt x="3626" y="1406"/>
                </a:lnTo>
                <a:lnTo>
                  <a:pt x="3529" y="1375"/>
                </a:lnTo>
                <a:lnTo>
                  <a:pt x="3424" y="1339"/>
                </a:lnTo>
                <a:lnTo>
                  <a:pt x="3309" y="1298"/>
                </a:lnTo>
                <a:lnTo>
                  <a:pt x="3188" y="1253"/>
                </a:lnTo>
                <a:lnTo>
                  <a:pt x="3058" y="1205"/>
                </a:lnTo>
                <a:lnTo>
                  <a:pt x="2920" y="1153"/>
                </a:lnTo>
                <a:lnTo>
                  <a:pt x="2774" y="1097"/>
                </a:lnTo>
                <a:lnTo>
                  <a:pt x="2623" y="1039"/>
                </a:lnTo>
                <a:lnTo>
                  <a:pt x="2474" y="982"/>
                </a:lnTo>
                <a:lnTo>
                  <a:pt x="2323" y="927"/>
                </a:lnTo>
                <a:lnTo>
                  <a:pt x="2173" y="872"/>
                </a:lnTo>
                <a:lnTo>
                  <a:pt x="2024" y="820"/>
                </a:lnTo>
                <a:lnTo>
                  <a:pt x="1874" y="767"/>
                </a:lnTo>
                <a:lnTo>
                  <a:pt x="1723" y="716"/>
                </a:lnTo>
                <a:lnTo>
                  <a:pt x="1574" y="667"/>
                </a:lnTo>
                <a:lnTo>
                  <a:pt x="1426" y="620"/>
                </a:lnTo>
                <a:lnTo>
                  <a:pt x="1283" y="576"/>
                </a:lnTo>
                <a:lnTo>
                  <a:pt x="1144" y="537"/>
                </a:lnTo>
                <a:lnTo>
                  <a:pt x="1010" y="500"/>
                </a:lnTo>
                <a:lnTo>
                  <a:pt x="880" y="468"/>
                </a:lnTo>
                <a:lnTo>
                  <a:pt x="817" y="453"/>
                </a:lnTo>
                <a:lnTo>
                  <a:pt x="754" y="438"/>
                </a:lnTo>
                <a:lnTo>
                  <a:pt x="693" y="425"/>
                </a:lnTo>
                <a:lnTo>
                  <a:pt x="633" y="413"/>
                </a:lnTo>
                <a:lnTo>
                  <a:pt x="574" y="402"/>
                </a:lnTo>
                <a:lnTo>
                  <a:pt x="516" y="393"/>
                </a:lnTo>
                <a:lnTo>
                  <a:pt x="461" y="384"/>
                </a:lnTo>
                <a:lnTo>
                  <a:pt x="408" y="377"/>
                </a:lnTo>
                <a:lnTo>
                  <a:pt x="359" y="373"/>
                </a:lnTo>
                <a:lnTo>
                  <a:pt x="312" y="371"/>
                </a:lnTo>
                <a:lnTo>
                  <a:pt x="269" y="371"/>
                </a:lnTo>
                <a:lnTo>
                  <a:pt x="229" y="373"/>
                </a:lnTo>
                <a:lnTo>
                  <a:pt x="193" y="377"/>
                </a:lnTo>
                <a:lnTo>
                  <a:pt x="175" y="381"/>
                </a:lnTo>
                <a:lnTo>
                  <a:pt x="159" y="384"/>
                </a:lnTo>
                <a:lnTo>
                  <a:pt x="143" y="388"/>
                </a:lnTo>
                <a:lnTo>
                  <a:pt x="128" y="393"/>
                </a:lnTo>
                <a:lnTo>
                  <a:pt x="114" y="397"/>
                </a:lnTo>
                <a:lnTo>
                  <a:pt x="101" y="403"/>
                </a:lnTo>
                <a:lnTo>
                  <a:pt x="88" y="409"/>
                </a:lnTo>
                <a:lnTo>
                  <a:pt x="77" y="417"/>
                </a:lnTo>
                <a:lnTo>
                  <a:pt x="66" y="423"/>
                </a:lnTo>
                <a:lnTo>
                  <a:pt x="55" y="432"/>
                </a:lnTo>
                <a:lnTo>
                  <a:pt x="47" y="440"/>
                </a:lnTo>
                <a:lnTo>
                  <a:pt x="38" y="448"/>
                </a:lnTo>
                <a:lnTo>
                  <a:pt x="30" y="458"/>
                </a:lnTo>
                <a:lnTo>
                  <a:pt x="24" y="468"/>
                </a:lnTo>
                <a:lnTo>
                  <a:pt x="17" y="479"/>
                </a:lnTo>
                <a:lnTo>
                  <a:pt x="12" y="490"/>
                </a:lnTo>
                <a:lnTo>
                  <a:pt x="7" y="502"/>
                </a:lnTo>
                <a:lnTo>
                  <a:pt x="4" y="514"/>
                </a:lnTo>
                <a:close/>
                <a:moveTo>
                  <a:pt x="3093" y="2644"/>
                </a:moveTo>
                <a:lnTo>
                  <a:pt x="3308" y="3008"/>
                </a:lnTo>
                <a:lnTo>
                  <a:pt x="2890" y="3023"/>
                </a:lnTo>
                <a:lnTo>
                  <a:pt x="3093" y="2644"/>
                </a:lnTo>
                <a:close/>
                <a:moveTo>
                  <a:pt x="3093" y="2738"/>
                </a:moveTo>
                <a:lnTo>
                  <a:pt x="3214" y="2967"/>
                </a:lnTo>
                <a:lnTo>
                  <a:pt x="2985" y="2967"/>
                </a:lnTo>
                <a:lnTo>
                  <a:pt x="3093" y="2738"/>
                </a:lnTo>
                <a:close/>
                <a:moveTo>
                  <a:pt x="4502" y="4012"/>
                </a:moveTo>
                <a:lnTo>
                  <a:pt x="4502" y="4012"/>
                </a:lnTo>
                <a:lnTo>
                  <a:pt x="4540" y="4021"/>
                </a:lnTo>
                <a:lnTo>
                  <a:pt x="4577" y="4032"/>
                </a:lnTo>
                <a:lnTo>
                  <a:pt x="4613" y="4044"/>
                </a:lnTo>
                <a:lnTo>
                  <a:pt x="4647" y="4059"/>
                </a:lnTo>
                <a:lnTo>
                  <a:pt x="4681" y="4074"/>
                </a:lnTo>
                <a:lnTo>
                  <a:pt x="4713" y="4090"/>
                </a:lnTo>
                <a:lnTo>
                  <a:pt x="4742" y="4108"/>
                </a:lnTo>
                <a:lnTo>
                  <a:pt x="4772" y="4126"/>
                </a:lnTo>
                <a:lnTo>
                  <a:pt x="4799" y="4147"/>
                </a:lnTo>
                <a:lnTo>
                  <a:pt x="4825" y="4168"/>
                </a:lnTo>
                <a:lnTo>
                  <a:pt x="4849" y="4191"/>
                </a:lnTo>
                <a:lnTo>
                  <a:pt x="4872" y="4215"/>
                </a:lnTo>
                <a:lnTo>
                  <a:pt x="4895" y="4241"/>
                </a:lnTo>
                <a:lnTo>
                  <a:pt x="4915" y="4267"/>
                </a:lnTo>
                <a:lnTo>
                  <a:pt x="4935" y="4296"/>
                </a:lnTo>
                <a:lnTo>
                  <a:pt x="4952" y="4325"/>
                </a:lnTo>
                <a:lnTo>
                  <a:pt x="4968" y="4356"/>
                </a:lnTo>
                <a:lnTo>
                  <a:pt x="4986" y="4387"/>
                </a:lnTo>
                <a:lnTo>
                  <a:pt x="5001" y="4419"/>
                </a:lnTo>
                <a:lnTo>
                  <a:pt x="5018" y="4453"/>
                </a:lnTo>
                <a:lnTo>
                  <a:pt x="5033" y="4487"/>
                </a:lnTo>
                <a:lnTo>
                  <a:pt x="5048" y="4523"/>
                </a:lnTo>
                <a:lnTo>
                  <a:pt x="5063" y="4559"/>
                </a:lnTo>
                <a:lnTo>
                  <a:pt x="5078" y="4596"/>
                </a:lnTo>
                <a:lnTo>
                  <a:pt x="5106" y="4674"/>
                </a:lnTo>
                <a:lnTo>
                  <a:pt x="5132" y="4756"/>
                </a:lnTo>
                <a:lnTo>
                  <a:pt x="5157" y="4841"/>
                </a:lnTo>
                <a:lnTo>
                  <a:pt x="5181" y="4930"/>
                </a:lnTo>
                <a:lnTo>
                  <a:pt x="5229" y="5118"/>
                </a:lnTo>
                <a:lnTo>
                  <a:pt x="5281" y="5319"/>
                </a:lnTo>
                <a:lnTo>
                  <a:pt x="5395" y="5761"/>
                </a:lnTo>
                <a:lnTo>
                  <a:pt x="5412" y="5818"/>
                </a:lnTo>
                <a:lnTo>
                  <a:pt x="5429" y="5877"/>
                </a:lnTo>
                <a:lnTo>
                  <a:pt x="5447" y="5936"/>
                </a:lnTo>
                <a:lnTo>
                  <a:pt x="5468" y="5996"/>
                </a:lnTo>
                <a:lnTo>
                  <a:pt x="5488" y="6057"/>
                </a:lnTo>
                <a:lnTo>
                  <a:pt x="5510" y="6118"/>
                </a:lnTo>
                <a:lnTo>
                  <a:pt x="5534" y="6179"/>
                </a:lnTo>
                <a:lnTo>
                  <a:pt x="5558" y="6240"/>
                </a:lnTo>
                <a:lnTo>
                  <a:pt x="5584" y="6302"/>
                </a:lnTo>
                <a:lnTo>
                  <a:pt x="5612" y="6365"/>
                </a:lnTo>
                <a:lnTo>
                  <a:pt x="5640" y="6428"/>
                </a:lnTo>
                <a:lnTo>
                  <a:pt x="5671" y="6491"/>
                </a:lnTo>
                <a:lnTo>
                  <a:pt x="5701" y="6556"/>
                </a:lnTo>
                <a:lnTo>
                  <a:pt x="5734" y="6620"/>
                </a:lnTo>
                <a:lnTo>
                  <a:pt x="5767" y="6685"/>
                </a:lnTo>
                <a:lnTo>
                  <a:pt x="5802" y="6750"/>
                </a:lnTo>
                <a:lnTo>
                  <a:pt x="994" y="6750"/>
                </a:lnTo>
                <a:lnTo>
                  <a:pt x="1058" y="6726"/>
                </a:lnTo>
                <a:lnTo>
                  <a:pt x="1122" y="6700"/>
                </a:lnTo>
                <a:lnTo>
                  <a:pt x="1186" y="6672"/>
                </a:lnTo>
                <a:lnTo>
                  <a:pt x="1249" y="6642"/>
                </a:lnTo>
                <a:lnTo>
                  <a:pt x="1311" y="6609"/>
                </a:lnTo>
                <a:lnTo>
                  <a:pt x="1373" y="6574"/>
                </a:lnTo>
                <a:lnTo>
                  <a:pt x="1434" y="6537"/>
                </a:lnTo>
                <a:lnTo>
                  <a:pt x="1495" y="6499"/>
                </a:lnTo>
                <a:lnTo>
                  <a:pt x="1555" y="6457"/>
                </a:lnTo>
                <a:lnTo>
                  <a:pt x="1614" y="6414"/>
                </a:lnTo>
                <a:lnTo>
                  <a:pt x="1673" y="6369"/>
                </a:lnTo>
                <a:lnTo>
                  <a:pt x="1731" y="6321"/>
                </a:lnTo>
                <a:lnTo>
                  <a:pt x="1788" y="6272"/>
                </a:lnTo>
                <a:lnTo>
                  <a:pt x="1844" y="6219"/>
                </a:lnTo>
                <a:lnTo>
                  <a:pt x="1901" y="6166"/>
                </a:lnTo>
                <a:lnTo>
                  <a:pt x="1956" y="6109"/>
                </a:lnTo>
                <a:lnTo>
                  <a:pt x="2066" y="5994"/>
                </a:lnTo>
                <a:lnTo>
                  <a:pt x="2175" y="5879"/>
                </a:lnTo>
                <a:lnTo>
                  <a:pt x="2284" y="5764"/>
                </a:lnTo>
                <a:lnTo>
                  <a:pt x="2392" y="5647"/>
                </a:lnTo>
                <a:lnTo>
                  <a:pt x="2498" y="5530"/>
                </a:lnTo>
                <a:lnTo>
                  <a:pt x="2604" y="5413"/>
                </a:lnTo>
                <a:lnTo>
                  <a:pt x="2707" y="5296"/>
                </a:lnTo>
                <a:lnTo>
                  <a:pt x="2811" y="5178"/>
                </a:lnTo>
                <a:lnTo>
                  <a:pt x="2915" y="5062"/>
                </a:lnTo>
                <a:lnTo>
                  <a:pt x="3018" y="4950"/>
                </a:lnTo>
                <a:lnTo>
                  <a:pt x="3121" y="4841"/>
                </a:lnTo>
                <a:lnTo>
                  <a:pt x="3224" y="4736"/>
                </a:lnTo>
                <a:lnTo>
                  <a:pt x="3327" y="4634"/>
                </a:lnTo>
                <a:lnTo>
                  <a:pt x="3429" y="4536"/>
                </a:lnTo>
                <a:lnTo>
                  <a:pt x="3532" y="4442"/>
                </a:lnTo>
                <a:lnTo>
                  <a:pt x="3634" y="4351"/>
                </a:lnTo>
                <a:lnTo>
                  <a:pt x="3685" y="4308"/>
                </a:lnTo>
                <a:lnTo>
                  <a:pt x="3737" y="4267"/>
                </a:lnTo>
                <a:lnTo>
                  <a:pt x="3764" y="4249"/>
                </a:lnTo>
                <a:lnTo>
                  <a:pt x="3790" y="4230"/>
                </a:lnTo>
                <a:lnTo>
                  <a:pt x="3816" y="4213"/>
                </a:lnTo>
                <a:lnTo>
                  <a:pt x="3842" y="4195"/>
                </a:lnTo>
                <a:lnTo>
                  <a:pt x="3868" y="4180"/>
                </a:lnTo>
                <a:lnTo>
                  <a:pt x="3895" y="4165"/>
                </a:lnTo>
                <a:lnTo>
                  <a:pt x="3922" y="4149"/>
                </a:lnTo>
                <a:lnTo>
                  <a:pt x="3948" y="4136"/>
                </a:lnTo>
                <a:lnTo>
                  <a:pt x="3976" y="4123"/>
                </a:lnTo>
                <a:lnTo>
                  <a:pt x="4002" y="4110"/>
                </a:lnTo>
                <a:lnTo>
                  <a:pt x="4029" y="4099"/>
                </a:lnTo>
                <a:lnTo>
                  <a:pt x="4056" y="4088"/>
                </a:lnTo>
                <a:lnTo>
                  <a:pt x="4084" y="4077"/>
                </a:lnTo>
                <a:lnTo>
                  <a:pt x="4111" y="4068"/>
                </a:lnTo>
                <a:lnTo>
                  <a:pt x="4138" y="4060"/>
                </a:lnTo>
                <a:lnTo>
                  <a:pt x="4166" y="4051"/>
                </a:lnTo>
                <a:lnTo>
                  <a:pt x="4193" y="4044"/>
                </a:lnTo>
                <a:lnTo>
                  <a:pt x="4220" y="4038"/>
                </a:lnTo>
                <a:lnTo>
                  <a:pt x="4249" y="4031"/>
                </a:lnTo>
                <a:lnTo>
                  <a:pt x="4276" y="4027"/>
                </a:lnTo>
                <a:lnTo>
                  <a:pt x="4304" y="4023"/>
                </a:lnTo>
                <a:lnTo>
                  <a:pt x="4332" y="4018"/>
                </a:lnTo>
                <a:lnTo>
                  <a:pt x="4360" y="4016"/>
                </a:lnTo>
                <a:lnTo>
                  <a:pt x="4388" y="4014"/>
                </a:lnTo>
                <a:lnTo>
                  <a:pt x="4417" y="4012"/>
                </a:lnTo>
                <a:lnTo>
                  <a:pt x="4445" y="4012"/>
                </a:lnTo>
                <a:lnTo>
                  <a:pt x="4474" y="4011"/>
                </a:lnTo>
                <a:lnTo>
                  <a:pt x="4502" y="4012"/>
                </a:lnTo>
                <a:close/>
                <a:moveTo>
                  <a:pt x="3105" y="2465"/>
                </a:moveTo>
                <a:lnTo>
                  <a:pt x="3105" y="2465"/>
                </a:lnTo>
                <a:lnTo>
                  <a:pt x="3125" y="2466"/>
                </a:lnTo>
                <a:lnTo>
                  <a:pt x="3133" y="2467"/>
                </a:lnTo>
                <a:lnTo>
                  <a:pt x="3141" y="2469"/>
                </a:lnTo>
                <a:lnTo>
                  <a:pt x="3149" y="2471"/>
                </a:lnTo>
                <a:lnTo>
                  <a:pt x="3155" y="2475"/>
                </a:lnTo>
                <a:lnTo>
                  <a:pt x="3162" y="2478"/>
                </a:lnTo>
                <a:lnTo>
                  <a:pt x="3167" y="2482"/>
                </a:lnTo>
                <a:lnTo>
                  <a:pt x="3173" y="2487"/>
                </a:lnTo>
                <a:lnTo>
                  <a:pt x="3177" y="2492"/>
                </a:lnTo>
                <a:lnTo>
                  <a:pt x="3180" y="2498"/>
                </a:lnTo>
                <a:lnTo>
                  <a:pt x="3184" y="2504"/>
                </a:lnTo>
                <a:lnTo>
                  <a:pt x="3186" y="2511"/>
                </a:lnTo>
                <a:lnTo>
                  <a:pt x="3188" y="2518"/>
                </a:lnTo>
                <a:lnTo>
                  <a:pt x="3188" y="2526"/>
                </a:lnTo>
                <a:lnTo>
                  <a:pt x="3189" y="2535"/>
                </a:lnTo>
                <a:lnTo>
                  <a:pt x="3188" y="2546"/>
                </a:lnTo>
                <a:lnTo>
                  <a:pt x="3188" y="2557"/>
                </a:lnTo>
                <a:lnTo>
                  <a:pt x="3186" y="2566"/>
                </a:lnTo>
                <a:lnTo>
                  <a:pt x="3184" y="2576"/>
                </a:lnTo>
                <a:lnTo>
                  <a:pt x="3180" y="2584"/>
                </a:lnTo>
                <a:lnTo>
                  <a:pt x="3177" y="2592"/>
                </a:lnTo>
                <a:lnTo>
                  <a:pt x="3173" y="2599"/>
                </a:lnTo>
                <a:lnTo>
                  <a:pt x="3167" y="2606"/>
                </a:lnTo>
                <a:lnTo>
                  <a:pt x="3162" y="2611"/>
                </a:lnTo>
                <a:lnTo>
                  <a:pt x="3155" y="2616"/>
                </a:lnTo>
                <a:lnTo>
                  <a:pt x="3149" y="2620"/>
                </a:lnTo>
                <a:lnTo>
                  <a:pt x="3141" y="2623"/>
                </a:lnTo>
                <a:lnTo>
                  <a:pt x="3133" y="2625"/>
                </a:lnTo>
                <a:lnTo>
                  <a:pt x="3125" y="2628"/>
                </a:lnTo>
                <a:lnTo>
                  <a:pt x="3115" y="2629"/>
                </a:lnTo>
                <a:lnTo>
                  <a:pt x="3105" y="2629"/>
                </a:lnTo>
                <a:lnTo>
                  <a:pt x="3095" y="2629"/>
                </a:lnTo>
                <a:lnTo>
                  <a:pt x="3085" y="2628"/>
                </a:lnTo>
                <a:lnTo>
                  <a:pt x="3078" y="2625"/>
                </a:lnTo>
                <a:lnTo>
                  <a:pt x="3070" y="2623"/>
                </a:lnTo>
                <a:lnTo>
                  <a:pt x="3062" y="2620"/>
                </a:lnTo>
                <a:lnTo>
                  <a:pt x="3056" y="2616"/>
                </a:lnTo>
                <a:lnTo>
                  <a:pt x="3050" y="2611"/>
                </a:lnTo>
                <a:lnTo>
                  <a:pt x="3045" y="2606"/>
                </a:lnTo>
                <a:lnTo>
                  <a:pt x="3041" y="2599"/>
                </a:lnTo>
                <a:lnTo>
                  <a:pt x="3036" y="2592"/>
                </a:lnTo>
                <a:lnTo>
                  <a:pt x="3033" y="2584"/>
                </a:lnTo>
                <a:lnTo>
                  <a:pt x="3030" y="2576"/>
                </a:lnTo>
                <a:lnTo>
                  <a:pt x="3027" y="2566"/>
                </a:lnTo>
                <a:lnTo>
                  <a:pt x="3026" y="2557"/>
                </a:lnTo>
                <a:lnTo>
                  <a:pt x="3025" y="2535"/>
                </a:lnTo>
                <a:lnTo>
                  <a:pt x="3026" y="2518"/>
                </a:lnTo>
                <a:lnTo>
                  <a:pt x="3027" y="2511"/>
                </a:lnTo>
                <a:lnTo>
                  <a:pt x="3030" y="2504"/>
                </a:lnTo>
                <a:lnTo>
                  <a:pt x="3033" y="2498"/>
                </a:lnTo>
                <a:lnTo>
                  <a:pt x="3036" y="2492"/>
                </a:lnTo>
                <a:lnTo>
                  <a:pt x="3041" y="2487"/>
                </a:lnTo>
                <a:lnTo>
                  <a:pt x="3045" y="2482"/>
                </a:lnTo>
                <a:lnTo>
                  <a:pt x="3050" y="2478"/>
                </a:lnTo>
                <a:lnTo>
                  <a:pt x="3056" y="2475"/>
                </a:lnTo>
                <a:lnTo>
                  <a:pt x="3062" y="2471"/>
                </a:lnTo>
                <a:lnTo>
                  <a:pt x="3070" y="2469"/>
                </a:lnTo>
                <a:lnTo>
                  <a:pt x="3078" y="2467"/>
                </a:lnTo>
                <a:lnTo>
                  <a:pt x="3085" y="2466"/>
                </a:lnTo>
                <a:lnTo>
                  <a:pt x="3105" y="2465"/>
                </a:lnTo>
                <a:close/>
              </a:path>
            </a:pathLst>
          </a:custGeom>
          <a:solidFill>
            <a:srgbClr val="01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500">
              <a:solidFill>
                <a:srgbClr val="00B0F0"/>
              </a:solidFill>
            </a:endParaRPr>
          </a:p>
        </p:txBody>
      </p:sp>
      <p:sp>
        <p:nvSpPr>
          <p:cNvPr id="48" name="KSO_Shape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202504" y="2215033"/>
            <a:ext cx="583876" cy="618950"/>
          </a:xfrm>
          <a:custGeom>
            <a:avLst/>
            <a:gdLst>
              <a:gd name="T0" fmla="*/ 871762 w 2344738"/>
              <a:gd name="T1" fmla="*/ 2409190 h 2484437"/>
              <a:gd name="T2" fmla="*/ 1162059 w 2344738"/>
              <a:gd name="T3" fmla="*/ 2170588 h 2484437"/>
              <a:gd name="T4" fmla="*/ 1847045 w 2344738"/>
              <a:gd name="T5" fmla="*/ 1914799 h 2484437"/>
              <a:gd name="T6" fmla="*/ 1989223 w 2344738"/>
              <a:gd name="T7" fmla="*/ 2174222 h 2484437"/>
              <a:gd name="T8" fmla="*/ 2171725 w 2344738"/>
              <a:gd name="T9" fmla="*/ 2027497 h 2484437"/>
              <a:gd name="T10" fmla="*/ 577756 w 2344738"/>
              <a:gd name="T11" fmla="*/ 1710690 h 2484437"/>
              <a:gd name="T12" fmla="*/ 918226 w 2344738"/>
              <a:gd name="T13" fmla="*/ 1971358 h 2484437"/>
              <a:gd name="T14" fmla="*/ 916117 w 2344738"/>
              <a:gd name="T15" fmla="*/ 1782955 h 2484437"/>
              <a:gd name="T16" fmla="*/ 1163655 w 2344738"/>
              <a:gd name="T17" fmla="*/ 1791018 h 2484437"/>
              <a:gd name="T18" fmla="*/ 1369346 w 2344738"/>
              <a:gd name="T19" fmla="*/ 1978503 h 2484437"/>
              <a:gd name="T20" fmla="*/ 1844763 w 2344738"/>
              <a:gd name="T21" fmla="*/ 1695450 h 2484437"/>
              <a:gd name="T22" fmla="*/ 1613852 w 2344738"/>
              <a:gd name="T23" fmla="*/ 1757995 h 2484437"/>
              <a:gd name="T24" fmla="*/ 1466215 w 2344738"/>
              <a:gd name="T25" fmla="*/ 1665804 h 2484437"/>
              <a:gd name="T26" fmla="*/ 139383 w 2344738"/>
              <a:gd name="T27" fmla="*/ 1551132 h 2484437"/>
              <a:gd name="T28" fmla="*/ 121920 w 2344738"/>
              <a:gd name="T29" fmla="*/ 1806533 h 2484437"/>
              <a:gd name="T30" fmla="*/ 349213 w 2344738"/>
              <a:gd name="T31" fmla="*/ 1603596 h 2484437"/>
              <a:gd name="T32" fmla="*/ 904689 w 2344738"/>
              <a:gd name="T33" fmla="*/ 1386127 h 2484437"/>
              <a:gd name="T34" fmla="*/ 637223 w 2344738"/>
              <a:gd name="T35" fmla="*/ 1626218 h 2484437"/>
              <a:gd name="T36" fmla="*/ 468909 w 2344738"/>
              <a:gd name="T37" fmla="*/ 1265925 h 2484437"/>
              <a:gd name="T38" fmla="*/ 430842 w 2344738"/>
              <a:gd name="T39" fmla="*/ 1122045 h 2484437"/>
              <a:gd name="T40" fmla="*/ 1268838 w 2344738"/>
              <a:gd name="T41" fmla="*/ 1494705 h 2484437"/>
              <a:gd name="T42" fmla="*/ 1607502 w 2344738"/>
              <a:gd name="T43" fmla="*/ 1509397 h 2484437"/>
              <a:gd name="T44" fmla="*/ 1745572 w 2344738"/>
              <a:gd name="T45" fmla="*/ 1626218 h 2484437"/>
              <a:gd name="T46" fmla="*/ 1985330 w 2344738"/>
              <a:gd name="T47" fmla="*/ 1321435 h 2484437"/>
              <a:gd name="T48" fmla="*/ 959075 w 2344738"/>
              <a:gd name="T49" fmla="*/ 1223010 h 2484437"/>
              <a:gd name="T50" fmla="*/ 1590675 w 2344738"/>
              <a:gd name="T51" fmla="*/ 717903 h 2484437"/>
              <a:gd name="T52" fmla="*/ 1221105 w 2344738"/>
              <a:gd name="T53" fmla="*/ 1447738 h 2484437"/>
              <a:gd name="T54" fmla="*/ 1833657 w 2344738"/>
              <a:gd name="T55" fmla="*/ 772478 h 2484437"/>
              <a:gd name="T56" fmla="*/ 707217 w 2344738"/>
              <a:gd name="T57" fmla="*/ 636270 h 2484437"/>
              <a:gd name="T58" fmla="*/ 651510 w 2344738"/>
              <a:gd name="T59" fmla="*/ 1030166 h 2484437"/>
              <a:gd name="T60" fmla="*/ 1878779 w 2344738"/>
              <a:gd name="T61" fmla="*/ 599489 h 2484437"/>
              <a:gd name="T62" fmla="*/ 2173605 w 2344738"/>
              <a:gd name="T63" fmla="*/ 692847 h 2484437"/>
              <a:gd name="T64" fmla="*/ 2093597 w 2344738"/>
              <a:gd name="T65" fmla="*/ 537027 h 2484437"/>
              <a:gd name="T66" fmla="*/ 260298 w 2344738"/>
              <a:gd name="T67" fmla="*/ 577256 h 2484437"/>
              <a:gd name="T68" fmla="*/ 273014 w 2344738"/>
              <a:gd name="T69" fmla="*/ 751147 h 2484437"/>
              <a:gd name="T70" fmla="*/ 532634 w 2344738"/>
              <a:gd name="T71" fmla="*/ 599489 h 2484437"/>
              <a:gd name="T72" fmla="*/ 932432 w 2344738"/>
              <a:gd name="T73" fmla="*/ 577533 h 2484437"/>
              <a:gd name="T74" fmla="*/ 1226230 w 2344738"/>
              <a:gd name="T75" fmla="*/ 474027 h 2484437"/>
              <a:gd name="T76" fmla="*/ 1322388 w 2344738"/>
              <a:gd name="T77" fmla="*/ 712503 h 2484437"/>
              <a:gd name="T78" fmla="*/ 1595994 w 2344738"/>
              <a:gd name="T79" fmla="*/ 561340 h 2484437"/>
              <a:gd name="T80" fmla="*/ 1022828 w 2344738"/>
              <a:gd name="T81" fmla="*/ 100965 h 2484437"/>
              <a:gd name="T82" fmla="*/ 1158106 w 2344738"/>
              <a:gd name="T83" fmla="*/ 312420 h 2484437"/>
              <a:gd name="T84" fmla="*/ 1118615 w 2344738"/>
              <a:gd name="T85" fmla="*/ 67628 h 2484437"/>
              <a:gd name="T86" fmla="*/ 1343177 w 2344738"/>
              <a:gd name="T87" fmla="*/ 191770 h 2484437"/>
              <a:gd name="T88" fmla="*/ 1909128 w 2344738"/>
              <a:gd name="T89" fmla="*/ 458790 h 2484437"/>
              <a:gd name="T90" fmla="*/ 2231565 w 2344738"/>
              <a:gd name="T91" fmla="*/ 430530 h 2484437"/>
              <a:gd name="T92" fmla="*/ 2344738 w 2344738"/>
              <a:gd name="T93" fmla="*/ 562777 h 2484437"/>
              <a:gd name="T94" fmla="*/ 2230438 w 2344738"/>
              <a:gd name="T95" fmla="*/ 724605 h 2484437"/>
              <a:gd name="T96" fmla="*/ 2134871 w 2344738"/>
              <a:gd name="T97" fmla="*/ 1265400 h 2484437"/>
              <a:gd name="T98" fmla="*/ 2171407 w 2344738"/>
              <a:gd name="T99" fmla="*/ 1880454 h 2484437"/>
              <a:gd name="T100" fmla="*/ 2202512 w 2344738"/>
              <a:gd name="T101" fmla="*/ 2178986 h 2484437"/>
              <a:gd name="T102" fmla="*/ 1751813 w 2344738"/>
              <a:gd name="T103" fmla="*/ 2197723 h 2484437"/>
              <a:gd name="T104" fmla="*/ 1125316 w 2344738"/>
              <a:gd name="T105" fmla="*/ 2346007 h 2484437"/>
              <a:gd name="T106" fmla="*/ 852722 w 2344738"/>
              <a:gd name="T107" fmla="*/ 2471102 h 2484437"/>
              <a:gd name="T108" fmla="*/ 691196 w 2344738"/>
              <a:gd name="T109" fmla="*/ 2049780 h 2484437"/>
              <a:gd name="T110" fmla="*/ 149860 w 2344738"/>
              <a:gd name="T111" fmla="*/ 1882136 h 2484437"/>
              <a:gd name="T112" fmla="*/ 2540 w 2344738"/>
              <a:gd name="T113" fmla="*/ 1690904 h 2484437"/>
              <a:gd name="T114" fmla="*/ 276542 w 2344738"/>
              <a:gd name="T115" fmla="*/ 1265400 h 2484437"/>
              <a:gd name="T116" fmla="*/ 162385 w 2344738"/>
              <a:gd name="T117" fmla="*/ 796289 h 2484437"/>
              <a:gd name="T118" fmla="*/ 49212 w 2344738"/>
              <a:gd name="T119" fmla="*/ 664361 h 2484437"/>
              <a:gd name="T120" fmla="*/ 161613 w 2344738"/>
              <a:gd name="T121" fmla="*/ 520400 h 2484437"/>
              <a:gd name="T122" fmla="*/ 567447 w 2344738"/>
              <a:gd name="T123" fmla="*/ 475939 h 2484437"/>
              <a:gd name="T124" fmla="*/ 925454 w 2344738"/>
              <a:gd name="T125" fmla="*/ 141922 h 2484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44738" h="2484437">
                <a:moveTo>
                  <a:pt x="756092" y="2055731"/>
                </a:moveTo>
                <a:lnTo>
                  <a:pt x="756568" y="2065020"/>
                </a:lnTo>
                <a:lnTo>
                  <a:pt x="759424" y="2100897"/>
                </a:lnTo>
                <a:lnTo>
                  <a:pt x="761011" y="2118360"/>
                </a:lnTo>
                <a:lnTo>
                  <a:pt x="762915" y="2135187"/>
                </a:lnTo>
                <a:lnTo>
                  <a:pt x="765136" y="2151697"/>
                </a:lnTo>
                <a:lnTo>
                  <a:pt x="767675" y="2167255"/>
                </a:lnTo>
                <a:lnTo>
                  <a:pt x="770214" y="2183130"/>
                </a:lnTo>
                <a:lnTo>
                  <a:pt x="773070" y="2198052"/>
                </a:lnTo>
                <a:lnTo>
                  <a:pt x="775609" y="2212975"/>
                </a:lnTo>
                <a:lnTo>
                  <a:pt x="778782" y="2227262"/>
                </a:lnTo>
                <a:lnTo>
                  <a:pt x="781955" y="2241232"/>
                </a:lnTo>
                <a:lnTo>
                  <a:pt x="785129" y="2254250"/>
                </a:lnTo>
                <a:lnTo>
                  <a:pt x="788619" y="2267267"/>
                </a:lnTo>
                <a:lnTo>
                  <a:pt x="792427" y="2279650"/>
                </a:lnTo>
                <a:lnTo>
                  <a:pt x="796553" y="2291397"/>
                </a:lnTo>
                <a:lnTo>
                  <a:pt x="800678" y="2303145"/>
                </a:lnTo>
                <a:lnTo>
                  <a:pt x="804486" y="2314257"/>
                </a:lnTo>
                <a:lnTo>
                  <a:pt x="808929" y="2324735"/>
                </a:lnTo>
                <a:lnTo>
                  <a:pt x="813372" y="2334577"/>
                </a:lnTo>
                <a:lnTo>
                  <a:pt x="817815" y="2343785"/>
                </a:lnTo>
                <a:lnTo>
                  <a:pt x="822892" y="2352992"/>
                </a:lnTo>
                <a:lnTo>
                  <a:pt x="827969" y="2361247"/>
                </a:lnTo>
                <a:lnTo>
                  <a:pt x="833047" y="2369185"/>
                </a:lnTo>
                <a:lnTo>
                  <a:pt x="837807" y="2376487"/>
                </a:lnTo>
                <a:lnTo>
                  <a:pt x="843202" y="2383472"/>
                </a:lnTo>
                <a:lnTo>
                  <a:pt x="848596" y="2389505"/>
                </a:lnTo>
                <a:lnTo>
                  <a:pt x="854309" y="2395220"/>
                </a:lnTo>
                <a:lnTo>
                  <a:pt x="860021" y="2400617"/>
                </a:lnTo>
                <a:lnTo>
                  <a:pt x="866050" y="2405380"/>
                </a:lnTo>
                <a:lnTo>
                  <a:pt x="871762" y="2409190"/>
                </a:lnTo>
                <a:lnTo>
                  <a:pt x="877792" y="2412682"/>
                </a:lnTo>
                <a:lnTo>
                  <a:pt x="884138" y="2415540"/>
                </a:lnTo>
                <a:lnTo>
                  <a:pt x="890485" y="2417445"/>
                </a:lnTo>
                <a:lnTo>
                  <a:pt x="896515" y="2419350"/>
                </a:lnTo>
                <a:lnTo>
                  <a:pt x="904765" y="2420620"/>
                </a:lnTo>
                <a:lnTo>
                  <a:pt x="913334" y="2420937"/>
                </a:lnTo>
                <a:lnTo>
                  <a:pt x="921584" y="2420620"/>
                </a:lnTo>
                <a:lnTo>
                  <a:pt x="930470" y="2419032"/>
                </a:lnTo>
                <a:lnTo>
                  <a:pt x="939355" y="2417127"/>
                </a:lnTo>
                <a:lnTo>
                  <a:pt x="948241" y="2413635"/>
                </a:lnTo>
                <a:lnTo>
                  <a:pt x="957444" y="2409825"/>
                </a:lnTo>
                <a:lnTo>
                  <a:pt x="966964" y="2405380"/>
                </a:lnTo>
                <a:lnTo>
                  <a:pt x="976484" y="2399665"/>
                </a:lnTo>
                <a:lnTo>
                  <a:pt x="986004" y="2392997"/>
                </a:lnTo>
                <a:lnTo>
                  <a:pt x="996159" y="2386012"/>
                </a:lnTo>
                <a:lnTo>
                  <a:pt x="1005997" y="2378075"/>
                </a:lnTo>
                <a:lnTo>
                  <a:pt x="1016151" y="2368867"/>
                </a:lnTo>
                <a:lnTo>
                  <a:pt x="1026624" y="2359025"/>
                </a:lnTo>
                <a:lnTo>
                  <a:pt x="1036778" y="2348865"/>
                </a:lnTo>
                <a:lnTo>
                  <a:pt x="1047251" y="2337752"/>
                </a:lnTo>
                <a:lnTo>
                  <a:pt x="1057723" y="2325687"/>
                </a:lnTo>
                <a:lnTo>
                  <a:pt x="1067878" y="2312987"/>
                </a:lnTo>
                <a:lnTo>
                  <a:pt x="1078667" y="2299652"/>
                </a:lnTo>
                <a:lnTo>
                  <a:pt x="1089457" y="2285365"/>
                </a:lnTo>
                <a:lnTo>
                  <a:pt x="1100246" y="2270442"/>
                </a:lnTo>
                <a:lnTo>
                  <a:pt x="1111036" y="2254567"/>
                </a:lnTo>
                <a:lnTo>
                  <a:pt x="1121825" y="2238057"/>
                </a:lnTo>
                <a:lnTo>
                  <a:pt x="1132615" y="2221230"/>
                </a:lnTo>
                <a:lnTo>
                  <a:pt x="1143404" y="2203450"/>
                </a:lnTo>
                <a:lnTo>
                  <a:pt x="1153877" y="2185035"/>
                </a:lnTo>
                <a:lnTo>
                  <a:pt x="1162059" y="2170588"/>
                </a:lnTo>
                <a:lnTo>
                  <a:pt x="1158106" y="2170430"/>
                </a:lnTo>
                <a:lnTo>
                  <a:pt x="1134306" y="2168842"/>
                </a:lnTo>
                <a:lnTo>
                  <a:pt x="1110823" y="2166619"/>
                </a:lnTo>
                <a:lnTo>
                  <a:pt x="1087340" y="2164079"/>
                </a:lnTo>
                <a:lnTo>
                  <a:pt x="1063857" y="2160903"/>
                </a:lnTo>
                <a:lnTo>
                  <a:pt x="1041326" y="2157093"/>
                </a:lnTo>
                <a:lnTo>
                  <a:pt x="1018160" y="2152647"/>
                </a:lnTo>
                <a:lnTo>
                  <a:pt x="995629" y="2147884"/>
                </a:lnTo>
                <a:lnTo>
                  <a:pt x="973415" y="2142485"/>
                </a:lnTo>
                <a:lnTo>
                  <a:pt x="951519" y="2136134"/>
                </a:lnTo>
                <a:lnTo>
                  <a:pt x="928988" y="2129783"/>
                </a:lnTo>
                <a:lnTo>
                  <a:pt x="907727" y="2122797"/>
                </a:lnTo>
                <a:lnTo>
                  <a:pt x="886148" y="2115176"/>
                </a:lnTo>
                <a:lnTo>
                  <a:pt x="864886" y="2106919"/>
                </a:lnTo>
                <a:lnTo>
                  <a:pt x="843942" y="2098663"/>
                </a:lnTo>
                <a:lnTo>
                  <a:pt x="822997" y="2089454"/>
                </a:lnTo>
                <a:lnTo>
                  <a:pt x="802688" y="2079609"/>
                </a:lnTo>
                <a:lnTo>
                  <a:pt x="782378" y="2069765"/>
                </a:lnTo>
                <a:lnTo>
                  <a:pt x="762386" y="2059286"/>
                </a:lnTo>
                <a:lnTo>
                  <a:pt x="756092" y="2055731"/>
                </a:lnTo>
                <a:close/>
                <a:moveTo>
                  <a:pt x="1982350" y="1752593"/>
                </a:moveTo>
                <a:lnTo>
                  <a:pt x="1976519" y="1761420"/>
                </a:lnTo>
                <a:lnTo>
                  <a:pt x="1963826" y="1779838"/>
                </a:lnTo>
                <a:lnTo>
                  <a:pt x="1950498" y="1797939"/>
                </a:lnTo>
                <a:lnTo>
                  <a:pt x="1937169" y="1815722"/>
                </a:lnTo>
                <a:lnTo>
                  <a:pt x="1923207" y="1832870"/>
                </a:lnTo>
                <a:lnTo>
                  <a:pt x="1908609" y="1850335"/>
                </a:lnTo>
                <a:lnTo>
                  <a:pt x="1893694" y="1866848"/>
                </a:lnTo>
                <a:lnTo>
                  <a:pt x="1878779" y="1883043"/>
                </a:lnTo>
                <a:lnTo>
                  <a:pt x="1862912" y="1899239"/>
                </a:lnTo>
                <a:lnTo>
                  <a:pt x="1847045" y="1914799"/>
                </a:lnTo>
                <a:lnTo>
                  <a:pt x="1830544" y="1929724"/>
                </a:lnTo>
                <a:lnTo>
                  <a:pt x="1814043" y="1944966"/>
                </a:lnTo>
                <a:lnTo>
                  <a:pt x="1796906" y="1958939"/>
                </a:lnTo>
                <a:lnTo>
                  <a:pt x="1779453" y="1973229"/>
                </a:lnTo>
                <a:lnTo>
                  <a:pt x="1761999" y="1986884"/>
                </a:lnTo>
                <a:lnTo>
                  <a:pt x="1743911" y="1999903"/>
                </a:lnTo>
                <a:lnTo>
                  <a:pt x="1725505" y="2012923"/>
                </a:lnTo>
                <a:lnTo>
                  <a:pt x="1706465" y="2025308"/>
                </a:lnTo>
                <a:lnTo>
                  <a:pt x="1687742" y="2036740"/>
                </a:lnTo>
                <a:lnTo>
                  <a:pt x="1668385" y="2048172"/>
                </a:lnTo>
                <a:lnTo>
                  <a:pt x="1649027" y="2059286"/>
                </a:lnTo>
                <a:lnTo>
                  <a:pt x="1629035" y="2069765"/>
                </a:lnTo>
                <a:lnTo>
                  <a:pt x="1608725" y="2079609"/>
                </a:lnTo>
                <a:lnTo>
                  <a:pt x="1604716" y="2081523"/>
                </a:lnTo>
                <a:lnTo>
                  <a:pt x="1636599" y="2093237"/>
                </a:lnTo>
                <a:lnTo>
                  <a:pt x="1675639" y="2106893"/>
                </a:lnTo>
                <a:lnTo>
                  <a:pt x="1714043" y="2119279"/>
                </a:lnTo>
                <a:lnTo>
                  <a:pt x="1751496" y="2130395"/>
                </a:lnTo>
                <a:lnTo>
                  <a:pt x="1787679" y="2140558"/>
                </a:lnTo>
                <a:lnTo>
                  <a:pt x="1822275" y="2149450"/>
                </a:lnTo>
                <a:lnTo>
                  <a:pt x="1839096" y="2153261"/>
                </a:lnTo>
                <a:lnTo>
                  <a:pt x="1855918" y="2156755"/>
                </a:lnTo>
                <a:lnTo>
                  <a:pt x="1872105" y="2159613"/>
                </a:lnTo>
                <a:lnTo>
                  <a:pt x="1887975" y="2162789"/>
                </a:lnTo>
                <a:lnTo>
                  <a:pt x="1903527" y="2165329"/>
                </a:lnTo>
                <a:lnTo>
                  <a:pt x="1919079" y="2167870"/>
                </a:lnTo>
                <a:lnTo>
                  <a:pt x="1933679" y="2169776"/>
                </a:lnTo>
                <a:lnTo>
                  <a:pt x="1948280" y="2171364"/>
                </a:lnTo>
                <a:lnTo>
                  <a:pt x="1962245" y="2172634"/>
                </a:lnTo>
                <a:lnTo>
                  <a:pt x="1975893" y="2173587"/>
                </a:lnTo>
                <a:lnTo>
                  <a:pt x="1989223" y="2174222"/>
                </a:lnTo>
                <a:lnTo>
                  <a:pt x="2002237" y="2175175"/>
                </a:lnTo>
                <a:lnTo>
                  <a:pt x="2014615" y="2175175"/>
                </a:lnTo>
                <a:lnTo>
                  <a:pt x="2026993" y="2175175"/>
                </a:lnTo>
                <a:lnTo>
                  <a:pt x="2038737" y="2174222"/>
                </a:lnTo>
                <a:lnTo>
                  <a:pt x="2049845" y="2173587"/>
                </a:lnTo>
                <a:lnTo>
                  <a:pt x="2060637" y="2172634"/>
                </a:lnTo>
                <a:lnTo>
                  <a:pt x="2071111" y="2171364"/>
                </a:lnTo>
                <a:lnTo>
                  <a:pt x="2080950" y="2169776"/>
                </a:lnTo>
                <a:lnTo>
                  <a:pt x="2090789" y="2167870"/>
                </a:lnTo>
                <a:lnTo>
                  <a:pt x="2099994" y="2165329"/>
                </a:lnTo>
                <a:lnTo>
                  <a:pt x="2108246" y="2162789"/>
                </a:lnTo>
                <a:lnTo>
                  <a:pt x="2116815" y="2159930"/>
                </a:lnTo>
                <a:lnTo>
                  <a:pt x="2124433" y="2156755"/>
                </a:lnTo>
                <a:lnTo>
                  <a:pt x="2131415" y="2153261"/>
                </a:lnTo>
                <a:lnTo>
                  <a:pt x="2138398" y="2149768"/>
                </a:lnTo>
                <a:lnTo>
                  <a:pt x="2144429" y="2145321"/>
                </a:lnTo>
                <a:lnTo>
                  <a:pt x="2150142" y="2141193"/>
                </a:lnTo>
                <a:lnTo>
                  <a:pt x="2155537" y="2136747"/>
                </a:lnTo>
                <a:lnTo>
                  <a:pt x="2160298" y="2131665"/>
                </a:lnTo>
                <a:lnTo>
                  <a:pt x="2164425" y="2126266"/>
                </a:lnTo>
                <a:lnTo>
                  <a:pt x="2167916" y="2120867"/>
                </a:lnTo>
                <a:lnTo>
                  <a:pt x="2171725" y="2113563"/>
                </a:lnTo>
                <a:lnTo>
                  <a:pt x="2174899" y="2105941"/>
                </a:lnTo>
                <a:lnTo>
                  <a:pt x="2177120" y="2097683"/>
                </a:lnTo>
                <a:lnTo>
                  <a:pt x="2178707" y="2089109"/>
                </a:lnTo>
                <a:lnTo>
                  <a:pt x="2179025" y="2079581"/>
                </a:lnTo>
                <a:lnTo>
                  <a:pt x="2179025" y="2070053"/>
                </a:lnTo>
                <a:lnTo>
                  <a:pt x="2178390" y="2060208"/>
                </a:lnTo>
                <a:lnTo>
                  <a:pt x="2176803" y="2049728"/>
                </a:lnTo>
                <a:lnTo>
                  <a:pt x="2174899" y="2038930"/>
                </a:lnTo>
                <a:lnTo>
                  <a:pt x="2171725" y="2027497"/>
                </a:lnTo>
                <a:lnTo>
                  <a:pt x="2167916" y="2016064"/>
                </a:lnTo>
                <a:lnTo>
                  <a:pt x="2163790" y="2003996"/>
                </a:lnTo>
                <a:lnTo>
                  <a:pt x="2158394" y="1991292"/>
                </a:lnTo>
                <a:lnTo>
                  <a:pt x="2152681" y="1978589"/>
                </a:lnTo>
                <a:lnTo>
                  <a:pt x="2146016" y="1965568"/>
                </a:lnTo>
                <a:lnTo>
                  <a:pt x="2138716" y="1952229"/>
                </a:lnTo>
                <a:lnTo>
                  <a:pt x="2130781" y="1938255"/>
                </a:lnTo>
                <a:lnTo>
                  <a:pt x="2121894" y="1924281"/>
                </a:lnTo>
                <a:lnTo>
                  <a:pt x="2112689" y="1909672"/>
                </a:lnTo>
                <a:lnTo>
                  <a:pt x="2102533" y="1895063"/>
                </a:lnTo>
                <a:lnTo>
                  <a:pt x="2091741" y="1880137"/>
                </a:lnTo>
                <a:lnTo>
                  <a:pt x="2080315" y="1865210"/>
                </a:lnTo>
                <a:lnTo>
                  <a:pt x="2068572" y="1849331"/>
                </a:lnTo>
                <a:lnTo>
                  <a:pt x="2055241" y="1834087"/>
                </a:lnTo>
                <a:lnTo>
                  <a:pt x="2042228" y="1817890"/>
                </a:lnTo>
                <a:lnTo>
                  <a:pt x="2027945" y="1801693"/>
                </a:lnTo>
                <a:lnTo>
                  <a:pt x="2013345" y="1785814"/>
                </a:lnTo>
                <a:lnTo>
                  <a:pt x="1998110" y="1768982"/>
                </a:lnTo>
                <a:lnTo>
                  <a:pt x="1982350" y="1752593"/>
                </a:lnTo>
                <a:close/>
                <a:moveTo>
                  <a:pt x="704690" y="1683845"/>
                </a:moveTo>
                <a:lnTo>
                  <a:pt x="688658" y="1685924"/>
                </a:lnTo>
                <a:lnTo>
                  <a:pt x="671195" y="1688464"/>
                </a:lnTo>
                <a:lnTo>
                  <a:pt x="654368" y="1690052"/>
                </a:lnTo>
                <a:lnTo>
                  <a:pt x="638175" y="1691323"/>
                </a:lnTo>
                <a:lnTo>
                  <a:pt x="621983" y="1692593"/>
                </a:lnTo>
                <a:lnTo>
                  <a:pt x="606425" y="1693228"/>
                </a:lnTo>
                <a:lnTo>
                  <a:pt x="590550" y="1693863"/>
                </a:lnTo>
                <a:lnTo>
                  <a:pt x="575628" y="1693228"/>
                </a:lnTo>
                <a:lnTo>
                  <a:pt x="564912" y="1692995"/>
                </a:lnTo>
                <a:lnTo>
                  <a:pt x="566650" y="1695450"/>
                </a:lnTo>
                <a:lnTo>
                  <a:pt x="577756" y="1710690"/>
                </a:lnTo>
                <a:lnTo>
                  <a:pt x="589179" y="1725295"/>
                </a:lnTo>
                <a:lnTo>
                  <a:pt x="601236" y="1740535"/>
                </a:lnTo>
                <a:lnTo>
                  <a:pt x="612977" y="1754505"/>
                </a:lnTo>
                <a:lnTo>
                  <a:pt x="625669" y="1768793"/>
                </a:lnTo>
                <a:lnTo>
                  <a:pt x="638361" y="1782445"/>
                </a:lnTo>
                <a:lnTo>
                  <a:pt x="651371" y="1796098"/>
                </a:lnTo>
                <a:lnTo>
                  <a:pt x="665015" y="1809115"/>
                </a:lnTo>
                <a:lnTo>
                  <a:pt x="678659" y="1821815"/>
                </a:lnTo>
                <a:lnTo>
                  <a:pt x="692323" y="1833968"/>
                </a:lnTo>
                <a:lnTo>
                  <a:pt x="692466" y="1831022"/>
                </a:lnTo>
                <a:lnTo>
                  <a:pt x="695322" y="1784985"/>
                </a:lnTo>
                <a:lnTo>
                  <a:pt x="699130" y="1737995"/>
                </a:lnTo>
                <a:lnTo>
                  <a:pt x="703890" y="1691005"/>
                </a:lnTo>
                <a:lnTo>
                  <a:pt x="704690" y="1683845"/>
                </a:lnTo>
                <a:close/>
                <a:moveTo>
                  <a:pt x="769029" y="1673012"/>
                </a:moveTo>
                <a:lnTo>
                  <a:pt x="768310" y="1678622"/>
                </a:lnTo>
                <a:lnTo>
                  <a:pt x="763232" y="1726565"/>
                </a:lnTo>
                <a:lnTo>
                  <a:pt x="759424" y="1773555"/>
                </a:lnTo>
                <a:lnTo>
                  <a:pt x="756568" y="1819275"/>
                </a:lnTo>
                <a:lnTo>
                  <a:pt x="754029" y="1863725"/>
                </a:lnTo>
                <a:lnTo>
                  <a:pt x="753619" y="1882342"/>
                </a:lnTo>
                <a:lnTo>
                  <a:pt x="767505" y="1891983"/>
                </a:lnTo>
                <a:lnTo>
                  <a:pt x="783053" y="1902143"/>
                </a:lnTo>
                <a:lnTo>
                  <a:pt x="799236" y="1912303"/>
                </a:lnTo>
                <a:lnTo>
                  <a:pt x="815419" y="1921828"/>
                </a:lnTo>
                <a:lnTo>
                  <a:pt x="831919" y="1931035"/>
                </a:lnTo>
                <a:lnTo>
                  <a:pt x="848736" y="1939925"/>
                </a:lnTo>
                <a:lnTo>
                  <a:pt x="865870" y="1948498"/>
                </a:lnTo>
                <a:lnTo>
                  <a:pt x="883005" y="1956435"/>
                </a:lnTo>
                <a:lnTo>
                  <a:pt x="900774" y="1964055"/>
                </a:lnTo>
                <a:lnTo>
                  <a:pt x="918226" y="1971358"/>
                </a:lnTo>
                <a:lnTo>
                  <a:pt x="935995" y="1978025"/>
                </a:lnTo>
                <a:lnTo>
                  <a:pt x="954399" y="1984375"/>
                </a:lnTo>
                <a:lnTo>
                  <a:pt x="972486" y="1990090"/>
                </a:lnTo>
                <a:lnTo>
                  <a:pt x="990889" y="1996123"/>
                </a:lnTo>
                <a:lnTo>
                  <a:pt x="1009928" y="2000885"/>
                </a:lnTo>
                <a:lnTo>
                  <a:pt x="1028649" y="2005648"/>
                </a:lnTo>
                <a:lnTo>
                  <a:pt x="1047687" y="2009775"/>
                </a:lnTo>
                <a:lnTo>
                  <a:pt x="1067043" y="2013268"/>
                </a:lnTo>
                <a:lnTo>
                  <a:pt x="1086082" y="2016760"/>
                </a:lnTo>
                <a:lnTo>
                  <a:pt x="1105755" y="2019300"/>
                </a:lnTo>
                <a:lnTo>
                  <a:pt x="1125428" y="2021840"/>
                </a:lnTo>
                <a:lnTo>
                  <a:pt x="1145418" y="2023428"/>
                </a:lnTo>
                <a:lnTo>
                  <a:pt x="1165409" y="2024380"/>
                </a:lnTo>
                <a:lnTo>
                  <a:pt x="1185399" y="2025333"/>
                </a:lnTo>
                <a:lnTo>
                  <a:pt x="1205707" y="2025650"/>
                </a:lnTo>
                <a:lnTo>
                  <a:pt x="1226014" y="2025333"/>
                </a:lnTo>
                <a:lnTo>
                  <a:pt x="1246005" y="2024380"/>
                </a:lnTo>
                <a:lnTo>
                  <a:pt x="1265995" y="2023428"/>
                </a:lnTo>
                <a:lnTo>
                  <a:pt x="1285985" y="2021840"/>
                </a:lnTo>
                <a:lnTo>
                  <a:pt x="1305658" y="2019300"/>
                </a:lnTo>
                <a:lnTo>
                  <a:pt x="1309126" y="2018845"/>
                </a:lnTo>
                <a:lnTo>
                  <a:pt x="1285562" y="2006536"/>
                </a:lnTo>
                <a:lnTo>
                  <a:pt x="1242397" y="1983988"/>
                </a:lnTo>
                <a:lnTo>
                  <a:pt x="1199231" y="1960486"/>
                </a:lnTo>
                <a:lnTo>
                  <a:pt x="1156701" y="1936350"/>
                </a:lnTo>
                <a:lnTo>
                  <a:pt x="1114487" y="1911260"/>
                </a:lnTo>
                <a:lnTo>
                  <a:pt x="1074178" y="1886806"/>
                </a:lnTo>
                <a:lnTo>
                  <a:pt x="1033869" y="1861717"/>
                </a:lnTo>
                <a:lnTo>
                  <a:pt x="994195" y="1835992"/>
                </a:lnTo>
                <a:lnTo>
                  <a:pt x="955156" y="1809633"/>
                </a:lnTo>
                <a:lnTo>
                  <a:pt x="916117" y="1782955"/>
                </a:lnTo>
                <a:lnTo>
                  <a:pt x="877712" y="1755643"/>
                </a:lnTo>
                <a:lnTo>
                  <a:pt x="840577" y="1728013"/>
                </a:lnTo>
                <a:lnTo>
                  <a:pt x="803759" y="1700383"/>
                </a:lnTo>
                <a:lnTo>
                  <a:pt x="769029" y="1673012"/>
                </a:lnTo>
                <a:close/>
                <a:moveTo>
                  <a:pt x="1070070" y="1580060"/>
                </a:moveTo>
                <a:lnTo>
                  <a:pt x="1056640" y="1585250"/>
                </a:lnTo>
                <a:lnTo>
                  <a:pt x="1014730" y="1600812"/>
                </a:lnTo>
                <a:lnTo>
                  <a:pt x="973773" y="1615421"/>
                </a:lnTo>
                <a:lnTo>
                  <a:pt x="933450" y="1628441"/>
                </a:lnTo>
                <a:lnTo>
                  <a:pt x="893445" y="1640827"/>
                </a:lnTo>
                <a:lnTo>
                  <a:pt x="873443" y="1646544"/>
                </a:lnTo>
                <a:lnTo>
                  <a:pt x="854393" y="1651942"/>
                </a:lnTo>
                <a:lnTo>
                  <a:pt x="846810" y="1653777"/>
                </a:lnTo>
                <a:lnTo>
                  <a:pt x="858351" y="1662590"/>
                </a:lnTo>
                <a:lnTo>
                  <a:pt x="895169" y="1690855"/>
                </a:lnTo>
                <a:lnTo>
                  <a:pt x="933891" y="1718485"/>
                </a:lnTo>
                <a:lnTo>
                  <a:pt x="973882" y="1746433"/>
                </a:lnTo>
                <a:lnTo>
                  <a:pt x="1014826" y="1774381"/>
                </a:lnTo>
                <a:lnTo>
                  <a:pt x="1057674" y="1802328"/>
                </a:lnTo>
                <a:lnTo>
                  <a:pt x="1101792" y="1829958"/>
                </a:lnTo>
                <a:lnTo>
                  <a:pt x="1146861" y="1857271"/>
                </a:lnTo>
                <a:lnTo>
                  <a:pt x="1194471" y="1885218"/>
                </a:lnTo>
                <a:lnTo>
                  <a:pt x="1229421" y="1905168"/>
                </a:lnTo>
                <a:lnTo>
                  <a:pt x="1229311" y="1905000"/>
                </a:lnTo>
                <a:lnTo>
                  <a:pt x="1219795" y="1889760"/>
                </a:lnTo>
                <a:lnTo>
                  <a:pt x="1209963" y="1874203"/>
                </a:lnTo>
                <a:lnTo>
                  <a:pt x="1200447" y="1858645"/>
                </a:lnTo>
                <a:lnTo>
                  <a:pt x="1191249" y="1842135"/>
                </a:lnTo>
                <a:lnTo>
                  <a:pt x="1182051" y="1825625"/>
                </a:lnTo>
                <a:lnTo>
                  <a:pt x="1172853" y="1808163"/>
                </a:lnTo>
                <a:lnTo>
                  <a:pt x="1163655" y="1791018"/>
                </a:lnTo>
                <a:lnTo>
                  <a:pt x="1154457" y="1772920"/>
                </a:lnTo>
                <a:lnTo>
                  <a:pt x="1145576" y="1754823"/>
                </a:lnTo>
                <a:lnTo>
                  <a:pt x="1136695" y="1736408"/>
                </a:lnTo>
                <a:lnTo>
                  <a:pt x="1119250" y="1698308"/>
                </a:lnTo>
                <a:lnTo>
                  <a:pt x="1102122" y="1658938"/>
                </a:lnTo>
                <a:lnTo>
                  <a:pt x="1085312" y="1619250"/>
                </a:lnTo>
                <a:lnTo>
                  <a:pt x="1070070" y="1580060"/>
                </a:lnTo>
                <a:close/>
                <a:moveTo>
                  <a:pt x="1191479" y="1530183"/>
                </a:moveTo>
                <a:lnTo>
                  <a:pt x="1183323" y="1533802"/>
                </a:lnTo>
                <a:lnTo>
                  <a:pt x="1141095" y="1551904"/>
                </a:lnTo>
                <a:lnTo>
                  <a:pt x="1128914" y="1556814"/>
                </a:lnTo>
                <a:lnTo>
                  <a:pt x="1137012" y="1577658"/>
                </a:lnTo>
                <a:lnTo>
                  <a:pt x="1152871" y="1616393"/>
                </a:lnTo>
                <a:lnTo>
                  <a:pt x="1169047" y="1653858"/>
                </a:lnTo>
                <a:lnTo>
                  <a:pt x="1185223" y="1689418"/>
                </a:lnTo>
                <a:lnTo>
                  <a:pt x="1201716" y="1723708"/>
                </a:lnTo>
                <a:lnTo>
                  <a:pt x="1218209" y="1756410"/>
                </a:lnTo>
                <a:lnTo>
                  <a:pt x="1234703" y="1787525"/>
                </a:lnTo>
                <a:lnTo>
                  <a:pt x="1251196" y="1816735"/>
                </a:lnTo>
                <a:lnTo>
                  <a:pt x="1268006" y="1844675"/>
                </a:lnTo>
                <a:lnTo>
                  <a:pt x="1284500" y="1870710"/>
                </a:lnTo>
                <a:lnTo>
                  <a:pt x="1300993" y="1895158"/>
                </a:lnTo>
                <a:lnTo>
                  <a:pt x="1309557" y="1906905"/>
                </a:lnTo>
                <a:lnTo>
                  <a:pt x="1317486" y="1918018"/>
                </a:lnTo>
                <a:lnTo>
                  <a:pt x="1326050" y="1928495"/>
                </a:lnTo>
                <a:lnTo>
                  <a:pt x="1333979" y="1938973"/>
                </a:lnTo>
                <a:lnTo>
                  <a:pt x="1342226" y="1948815"/>
                </a:lnTo>
                <a:lnTo>
                  <a:pt x="1350473" y="1958023"/>
                </a:lnTo>
                <a:lnTo>
                  <a:pt x="1358719" y="1966913"/>
                </a:lnTo>
                <a:lnTo>
                  <a:pt x="1366331" y="1975485"/>
                </a:lnTo>
                <a:lnTo>
                  <a:pt x="1369346" y="1978503"/>
                </a:lnTo>
                <a:lnTo>
                  <a:pt x="1380463" y="1983988"/>
                </a:lnTo>
                <a:lnTo>
                  <a:pt x="1410560" y="1998615"/>
                </a:lnTo>
                <a:lnTo>
                  <a:pt x="1420523" y="1996123"/>
                </a:lnTo>
                <a:lnTo>
                  <a:pt x="1438927" y="1990090"/>
                </a:lnTo>
                <a:lnTo>
                  <a:pt x="1456697" y="1984375"/>
                </a:lnTo>
                <a:lnTo>
                  <a:pt x="1475418" y="1978025"/>
                </a:lnTo>
                <a:lnTo>
                  <a:pt x="1492869" y="1971358"/>
                </a:lnTo>
                <a:lnTo>
                  <a:pt x="1510639" y="1964055"/>
                </a:lnTo>
                <a:lnTo>
                  <a:pt x="1528408" y="1956435"/>
                </a:lnTo>
                <a:lnTo>
                  <a:pt x="1545543" y="1948498"/>
                </a:lnTo>
                <a:lnTo>
                  <a:pt x="1562360" y="1939925"/>
                </a:lnTo>
                <a:lnTo>
                  <a:pt x="1579494" y="1931035"/>
                </a:lnTo>
                <a:lnTo>
                  <a:pt x="1595994" y="1921828"/>
                </a:lnTo>
                <a:lnTo>
                  <a:pt x="1612177" y="1912303"/>
                </a:lnTo>
                <a:lnTo>
                  <a:pt x="1628042" y="1902143"/>
                </a:lnTo>
                <a:lnTo>
                  <a:pt x="1643908" y="1891983"/>
                </a:lnTo>
                <a:lnTo>
                  <a:pt x="1659139" y="1881188"/>
                </a:lnTo>
                <a:lnTo>
                  <a:pt x="1674687" y="1870075"/>
                </a:lnTo>
                <a:lnTo>
                  <a:pt x="1689600" y="1858328"/>
                </a:lnTo>
                <a:lnTo>
                  <a:pt x="1704196" y="1846580"/>
                </a:lnTo>
                <a:lnTo>
                  <a:pt x="1718475" y="1834515"/>
                </a:lnTo>
                <a:lnTo>
                  <a:pt x="1732754" y="1821815"/>
                </a:lnTo>
                <a:lnTo>
                  <a:pt x="1746398" y="1809115"/>
                </a:lnTo>
                <a:lnTo>
                  <a:pt x="1760042" y="1796098"/>
                </a:lnTo>
                <a:lnTo>
                  <a:pt x="1773052" y="1782445"/>
                </a:lnTo>
                <a:lnTo>
                  <a:pt x="1785744" y="1768793"/>
                </a:lnTo>
                <a:lnTo>
                  <a:pt x="1798436" y="1754505"/>
                </a:lnTo>
                <a:lnTo>
                  <a:pt x="1810177" y="1740535"/>
                </a:lnTo>
                <a:lnTo>
                  <a:pt x="1822234" y="1725295"/>
                </a:lnTo>
                <a:lnTo>
                  <a:pt x="1833657" y="1710690"/>
                </a:lnTo>
                <a:lnTo>
                  <a:pt x="1844763" y="1695450"/>
                </a:lnTo>
                <a:lnTo>
                  <a:pt x="1847759" y="1691218"/>
                </a:lnTo>
                <a:lnTo>
                  <a:pt x="1836392" y="1692275"/>
                </a:lnTo>
                <a:lnTo>
                  <a:pt x="1822102" y="1692910"/>
                </a:lnTo>
                <a:lnTo>
                  <a:pt x="1807177" y="1693228"/>
                </a:lnTo>
                <a:lnTo>
                  <a:pt x="1792252" y="1693863"/>
                </a:lnTo>
                <a:lnTo>
                  <a:pt x="1776692" y="1693228"/>
                </a:lnTo>
                <a:lnTo>
                  <a:pt x="1761132" y="1692593"/>
                </a:lnTo>
                <a:lnTo>
                  <a:pt x="1744937" y="1691323"/>
                </a:lnTo>
                <a:lnTo>
                  <a:pt x="1728424" y="1690052"/>
                </a:lnTo>
                <a:lnTo>
                  <a:pt x="1711276" y="1688464"/>
                </a:lnTo>
                <a:lnTo>
                  <a:pt x="1702865" y="1687195"/>
                </a:lnTo>
                <a:lnTo>
                  <a:pt x="1701800" y="1689328"/>
                </a:lnTo>
                <a:lnTo>
                  <a:pt x="1699260" y="1694733"/>
                </a:lnTo>
                <a:lnTo>
                  <a:pt x="1696085" y="1699501"/>
                </a:lnTo>
                <a:lnTo>
                  <a:pt x="1692910" y="1704906"/>
                </a:lnTo>
                <a:lnTo>
                  <a:pt x="1689100" y="1709992"/>
                </a:lnTo>
                <a:lnTo>
                  <a:pt x="1685607" y="1714760"/>
                </a:lnTo>
                <a:lnTo>
                  <a:pt x="1681480" y="1719211"/>
                </a:lnTo>
                <a:lnTo>
                  <a:pt x="1677670" y="1723344"/>
                </a:lnTo>
                <a:lnTo>
                  <a:pt x="1673225" y="1727794"/>
                </a:lnTo>
                <a:lnTo>
                  <a:pt x="1668462" y="1731927"/>
                </a:lnTo>
                <a:lnTo>
                  <a:pt x="1664017" y="1735424"/>
                </a:lnTo>
                <a:lnTo>
                  <a:pt x="1658937" y="1738921"/>
                </a:lnTo>
                <a:lnTo>
                  <a:pt x="1653857" y="1742418"/>
                </a:lnTo>
                <a:lnTo>
                  <a:pt x="1648460" y="1745279"/>
                </a:lnTo>
                <a:lnTo>
                  <a:pt x="1643062" y="1748140"/>
                </a:lnTo>
                <a:lnTo>
                  <a:pt x="1637347" y="1750683"/>
                </a:lnTo>
                <a:lnTo>
                  <a:pt x="1631632" y="1752591"/>
                </a:lnTo>
                <a:lnTo>
                  <a:pt x="1625917" y="1755134"/>
                </a:lnTo>
                <a:lnTo>
                  <a:pt x="1620202" y="1756723"/>
                </a:lnTo>
                <a:lnTo>
                  <a:pt x="1613852" y="1757995"/>
                </a:lnTo>
                <a:lnTo>
                  <a:pt x="1607502" y="1759267"/>
                </a:lnTo>
                <a:lnTo>
                  <a:pt x="1601152" y="1759902"/>
                </a:lnTo>
                <a:lnTo>
                  <a:pt x="1594802" y="1760538"/>
                </a:lnTo>
                <a:lnTo>
                  <a:pt x="1588452" y="1760538"/>
                </a:lnTo>
                <a:lnTo>
                  <a:pt x="1582102" y="1760538"/>
                </a:lnTo>
                <a:lnTo>
                  <a:pt x="1575435" y="1759902"/>
                </a:lnTo>
                <a:lnTo>
                  <a:pt x="1569402" y="1759267"/>
                </a:lnTo>
                <a:lnTo>
                  <a:pt x="1562735" y="1757995"/>
                </a:lnTo>
                <a:lnTo>
                  <a:pt x="1557020" y="1756723"/>
                </a:lnTo>
                <a:lnTo>
                  <a:pt x="1550987" y="1755134"/>
                </a:lnTo>
                <a:lnTo>
                  <a:pt x="1544955" y="1752591"/>
                </a:lnTo>
                <a:lnTo>
                  <a:pt x="1539240" y="1750683"/>
                </a:lnTo>
                <a:lnTo>
                  <a:pt x="1533525" y="1748140"/>
                </a:lnTo>
                <a:lnTo>
                  <a:pt x="1528127" y="1745279"/>
                </a:lnTo>
                <a:lnTo>
                  <a:pt x="1522730" y="1742418"/>
                </a:lnTo>
                <a:lnTo>
                  <a:pt x="1517967" y="1738921"/>
                </a:lnTo>
                <a:lnTo>
                  <a:pt x="1512887" y="1735424"/>
                </a:lnTo>
                <a:lnTo>
                  <a:pt x="1508125" y="1731927"/>
                </a:lnTo>
                <a:lnTo>
                  <a:pt x="1503680" y="1727794"/>
                </a:lnTo>
                <a:lnTo>
                  <a:pt x="1499235" y="1723344"/>
                </a:lnTo>
                <a:lnTo>
                  <a:pt x="1495107" y="1719211"/>
                </a:lnTo>
                <a:lnTo>
                  <a:pt x="1490980" y="1714760"/>
                </a:lnTo>
                <a:lnTo>
                  <a:pt x="1487487" y="1709992"/>
                </a:lnTo>
                <a:lnTo>
                  <a:pt x="1483677" y="1704906"/>
                </a:lnTo>
                <a:lnTo>
                  <a:pt x="1480502" y="1699501"/>
                </a:lnTo>
                <a:lnTo>
                  <a:pt x="1477327" y="1694733"/>
                </a:lnTo>
                <a:lnTo>
                  <a:pt x="1474787" y="1689328"/>
                </a:lnTo>
                <a:lnTo>
                  <a:pt x="1471930" y="1683606"/>
                </a:lnTo>
                <a:lnTo>
                  <a:pt x="1469707" y="1677566"/>
                </a:lnTo>
                <a:lnTo>
                  <a:pt x="1467802" y="1671844"/>
                </a:lnTo>
                <a:lnTo>
                  <a:pt x="1466215" y="1665804"/>
                </a:lnTo>
                <a:lnTo>
                  <a:pt x="1464627" y="1659446"/>
                </a:lnTo>
                <a:lnTo>
                  <a:pt x="1463675" y="1653406"/>
                </a:lnTo>
                <a:lnTo>
                  <a:pt x="1462722" y="1647366"/>
                </a:lnTo>
                <a:lnTo>
                  <a:pt x="1462405" y="1640690"/>
                </a:lnTo>
                <a:lnTo>
                  <a:pt x="1462087" y="1634332"/>
                </a:lnTo>
                <a:lnTo>
                  <a:pt x="1462182" y="1632333"/>
                </a:lnTo>
                <a:lnTo>
                  <a:pt x="1449611" y="1628441"/>
                </a:lnTo>
                <a:lnTo>
                  <a:pt x="1408965" y="1615421"/>
                </a:lnTo>
                <a:lnTo>
                  <a:pt x="1367683" y="1600812"/>
                </a:lnTo>
                <a:lnTo>
                  <a:pt x="1326401" y="1585250"/>
                </a:lnTo>
                <a:lnTo>
                  <a:pt x="1284483" y="1569054"/>
                </a:lnTo>
                <a:lnTo>
                  <a:pt x="1241931" y="1551904"/>
                </a:lnTo>
                <a:lnTo>
                  <a:pt x="1199697" y="1533802"/>
                </a:lnTo>
                <a:lnTo>
                  <a:pt x="1191479" y="1530183"/>
                </a:lnTo>
                <a:close/>
                <a:moveTo>
                  <a:pt x="1104493" y="1490234"/>
                </a:moveTo>
                <a:lnTo>
                  <a:pt x="1106563" y="1496060"/>
                </a:lnTo>
                <a:lnTo>
                  <a:pt x="1107088" y="1497526"/>
                </a:lnTo>
                <a:lnTo>
                  <a:pt x="1113937" y="1494744"/>
                </a:lnTo>
                <a:lnTo>
                  <a:pt x="1104493" y="1490234"/>
                </a:lnTo>
                <a:close/>
                <a:moveTo>
                  <a:pt x="287237" y="1385930"/>
                </a:moveTo>
                <a:lnTo>
                  <a:pt x="272098" y="1400560"/>
                </a:lnTo>
                <a:lnTo>
                  <a:pt x="245428" y="1426926"/>
                </a:lnTo>
                <a:lnTo>
                  <a:pt x="220980" y="1452657"/>
                </a:lnTo>
                <a:lnTo>
                  <a:pt x="208915" y="1465681"/>
                </a:lnTo>
                <a:lnTo>
                  <a:pt x="197803" y="1478387"/>
                </a:lnTo>
                <a:lnTo>
                  <a:pt x="187008" y="1490776"/>
                </a:lnTo>
                <a:lnTo>
                  <a:pt x="176530" y="1503165"/>
                </a:lnTo>
                <a:lnTo>
                  <a:pt x="166370" y="1515554"/>
                </a:lnTo>
                <a:lnTo>
                  <a:pt x="157163" y="1527625"/>
                </a:lnTo>
                <a:lnTo>
                  <a:pt x="147955" y="1539696"/>
                </a:lnTo>
                <a:lnTo>
                  <a:pt x="139383" y="1551132"/>
                </a:lnTo>
                <a:lnTo>
                  <a:pt x="131128" y="1563203"/>
                </a:lnTo>
                <a:lnTo>
                  <a:pt x="123190" y="1574321"/>
                </a:lnTo>
                <a:lnTo>
                  <a:pt x="115888" y="1585440"/>
                </a:lnTo>
                <a:lnTo>
                  <a:pt x="109538" y="1596558"/>
                </a:lnTo>
                <a:lnTo>
                  <a:pt x="102870" y="1607358"/>
                </a:lnTo>
                <a:lnTo>
                  <a:pt x="97155" y="1618159"/>
                </a:lnTo>
                <a:lnTo>
                  <a:pt x="91758" y="1628324"/>
                </a:lnTo>
                <a:lnTo>
                  <a:pt x="86678" y="1638807"/>
                </a:lnTo>
                <a:lnTo>
                  <a:pt x="82233" y="1648337"/>
                </a:lnTo>
                <a:lnTo>
                  <a:pt x="78423" y="1658502"/>
                </a:lnTo>
                <a:lnTo>
                  <a:pt x="74930" y="1668032"/>
                </a:lnTo>
                <a:lnTo>
                  <a:pt x="71755" y="1677244"/>
                </a:lnTo>
                <a:lnTo>
                  <a:pt x="69215" y="1686139"/>
                </a:lnTo>
                <a:lnTo>
                  <a:pt x="67310" y="1695033"/>
                </a:lnTo>
                <a:lnTo>
                  <a:pt x="65723" y="1703292"/>
                </a:lnTo>
                <a:lnTo>
                  <a:pt x="64453" y="1711869"/>
                </a:lnTo>
                <a:lnTo>
                  <a:pt x="64135" y="1719493"/>
                </a:lnTo>
                <a:lnTo>
                  <a:pt x="64135" y="1727435"/>
                </a:lnTo>
                <a:lnTo>
                  <a:pt x="64453" y="1735059"/>
                </a:lnTo>
                <a:lnTo>
                  <a:pt x="65405" y="1742047"/>
                </a:lnTo>
                <a:lnTo>
                  <a:pt x="66993" y="1748718"/>
                </a:lnTo>
                <a:lnTo>
                  <a:pt x="68898" y="1755389"/>
                </a:lnTo>
                <a:lnTo>
                  <a:pt x="71438" y="1761425"/>
                </a:lnTo>
                <a:lnTo>
                  <a:pt x="74295" y="1767143"/>
                </a:lnTo>
                <a:lnTo>
                  <a:pt x="78740" y="1774131"/>
                </a:lnTo>
                <a:lnTo>
                  <a:pt x="83820" y="1780802"/>
                </a:lnTo>
                <a:lnTo>
                  <a:pt x="89853" y="1786838"/>
                </a:lnTo>
                <a:lnTo>
                  <a:pt x="96838" y="1792238"/>
                </a:lnTo>
                <a:lnTo>
                  <a:pt x="104458" y="1797638"/>
                </a:lnTo>
                <a:lnTo>
                  <a:pt x="112713" y="1802403"/>
                </a:lnTo>
                <a:lnTo>
                  <a:pt x="121920" y="1806533"/>
                </a:lnTo>
                <a:lnTo>
                  <a:pt x="131763" y="1810345"/>
                </a:lnTo>
                <a:lnTo>
                  <a:pt x="142240" y="1813839"/>
                </a:lnTo>
                <a:lnTo>
                  <a:pt x="153353" y="1817016"/>
                </a:lnTo>
                <a:lnTo>
                  <a:pt x="165735" y="1819239"/>
                </a:lnTo>
                <a:lnTo>
                  <a:pt x="177800" y="1821463"/>
                </a:lnTo>
                <a:lnTo>
                  <a:pt x="191453" y="1823051"/>
                </a:lnTo>
                <a:lnTo>
                  <a:pt x="205740" y="1824322"/>
                </a:lnTo>
                <a:lnTo>
                  <a:pt x="220345" y="1824957"/>
                </a:lnTo>
                <a:lnTo>
                  <a:pt x="235585" y="1825275"/>
                </a:lnTo>
                <a:lnTo>
                  <a:pt x="251460" y="1825275"/>
                </a:lnTo>
                <a:lnTo>
                  <a:pt x="267970" y="1824639"/>
                </a:lnTo>
                <a:lnTo>
                  <a:pt x="285115" y="1823686"/>
                </a:lnTo>
                <a:lnTo>
                  <a:pt x="302895" y="1822098"/>
                </a:lnTo>
                <a:lnTo>
                  <a:pt x="320993" y="1820192"/>
                </a:lnTo>
                <a:lnTo>
                  <a:pt x="339725" y="1817968"/>
                </a:lnTo>
                <a:lnTo>
                  <a:pt x="359410" y="1814792"/>
                </a:lnTo>
                <a:lnTo>
                  <a:pt x="379413" y="1811615"/>
                </a:lnTo>
                <a:lnTo>
                  <a:pt x="399733" y="1808121"/>
                </a:lnTo>
                <a:lnTo>
                  <a:pt x="420370" y="1803674"/>
                </a:lnTo>
                <a:lnTo>
                  <a:pt x="441960" y="1798909"/>
                </a:lnTo>
                <a:lnTo>
                  <a:pt x="458716" y="1795021"/>
                </a:lnTo>
                <a:lnTo>
                  <a:pt x="447270" y="1779838"/>
                </a:lnTo>
                <a:lnTo>
                  <a:pt x="434894" y="1761420"/>
                </a:lnTo>
                <a:lnTo>
                  <a:pt x="422518" y="1742684"/>
                </a:lnTo>
                <a:lnTo>
                  <a:pt x="410459" y="1723949"/>
                </a:lnTo>
                <a:lnTo>
                  <a:pt x="399352" y="1704260"/>
                </a:lnTo>
                <a:lnTo>
                  <a:pt x="388245" y="1684572"/>
                </a:lnTo>
                <a:lnTo>
                  <a:pt x="377773" y="1664884"/>
                </a:lnTo>
                <a:lnTo>
                  <a:pt x="367936" y="1644560"/>
                </a:lnTo>
                <a:lnTo>
                  <a:pt x="358415" y="1624237"/>
                </a:lnTo>
                <a:lnTo>
                  <a:pt x="349213" y="1603596"/>
                </a:lnTo>
                <a:lnTo>
                  <a:pt x="340645" y="1582320"/>
                </a:lnTo>
                <a:lnTo>
                  <a:pt x="332711" y="1561361"/>
                </a:lnTo>
                <a:lnTo>
                  <a:pt x="324778" y="1539767"/>
                </a:lnTo>
                <a:lnTo>
                  <a:pt x="318114" y="1517856"/>
                </a:lnTo>
                <a:lnTo>
                  <a:pt x="311449" y="1495945"/>
                </a:lnTo>
                <a:lnTo>
                  <a:pt x="305420" y="1474034"/>
                </a:lnTo>
                <a:lnTo>
                  <a:pt x="300025" y="1451170"/>
                </a:lnTo>
                <a:lnTo>
                  <a:pt x="294948" y="1428941"/>
                </a:lnTo>
                <a:lnTo>
                  <a:pt x="290823" y="1406077"/>
                </a:lnTo>
                <a:lnTo>
                  <a:pt x="287237" y="1385930"/>
                </a:lnTo>
                <a:close/>
                <a:moveTo>
                  <a:pt x="825882" y="1340155"/>
                </a:moveTo>
                <a:lnTo>
                  <a:pt x="819719" y="1367155"/>
                </a:lnTo>
                <a:lnTo>
                  <a:pt x="808612" y="1421447"/>
                </a:lnTo>
                <a:lnTo>
                  <a:pt x="798457" y="1474787"/>
                </a:lnTo>
                <a:lnTo>
                  <a:pt x="789571" y="1527175"/>
                </a:lnTo>
                <a:lnTo>
                  <a:pt x="781321" y="1578610"/>
                </a:lnTo>
                <a:lnTo>
                  <a:pt x="778588" y="1599316"/>
                </a:lnTo>
                <a:lnTo>
                  <a:pt x="782951" y="1602926"/>
                </a:lnTo>
                <a:lnTo>
                  <a:pt x="789940" y="1601447"/>
                </a:lnTo>
                <a:lnTo>
                  <a:pt x="824230" y="1593190"/>
                </a:lnTo>
                <a:lnTo>
                  <a:pt x="859473" y="1583662"/>
                </a:lnTo>
                <a:lnTo>
                  <a:pt x="895985" y="1573182"/>
                </a:lnTo>
                <a:lnTo>
                  <a:pt x="933768" y="1561432"/>
                </a:lnTo>
                <a:lnTo>
                  <a:pt x="972185" y="1548729"/>
                </a:lnTo>
                <a:lnTo>
                  <a:pt x="1011555" y="1535073"/>
                </a:lnTo>
                <a:lnTo>
                  <a:pt x="1048349" y="1520873"/>
                </a:lnTo>
                <a:lnTo>
                  <a:pt x="1038369" y="1492568"/>
                </a:lnTo>
                <a:lnTo>
                  <a:pt x="1024413" y="1450656"/>
                </a:lnTo>
                <a:lnTo>
                  <a:pt x="987571" y="1431541"/>
                </a:lnTo>
                <a:lnTo>
                  <a:pt x="945971" y="1409310"/>
                </a:lnTo>
                <a:lnTo>
                  <a:pt x="904689" y="1386127"/>
                </a:lnTo>
                <a:lnTo>
                  <a:pt x="862455" y="1361991"/>
                </a:lnTo>
                <a:lnTo>
                  <a:pt x="825882" y="1340155"/>
                </a:lnTo>
                <a:close/>
                <a:moveTo>
                  <a:pt x="426033" y="1320824"/>
                </a:moveTo>
                <a:lnTo>
                  <a:pt x="426083" y="1321435"/>
                </a:lnTo>
                <a:lnTo>
                  <a:pt x="428304" y="1341438"/>
                </a:lnTo>
                <a:lnTo>
                  <a:pt x="430842" y="1361123"/>
                </a:lnTo>
                <a:lnTo>
                  <a:pt x="434333" y="1380490"/>
                </a:lnTo>
                <a:lnTo>
                  <a:pt x="437823" y="1399540"/>
                </a:lnTo>
                <a:lnTo>
                  <a:pt x="442265" y="1418908"/>
                </a:lnTo>
                <a:lnTo>
                  <a:pt x="446708" y="1437640"/>
                </a:lnTo>
                <a:lnTo>
                  <a:pt x="451785" y="1456055"/>
                </a:lnTo>
                <a:lnTo>
                  <a:pt x="457179" y="1474788"/>
                </a:lnTo>
                <a:lnTo>
                  <a:pt x="463208" y="1492885"/>
                </a:lnTo>
                <a:lnTo>
                  <a:pt x="469236" y="1510983"/>
                </a:lnTo>
                <a:lnTo>
                  <a:pt x="476217" y="1529080"/>
                </a:lnTo>
                <a:lnTo>
                  <a:pt x="483515" y="1546860"/>
                </a:lnTo>
                <a:lnTo>
                  <a:pt x="491131" y="1564005"/>
                </a:lnTo>
                <a:lnTo>
                  <a:pt x="499381" y="1581468"/>
                </a:lnTo>
                <a:lnTo>
                  <a:pt x="507631" y="1598613"/>
                </a:lnTo>
                <a:lnTo>
                  <a:pt x="516515" y="1615123"/>
                </a:lnTo>
                <a:lnTo>
                  <a:pt x="521451" y="1623979"/>
                </a:lnTo>
                <a:lnTo>
                  <a:pt x="528955" y="1624948"/>
                </a:lnTo>
                <a:lnTo>
                  <a:pt x="539433" y="1626218"/>
                </a:lnTo>
                <a:lnTo>
                  <a:pt x="550545" y="1627171"/>
                </a:lnTo>
                <a:lnTo>
                  <a:pt x="561658" y="1628124"/>
                </a:lnTo>
                <a:lnTo>
                  <a:pt x="573405" y="1628441"/>
                </a:lnTo>
                <a:lnTo>
                  <a:pt x="585470" y="1628441"/>
                </a:lnTo>
                <a:lnTo>
                  <a:pt x="597853" y="1628124"/>
                </a:lnTo>
                <a:lnTo>
                  <a:pt x="610553" y="1627489"/>
                </a:lnTo>
                <a:lnTo>
                  <a:pt x="623570" y="1626854"/>
                </a:lnTo>
                <a:lnTo>
                  <a:pt x="637223" y="1626218"/>
                </a:lnTo>
                <a:lnTo>
                  <a:pt x="650875" y="1624948"/>
                </a:lnTo>
                <a:lnTo>
                  <a:pt x="665163" y="1623360"/>
                </a:lnTo>
                <a:lnTo>
                  <a:pt x="694373" y="1619549"/>
                </a:lnTo>
                <a:lnTo>
                  <a:pt x="702748" y="1618167"/>
                </a:lnTo>
                <a:lnTo>
                  <a:pt x="699337" y="1615270"/>
                </a:lnTo>
                <a:lnTo>
                  <a:pt x="666011" y="1586687"/>
                </a:lnTo>
                <a:lnTo>
                  <a:pt x="634589" y="1557787"/>
                </a:lnTo>
                <a:lnTo>
                  <a:pt x="604436" y="1529204"/>
                </a:lnTo>
                <a:lnTo>
                  <a:pt x="589836" y="1514595"/>
                </a:lnTo>
                <a:lnTo>
                  <a:pt x="575236" y="1500304"/>
                </a:lnTo>
                <a:lnTo>
                  <a:pt x="561271" y="1486330"/>
                </a:lnTo>
                <a:lnTo>
                  <a:pt x="547940" y="1472038"/>
                </a:lnTo>
                <a:lnTo>
                  <a:pt x="534292" y="1457747"/>
                </a:lnTo>
                <a:lnTo>
                  <a:pt x="521597" y="1443456"/>
                </a:lnTo>
                <a:lnTo>
                  <a:pt x="508901" y="1429164"/>
                </a:lnTo>
                <a:lnTo>
                  <a:pt x="497157" y="1415508"/>
                </a:lnTo>
                <a:lnTo>
                  <a:pt x="485731" y="1401217"/>
                </a:lnTo>
                <a:lnTo>
                  <a:pt x="473988" y="1387561"/>
                </a:lnTo>
                <a:lnTo>
                  <a:pt x="463196" y="1373587"/>
                </a:lnTo>
                <a:lnTo>
                  <a:pt x="453357" y="1359613"/>
                </a:lnTo>
                <a:lnTo>
                  <a:pt x="443201" y="1345957"/>
                </a:lnTo>
                <a:lnTo>
                  <a:pt x="433679" y="1332300"/>
                </a:lnTo>
                <a:lnTo>
                  <a:pt x="426033" y="1320824"/>
                </a:lnTo>
                <a:close/>
                <a:moveTo>
                  <a:pt x="563522" y="1163592"/>
                </a:moveTo>
                <a:lnTo>
                  <a:pt x="542290" y="1178196"/>
                </a:lnTo>
                <a:lnTo>
                  <a:pt x="502920" y="1206786"/>
                </a:lnTo>
                <a:lnTo>
                  <a:pt x="465455" y="1234740"/>
                </a:lnTo>
                <a:lnTo>
                  <a:pt x="455660" y="1242410"/>
                </a:lnTo>
                <a:lnTo>
                  <a:pt x="456848" y="1244647"/>
                </a:lnTo>
                <a:lnTo>
                  <a:pt x="462562" y="1255445"/>
                </a:lnTo>
                <a:lnTo>
                  <a:pt x="468909" y="1265925"/>
                </a:lnTo>
                <a:lnTo>
                  <a:pt x="475575" y="1277040"/>
                </a:lnTo>
                <a:lnTo>
                  <a:pt x="482557" y="1287838"/>
                </a:lnTo>
                <a:lnTo>
                  <a:pt x="490175" y="1299271"/>
                </a:lnTo>
                <a:lnTo>
                  <a:pt x="498110" y="1310387"/>
                </a:lnTo>
                <a:lnTo>
                  <a:pt x="506362" y="1322138"/>
                </a:lnTo>
                <a:lnTo>
                  <a:pt x="524453" y="1345957"/>
                </a:lnTo>
                <a:lnTo>
                  <a:pt x="543497" y="1370093"/>
                </a:lnTo>
                <a:lnTo>
                  <a:pt x="564762" y="1394865"/>
                </a:lnTo>
                <a:lnTo>
                  <a:pt x="587297" y="1419954"/>
                </a:lnTo>
                <a:lnTo>
                  <a:pt x="611736" y="1445361"/>
                </a:lnTo>
                <a:lnTo>
                  <a:pt x="637445" y="1471721"/>
                </a:lnTo>
                <a:lnTo>
                  <a:pt x="664106" y="1498081"/>
                </a:lnTo>
                <a:lnTo>
                  <a:pt x="692989" y="1525075"/>
                </a:lnTo>
                <a:lnTo>
                  <a:pt x="721963" y="1551321"/>
                </a:lnTo>
                <a:lnTo>
                  <a:pt x="722613" y="1546860"/>
                </a:lnTo>
                <a:lnTo>
                  <a:pt x="730229" y="1498282"/>
                </a:lnTo>
                <a:lnTo>
                  <a:pt x="739115" y="1450340"/>
                </a:lnTo>
                <a:lnTo>
                  <a:pt x="748317" y="1401762"/>
                </a:lnTo>
                <a:lnTo>
                  <a:pt x="758472" y="1354137"/>
                </a:lnTo>
                <a:lnTo>
                  <a:pt x="768627" y="1308100"/>
                </a:lnTo>
                <a:lnTo>
                  <a:pt x="769341" y="1305052"/>
                </a:lnTo>
                <a:lnTo>
                  <a:pt x="737021" y="1284818"/>
                </a:lnTo>
                <a:lnTo>
                  <a:pt x="696374" y="1257824"/>
                </a:lnTo>
                <a:lnTo>
                  <a:pt x="656362" y="1230512"/>
                </a:lnTo>
                <a:lnTo>
                  <a:pt x="616985" y="1202882"/>
                </a:lnTo>
                <a:lnTo>
                  <a:pt x="578561" y="1174935"/>
                </a:lnTo>
                <a:lnTo>
                  <a:pt x="563522" y="1163592"/>
                </a:lnTo>
                <a:close/>
                <a:moveTo>
                  <a:pt x="441840" y="1066401"/>
                </a:moveTo>
                <a:lnTo>
                  <a:pt x="437823" y="1083628"/>
                </a:lnTo>
                <a:lnTo>
                  <a:pt x="434333" y="1102995"/>
                </a:lnTo>
                <a:lnTo>
                  <a:pt x="430842" y="1122045"/>
                </a:lnTo>
                <a:lnTo>
                  <a:pt x="428304" y="1141730"/>
                </a:lnTo>
                <a:lnTo>
                  <a:pt x="426083" y="1161415"/>
                </a:lnTo>
                <a:lnTo>
                  <a:pt x="425439" y="1169539"/>
                </a:lnTo>
                <a:lnTo>
                  <a:pt x="427648" y="1177001"/>
                </a:lnTo>
                <a:lnTo>
                  <a:pt x="429516" y="1183022"/>
                </a:lnTo>
                <a:lnTo>
                  <a:pt x="451485" y="1166443"/>
                </a:lnTo>
                <a:lnTo>
                  <a:pt x="489903" y="1138171"/>
                </a:lnTo>
                <a:lnTo>
                  <a:pt x="511337" y="1123125"/>
                </a:lnTo>
                <a:lnTo>
                  <a:pt x="504571" y="1117771"/>
                </a:lnTo>
                <a:lnTo>
                  <a:pt x="469005" y="1089506"/>
                </a:lnTo>
                <a:lnTo>
                  <a:pt x="441840" y="1066401"/>
                </a:lnTo>
                <a:close/>
                <a:moveTo>
                  <a:pt x="1964738" y="1045668"/>
                </a:moveTo>
                <a:lnTo>
                  <a:pt x="1964373" y="1045997"/>
                </a:lnTo>
                <a:lnTo>
                  <a:pt x="1947863" y="1060606"/>
                </a:lnTo>
                <a:lnTo>
                  <a:pt x="1913890" y="1089506"/>
                </a:lnTo>
                <a:lnTo>
                  <a:pt x="1878330" y="1117771"/>
                </a:lnTo>
                <a:lnTo>
                  <a:pt x="1841818" y="1146671"/>
                </a:lnTo>
                <a:lnTo>
                  <a:pt x="1804353" y="1174935"/>
                </a:lnTo>
                <a:lnTo>
                  <a:pt x="1765935" y="1202882"/>
                </a:lnTo>
                <a:lnTo>
                  <a:pt x="1726565" y="1230512"/>
                </a:lnTo>
                <a:lnTo>
                  <a:pt x="1686243" y="1257824"/>
                </a:lnTo>
                <a:lnTo>
                  <a:pt x="1645603" y="1284818"/>
                </a:lnTo>
                <a:lnTo>
                  <a:pt x="1604328" y="1310860"/>
                </a:lnTo>
                <a:lnTo>
                  <a:pt x="1562418" y="1336584"/>
                </a:lnTo>
                <a:lnTo>
                  <a:pt x="1520508" y="1361991"/>
                </a:lnTo>
                <a:lnTo>
                  <a:pt x="1477963" y="1386127"/>
                </a:lnTo>
                <a:lnTo>
                  <a:pt x="1437005" y="1409310"/>
                </a:lnTo>
                <a:lnTo>
                  <a:pt x="1395095" y="1431541"/>
                </a:lnTo>
                <a:lnTo>
                  <a:pt x="1353185" y="1453454"/>
                </a:lnTo>
                <a:lnTo>
                  <a:pt x="1310958" y="1474732"/>
                </a:lnTo>
                <a:lnTo>
                  <a:pt x="1268838" y="1494705"/>
                </a:lnTo>
                <a:lnTo>
                  <a:pt x="1289882" y="1503314"/>
                </a:lnTo>
                <a:lnTo>
                  <a:pt x="1330846" y="1519511"/>
                </a:lnTo>
                <a:lnTo>
                  <a:pt x="1371176" y="1535073"/>
                </a:lnTo>
                <a:lnTo>
                  <a:pt x="1410870" y="1548729"/>
                </a:lnTo>
                <a:lnTo>
                  <a:pt x="1449294" y="1561432"/>
                </a:lnTo>
                <a:lnTo>
                  <a:pt x="1479284" y="1570917"/>
                </a:lnTo>
                <a:lnTo>
                  <a:pt x="1480502" y="1568844"/>
                </a:lnTo>
                <a:lnTo>
                  <a:pt x="1483677" y="1563758"/>
                </a:lnTo>
                <a:lnTo>
                  <a:pt x="1487487" y="1558671"/>
                </a:lnTo>
                <a:lnTo>
                  <a:pt x="1490980" y="1554221"/>
                </a:lnTo>
                <a:lnTo>
                  <a:pt x="1495107" y="1549452"/>
                </a:lnTo>
                <a:lnTo>
                  <a:pt x="1499235" y="1545002"/>
                </a:lnTo>
                <a:lnTo>
                  <a:pt x="1503680" y="1540551"/>
                </a:lnTo>
                <a:lnTo>
                  <a:pt x="1508125" y="1536736"/>
                </a:lnTo>
                <a:lnTo>
                  <a:pt x="1512887" y="1532921"/>
                </a:lnTo>
                <a:lnTo>
                  <a:pt x="1517967" y="1529424"/>
                </a:lnTo>
                <a:lnTo>
                  <a:pt x="1522730" y="1526563"/>
                </a:lnTo>
                <a:lnTo>
                  <a:pt x="1528127" y="1523384"/>
                </a:lnTo>
                <a:lnTo>
                  <a:pt x="1533525" y="1520841"/>
                </a:lnTo>
                <a:lnTo>
                  <a:pt x="1539240" y="1517980"/>
                </a:lnTo>
                <a:lnTo>
                  <a:pt x="1544955" y="1515755"/>
                </a:lnTo>
                <a:lnTo>
                  <a:pt x="1550987" y="1513847"/>
                </a:lnTo>
                <a:lnTo>
                  <a:pt x="1557020" y="1512258"/>
                </a:lnTo>
                <a:lnTo>
                  <a:pt x="1562735" y="1510668"/>
                </a:lnTo>
                <a:lnTo>
                  <a:pt x="1569402" y="1509397"/>
                </a:lnTo>
                <a:lnTo>
                  <a:pt x="1575435" y="1508761"/>
                </a:lnTo>
                <a:lnTo>
                  <a:pt x="1582102" y="1508443"/>
                </a:lnTo>
                <a:lnTo>
                  <a:pt x="1588452" y="1508125"/>
                </a:lnTo>
                <a:lnTo>
                  <a:pt x="1594802" y="1508443"/>
                </a:lnTo>
                <a:lnTo>
                  <a:pt x="1601152" y="1508761"/>
                </a:lnTo>
                <a:lnTo>
                  <a:pt x="1607502" y="1509397"/>
                </a:lnTo>
                <a:lnTo>
                  <a:pt x="1613852" y="1510668"/>
                </a:lnTo>
                <a:lnTo>
                  <a:pt x="1620202" y="1512258"/>
                </a:lnTo>
                <a:lnTo>
                  <a:pt x="1625917" y="1513847"/>
                </a:lnTo>
                <a:lnTo>
                  <a:pt x="1631632" y="1515755"/>
                </a:lnTo>
                <a:lnTo>
                  <a:pt x="1637347" y="1517980"/>
                </a:lnTo>
                <a:lnTo>
                  <a:pt x="1643062" y="1520841"/>
                </a:lnTo>
                <a:lnTo>
                  <a:pt x="1648460" y="1523384"/>
                </a:lnTo>
                <a:lnTo>
                  <a:pt x="1653857" y="1526563"/>
                </a:lnTo>
                <a:lnTo>
                  <a:pt x="1658937" y="1529424"/>
                </a:lnTo>
                <a:lnTo>
                  <a:pt x="1664017" y="1532921"/>
                </a:lnTo>
                <a:lnTo>
                  <a:pt x="1668462" y="1536736"/>
                </a:lnTo>
                <a:lnTo>
                  <a:pt x="1673225" y="1540551"/>
                </a:lnTo>
                <a:lnTo>
                  <a:pt x="1677670" y="1545002"/>
                </a:lnTo>
                <a:lnTo>
                  <a:pt x="1681480" y="1549452"/>
                </a:lnTo>
                <a:lnTo>
                  <a:pt x="1685607" y="1554221"/>
                </a:lnTo>
                <a:lnTo>
                  <a:pt x="1689100" y="1558671"/>
                </a:lnTo>
                <a:lnTo>
                  <a:pt x="1692910" y="1563758"/>
                </a:lnTo>
                <a:lnTo>
                  <a:pt x="1696085" y="1568844"/>
                </a:lnTo>
                <a:lnTo>
                  <a:pt x="1699260" y="1574248"/>
                </a:lnTo>
                <a:lnTo>
                  <a:pt x="1701800" y="1579653"/>
                </a:lnTo>
                <a:lnTo>
                  <a:pt x="1704657" y="1585375"/>
                </a:lnTo>
                <a:lnTo>
                  <a:pt x="1706880" y="1591097"/>
                </a:lnTo>
                <a:lnTo>
                  <a:pt x="1708785" y="1596819"/>
                </a:lnTo>
                <a:lnTo>
                  <a:pt x="1710372" y="1602542"/>
                </a:lnTo>
                <a:lnTo>
                  <a:pt x="1711960" y="1608900"/>
                </a:lnTo>
                <a:lnTo>
                  <a:pt x="1712913" y="1614940"/>
                </a:lnTo>
                <a:lnTo>
                  <a:pt x="1713865" y="1621616"/>
                </a:lnTo>
                <a:lnTo>
                  <a:pt x="1713930" y="1622842"/>
                </a:lnTo>
                <a:lnTo>
                  <a:pt x="1717944" y="1623360"/>
                </a:lnTo>
                <a:lnTo>
                  <a:pt x="1731917" y="1624948"/>
                </a:lnTo>
                <a:lnTo>
                  <a:pt x="1745572" y="1626218"/>
                </a:lnTo>
                <a:lnTo>
                  <a:pt x="1759544" y="1626854"/>
                </a:lnTo>
                <a:lnTo>
                  <a:pt x="1772564" y="1627489"/>
                </a:lnTo>
                <a:lnTo>
                  <a:pt x="1785266" y="1628124"/>
                </a:lnTo>
                <a:lnTo>
                  <a:pt x="1797650" y="1628441"/>
                </a:lnTo>
                <a:lnTo>
                  <a:pt x="1809400" y="1628441"/>
                </a:lnTo>
                <a:lnTo>
                  <a:pt x="1821467" y="1628124"/>
                </a:lnTo>
                <a:lnTo>
                  <a:pt x="1832581" y="1627171"/>
                </a:lnTo>
                <a:lnTo>
                  <a:pt x="1843378" y="1626218"/>
                </a:lnTo>
                <a:lnTo>
                  <a:pt x="1853540" y="1624948"/>
                </a:lnTo>
                <a:lnTo>
                  <a:pt x="1864019" y="1623678"/>
                </a:lnTo>
                <a:lnTo>
                  <a:pt x="1873546" y="1621772"/>
                </a:lnTo>
                <a:lnTo>
                  <a:pt x="1882755" y="1619867"/>
                </a:lnTo>
                <a:lnTo>
                  <a:pt x="1891646" y="1617644"/>
                </a:lnTo>
                <a:lnTo>
                  <a:pt x="1893435" y="1617180"/>
                </a:lnTo>
                <a:lnTo>
                  <a:pt x="1894581" y="1615123"/>
                </a:lnTo>
                <a:lnTo>
                  <a:pt x="1903465" y="1598613"/>
                </a:lnTo>
                <a:lnTo>
                  <a:pt x="1912032" y="1581468"/>
                </a:lnTo>
                <a:lnTo>
                  <a:pt x="1919965" y="1564005"/>
                </a:lnTo>
                <a:lnTo>
                  <a:pt x="1927580" y="1546860"/>
                </a:lnTo>
                <a:lnTo>
                  <a:pt x="1934879" y="1529080"/>
                </a:lnTo>
                <a:lnTo>
                  <a:pt x="1941859" y="1510983"/>
                </a:lnTo>
                <a:lnTo>
                  <a:pt x="1948205" y="1492885"/>
                </a:lnTo>
                <a:lnTo>
                  <a:pt x="1954234" y="1474788"/>
                </a:lnTo>
                <a:lnTo>
                  <a:pt x="1959628" y="1456055"/>
                </a:lnTo>
                <a:lnTo>
                  <a:pt x="1964705" y="1437640"/>
                </a:lnTo>
                <a:lnTo>
                  <a:pt x="1969148" y="1418908"/>
                </a:lnTo>
                <a:lnTo>
                  <a:pt x="1973590" y="1399540"/>
                </a:lnTo>
                <a:lnTo>
                  <a:pt x="1977398" y="1380490"/>
                </a:lnTo>
                <a:lnTo>
                  <a:pt x="1980253" y="1361123"/>
                </a:lnTo>
                <a:lnTo>
                  <a:pt x="1983109" y="1341438"/>
                </a:lnTo>
                <a:lnTo>
                  <a:pt x="1985330" y="1321435"/>
                </a:lnTo>
                <a:lnTo>
                  <a:pt x="1986917" y="1302068"/>
                </a:lnTo>
                <a:lnTo>
                  <a:pt x="1988503" y="1282065"/>
                </a:lnTo>
                <a:lnTo>
                  <a:pt x="1989138" y="1261428"/>
                </a:lnTo>
                <a:lnTo>
                  <a:pt x="1989138" y="1241743"/>
                </a:lnTo>
                <a:lnTo>
                  <a:pt x="1989138" y="1221105"/>
                </a:lnTo>
                <a:lnTo>
                  <a:pt x="1988503" y="1201103"/>
                </a:lnTo>
                <a:lnTo>
                  <a:pt x="1986917" y="1181418"/>
                </a:lnTo>
                <a:lnTo>
                  <a:pt x="1985330" y="1161415"/>
                </a:lnTo>
                <a:lnTo>
                  <a:pt x="1983109" y="1141730"/>
                </a:lnTo>
                <a:lnTo>
                  <a:pt x="1980253" y="1122045"/>
                </a:lnTo>
                <a:lnTo>
                  <a:pt x="1977398" y="1102995"/>
                </a:lnTo>
                <a:lnTo>
                  <a:pt x="1973590" y="1083628"/>
                </a:lnTo>
                <a:lnTo>
                  <a:pt x="1969148" y="1064578"/>
                </a:lnTo>
                <a:lnTo>
                  <a:pt x="1964738" y="1045668"/>
                </a:lnTo>
                <a:close/>
                <a:moveTo>
                  <a:pt x="916037" y="1019660"/>
                </a:moveTo>
                <a:lnTo>
                  <a:pt x="912064" y="1031240"/>
                </a:lnTo>
                <a:lnTo>
                  <a:pt x="897467" y="1075690"/>
                </a:lnTo>
                <a:lnTo>
                  <a:pt x="883186" y="1121410"/>
                </a:lnTo>
                <a:lnTo>
                  <a:pt x="869541" y="1167765"/>
                </a:lnTo>
                <a:lnTo>
                  <a:pt x="856213" y="1215707"/>
                </a:lnTo>
                <a:lnTo>
                  <a:pt x="843519" y="1265555"/>
                </a:lnTo>
                <a:lnTo>
                  <a:pt x="841045" y="1275844"/>
                </a:lnTo>
                <a:lnTo>
                  <a:pt x="841178" y="1275926"/>
                </a:lnTo>
                <a:lnTo>
                  <a:pt x="887541" y="1303556"/>
                </a:lnTo>
                <a:lnTo>
                  <a:pt x="935809" y="1331185"/>
                </a:lnTo>
                <a:lnTo>
                  <a:pt x="981855" y="1356909"/>
                </a:lnTo>
                <a:lnTo>
                  <a:pt x="997943" y="1365625"/>
                </a:lnTo>
                <a:lnTo>
                  <a:pt x="996185" y="1359853"/>
                </a:lnTo>
                <a:lnTo>
                  <a:pt x="983180" y="1314450"/>
                </a:lnTo>
                <a:lnTo>
                  <a:pt x="970810" y="1268730"/>
                </a:lnTo>
                <a:lnTo>
                  <a:pt x="959075" y="1223010"/>
                </a:lnTo>
                <a:lnTo>
                  <a:pt x="948291" y="1176655"/>
                </a:lnTo>
                <a:lnTo>
                  <a:pt x="937824" y="1130618"/>
                </a:lnTo>
                <a:lnTo>
                  <a:pt x="927991" y="1082675"/>
                </a:lnTo>
                <a:lnTo>
                  <a:pt x="918793" y="1034733"/>
                </a:lnTo>
                <a:lnTo>
                  <a:pt x="916037" y="1019660"/>
                </a:lnTo>
                <a:close/>
                <a:moveTo>
                  <a:pt x="863289" y="979742"/>
                </a:moveTo>
                <a:lnTo>
                  <a:pt x="855028" y="984105"/>
                </a:lnTo>
                <a:lnTo>
                  <a:pt x="808990" y="1009835"/>
                </a:lnTo>
                <a:lnTo>
                  <a:pt x="761048" y="1037472"/>
                </a:lnTo>
                <a:lnTo>
                  <a:pt x="714375" y="1065426"/>
                </a:lnTo>
                <a:lnTo>
                  <a:pt x="668973" y="1093698"/>
                </a:lnTo>
                <a:lnTo>
                  <a:pt x="625158" y="1121652"/>
                </a:lnTo>
                <a:lnTo>
                  <a:pt x="618343" y="1126266"/>
                </a:lnTo>
                <a:lnTo>
                  <a:pt x="629688" y="1134920"/>
                </a:lnTo>
                <a:lnTo>
                  <a:pt x="669382" y="1162867"/>
                </a:lnTo>
                <a:lnTo>
                  <a:pt x="710029" y="1191450"/>
                </a:lnTo>
                <a:lnTo>
                  <a:pt x="752263" y="1219397"/>
                </a:lnTo>
                <a:lnTo>
                  <a:pt x="784932" y="1240860"/>
                </a:lnTo>
                <a:lnTo>
                  <a:pt x="791475" y="1215707"/>
                </a:lnTo>
                <a:lnTo>
                  <a:pt x="803852" y="1169987"/>
                </a:lnTo>
                <a:lnTo>
                  <a:pt x="816863" y="1124902"/>
                </a:lnTo>
                <a:lnTo>
                  <a:pt x="830191" y="1080135"/>
                </a:lnTo>
                <a:lnTo>
                  <a:pt x="844471" y="1035685"/>
                </a:lnTo>
                <a:lnTo>
                  <a:pt x="859069" y="991870"/>
                </a:lnTo>
                <a:lnTo>
                  <a:pt x="863289" y="979742"/>
                </a:lnTo>
                <a:close/>
                <a:moveTo>
                  <a:pt x="1657985" y="712821"/>
                </a:moveTo>
                <a:lnTo>
                  <a:pt x="1645285" y="713456"/>
                </a:lnTo>
                <a:lnTo>
                  <a:pt x="1632268" y="714092"/>
                </a:lnTo>
                <a:lnTo>
                  <a:pt x="1618615" y="715362"/>
                </a:lnTo>
                <a:lnTo>
                  <a:pt x="1604963" y="716315"/>
                </a:lnTo>
                <a:lnTo>
                  <a:pt x="1590675" y="717903"/>
                </a:lnTo>
                <a:lnTo>
                  <a:pt x="1561465" y="721715"/>
                </a:lnTo>
                <a:lnTo>
                  <a:pt x="1530668" y="726798"/>
                </a:lnTo>
                <a:lnTo>
                  <a:pt x="1498918" y="732516"/>
                </a:lnTo>
                <a:lnTo>
                  <a:pt x="1465898" y="739822"/>
                </a:lnTo>
                <a:lnTo>
                  <a:pt x="1431608" y="748081"/>
                </a:lnTo>
                <a:lnTo>
                  <a:pt x="1396048" y="757611"/>
                </a:lnTo>
                <a:lnTo>
                  <a:pt x="1359535" y="768094"/>
                </a:lnTo>
                <a:lnTo>
                  <a:pt x="1322070" y="779848"/>
                </a:lnTo>
                <a:lnTo>
                  <a:pt x="1283653" y="792554"/>
                </a:lnTo>
                <a:lnTo>
                  <a:pt x="1244283" y="806531"/>
                </a:lnTo>
                <a:lnTo>
                  <a:pt x="1203960" y="821461"/>
                </a:lnTo>
                <a:lnTo>
                  <a:pt x="1163003" y="837662"/>
                </a:lnTo>
                <a:lnTo>
                  <a:pt x="1121093" y="855134"/>
                </a:lnTo>
                <a:lnTo>
                  <a:pt x="1077913" y="873558"/>
                </a:lnTo>
                <a:lnTo>
                  <a:pt x="1035050" y="893253"/>
                </a:lnTo>
                <a:lnTo>
                  <a:pt x="990600" y="914537"/>
                </a:lnTo>
                <a:lnTo>
                  <a:pt x="964318" y="927496"/>
                </a:lnTo>
                <a:lnTo>
                  <a:pt x="968907" y="957263"/>
                </a:lnTo>
                <a:lnTo>
                  <a:pt x="978106" y="1009650"/>
                </a:lnTo>
                <a:lnTo>
                  <a:pt x="988255" y="1062990"/>
                </a:lnTo>
                <a:lnTo>
                  <a:pt x="999357" y="1117283"/>
                </a:lnTo>
                <a:lnTo>
                  <a:pt x="1010775" y="1168718"/>
                </a:lnTo>
                <a:lnTo>
                  <a:pt x="1023145" y="1219518"/>
                </a:lnTo>
                <a:lnTo>
                  <a:pt x="1035832" y="1268730"/>
                </a:lnTo>
                <a:lnTo>
                  <a:pt x="1049153" y="1316673"/>
                </a:lnTo>
                <a:lnTo>
                  <a:pt x="1062792" y="1363663"/>
                </a:lnTo>
                <a:lnTo>
                  <a:pt x="1075796" y="1405968"/>
                </a:lnTo>
                <a:lnTo>
                  <a:pt x="1117450" y="1427095"/>
                </a:lnTo>
                <a:lnTo>
                  <a:pt x="1161590" y="1447738"/>
                </a:lnTo>
                <a:lnTo>
                  <a:pt x="1191459" y="1461474"/>
                </a:lnTo>
                <a:lnTo>
                  <a:pt x="1221105" y="1447738"/>
                </a:lnTo>
                <a:lnTo>
                  <a:pt x="1264920" y="1427095"/>
                </a:lnTo>
                <a:lnTo>
                  <a:pt x="1309688" y="1404547"/>
                </a:lnTo>
                <a:lnTo>
                  <a:pt x="1355090" y="1381681"/>
                </a:lnTo>
                <a:lnTo>
                  <a:pt x="1400810" y="1356909"/>
                </a:lnTo>
                <a:lnTo>
                  <a:pt x="1446848" y="1331185"/>
                </a:lnTo>
                <a:lnTo>
                  <a:pt x="1494790" y="1303556"/>
                </a:lnTo>
                <a:lnTo>
                  <a:pt x="1541780" y="1275926"/>
                </a:lnTo>
                <a:lnTo>
                  <a:pt x="1586865" y="1247979"/>
                </a:lnTo>
                <a:lnTo>
                  <a:pt x="1630680" y="1219397"/>
                </a:lnTo>
                <a:lnTo>
                  <a:pt x="1672908" y="1191450"/>
                </a:lnTo>
                <a:lnTo>
                  <a:pt x="1713548" y="1162867"/>
                </a:lnTo>
                <a:lnTo>
                  <a:pt x="1752918" y="1134920"/>
                </a:lnTo>
                <a:lnTo>
                  <a:pt x="1790383" y="1106338"/>
                </a:lnTo>
                <a:lnTo>
                  <a:pt x="1826895" y="1078391"/>
                </a:lnTo>
                <a:lnTo>
                  <a:pt x="1861503" y="1050126"/>
                </a:lnTo>
                <a:lnTo>
                  <a:pt x="1894523" y="1022496"/>
                </a:lnTo>
                <a:lnTo>
                  <a:pt x="1925638" y="994867"/>
                </a:lnTo>
                <a:lnTo>
                  <a:pt x="1944123" y="978323"/>
                </a:lnTo>
                <a:lnTo>
                  <a:pt x="1941859" y="971868"/>
                </a:lnTo>
                <a:lnTo>
                  <a:pt x="1934879" y="954088"/>
                </a:lnTo>
                <a:lnTo>
                  <a:pt x="1927580" y="936308"/>
                </a:lnTo>
                <a:lnTo>
                  <a:pt x="1919965" y="918845"/>
                </a:lnTo>
                <a:lnTo>
                  <a:pt x="1912032" y="901383"/>
                </a:lnTo>
                <a:lnTo>
                  <a:pt x="1903465" y="884555"/>
                </a:lnTo>
                <a:lnTo>
                  <a:pt x="1894581" y="867728"/>
                </a:lnTo>
                <a:lnTo>
                  <a:pt x="1885379" y="851218"/>
                </a:lnTo>
                <a:lnTo>
                  <a:pt x="1875859" y="835025"/>
                </a:lnTo>
                <a:lnTo>
                  <a:pt x="1866023" y="818833"/>
                </a:lnTo>
                <a:lnTo>
                  <a:pt x="1855552" y="802958"/>
                </a:lnTo>
                <a:lnTo>
                  <a:pt x="1844763" y="787718"/>
                </a:lnTo>
                <a:lnTo>
                  <a:pt x="1833657" y="772478"/>
                </a:lnTo>
                <a:lnTo>
                  <a:pt x="1822234" y="757238"/>
                </a:lnTo>
                <a:lnTo>
                  <a:pt x="1812344" y="745258"/>
                </a:lnTo>
                <a:lnTo>
                  <a:pt x="1808481" y="742681"/>
                </a:lnTo>
                <a:lnTo>
                  <a:pt x="1802448" y="738869"/>
                </a:lnTo>
                <a:lnTo>
                  <a:pt x="1795463" y="734740"/>
                </a:lnTo>
                <a:lnTo>
                  <a:pt x="1788478" y="731881"/>
                </a:lnTo>
                <a:lnTo>
                  <a:pt x="1780858" y="728704"/>
                </a:lnTo>
                <a:lnTo>
                  <a:pt x="1772921" y="726163"/>
                </a:lnTo>
                <a:lnTo>
                  <a:pt x="1764348" y="723304"/>
                </a:lnTo>
                <a:lnTo>
                  <a:pt x="1755458" y="721080"/>
                </a:lnTo>
                <a:lnTo>
                  <a:pt x="1746251" y="719174"/>
                </a:lnTo>
                <a:lnTo>
                  <a:pt x="1736725" y="717586"/>
                </a:lnTo>
                <a:lnTo>
                  <a:pt x="1726565" y="715997"/>
                </a:lnTo>
                <a:lnTo>
                  <a:pt x="1716405" y="714727"/>
                </a:lnTo>
                <a:lnTo>
                  <a:pt x="1705293" y="714092"/>
                </a:lnTo>
                <a:lnTo>
                  <a:pt x="1694181" y="713456"/>
                </a:lnTo>
                <a:lnTo>
                  <a:pt x="1682433" y="712821"/>
                </a:lnTo>
                <a:lnTo>
                  <a:pt x="1670685" y="712821"/>
                </a:lnTo>
                <a:lnTo>
                  <a:pt x="1657985" y="712821"/>
                </a:lnTo>
                <a:close/>
                <a:moveTo>
                  <a:pt x="868468" y="533737"/>
                </a:moveTo>
                <a:lnTo>
                  <a:pt x="865870" y="534988"/>
                </a:lnTo>
                <a:lnTo>
                  <a:pt x="848736" y="543243"/>
                </a:lnTo>
                <a:lnTo>
                  <a:pt x="831919" y="552133"/>
                </a:lnTo>
                <a:lnTo>
                  <a:pt x="815419" y="561340"/>
                </a:lnTo>
                <a:lnTo>
                  <a:pt x="799236" y="570865"/>
                </a:lnTo>
                <a:lnTo>
                  <a:pt x="783053" y="581025"/>
                </a:lnTo>
                <a:lnTo>
                  <a:pt x="767505" y="591503"/>
                </a:lnTo>
                <a:lnTo>
                  <a:pt x="751957" y="601980"/>
                </a:lnTo>
                <a:lnTo>
                  <a:pt x="736726" y="613410"/>
                </a:lnTo>
                <a:lnTo>
                  <a:pt x="721813" y="624840"/>
                </a:lnTo>
                <a:lnTo>
                  <a:pt x="707217" y="636270"/>
                </a:lnTo>
                <a:lnTo>
                  <a:pt x="692938" y="648653"/>
                </a:lnTo>
                <a:lnTo>
                  <a:pt x="678659" y="661035"/>
                </a:lnTo>
                <a:lnTo>
                  <a:pt x="665015" y="674053"/>
                </a:lnTo>
                <a:lnTo>
                  <a:pt x="651371" y="687070"/>
                </a:lnTo>
                <a:lnTo>
                  <a:pt x="638361" y="700405"/>
                </a:lnTo>
                <a:lnTo>
                  <a:pt x="625669" y="714375"/>
                </a:lnTo>
                <a:lnTo>
                  <a:pt x="612977" y="728028"/>
                </a:lnTo>
                <a:lnTo>
                  <a:pt x="601236" y="742633"/>
                </a:lnTo>
                <a:lnTo>
                  <a:pt x="589179" y="757238"/>
                </a:lnTo>
                <a:lnTo>
                  <a:pt x="577756" y="772478"/>
                </a:lnTo>
                <a:lnTo>
                  <a:pt x="566650" y="787718"/>
                </a:lnTo>
                <a:lnTo>
                  <a:pt x="555861" y="802958"/>
                </a:lnTo>
                <a:lnTo>
                  <a:pt x="545390" y="818833"/>
                </a:lnTo>
                <a:lnTo>
                  <a:pt x="535554" y="835025"/>
                </a:lnTo>
                <a:lnTo>
                  <a:pt x="525717" y="851218"/>
                </a:lnTo>
                <a:lnTo>
                  <a:pt x="516515" y="867728"/>
                </a:lnTo>
                <a:lnTo>
                  <a:pt x="507631" y="884555"/>
                </a:lnTo>
                <a:lnTo>
                  <a:pt x="499381" y="901383"/>
                </a:lnTo>
                <a:lnTo>
                  <a:pt x="491131" y="918845"/>
                </a:lnTo>
                <a:lnTo>
                  <a:pt x="483515" y="936308"/>
                </a:lnTo>
                <a:lnTo>
                  <a:pt x="476217" y="954088"/>
                </a:lnTo>
                <a:lnTo>
                  <a:pt x="469236" y="971868"/>
                </a:lnTo>
                <a:lnTo>
                  <a:pt x="463208" y="989965"/>
                </a:lnTo>
                <a:lnTo>
                  <a:pt x="460561" y="998051"/>
                </a:lnTo>
                <a:lnTo>
                  <a:pt x="488376" y="1022496"/>
                </a:lnTo>
                <a:lnTo>
                  <a:pt x="521402" y="1050126"/>
                </a:lnTo>
                <a:lnTo>
                  <a:pt x="556015" y="1078391"/>
                </a:lnTo>
                <a:lnTo>
                  <a:pt x="565691" y="1085860"/>
                </a:lnTo>
                <a:lnTo>
                  <a:pt x="569595" y="1083215"/>
                </a:lnTo>
                <a:lnTo>
                  <a:pt x="610235" y="1056214"/>
                </a:lnTo>
                <a:lnTo>
                  <a:pt x="651510" y="1030166"/>
                </a:lnTo>
                <a:lnTo>
                  <a:pt x="693420" y="1004435"/>
                </a:lnTo>
                <a:lnTo>
                  <a:pt x="735013" y="979340"/>
                </a:lnTo>
                <a:lnTo>
                  <a:pt x="777875" y="954880"/>
                </a:lnTo>
                <a:lnTo>
                  <a:pt x="818833" y="932008"/>
                </a:lnTo>
                <a:lnTo>
                  <a:pt x="860743" y="909454"/>
                </a:lnTo>
                <a:lnTo>
                  <a:pt x="895555" y="891247"/>
                </a:lnTo>
                <a:lnTo>
                  <a:pt x="895322" y="889635"/>
                </a:lnTo>
                <a:lnTo>
                  <a:pt x="888661" y="841693"/>
                </a:lnTo>
                <a:lnTo>
                  <a:pt x="883269" y="794068"/>
                </a:lnTo>
                <a:lnTo>
                  <a:pt x="878829" y="746443"/>
                </a:lnTo>
                <a:lnTo>
                  <a:pt x="875023" y="699453"/>
                </a:lnTo>
                <a:lnTo>
                  <a:pt x="871851" y="653415"/>
                </a:lnTo>
                <a:lnTo>
                  <a:pt x="869948" y="608013"/>
                </a:lnTo>
                <a:lnTo>
                  <a:pt x="868679" y="562928"/>
                </a:lnTo>
                <a:lnTo>
                  <a:pt x="868468" y="533737"/>
                </a:lnTo>
                <a:close/>
                <a:moveTo>
                  <a:pt x="2020253" y="515954"/>
                </a:moveTo>
                <a:lnTo>
                  <a:pt x="2004378" y="516272"/>
                </a:lnTo>
                <a:lnTo>
                  <a:pt x="1987868" y="516589"/>
                </a:lnTo>
                <a:lnTo>
                  <a:pt x="1970723" y="517860"/>
                </a:lnTo>
                <a:lnTo>
                  <a:pt x="1952943" y="519448"/>
                </a:lnTo>
                <a:lnTo>
                  <a:pt x="1934845" y="521353"/>
                </a:lnTo>
                <a:lnTo>
                  <a:pt x="1916113" y="523576"/>
                </a:lnTo>
                <a:lnTo>
                  <a:pt x="1896428" y="526434"/>
                </a:lnTo>
                <a:lnTo>
                  <a:pt x="1876425" y="529610"/>
                </a:lnTo>
                <a:lnTo>
                  <a:pt x="1856105" y="533739"/>
                </a:lnTo>
                <a:lnTo>
                  <a:pt x="1835468" y="537867"/>
                </a:lnTo>
                <a:lnTo>
                  <a:pt x="1818071" y="541450"/>
                </a:lnTo>
                <a:lnTo>
                  <a:pt x="1830544" y="552491"/>
                </a:lnTo>
                <a:lnTo>
                  <a:pt x="1847045" y="568051"/>
                </a:lnTo>
                <a:lnTo>
                  <a:pt x="1862912" y="583929"/>
                </a:lnTo>
                <a:lnTo>
                  <a:pt x="1878779" y="599489"/>
                </a:lnTo>
                <a:lnTo>
                  <a:pt x="1893694" y="616002"/>
                </a:lnTo>
                <a:lnTo>
                  <a:pt x="1908609" y="632515"/>
                </a:lnTo>
                <a:lnTo>
                  <a:pt x="1923207" y="649345"/>
                </a:lnTo>
                <a:lnTo>
                  <a:pt x="1937169" y="667128"/>
                </a:lnTo>
                <a:lnTo>
                  <a:pt x="1950498" y="684911"/>
                </a:lnTo>
                <a:lnTo>
                  <a:pt x="1963826" y="703012"/>
                </a:lnTo>
                <a:lnTo>
                  <a:pt x="1976519" y="721430"/>
                </a:lnTo>
                <a:lnTo>
                  <a:pt x="1988895" y="739848"/>
                </a:lnTo>
                <a:lnTo>
                  <a:pt x="2000637" y="758901"/>
                </a:lnTo>
                <a:lnTo>
                  <a:pt x="2012378" y="778272"/>
                </a:lnTo>
                <a:lnTo>
                  <a:pt x="2023168" y="797961"/>
                </a:lnTo>
                <a:lnTo>
                  <a:pt x="2033323" y="817967"/>
                </a:lnTo>
                <a:lnTo>
                  <a:pt x="2043477" y="838290"/>
                </a:lnTo>
                <a:lnTo>
                  <a:pt x="2052998" y="858614"/>
                </a:lnTo>
                <a:lnTo>
                  <a:pt x="2056015" y="865380"/>
                </a:lnTo>
                <a:lnTo>
                  <a:pt x="2058035" y="863071"/>
                </a:lnTo>
                <a:lnTo>
                  <a:pt x="2069148" y="850367"/>
                </a:lnTo>
                <a:lnTo>
                  <a:pt x="2079308" y="837982"/>
                </a:lnTo>
                <a:lnTo>
                  <a:pt x="2089468" y="825914"/>
                </a:lnTo>
                <a:lnTo>
                  <a:pt x="2098675" y="813845"/>
                </a:lnTo>
                <a:lnTo>
                  <a:pt x="2107883" y="801777"/>
                </a:lnTo>
                <a:lnTo>
                  <a:pt x="2116455" y="790027"/>
                </a:lnTo>
                <a:lnTo>
                  <a:pt x="2124711" y="778594"/>
                </a:lnTo>
                <a:lnTo>
                  <a:pt x="2132331" y="766843"/>
                </a:lnTo>
                <a:lnTo>
                  <a:pt x="2139633" y="755728"/>
                </a:lnTo>
                <a:lnTo>
                  <a:pt x="2146301" y="744930"/>
                </a:lnTo>
                <a:lnTo>
                  <a:pt x="2152968" y="733815"/>
                </a:lnTo>
                <a:lnTo>
                  <a:pt x="2158683" y="723652"/>
                </a:lnTo>
                <a:lnTo>
                  <a:pt x="2164081" y="713172"/>
                </a:lnTo>
                <a:lnTo>
                  <a:pt x="2168843" y="702692"/>
                </a:lnTo>
                <a:lnTo>
                  <a:pt x="2173605" y="692847"/>
                </a:lnTo>
                <a:lnTo>
                  <a:pt x="2177415" y="683002"/>
                </a:lnTo>
                <a:lnTo>
                  <a:pt x="2179793" y="676516"/>
                </a:lnTo>
                <a:lnTo>
                  <a:pt x="2174979" y="674995"/>
                </a:lnTo>
                <a:lnTo>
                  <a:pt x="2169575" y="672452"/>
                </a:lnTo>
                <a:lnTo>
                  <a:pt x="2163853" y="669909"/>
                </a:lnTo>
                <a:lnTo>
                  <a:pt x="2158448" y="667048"/>
                </a:lnTo>
                <a:lnTo>
                  <a:pt x="2153044" y="664187"/>
                </a:lnTo>
                <a:lnTo>
                  <a:pt x="2147958" y="661008"/>
                </a:lnTo>
                <a:lnTo>
                  <a:pt x="2142871" y="657511"/>
                </a:lnTo>
                <a:lnTo>
                  <a:pt x="2138421" y="653696"/>
                </a:lnTo>
                <a:lnTo>
                  <a:pt x="2133652" y="649881"/>
                </a:lnTo>
                <a:lnTo>
                  <a:pt x="2129201" y="645749"/>
                </a:lnTo>
                <a:lnTo>
                  <a:pt x="2124751" y="640980"/>
                </a:lnTo>
                <a:lnTo>
                  <a:pt x="2120936" y="636529"/>
                </a:lnTo>
                <a:lnTo>
                  <a:pt x="2117121" y="631761"/>
                </a:lnTo>
                <a:lnTo>
                  <a:pt x="2113624" y="626675"/>
                </a:lnTo>
                <a:lnTo>
                  <a:pt x="2110763" y="621906"/>
                </a:lnTo>
                <a:lnTo>
                  <a:pt x="2107584" y="616502"/>
                </a:lnTo>
                <a:lnTo>
                  <a:pt x="2105041" y="611097"/>
                </a:lnTo>
                <a:lnTo>
                  <a:pt x="2102180" y="605375"/>
                </a:lnTo>
                <a:lnTo>
                  <a:pt x="2099955" y="599971"/>
                </a:lnTo>
                <a:lnTo>
                  <a:pt x="2098047" y="593613"/>
                </a:lnTo>
                <a:lnTo>
                  <a:pt x="2096458" y="587891"/>
                </a:lnTo>
                <a:lnTo>
                  <a:pt x="2094868" y="581851"/>
                </a:lnTo>
                <a:lnTo>
                  <a:pt x="2093597" y="575493"/>
                </a:lnTo>
                <a:lnTo>
                  <a:pt x="2092961" y="569135"/>
                </a:lnTo>
                <a:lnTo>
                  <a:pt x="2092643" y="562777"/>
                </a:lnTo>
                <a:lnTo>
                  <a:pt x="2092325" y="556419"/>
                </a:lnTo>
                <a:lnTo>
                  <a:pt x="2092643" y="549743"/>
                </a:lnTo>
                <a:lnTo>
                  <a:pt x="2092961" y="543385"/>
                </a:lnTo>
                <a:lnTo>
                  <a:pt x="2093597" y="537027"/>
                </a:lnTo>
                <a:lnTo>
                  <a:pt x="2094868" y="530987"/>
                </a:lnTo>
                <a:lnTo>
                  <a:pt x="2096458" y="524946"/>
                </a:lnTo>
                <a:lnTo>
                  <a:pt x="2096810" y="523537"/>
                </a:lnTo>
                <a:lnTo>
                  <a:pt x="2090103" y="521988"/>
                </a:lnTo>
                <a:lnTo>
                  <a:pt x="2078038" y="520083"/>
                </a:lnTo>
                <a:lnTo>
                  <a:pt x="2064385" y="518177"/>
                </a:lnTo>
                <a:lnTo>
                  <a:pt x="2050098" y="517225"/>
                </a:lnTo>
                <a:lnTo>
                  <a:pt x="2035493" y="516272"/>
                </a:lnTo>
                <a:lnTo>
                  <a:pt x="2020253" y="515954"/>
                </a:lnTo>
                <a:close/>
                <a:moveTo>
                  <a:pt x="362307" y="515954"/>
                </a:moveTo>
                <a:lnTo>
                  <a:pt x="346747" y="516272"/>
                </a:lnTo>
                <a:lnTo>
                  <a:pt x="332140" y="517225"/>
                </a:lnTo>
                <a:lnTo>
                  <a:pt x="318485" y="518177"/>
                </a:lnTo>
                <a:lnTo>
                  <a:pt x="304830" y="520083"/>
                </a:lnTo>
                <a:lnTo>
                  <a:pt x="292128" y="521988"/>
                </a:lnTo>
                <a:lnTo>
                  <a:pt x="280378" y="524846"/>
                </a:lnTo>
                <a:lnTo>
                  <a:pt x="269264" y="527387"/>
                </a:lnTo>
                <a:lnTo>
                  <a:pt x="258467" y="530881"/>
                </a:lnTo>
                <a:lnTo>
                  <a:pt x="248941" y="534692"/>
                </a:lnTo>
                <a:lnTo>
                  <a:pt x="239732" y="539455"/>
                </a:lnTo>
                <a:lnTo>
                  <a:pt x="231158" y="543901"/>
                </a:lnTo>
                <a:lnTo>
                  <a:pt x="223536" y="548983"/>
                </a:lnTo>
                <a:lnTo>
                  <a:pt x="219442" y="552492"/>
                </a:lnTo>
                <a:lnTo>
                  <a:pt x="224375" y="554685"/>
                </a:lnTo>
                <a:lnTo>
                  <a:pt x="230097" y="556910"/>
                </a:lnTo>
                <a:lnTo>
                  <a:pt x="235502" y="560089"/>
                </a:lnTo>
                <a:lnTo>
                  <a:pt x="240906" y="562632"/>
                </a:lnTo>
                <a:lnTo>
                  <a:pt x="245992" y="566129"/>
                </a:lnTo>
                <a:lnTo>
                  <a:pt x="251079" y="569626"/>
                </a:lnTo>
                <a:lnTo>
                  <a:pt x="255529" y="573441"/>
                </a:lnTo>
                <a:lnTo>
                  <a:pt x="260298" y="577256"/>
                </a:lnTo>
                <a:lnTo>
                  <a:pt x="264749" y="581389"/>
                </a:lnTo>
                <a:lnTo>
                  <a:pt x="268563" y="585839"/>
                </a:lnTo>
                <a:lnTo>
                  <a:pt x="273014" y="590290"/>
                </a:lnTo>
                <a:lnTo>
                  <a:pt x="276829" y="595376"/>
                </a:lnTo>
                <a:lnTo>
                  <a:pt x="280326" y="600463"/>
                </a:lnTo>
                <a:lnTo>
                  <a:pt x="283187" y="605549"/>
                </a:lnTo>
                <a:lnTo>
                  <a:pt x="286366" y="610635"/>
                </a:lnTo>
                <a:lnTo>
                  <a:pt x="289227" y="616040"/>
                </a:lnTo>
                <a:lnTo>
                  <a:pt x="291770" y="621444"/>
                </a:lnTo>
                <a:lnTo>
                  <a:pt x="293995" y="627484"/>
                </a:lnTo>
                <a:lnTo>
                  <a:pt x="295903" y="633206"/>
                </a:lnTo>
                <a:lnTo>
                  <a:pt x="297492" y="639246"/>
                </a:lnTo>
                <a:lnTo>
                  <a:pt x="299082" y="645287"/>
                </a:lnTo>
                <a:lnTo>
                  <a:pt x="300353" y="651645"/>
                </a:lnTo>
                <a:lnTo>
                  <a:pt x="300989" y="657685"/>
                </a:lnTo>
                <a:lnTo>
                  <a:pt x="301307" y="664361"/>
                </a:lnTo>
                <a:lnTo>
                  <a:pt x="301625" y="670719"/>
                </a:lnTo>
                <a:lnTo>
                  <a:pt x="301307" y="677394"/>
                </a:lnTo>
                <a:lnTo>
                  <a:pt x="300989" y="683752"/>
                </a:lnTo>
                <a:lnTo>
                  <a:pt x="300353" y="690111"/>
                </a:lnTo>
                <a:lnTo>
                  <a:pt x="299082" y="696151"/>
                </a:lnTo>
                <a:lnTo>
                  <a:pt x="297492" y="702509"/>
                </a:lnTo>
                <a:lnTo>
                  <a:pt x="295903" y="708549"/>
                </a:lnTo>
                <a:lnTo>
                  <a:pt x="293995" y="714271"/>
                </a:lnTo>
                <a:lnTo>
                  <a:pt x="291770" y="719993"/>
                </a:lnTo>
                <a:lnTo>
                  <a:pt x="289227" y="725397"/>
                </a:lnTo>
                <a:lnTo>
                  <a:pt x="286366" y="730802"/>
                </a:lnTo>
                <a:lnTo>
                  <a:pt x="283187" y="736206"/>
                </a:lnTo>
                <a:lnTo>
                  <a:pt x="280326" y="741292"/>
                </a:lnTo>
                <a:lnTo>
                  <a:pt x="276829" y="746379"/>
                </a:lnTo>
                <a:lnTo>
                  <a:pt x="273014" y="751147"/>
                </a:lnTo>
                <a:lnTo>
                  <a:pt x="268563" y="755916"/>
                </a:lnTo>
                <a:lnTo>
                  <a:pt x="264749" y="760049"/>
                </a:lnTo>
                <a:lnTo>
                  <a:pt x="260298" y="764181"/>
                </a:lnTo>
                <a:lnTo>
                  <a:pt x="255529" y="768314"/>
                </a:lnTo>
                <a:lnTo>
                  <a:pt x="252928" y="770544"/>
                </a:lnTo>
                <a:lnTo>
                  <a:pt x="258150" y="778594"/>
                </a:lnTo>
                <a:lnTo>
                  <a:pt x="266089" y="790027"/>
                </a:lnTo>
                <a:lnTo>
                  <a:pt x="274980" y="801777"/>
                </a:lnTo>
                <a:lnTo>
                  <a:pt x="283872" y="813845"/>
                </a:lnTo>
                <a:lnTo>
                  <a:pt x="293398" y="825914"/>
                </a:lnTo>
                <a:lnTo>
                  <a:pt x="303560" y="837982"/>
                </a:lnTo>
                <a:lnTo>
                  <a:pt x="313722" y="850367"/>
                </a:lnTo>
                <a:lnTo>
                  <a:pt x="324518" y="863071"/>
                </a:lnTo>
                <a:lnTo>
                  <a:pt x="335950" y="875774"/>
                </a:lnTo>
                <a:lnTo>
                  <a:pt x="346135" y="886785"/>
                </a:lnTo>
                <a:lnTo>
                  <a:pt x="349213" y="879255"/>
                </a:lnTo>
                <a:lnTo>
                  <a:pt x="358415" y="858614"/>
                </a:lnTo>
                <a:lnTo>
                  <a:pt x="367936" y="838290"/>
                </a:lnTo>
                <a:lnTo>
                  <a:pt x="377773" y="817967"/>
                </a:lnTo>
                <a:lnTo>
                  <a:pt x="388245" y="797961"/>
                </a:lnTo>
                <a:lnTo>
                  <a:pt x="399352" y="778272"/>
                </a:lnTo>
                <a:lnTo>
                  <a:pt x="410459" y="758901"/>
                </a:lnTo>
                <a:lnTo>
                  <a:pt x="422518" y="739848"/>
                </a:lnTo>
                <a:lnTo>
                  <a:pt x="434894" y="721430"/>
                </a:lnTo>
                <a:lnTo>
                  <a:pt x="447270" y="703012"/>
                </a:lnTo>
                <a:lnTo>
                  <a:pt x="460915" y="684911"/>
                </a:lnTo>
                <a:lnTo>
                  <a:pt x="474244" y="667128"/>
                </a:lnTo>
                <a:lnTo>
                  <a:pt x="488524" y="649345"/>
                </a:lnTo>
                <a:lnTo>
                  <a:pt x="502804" y="632515"/>
                </a:lnTo>
                <a:lnTo>
                  <a:pt x="517719" y="616002"/>
                </a:lnTo>
                <a:lnTo>
                  <a:pt x="532634" y="599489"/>
                </a:lnTo>
                <a:lnTo>
                  <a:pt x="548501" y="583929"/>
                </a:lnTo>
                <a:lnTo>
                  <a:pt x="564050" y="568051"/>
                </a:lnTo>
                <a:lnTo>
                  <a:pt x="580552" y="552491"/>
                </a:lnTo>
                <a:lnTo>
                  <a:pt x="587136" y="546773"/>
                </a:lnTo>
                <a:lnTo>
                  <a:pt x="569035" y="542313"/>
                </a:lnTo>
                <a:lnTo>
                  <a:pt x="547441" y="537867"/>
                </a:lnTo>
                <a:lnTo>
                  <a:pt x="526483" y="533739"/>
                </a:lnTo>
                <a:lnTo>
                  <a:pt x="505842" y="529610"/>
                </a:lnTo>
                <a:lnTo>
                  <a:pt x="486153" y="526434"/>
                </a:lnTo>
                <a:lnTo>
                  <a:pt x="466783" y="523576"/>
                </a:lnTo>
                <a:lnTo>
                  <a:pt x="448047" y="521353"/>
                </a:lnTo>
                <a:lnTo>
                  <a:pt x="429629" y="519448"/>
                </a:lnTo>
                <a:lnTo>
                  <a:pt x="411846" y="517860"/>
                </a:lnTo>
                <a:lnTo>
                  <a:pt x="395015" y="516589"/>
                </a:lnTo>
                <a:lnTo>
                  <a:pt x="378503" y="516272"/>
                </a:lnTo>
                <a:lnTo>
                  <a:pt x="362307" y="515954"/>
                </a:lnTo>
                <a:close/>
                <a:moveTo>
                  <a:pt x="1144594" y="459502"/>
                </a:moveTo>
                <a:lnTo>
                  <a:pt x="1125428" y="461328"/>
                </a:lnTo>
                <a:lnTo>
                  <a:pt x="1105755" y="463868"/>
                </a:lnTo>
                <a:lnTo>
                  <a:pt x="1086082" y="466408"/>
                </a:lnTo>
                <a:lnTo>
                  <a:pt x="1067043" y="469583"/>
                </a:lnTo>
                <a:lnTo>
                  <a:pt x="1047687" y="473393"/>
                </a:lnTo>
                <a:lnTo>
                  <a:pt x="1028649" y="477520"/>
                </a:lnTo>
                <a:lnTo>
                  <a:pt x="1009928" y="482283"/>
                </a:lnTo>
                <a:lnTo>
                  <a:pt x="990889" y="487045"/>
                </a:lnTo>
                <a:lnTo>
                  <a:pt x="972486" y="492443"/>
                </a:lnTo>
                <a:lnTo>
                  <a:pt x="954399" y="498793"/>
                </a:lnTo>
                <a:lnTo>
                  <a:pt x="935995" y="504825"/>
                </a:lnTo>
                <a:lnTo>
                  <a:pt x="932351" y="506258"/>
                </a:lnTo>
                <a:lnTo>
                  <a:pt x="932115" y="536258"/>
                </a:lnTo>
                <a:lnTo>
                  <a:pt x="932432" y="577533"/>
                </a:lnTo>
                <a:lnTo>
                  <a:pt x="933701" y="621030"/>
                </a:lnTo>
                <a:lnTo>
                  <a:pt x="935921" y="665163"/>
                </a:lnTo>
                <a:lnTo>
                  <a:pt x="939093" y="710883"/>
                </a:lnTo>
                <a:lnTo>
                  <a:pt x="942899" y="757873"/>
                </a:lnTo>
                <a:lnTo>
                  <a:pt x="944704" y="775147"/>
                </a:lnTo>
                <a:lnTo>
                  <a:pt x="957126" y="748030"/>
                </a:lnTo>
                <a:lnTo>
                  <a:pt x="966329" y="729615"/>
                </a:lnTo>
                <a:lnTo>
                  <a:pt x="974897" y="711517"/>
                </a:lnTo>
                <a:lnTo>
                  <a:pt x="984100" y="693420"/>
                </a:lnTo>
                <a:lnTo>
                  <a:pt x="992986" y="676275"/>
                </a:lnTo>
                <a:lnTo>
                  <a:pt x="1002189" y="659130"/>
                </a:lnTo>
                <a:lnTo>
                  <a:pt x="1012026" y="642620"/>
                </a:lnTo>
                <a:lnTo>
                  <a:pt x="1021229" y="626427"/>
                </a:lnTo>
                <a:lnTo>
                  <a:pt x="1030749" y="610235"/>
                </a:lnTo>
                <a:lnTo>
                  <a:pt x="1040269" y="594677"/>
                </a:lnTo>
                <a:lnTo>
                  <a:pt x="1049789" y="579755"/>
                </a:lnTo>
                <a:lnTo>
                  <a:pt x="1059627" y="564832"/>
                </a:lnTo>
                <a:lnTo>
                  <a:pt x="1069147" y="550862"/>
                </a:lnTo>
                <a:lnTo>
                  <a:pt x="1078985" y="537210"/>
                </a:lnTo>
                <a:lnTo>
                  <a:pt x="1088822" y="523557"/>
                </a:lnTo>
                <a:lnTo>
                  <a:pt x="1098660" y="511175"/>
                </a:lnTo>
                <a:lnTo>
                  <a:pt x="1108814" y="498792"/>
                </a:lnTo>
                <a:lnTo>
                  <a:pt x="1118652" y="487045"/>
                </a:lnTo>
                <a:lnTo>
                  <a:pt x="1129124" y="475932"/>
                </a:lnTo>
                <a:lnTo>
                  <a:pt x="1138962" y="465137"/>
                </a:lnTo>
                <a:lnTo>
                  <a:pt x="1144594" y="459502"/>
                </a:lnTo>
                <a:close/>
                <a:moveTo>
                  <a:pt x="1249064" y="458616"/>
                </a:moveTo>
                <a:lnTo>
                  <a:pt x="1248761" y="458787"/>
                </a:lnTo>
                <a:lnTo>
                  <a:pt x="1241462" y="463232"/>
                </a:lnTo>
                <a:lnTo>
                  <a:pt x="1233846" y="468312"/>
                </a:lnTo>
                <a:lnTo>
                  <a:pt x="1226230" y="474027"/>
                </a:lnTo>
                <a:lnTo>
                  <a:pt x="1218614" y="480377"/>
                </a:lnTo>
                <a:lnTo>
                  <a:pt x="1210997" y="486727"/>
                </a:lnTo>
                <a:lnTo>
                  <a:pt x="1203064" y="493712"/>
                </a:lnTo>
                <a:lnTo>
                  <a:pt x="1195131" y="501015"/>
                </a:lnTo>
                <a:lnTo>
                  <a:pt x="1187197" y="508952"/>
                </a:lnTo>
                <a:lnTo>
                  <a:pt x="1178946" y="517525"/>
                </a:lnTo>
                <a:lnTo>
                  <a:pt x="1171013" y="526415"/>
                </a:lnTo>
                <a:lnTo>
                  <a:pt x="1162762" y="535940"/>
                </a:lnTo>
                <a:lnTo>
                  <a:pt x="1154829" y="545465"/>
                </a:lnTo>
                <a:lnTo>
                  <a:pt x="1146578" y="555942"/>
                </a:lnTo>
                <a:lnTo>
                  <a:pt x="1138327" y="566737"/>
                </a:lnTo>
                <a:lnTo>
                  <a:pt x="1130076" y="577850"/>
                </a:lnTo>
                <a:lnTo>
                  <a:pt x="1121825" y="589280"/>
                </a:lnTo>
                <a:lnTo>
                  <a:pt x="1105324" y="613727"/>
                </a:lnTo>
                <a:lnTo>
                  <a:pt x="1088187" y="640080"/>
                </a:lnTo>
                <a:lnTo>
                  <a:pt x="1071686" y="667702"/>
                </a:lnTo>
                <a:lnTo>
                  <a:pt x="1055184" y="697547"/>
                </a:lnTo>
                <a:lnTo>
                  <a:pt x="1038365" y="728662"/>
                </a:lnTo>
                <a:lnTo>
                  <a:pt x="1021864" y="761365"/>
                </a:lnTo>
                <a:lnTo>
                  <a:pt x="1005679" y="795337"/>
                </a:lnTo>
                <a:lnTo>
                  <a:pt x="989178" y="831215"/>
                </a:lnTo>
                <a:lnTo>
                  <a:pt x="981773" y="848753"/>
                </a:lnTo>
                <a:lnTo>
                  <a:pt x="987743" y="845921"/>
                </a:lnTo>
                <a:lnTo>
                  <a:pt x="1029970" y="826544"/>
                </a:lnTo>
                <a:lnTo>
                  <a:pt x="1072515" y="807167"/>
                </a:lnTo>
                <a:lnTo>
                  <a:pt x="1114743" y="789060"/>
                </a:lnTo>
                <a:lnTo>
                  <a:pt x="1157288" y="772224"/>
                </a:lnTo>
                <a:lnTo>
                  <a:pt x="1198880" y="755705"/>
                </a:lnTo>
                <a:lnTo>
                  <a:pt x="1240790" y="740140"/>
                </a:lnTo>
                <a:lnTo>
                  <a:pt x="1282065" y="726163"/>
                </a:lnTo>
                <a:lnTo>
                  <a:pt x="1322388" y="712503"/>
                </a:lnTo>
                <a:lnTo>
                  <a:pt x="1362393" y="700114"/>
                </a:lnTo>
                <a:lnTo>
                  <a:pt x="1382395" y="695032"/>
                </a:lnTo>
                <a:lnTo>
                  <a:pt x="1401445" y="689632"/>
                </a:lnTo>
                <a:lnTo>
                  <a:pt x="1421130" y="684231"/>
                </a:lnTo>
                <a:lnTo>
                  <a:pt x="1439863" y="679466"/>
                </a:lnTo>
                <a:lnTo>
                  <a:pt x="1459230" y="675019"/>
                </a:lnTo>
                <a:lnTo>
                  <a:pt x="1477645" y="670889"/>
                </a:lnTo>
                <a:lnTo>
                  <a:pt x="1496060" y="667077"/>
                </a:lnTo>
                <a:lnTo>
                  <a:pt x="1514475" y="663583"/>
                </a:lnTo>
                <a:lnTo>
                  <a:pt x="1532255" y="660407"/>
                </a:lnTo>
                <a:lnTo>
                  <a:pt x="1550035" y="657548"/>
                </a:lnTo>
                <a:lnTo>
                  <a:pt x="1567180" y="655006"/>
                </a:lnTo>
                <a:lnTo>
                  <a:pt x="1584643" y="653100"/>
                </a:lnTo>
                <a:lnTo>
                  <a:pt x="1601470" y="651194"/>
                </a:lnTo>
                <a:lnTo>
                  <a:pt x="1617663" y="649606"/>
                </a:lnTo>
                <a:lnTo>
                  <a:pt x="1633855" y="648653"/>
                </a:lnTo>
                <a:lnTo>
                  <a:pt x="1649413" y="648018"/>
                </a:lnTo>
                <a:lnTo>
                  <a:pt x="1665288" y="647700"/>
                </a:lnTo>
                <a:lnTo>
                  <a:pt x="1680211" y="647700"/>
                </a:lnTo>
                <a:lnTo>
                  <a:pt x="1694815" y="648018"/>
                </a:lnTo>
                <a:lnTo>
                  <a:pt x="1709103" y="648653"/>
                </a:lnTo>
                <a:lnTo>
                  <a:pt x="1719853" y="649848"/>
                </a:lnTo>
                <a:lnTo>
                  <a:pt x="1718475" y="648653"/>
                </a:lnTo>
                <a:lnTo>
                  <a:pt x="1704196" y="636270"/>
                </a:lnTo>
                <a:lnTo>
                  <a:pt x="1689600" y="624840"/>
                </a:lnTo>
                <a:lnTo>
                  <a:pt x="1674687" y="613410"/>
                </a:lnTo>
                <a:lnTo>
                  <a:pt x="1659139" y="601980"/>
                </a:lnTo>
                <a:lnTo>
                  <a:pt x="1643908" y="591503"/>
                </a:lnTo>
                <a:lnTo>
                  <a:pt x="1628042" y="581025"/>
                </a:lnTo>
                <a:lnTo>
                  <a:pt x="1612177" y="570865"/>
                </a:lnTo>
                <a:lnTo>
                  <a:pt x="1595994" y="561340"/>
                </a:lnTo>
                <a:lnTo>
                  <a:pt x="1579494" y="552133"/>
                </a:lnTo>
                <a:lnTo>
                  <a:pt x="1562360" y="543243"/>
                </a:lnTo>
                <a:lnTo>
                  <a:pt x="1545543" y="534988"/>
                </a:lnTo>
                <a:lnTo>
                  <a:pt x="1528408" y="526733"/>
                </a:lnTo>
                <a:lnTo>
                  <a:pt x="1510639" y="519113"/>
                </a:lnTo>
                <a:lnTo>
                  <a:pt x="1492869" y="511810"/>
                </a:lnTo>
                <a:lnTo>
                  <a:pt x="1475418" y="504825"/>
                </a:lnTo>
                <a:lnTo>
                  <a:pt x="1456697" y="498793"/>
                </a:lnTo>
                <a:lnTo>
                  <a:pt x="1438927" y="492443"/>
                </a:lnTo>
                <a:lnTo>
                  <a:pt x="1420523" y="487045"/>
                </a:lnTo>
                <a:lnTo>
                  <a:pt x="1401485" y="482283"/>
                </a:lnTo>
                <a:lnTo>
                  <a:pt x="1382764" y="477520"/>
                </a:lnTo>
                <a:lnTo>
                  <a:pt x="1363408" y="473393"/>
                </a:lnTo>
                <a:lnTo>
                  <a:pt x="1344370" y="469583"/>
                </a:lnTo>
                <a:lnTo>
                  <a:pt x="1325014" y="466408"/>
                </a:lnTo>
                <a:lnTo>
                  <a:pt x="1305658" y="463868"/>
                </a:lnTo>
                <a:lnTo>
                  <a:pt x="1285985" y="461328"/>
                </a:lnTo>
                <a:lnTo>
                  <a:pt x="1265995" y="459423"/>
                </a:lnTo>
                <a:lnTo>
                  <a:pt x="1249064" y="458616"/>
                </a:lnTo>
                <a:close/>
                <a:moveTo>
                  <a:pt x="1092607" y="63500"/>
                </a:moveTo>
                <a:lnTo>
                  <a:pt x="1084677" y="63818"/>
                </a:lnTo>
                <a:lnTo>
                  <a:pt x="1076431" y="65088"/>
                </a:lnTo>
                <a:lnTo>
                  <a:pt x="1070087" y="66993"/>
                </a:lnTo>
                <a:lnTo>
                  <a:pt x="1063744" y="69215"/>
                </a:lnTo>
                <a:lnTo>
                  <a:pt x="1057400" y="71755"/>
                </a:lnTo>
                <a:lnTo>
                  <a:pt x="1051374" y="75247"/>
                </a:lnTo>
                <a:lnTo>
                  <a:pt x="1045347" y="79693"/>
                </a:lnTo>
                <a:lnTo>
                  <a:pt x="1039638" y="84137"/>
                </a:lnTo>
                <a:lnTo>
                  <a:pt x="1033929" y="89218"/>
                </a:lnTo>
                <a:lnTo>
                  <a:pt x="1028537" y="94932"/>
                </a:lnTo>
                <a:lnTo>
                  <a:pt x="1022828" y="100965"/>
                </a:lnTo>
                <a:lnTo>
                  <a:pt x="1017753" y="107950"/>
                </a:lnTo>
                <a:lnTo>
                  <a:pt x="1012361" y="115252"/>
                </a:lnTo>
                <a:lnTo>
                  <a:pt x="1007286" y="123508"/>
                </a:lnTo>
                <a:lnTo>
                  <a:pt x="1002528" y="131763"/>
                </a:lnTo>
                <a:lnTo>
                  <a:pt x="997771" y="140652"/>
                </a:lnTo>
                <a:lnTo>
                  <a:pt x="993013" y="150178"/>
                </a:lnTo>
                <a:lnTo>
                  <a:pt x="988572" y="160020"/>
                </a:lnTo>
                <a:lnTo>
                  <a:pt x="984449" y="170815"/>
                </a:lnTo>
                <a:lnTo>
                  <a:pt x="980009" y="181293"/>
                </a:lnTo>
                <a:lnTo>
                  <a:pt x="975885" y="193040"/>
                </a:lnTo>
                <a:lnTo>
                  <a:pt x="972079" y="204788"/>
                </a:lnTo>
                <a:lnTo>
                  <a:pt x="968590" y="217170"/>
                </a:lnTo>
                <a:lnTo>
                  <a:pt x="964784" y="230188"/>
                </a:lnTo>
                <a:lnTo>
                  <a:pt x="961612" y="243840"/>
                </a:lnTo>
                <a:lnTo>
                  <a:pt x="958123" y="257493"/>
                </a:lnTo>
                <a:lnTo>
                  <a:pt x="955269" y="271780"/>
                </a:lnTo>
                <a:lnTo>
                  <a:pt x="952414" y="286385"/>
                </a:lnTo>
                <a:lnTo>
                  <a:pt x="949877" y="301307"/>
                </a:lnTo>
                <a:lnTo>
                  <a:pt x="947022" y="317183"/>
                </a:lnTo>
                <a:lnTo>
                  <a:pt x="944802" y="333375"/>
                </a:lnTo>
                <a:lnTo>
                  <a:pt x="942987" y="349121"/>
                </a:lnTo>
                <a:lnTo>
                  <a:pt x="951519" y="346716"/>
                </a:lnTo>
                <a:lnTo>
                  <a:pt x="973415" y="340365"/>
                </a:lnTo>
                <a:lnTo>
                  <a:pt x="995629" y="334967"/>
                </a:lnTo>
                <a:lnTo>
                  <a:pt x="1018160" y="330203"/>
                </a:lnTo>
                <a:lnTo>
                  <a:pt x="1041326" y="325758"/>
                </a:lnTo>
                <a:lnTo>
                  <a:pt x="1063857" y="321947"/>
                </a:lnTo>
                <a:lnTo>
                  <a:pt x="1087340" y="318454"/>
                </a:lnTo>
                <a:lnTo>
                  <a:pt x="1110823" y="315913"/>
                </a:lnTo>
                <a:lnTo>
                  <a:pt x="1134306" y="314008"/>
                </a:lnTo>
                <a:lnTo>
                  <a:pt x="1158106" y="312420"/>
                </a:lnTo>
                <a:lnTo>
                  <a:pt x="1181906" y="311785"/>
                </a:lnTo>
                <a:lnTo>
                  <a:pt x="1205707" y="311150"/>
                </a:lnTo>
                <a:lnTo>
                  <a:pt x="1229824" y="311785"/>
                </a:lnTo>
                <a:lnTo>
                  <a:pt x="1253624" y="312420"/>
                </a:lnTo>
                <a:lnTo>
                  <a:pt x="1277107" y="314008"/>
                </a:lnTo>
                <a:lnTo>
                  <a:pt x="1300590" y="315913"/>
                </a:lnTo>
                <a:lnTo>
                  <a:pt x="1324073" y="318454"/>
                </a:lnTo>
                <a:lnTo>
                  <a:pt x="1345556" y="321650"/>
                </a:lnTo>
                <a:lnTo>
                  <a:pt x="1344129" y="319088"/>
                </a:lnTo>
                <a:lnTo>
                  <a:pt x="1333345" y="299720"/>
                </a:lnTo>
                <a:lnTo>
                  <a:pt x="1322561" y="281305"/>
                </a:lnTo>
                <a:lnTo>
                  <a:pt x="1311777" y="263208"/>
                </a:lnTo>
                <a:lnTo>
                  <a:pt x="1300993" y="246380"/>
                </a:lnTo>
                <a:lnTo>
                  <a:pt x="1290209" y="229870"/>
                </a:lnTo>
                <a:lnTo>
                  <a:pt x="1279425" y="213995"/>
                </a:lnTo>
                <a:lnTo>
                  <a:pt x="1268958" y="199073"/>
                </a:lnTo>
                <a:lnTo>
                  <a:pt x="1258174" y="185420"/>
                </a:lnTo>
                <a:lnTo>
                  <a:pt x="1247707" y="171450"/>
                </a:lnTo>
                <a:lnTo>
                  <a:pt x="1236923" y="158750"/>
                </a:lnTo>
                <a:lnTo>
                  <a:pt x="1226456" y="146685"/>
                </a:lnTo>
                <a:lnTo>
                  <a:pt x="1216306" y="135573"/>
                </a:lnTo>
                <a:lnTo>
                  <a:pt x="1205839" y="125413"/>
                </a:lnTo>
                <a:lnTo>
                  <a:pt x="1195373" y="115570"/>
                </a:lnTo>
                <a:lnTo>
                  <a:pt x="1185540" y="106998"/>
                </a:lnTo>
                <a:lnTo>
                  <a:pt x="1175390" y="98743"/>
                </a:lnTo>
                <a:lnTo>
                  <a:pt x="1165558" y="91440"/>
                </a:lnTo>
                <a:lnTo>
                  <a:pt x="1156042" y="85090"/>
                </a:lnTo>
                <a:lnTo>
                  <a:pt x="1146210" y="79058"/>
                </a:lnTo>
                <a:lnTo>
                  <a:pt x="1137012" y="74613"/>
                </a:lnTo>
                <a:lnTo>
                  <a:pt x="1127814" y="70802"/>
                </a:lnTo>
                <a:lnTo>
                  <a:pt x="1118615" y="67628"/>
                </a:lnTo>
                <a:lnTo>
                  <a:pt x="1109734" y="65405"/>
                </a:lnTo>
                <a:lnTo>
                  <a:pt x="1101171" y="63818"/>
                </a:lnTo>
                <a:lnTo>
                  <a:pt x="1092607" y="63500"/>
                </a:lnTo>
                <a:close/>
                <a:moveTo>
                  <a:pt x="1090069" y="0"/>
                </a:moveTo>
                <a:lnTo>
                  <a:pt x="1096730" y="0"/>
                </a:lnTo>
                <a:lnTo>
                  <a:pt x="1103708" y="318"/>
                </a:lnTo>
                <a:lnTo>
                  <a:pt x="1110369" y="1270"/>
                </a:lnTo>
                <a:lnTo>
                  <a:pt x="1117030" y="1905"/>
                </a:lnTo>
                <a:lnTo>
                  <a:pt x="1124007" y="3175"/>
                </a:lnTo>
                <a:lnTo>
                  <a:pt x="1130985" y="4763"/>
                </a:lnTo>
                <a:lnTo>
                  <a:pt x="1137646" y="6668"/>
                </a:lnTo>
                <a:lnTo>
                  <a:pt x="1144307" y="8573"/>
                </a:lnTo>
                <a:lnTo>
                  <a:pt x="1151285" y="11113"/>
                </a:lnTo>
                <a:lnTo>
                  <a:pt x="1157945" y="13970"/>
                </a:lnTo>
                <a:lnTo>
                  <a:pt x="1164923" y="16510"/>
                </a:lnTo>
                <a:lnTo>
                  <a:pt x="1171584" y="20003"/>
                </a:lnTo>
                <a:lnTo>
                  <a:pt x="1178245" y="23495"/>
                </a:lnTo>
                <a:lnTo>
                  <a:pt x="1185223" y="27305"/>
                </a:lnTo>
                <a:lnTo>
                  <a:pt x="1192201" y="31115"/>
                </a:lnTo>
                <a:lnTo>
                  <a:pt x="1198544" y="35878"/>
                </a:lnTo>
                <a:lnTo>
                  <a:pt x="1211866" y="45085"/>
                </a:lnTo>
                <a:lnTo>
                  <a:pt x="1225504" y="55880"/>
                </a:lnTo>
                <a:lnTo>
                  <a:pt x="1238826" y="66993"/>
                </a:lnTo>
                <a:lnTo>
                  <a:pt x="1252465" y="79693"/>
                </a:lnTo>
                <a:lnTo>
                  <a:pt x="1265469" y="93028"/>
                </a:lnTo>
                <a:lnTo>
                  <a:pt x="1278473" y="107315"/>
                </a:lnTo>
                <a:lnTo>
                  <a:pt x="1291795" y="122555"/>
                </a:lnTo>
                <a:lnTo>
                  <a:pt x="1304482" y="138748"/>
                </a:lnTo>
                <a:lnTo>
                  <a:pt x="1317486" y="155575"/>
                </a:lnTo>
                <a:lnTo>
                  <a:pt x="1330490" y="173355"/>
                </a:lnTo>
                <a:lnTo>
                  <a:pt x="1343177" y="191770"/>
                </a:lnTo>
                <a:lnTo>
                  <a:pt x="1355865" y="211455"/>
                </a:lnTo>
                <a:lnTo>
                  <a:pt x="1368235" y="231458"/>
                </a:lnTo>
                <a:lnTo>
                  <a:pt x="1380604" y="252095"/>
                </a:lnTo>
                <a:lnTo>
                  <a:pt x="1392974" y="273685"/>
                </a:lnTo>
                <a:lnTo>
                  <a:pt x="1405027" y="295910"/>
                </a:lnTo>
                <a:lnTo>
                  <a:pt x="1417080" y="318770"/>
                </a:lnTo>
                <a:lnTo>
                  <a:pt x="1426613" y="337599"/>
                </a:lnTo>
                <a:lnTo>
                  <a:pt x="1437997" y="340365"/>
                </a:lnTo>
                <a:lnTo>
                  <a:pt x="1460211" y="346716"/>
                </a:lnTo>
                <a:lnTo>
                  <a:pt x="1482107" y="353067"/>
                </a:lnTo>
                <a:lnTo>
                  <a:pt x="1503686" y="360053"/>
                </a:lnTo>
                <a:lnTo>
                  <a:pt x="1525265" y="367675"/>
                </a:lnTo>
                <a:lnTo>
                  <a:pt x="1546527" y="375931"/>
                </a:lnTo>
                <a:lnTo>
                  <a:pt x="1567471" y="384188"/>
                </a:lnTo>
                <a:lnTo>
                  <a:pt x="1588098" y="393397"/>
                </a:lnTo>
                <a:lnTo>
                  <a:pt x="1608725" y="402606"/>
                </a:lnTo>
                <a:lnTo>
                  <a:pt x="1629035" y="413085"/>
                </a:lnTo>
                <a:lnTo>
                  <a:pt x="1649027" y="423564"/>
                </a:lnTo>
                <a:lnTo>
                  <a:pt x="1668385" y="434361"/>
                </a:lnTo>
                <a:lnTo>
                  <a:pt x="1687742" y="445793"/>
                </a:lnTo>
                <a:lnTo>
                  <a:pt x="1706465" y="457543"/>
                </a:lnTo>
                <a:lnTo>
                  <a:pt x="1725505" y="469927"/>
                </a:lnTo>
                <a:lnTo>
                  <a:pt x="1743911" y="482629"/>
                </a:lnTo>
                <a:lnTo>
                  <a:pt x="1754618" y="490712"/>
                </a:lnTo>
                <a:lnTo>
                  <a:pt x="1765300" y="488007"/>
                </a:lnTo>
                <a:lnTo>
                  <a:pt x="1790383" y="481655"/>
                </a:lnTo>
                <a:lnTo>
                  <a:pt x="1815148" y="475939"/>
                </a:lnTo>
                <a:lnTo>
                  <a:pt x="1839278" y="470858"/>
                </a:lnTo>
                <a:lnTo>
                  <a:pt x="1863090" y="466412"/>
                </a:lnTo>
                <a:lnTo>
                  <a:pt x="1886585" y="461965"/>
                </a:lnTo>
                <a:lnTo>
                  <a:pt x="1909128" y="458790"/>
                </a:lnTo>
                <a:lnTo>
                  <a:pt x="1931353" y="455931"/>
                </a:lnTo>
                <a:lnTo>
                  <a:pt x="1953260" y="453708"/>
                </a:lnTo>
                <a:lnTo>
                  <a:pt x="1974533" y="452120"/>
                </a:lnTo>
                <a:lnTo>
                  <a:pt x="1995170" y="450850"/>
                </a:lnTo>
                <a:lnTo>
                  <a:pt x="2015173" y="450850"/>
                </a:lnTo>
                <a:lnTo>
                  <a:pt x="2034858" y="450850"/>
                </a:lnTo>
                <a:lnTo>
                  <a:pt x="2053591" y="452120"/>
                </a:lnTo>
                <a:lnTo>
                  <a:pt x="2071688" y="453708"/>
                </a:lnTo>
                <a:lnTo>
                  <a:pt x="2089468" y="455931"/>
                </a:lnTo>
                <a:lnTo>
                  <a:pt x="2105978" y="459107"/>
                </a:lnTo>
                <a:lnTo>
                  <a:pt x="2122171" y="462918"/>
                </a:lnTo>
                <a:lnTo>
                  <a:pt x="2129791" y="465141"/>
                </a:lnTo>
                <a:lnTo>
                  <a:pt x="2130938" y="465476"/>
                </a:lnTo>
                <a:lnTo>
                  <a:pt x="2133652" y="462956"/>
                </a:lnTo>
                <a:lnTo>
                  <a:pt x="2138421" y="459141"/>
                </a:lnTo>
                <a:lnTo>
                  <a:pt x="2142871" y="455008"/>
                </a:lnTo>
                <a:lnTo>
                  <a:pt x="2147958" y="451829"/>
                </a:lnTo>
                <a:lnTo>
                  <a:pt x="2153044" y="448332"/>
                </a:lnTo>
                <a:lnTo>
                  <a:pt x="2158448" y="445153"/>
                </a:lnTo>
                <a:lnTo>
                  <a:pt x="2163853" y="442610"/>
                </a:lnTo>
                <a:lnTo>
                  <a:pt x="2169575" y="439749"/>
                </a:lnTo>
                <a:lnTo>
                  <a:pt x="2174979" y="437524"/>
                </a:lnTo>
                <a:lnTo>
                  <a:pt x="2181019" y="435616"/>
                </a:lnTo>
                <a:lnTo>
                  <a:pt x="2186741" y="434027"/>
                </a:lnTo>
                <a:lnTo>
                  <a:pt x="2193099" y="432437"/>
                </a:lnTo>
                <a:lnTo>
                  <a:pt x="2199140" y="431166"/>
                </a:lnTo>
                <a:lnTo>
                  <a:pt x="2205815" y="430530"/>
                </a:lnTo>
                <a:lnTo>
                  <a:pt x="2211856" y="430212"/>
                </a:lnTo>
                <a:lnTo>
                  <a:pt x="2218531" y="430212"/>
                </a:lnTo>
                <a:lnTo>
                  <a:pt x="2224890" y="430212"/>
                </a:lnTo>
                <a:lnTo>
                  <a:pt x="2231565" y="430530"/>
                </a:lnTo>
                <a:lnTo>
                  <a:pt x="2237606" y="431166"/>
                </a:lnTo>
                <a:lnTo>
                  <a:pt x="2243646" y="432437"/>
                </a:lnTo>
                <a:lnTo>
                  <a:pt x="2250004" y="434027"/>
                </a:lnTo>
                <a:lnTo>
                  <a:pt x="2256044" y="435616"/>
                </a:lnTo>
                <a:lnTo>
                  <a:pt x="2261766" y="437524"/>
                </a:lnTo>
                <a:lnTo>
                  <a:pt x="2267806" y="439749"/>
                </a:lnTo>
                <a:lnTo>
                  <a:pt x="2273528" y="442610"/>
                </a:lnTo>
                <a:lnTo>
                  <a:pt x="2278933" y="445153"/>
                </a:lnTo>
                <a:lnTo>
                  <a:pt x="2283701" y="448332"/>
                </a:lnTo>
                <a:lnTo>
                  <a:pt x="2289105" y="451829"/>
                </a:lnTo>
                <a:lnTo>
                  <a:pt x="2294192" y="455008"/>
                </a:lnTo>
                <a:lnTo>
                  <a:pt x="2298960" y="459141"/>
                </a:lnTo>
                <a:lnTo>
                  <a:pt x="2303411" y="462956"/>
                </a:lnTo>
                <a:lnTo>
                  <a:pt x="2307544" y="467089"/>
                </a:lnTo>
                <a:lnTo>
                  <a:pt x="2311994" y="471221"/>
                </a:lnTo>
                <a:lnTo>
                  <a:pt x="2315809" y="475990"/>
                </a:lnTo>
                <a:lnTo>
                  <a:pt x="2319624" y="480440"/>
                </a:lnTo>
                <a:lnTo>
                  <a:pt x="2323121" y="485527"/>
                </a:lnTo>
                <a:lnTo>
                  <a:pt x="2326618" y="490931"/>
                </a:lnTo>
                <a:lnTo>
                  <a:pt x="2329479" y="496017"/>
                </a:lnTo>
                <a:lnTo>
                  <a:pt x="2332340" y="501422"/>
                </a:lnTo>
                <a:lnTo>
                  <a:pt x="2334883" y="507144"/>
                </a:lnTo>
                <a:lnTo>
                  <a:pt x="2336790" y="512866"/>
                </a:lnTo>
                <a:lnTo>
                  <a:pt x="2339334" y="518588"/>
                </a:lnTo>
                <a:lnTo>
                  <a:pt x="2340923" y="524946"/>
                </a:lnTo>
                <a:lnTo>
                  <a:pt x="2342195" y="530987"/>
                </a:lnTo>
                <a:lnTo>
                  <a:pt x="2343466" y="537027"/>
                </a:lnTo>
                <a:lnTo>
                  <a:pt x="2344102" y="543385"/>
                </a:lnTo>
                <a:lnTo>
                  <a:pt x="2344738" y="549743"/>
                </a:lnTo>
                <a:lnTo>
                  <a:pt x="2344738" y="556419"/>
                </a:lnTo>
                <a:lnTo>
                  <a:pt x="2344738" y="562777"/>
                </a:lnTo>
                <a:lnTo>
                  <a:pt x="2344102" y="569135"/>
                </a:lnTo>
                <a:lnTo>
                  <a:pt x="2343466" y="575493"/>
                </a:lnTo>
                <a:lnTo>
                  <a:pt x="2342195" y="581851"/>
                </a:lnTo>
                <a:lnTo>
                  <a:pt x="2340923" y="587891"/>
                </a:lnTo>
                <a:lnTo>
                  <a:pt x="2339334" y="593613"/>
                </a:lnTo>
                <a:lnTo>
                  <a:pt x="2336790" y="599971"/>
                </a:lnTo>
                <a:lnTo>
                  <a:pt x="2334883" y="605375"/>
                </a:lnTo>
                <a:lnTo>
                  <a:pt x="2332340" y="611097"/>
                </a:lnTo>
                <a:lnTo>
                  <a:pt x="2329479" y="616502"/>
                </a:lnTo>
                <a:lnTo>
                  <a:pt x="2326618" y="621906"/>
                </a:lnTo>
                <a:lnTo>
                  <a:pt x="2323121" y="626675"/>
                </a:lnTo>
                <a:lnTo>
                  <a:pt x="2319624" y="631761"/>
                </a:lnTo>
                <a:lnTo>
                  <a:pt x="2315809" y="636529"/>
                </a:lnTo>
                <a:lnTo>
                  <a:pt x="2311994" y="640980"/>
                </a:lnTo>
                <a:lnTo>
                  <a:pt x="2307544" y="645749"/>
                </a:lnTo>
                <a:lnTo>
                  <a:pt x="2303411" y="649881"/>
                </a:lnTo>
                <a:lnTo>
                  <a:pt x="2298960" y="653696"/>
                </a:lnTo>
                <a:lnTo>
                  <a:pt x="2294192" y="657511"/>
                </a:lnTo>
                <a:lnTo>
                  <a:pt x="2289105" y="661008"/>
                </a:lnTo>
                <a:lnTo>
                  <a:pt x="2283701" y="664187"/>
                </a:lnTo>
                <a:lnTo>
                  <a:pt x="2278933" y="667048"/>
                </a:lnTo>
                <a:lnTo>
                  <a:pt x="2273528" y="669909"/>
                </a:lnTo>
                <a:lnTo>
                  <a:pt x="2267806" y="672452"/>
                </a:lnTo>
                <a:lnTo>
                  <a:pt x="2261766" y="674995"/>
                </a:lnTo>
                <a:lnTo>
                  <a:pt x="2256044" y="676903"/>
                </a:lnTo>
                <a:lnTo>
                  <a:pt x="2250004" y="678174"/>
                </a:lnTo>
                <a:lnTo>
                  <a:pt x="2247042" y="678915"/>
                </a:lnTo>
                <a:lnTo>
                  <a:pt x="2244725" y="687131"/>
                </a:lnTo>
                <a:lnTo>
                  <a:pt x="2240598" y="699199"/>
                </a:lnTo>
                <a:lnTo>
                  <a:pt x="2235835" y="711902"/>
                </a:lnTo>
                <a:lnTo>
                  <a:pt x="2230438" y="724605"/>
                </a:lnTo>
                <a:lnTo>
                  <a:pt x="2224405" y="737626"/>
                </a:lnTo>
                <a:lnTo>
                  <a:pt x="2217738" y="750647"/>
                </a:lnTo>
                <a:lnTo>
                  <a:pt x="2210753" y="763985"/>
                </a:lnTo>
                <a:lnTo>
                  <a:pt x="2203133" y="777324"/>
                </a:lnTo>
                <a:lnTo>
                  <a:pt x="2194878" y="790662"/>
                </a:lnTo>
                <a:lnTo>
                  <a:pt x="2185988" y="804318"/>
                </a:lnTo>
                <a:lnTo>
                  <a:pt x="2176781" y="817974"/>
                </a:lnTo>
                <a:lnTo>
                  <a:pt x="2166621" y="831948"/>
                </a:lnTo>
                <a:lnTo>
                  <a:pt x="2156778" y="845604"/>
                </a:lnTo>
                <a:lnTo>
                  <a:pt x="2145665" y="859577"/>
                </a:lnTo>
                <a:lnTo>
                  <a:pt x="2134235" y="873868"/>
                </a:lnTo>
                <a:lnTo>
                  <a:pt x="2122488" y="887524"/>
                </a:lnTo>
                <a:lnTo>
                  <a:pt x="2110105" y="901815"/>
                </a:lnTo>
                <a:lnTo>
                  <a:pt x="2097405" y="916107"/>
                </a:lnTo>
                <a:lnTo>
                  <a:pt x="2084388" y="930715"/>
                </a:lnTo>
                <a:lnTo>
                  <a:pt x="2082612" y="932575"/>
                </a:lnTo>
                <a:lnTo>
                  <a:pt x="2086318" y="943083"/>
                </a:lnTo>
                <a:lnTo>
                  <a:pt x="2093299" y="964677"/>
                </a:lnTo>
                <a:lnTo>
                  <a:pt x="2099963" y="986588"/>
                </a:lnTo>
                <a:lnTo>
                  <a:pt x="2105993" y="1008817"/>
                </a:lnTo>
                <a:lnTo>
                  <a:pt x="2111388" y="1031045"/>
                </a:lnTo>
                <a:lnTo>
                  <a:pt x="2116465" y="1053909"/>
                </a:lnTo>
                <a:lnTo>
                  <a:pt x="2120591" y="1076456"/>
                </a:lnTo>
                <a:lnTo>
                  <a:pt x="2124399" y="1099637"/>
                </a:lnTo>
                <a:lnTo>
                  <a:pt x="2127889" y="1123136"/>
                </a:lnTo>
                <a:lnTo>
                  <a:pt x="2130745" y="1146000"/>
                </a:lnTo>
                <a:lnTo>
                  <a:pt x="2132649" y="1169817"/>
                </a:lnTo>
                <a:lnTo>
                  <a:pt x="2133919" y="1193316"/>
                </a:lnTo>
                <a:lnTo>
                  <a:pt x="2134871" y="1217132"/>
                </a:lnTo>
                <a:lnTo>
                  <a:pt x="2135188" y="1241584"/>
                </a:lnTo>
                <a:lnTo>
                  <a:pt x="2134871" y="1265400"/>
                </a:lnTo>
                <a:lnTo>
                  <a:pt x="2133919" y="1289217"/>
                </a:lnTo>
                <a:lnTo>
                  <a:pt x="2132649" y="1313034"/>
                </a:lnTo>
                <a:lnTo>
                  <a:pt x="2130745" y="1336533"/>
                </a:lnTo>
                <a:lnTo>
                  <a:pt x="2127889" y="1359714"/>
                </a:lnTo>
                <a:lnTo>
                  <a:pt x="2124399" y="1382896"/>
                </a:lnTo>
                <a:lnTo>
                  <a:pt x="2120591" y="1406077"/>
                </a:lnTo>
                <a:lnTo>
                  <a:pt x="2116465" y="1428941"/>
                </a:lnTo>
                <a:lnTo>
                  <a:pt x="2111388" y="1451170"/>
                </a:lnTo>
                <a:lnTo>
                  <a:pt x="2105993" y="1474034"/>
                </a:lnTo>
                <a:lnTo>
                  <a:pt x="2099963" y="1495945"/>
                </a:lnTo>
                <a:lnTo>
                  <a:pt x="2093299" y="1517856"/>
                </a:lnTo>
                <a:lnTo>
                  <a:pt x="2086318" y="1539767"/>
                </a:lnTo>
                <a:lnTo>
                  <a:pt x="2078702" y="1561361"/>
                </a:lnTo>
                <a:lnTo>
                  <a:pt x="2070769" y="1582320"/>
                </a:lnTo>
                <a:lnTo>
                  <a:pt x="2062200" y="1603596"/>
                </a:lnTo>
                <a:lnTo>
                  <a:pt x="2052998" y="1624237"/>
                </a:lnTo>
                <a:lnTo>
                  <a:pt x="2043477" y="1644560"/>
                </a:lnTo>
                <a:lnTo>
                  <a:pt x="2033323" y="1664884"/>
                </a:lnTo>
                <a:lnTo>
                  <a:pt x="2023168" y="1684572"/>
                </a:lnTo>
                <a:lnTo>
                  <a:pt x="2016689" y="1696395"/>
                </a:lnTo>
                <a:lnTo>
                  <a:pt x="2018423" y="1698160"/>
                </a:lnTo>
                <a:lnTo>
                  <a:pt x="2036832" y="1716580"/>
                </a:lnTo>
                <a:lnTo>
                  <a:pt x="2054606" y="1735318"/>
                </a:lnTo>
                <a:lnTo>
                  <a:pt x="2071746" y="1753738"/>
                </a:lnTo>
                <a:lnTo>
                  <a:pt x="2088250" y="1772158"/>
                </a:lnTo>
                <a:lnTo>
                  <a:pt x="2103802" y="1790578"/>
                </a:lnTo>
                <a:lnTo>
                  <a:pt x="2119037" y="1808998"/>
                </a:lnTo>
                <a:lnTo>
                  <a:pt x="2133320" y="1827100"/>
                </a:lnTo>
                <a:lnTo>
                  <a:pt x="2146650" y="1845202"/>
                </a:lnTo>
                <a:lnTo>
                  <a:pt x="2159346" y="1862987"/>
                </a:lnTo>
                <a:lnTo>
                  <a:pt x="2171407" y="1880454"/>
                </a:lnTo>
                <a:lnTo>
                  <a:pt x="2182516" y="1898239"/>
                </a:lnTo>
                <a:lnTo>
                  <a:pt x="2192990" y="1915707"/>
                </a:lnTo>
                <a:lnTo>
                  <a:pt x="2202194" y="1932539"/>
                </a:lnTo>
                <a:lnTo>
                  <a:pt x="2210447" y="1949371"/>
                </a:lnTo>
                <a:lnTo>
                  <a:pt x="2218381" y="1965885"/>
                </a:lnTo>
                <a:lnTo>
                  <a:pt x="2224729" y="1982400"/>
                </a:lnTo>
                <a:lnTo>
                  <a:pt x="2230442" y="1998279"/>
                </a:lnTo>
                <a:lnTo>
                  <a:pt x="2235203" y="2014476"/>
                </a:lnTo>
                <a:lnTo>
                  <a:pt x="2237107" y="2022098"/>
                </a:lnTo>
                <a:lnTo>
                  <a:pt x="2238695" y="2029720"/>
                </a:lnTo>
                <a:lnTo>
                  <a:pt x="2240281" y="2037342"/>
                </a:lnTo>
                <a:lnTo>
                  <a:pt x="2241234" y="2044647"/>
                </a:lnTo>
                <a:lnTo>
                  <a:pt x="2242186" y="2052586"/>
                </a:lnTo>
                <a:lnTo>
                  <a:pt x="2242821" y="2059891"/>
                </a:lnTo>
                <a:lnTo>
                  <a:pt x="2243138" y="2067195"/>
                </a:lnTo>
                <a:lnTo>
                  <a:pt x="2243138" y="2074500"/>
                </a:lnTo>
                <a:lnTo>
                  <a:pt x="2243138" y="2081169"/>
                </a:lnTo>
                <a:lnTo>
                  <a:pt x="2242821" y="2088473"/>
                </a:lnTo>
                <a:lnTo>
                  <a:pt x="2242186" y="2095460"/>
                </a:lnTo>
                <a:lnTo>
                  <a:pt x="2240916" y="2102130"/>
                </a:lnTo>
                <a:lnTo>
                  <a:pt x="2239647" y="2108799"/>
                </a:lnTo>
                <a:lnTo>
                  <a:pt x="2237742" y="2115468"/>
                </a:lnTo>
                <a:lnTo>
                  <a:pt x="2235838" y="2122138"/>
                </a:lnTo>
                <a:lnTo>
                  <a:pt x="2233934" y="2128489"/>
                </a:lnTo>
                <a:lnTo>
                  <a:pt x="2231395" y="2134841"/>
                </a:lnTo>
                <a:lnTo>
                  <a:pt x="2228538" y="2141193"/>
                </a:lnTo>
                <a:lnTo>
                  <a:pt x="2225681" y="2147545"/>
                </a:lnTo>
                <a:lnTo>
                  <a:pt x="2222190" y="2153261"/>
                </a:lnTo>
                <a:lnTo>
                  <a:pt x="2216477" y="2162471"/>
                </a:lnTo>
                <a:lnTo>
                  <a:pt x="2209812" y="2170728"/>
                </a:lnTo>
                <a:lnTo>
                  <a:pt x="2202512" y="2178986"/>
                </a:lnTo>
                <a:lnTo>
                  <a:pt x="2194894" y="2186608"/>
                </a:lnTo>
                <a:lnTo>
                  <a:pt x="2186325" y="2193595"/>
                </a:lnTo>
                <a:lnTo>
                  <a:pt x="2177438" y="2199946"/>
                </a:lnTo>
                <a:lnTo>
                  <a:pt x="2168233" y="2206298"/>
                </a:lnTo>
                <a:lnTo>
                  <a:pt x="2158394" y="2211697"/>
                </a:lnTo>
                <a:lnTo>
                  <a:pt x="2147920" y="2216461"/>
                </a:lnTo>
                <a:lnTo>
                  <a:pt x="2137129" y="2221225"/>
                </a:lnTo>
                <a:lnTo>
                  <a:pt x="2125703" y="2225036"/>
                </a:lnTo>
                <a:lnTo>
                  <a:pt x="2113641" y="2228529"/>
                </a:lnTo>
                <a:lnTo>
                  <a:pt x="2100946" y="2231705"/>
                </a:lnTo>
                <a:lnTo>
                  <a:pt x="2088250" y="2234246"/>
                </a:lnTo>
                <a:lnTo>
                  <a:pt x="2074919" y="2236151"/>
                </a:lnTo>
                <a:lnTo>
                  <a:pt x="2061272" y="2237739"/>
                </a:lnTo>
                <a:lnTo>
                  <a:pt x="2047306" y="2239327"/>
                </a:lnTo>
                <a:lnTo>
                  <a:pt x="2032706" y="2239962"/>
                </a:lnTo>
                <a:lnTo>
                  <a:pt x="2017471" y="2239962"/>
                </a:lnTo>
                <a:lnTo>
                  <a:pt x="2001919" y="2239962"/>
                </a:lnTo>
                <a:lnTo>
                  <a:pt x="1986049" y="2239645"/>
                </a:lnTo>
                <a:lnTo>
                  <a:pt x="1970180" y="2238374"/>
                </a:lnTo>
                <a:lnTo>
                  <a:pt x="1953675" y="2237421"/>
                </a:lnTo>
                <a:lnTo>
                  <a:pt x="1937171" y="2235516"/>
                </a:lnTo>
                <a:lnTo>
                  <a:pt x="1919714" y="2233610"/>
                </a:lnTo>
                <a:lnTo>
                  <a:pt x="1901940" y="2230752"/>
                </a:lnTo>
                <a:lnTo>
                  <a:pt x="1884483" y="2228211"/>
                </a:lnTo>
                <a:lnTo>
                  <a:pt x="1866392" y="2224718"/>
                </a:lnTo>
                <a:lnTo>
                  <a:pt x="1847983" y="2221225"/>
                </a:lnTo>
                <a:lnTo>
                  <a:pt x="1828940" y="2217096"/>
                </a:lnTo>
                <a:lnTo>
                  <a:pt x="1810213" y="2212650"/>
                </a:lnTo>
                <a:lnTo>
                  <a:pt x="1791170" y="2208204"/>
                </a:lnTo>
                <a:lnTo>
                  <a:pt x="1771491" y="2203122"/>
                </a:lnTo>
                <a:lnTo>
                  <a:pt x="1751813" y="2197723"/>
                </a:lnTo>
                <a:lnTo>
                  <a:pt x="1732135" y="2192007"/>
                </a:lnTo>
                <a:lnTo>
                  <a:pt x="1711822" y="2185973"/>
                </a:lnTo>
                <a:lnTo>
                  <a:pt x="1691508" y="2179303"/>
                </a:lnTo>
                <a:lnTo>
                  <a:pt x="1671195" y="2172634"/>
                </a:lnTo>
                <a:lnTo>
                  <a:pt x="1650882" y="2165965"/>
                </a:lnTo>
                <a:lnTo>
                  <a:pt x="1629617" y="2158660"/>
                </a:lnTo>
                <a:lnTo>
                  <a:pt x="1587721" y="2143098"/>
                </a:lnTo>
                <a:lnTo>
                  <a:pt x="1545507" y="2126584"/>
                </a:lnTo>
                <a:lnTo>
                  <a:pt x="1521352" y="2116558"/>
                </a:lnTo>
                <a:lnTo>
                  <a:pt x="1503686" y="2122797"/>
                </a:lnTo>
                <a:lnTo>
                  <a:pt x="1482107" y="2129783"/>
                </a:lnTo>
                <a:lnTo>
                  <a:pt x="1460211" y="2136134"/>
                </a:lnTo>
                <a:lnTo>
                  <a:pt x="1437997" y="2142485"/>
                </a:lnTo>
                <a:lnTo>
                  <a:pt x="1415784" y="2147884"/>
                </a:lnTo>
                <a:lnTo>
                  <a:pt x="1393253" y="2152647"/>
                </a:lnTo>
                <a:lnTo>
                  <a:pt x="1370087" y="2157093"/>
                </a:lnTo>
                <a:lnTo>
                  <a:pt x="1347556" y="2160903"/>
                </a:lnTo>
                <a:lnTo>
                  <a:pt x="1324073" y="2164079"/>
                </a:lnTo>
                <a:lnTo>
                  <a:pt x="1300590" y="2166619"/>
                </a:lnTo>
                <a:lnTo>
                  <a:pt x="1277107" y="2168842"/>
                </a:lnTo>
                <a:lnTo>
                  <a:pt x="1253624" y="2170430"/>
                </a:lnTo>
                <a:lnTo>
                  <a:pt x="1235048" y="2171174"/>
                </a:lnTo>
                <a:lnTo>
                  <a:pt x="1225595" y="2188845"/>
                </a:lnTo>
                <a:lnTo>
                  <a:pt x="1213536" y="2210752"/>
                </a:lnTo>
                <a:lnTo>
                  <a:pt x="1201160" y="2232342"/>
                </a:lnTo>
                <a:lnTo>
                  <a:pt x="1189101" y="2252980"/>
                </a:lnTo>
                <a:lnTo>
                  <a:pt x="1176408" y="2273617"/>
                </a:lnTo>
                <a:lnTo>
                  <a:pt x="1163714" y="2292667"/>
                </a:lnTo>
                <a:lnTo>
                  <a:pt x="1151020" y="2311082"/>
                </a:lnTo>
                <a:lnTo>
                  <a:pt x="1138327" y="2328862"/>
                </a:lnTo>
                <a:lnTo>
                  <a:pt x="1125316" y="2346007"/>
                </a:lnTo>
                <a:lnTo>
                  <a:pt x="1112305" y="2362200"/>
                </a:lnTo>
                <a:lnTo>
                  <a:pt x="1098977" y="2377122"/>
                </a:lnTo>
                <a:lnTo>
                  <a:pt x="1085966" y="2391410"/>
                </a:lnTo>
                <a:lnTo>
                  <a:pt x="1072638" y="2404745"/>
                </a:lnTo>
                <a:lnTo>
                  <a:pt x="1059627" y="2417445"/>
                </a:lnTo>
                <a:lnTo>
                  <a:pt x="1045981" y="2429192"/>
                </a:lnTo>
                <a:lnTo>
                  <a:pt x="1032653" y="2439352"/>
                </a:lnTo>
                <a:lnTo>
                  <a:pt x="1019325" y="2449195"/>
                </a:lnTo>
                <a:lnTo>
                  <a:pt x="1012343" y="2453322"/>
                </a:lnTo>
                <a:lnTo>
                  <a:pt x="1005679" y="2457450"/>
                </a:lnTo>
                <a:lnTo>
                  <a:pt x="998698" y="2460942"/>
                </a:lnTo>
                <a:lnTo>
                  <a:pt x="992034" y="2464752"/>
                </a:lnTo>
                <a:lnTo>
                  <a:pt x="985370" y="2467927"/>
                </a:lnTo>
                <a:lnTo>
                  <a:pt x="978388" y="2471102"/>
                </a:lnTo>
                <a:lnTo>
                  <a:pt x="971407" y="2473642"/>
                </a:lnTo>
                <a:lnTo>
                  <a:pt x="965060" y="2475865"/>
                </a:lnTo>
                <a:lnTo>
                  <a:pt x="958078" y="2477770"/>
                </a:lnTo>
                <a:lnTo>
                  <a:pt x="951097" y="2479992"/>
                </a:lnTo>
                <a:lnTo>
                  <a:pt x="944750" y="2481262"/>
                </a:lnTo>
                <a:lnTo>
                  <a:pt x="937769" y="2482532"/>
                </a:lnTo>
                <a:lnTo>
                  <a:pt x="930787" y="2483802"/>
                </a:lnTo>
                <a:lnTo>
                  <a:pt x="924440" y="2484120"/>
                </a:lnTo>
                <a:lnTo>
                  <a:pt x="917459" y="2484437"/>
                </a:lnTo>
                <a:lnTo>
                  <a:pt x="910478" y="2484437"/>
                </a:lnTo>
                <a:lnTo>
                  <a:pt x="903813" y="2484120"/>
                </a:lnTo>
                <a:lnTo>
                  <a:pt x="897149" y="2483167"/>
                </a:lnTo>
                <a:lnTo>
                  <a:pt x="890168" y="2482532"/>
                </a:lnTo>
                <a:lnTo>
                  <a:pt x="883504" y="2480945"/>
                </a:lnTo>
                <a:lnTo>
                  <a:pt x="872714" y="2478405"/>
                </a:lnTo>
                <a:lnTo>
                  <a:pt x="862559" y="2474912"/>
                </a:lnTo>
                <a:lnTo>
                  <a:pt x="852722" y="2471102"/>
                </a:lnTo>
                <a:lnTo>
                  <a:pt x="843202" y="2466022"/>
                </a:lnTo>
                <a:lnTo>
                  <a:pt x="833682" y="2460307"/>
                </a:lnTo>
                <a:lnTo>
                  <a:pt x="824796" y="2453957"/>
                </a:lnTo>
                <a:lnTo>
                  <a:pt x="815911" y="2447290"/>
                </a:lnTo>
                <a:lnTo>
                  <a:pt x="807977" y="2439352"/>
                </a:lnTo>
                <a:lnTo>
                  <a:pt x="799726" y="2431097"/>
                </a:lnTo>
                <a:lnTo>
                  <a:pt x="792110" y="2422207"/>
                </a:lnTo>
                <a:lnTo>
                  <a:pt x="784494" y="2412682"/>
                </a:lnTo>
                <a:lnTo>
                  <a:pt x="777513" y="2402205"/>
                </a:lnTo>
                <a:lnTo>
                  <a:pt x="770531" y="2391410"/>
                </a:lnTo>
                <a:lnTo>
                  <a:pt x="764184" y="2380297"/>
                </a:lnTo>
                <a:lnTo>
                  <a:pt x="757520" y="2368550"/>
                </a:lnTo>
                <a:lnTo>
                  <a:pt x="751808" y="2355850"/>
                </a:lnTo>
                <a:lnTo>
                  <a:pt x="746096" y="2342515"/>
                </a:lnTo>
                <a:lnTo>
                  <a:pt x="740701" y="2329180"/>
                </a:lnTo>
                <a:lnTo>
                  <a:pt x="735624" y="2314892"/>
                </a:lnTo>
                <a:lnTo>
                  <a:pt x="730864" y="2300287"/>
                </a:lnTo>
                <a:lnTo>
                  <a:pt x="726104" y="2285365"/>
                </a:lnTo>
                <a:lnTo>
                  <a:pt x="721978" y="2269490"/>
                </a:lnTo>
                <a:lnTo>
                  <a:pt x="718170" y="2253615"/>
                </a:lnTo>
                <a:lnTo>
                  <a:pt x="714362" y="2237105"/>
                </a:lnTo>
                <a:lnTo>
                  <a:pt x="710871" y="2219960"/>
                </a:lnTo>
                <a:lnTo>
                  <a:pt x="707698" y="2202815"/>
                </a:lnTo>
                <a:lnTo>
                  <a:pt x="704525" y="2185035"/>
                </a:lnTo>
                <a:lnTo>
                  <a:pt x="701986" y="2166620"/>
                </a:lnTo>
                <a:lnTo>
                  <a:pt x="699765" y="2148205"/>
                </a:lnTo>
                <a:lnTo>
                  <a:pt x="697226" y="2128837"/>
                </a:lnTo>
                <a:lnTo>
                  <a:pt x="695322" y="2109787"/>
                </a:lnTo>
                <a:lnTo>
                  <a:pt x="693735" y="2090102"/>
                </a:lnTo>
                <a:lnTo>
                  <a:pt x="692466" y="2070100"/>
                </a:lnTo>
                <a:lnTo>
                  <a:pt x="691196" y="2049780"/>
                </a:lnTo>
                <a:lnTo>
                  <a:pt x="689927" y="2029142"/>
                </a:lnTo>
                <a:lnTo>
                  <a:pt x="689723" y="2015447"/>
                </a:lnTo>
                <a:lnTo>
                  <a:pt x="685908" y="2012923"/>
                </a:lnTo>
                <a:lnTo>
                  <a:pt x="667502" y="1999903"/>
                </a:lnTo>
                <a:lnTo>
                  <a:pt x="649414" y="1986884"/>
                </a:lnTo>
                <a:lnTo>
                  <a:pt x="631643" y="1973229"/>
                </a:lnTo>
                <a:lnTo>
                  <a:pt x="614507" y="1958939"/>
                </a:lnTo>
                <a:lnTo>
                  <a:pt x="597371" y="1944966"/>
                </a:lnTo>
                <a:lnTo>
                  <a:pt x="580552" y="1929724"/>
                </a:lnTo>
                <a:lnTo>
                  <a:pt x="564050" y="1914799"/>
                </a:lnTo>
                <a:lnTo>
                  <a:pt x="548501" y="1899239"/>
                </a:lnTo>
                <a:lnTo>
                  <a:pt x="532634" y="1883043"/>
                </a:lnTo>
                <a:lnTo>
                  <a:pt x="517719" y="1866848"/>
                </a:lnTo>
                <a:lnTo>
                  <a:pt x="502852" y="1850389"/>
                </a:lnTo>
                <a:lnTo>
                  <a:pt x="490220" y="1853864"/>
                </a:lnTo>
                <a:lnTo>
                  <a:pt x="465455" y="1859900"/>
                </a:lnTo>
                <a:lnTo>
                  <a:pt x="440690" y="1865300"/>
                </a:lnTo>
                <a:lnTo>
                  <a:pt x="416560" y="1870700"/>
                </a:lnTo>
                <a:lnTo>
                  <a:pt x="392748" y="1875465"/>
                </a:lnTo>
                <a:lnTo>
                  <a:pt x="369253" y="1879277"/>
                </a:lnTo>
                <a:lnTo>
                  <a:pt x="346710" y="1882772"/>
                </a:lnTo>
                <a:lnTo>
                  <a:pt x="324485" y="1885631"/>
                </a:lnTo>
                <a:lnTo>
                  <a:pt x="302578" y="1887537"/>
                </a:lnTo>
                <a:lnTo>
                  <a:pt x="281305" y="1889443"/>
                </a:lnTo>
                <a:lnTo>
                  <a:pt x="260668" y="1890396"/>
                </a:lnTo>
                <a:lnTo>
                  <a:pt x="240665" y="1890713"/>
                </a:lnTo>
                <a:lnTo>
                  <a:pt x="220980" y="1890396"/>
                </a:lnTo>
                <a:lnTo>
                  <a:pt x="202248" y="1889443"/>
                </a:lnTo>
                <a:lnTo>
                  <a:pt x="184150" y="1887537"/>
                </a:lnTo>
                <a:lnTo>
                  <a:pt x="166370" y="1885313"/>
                </a:lnTo>
                <a:lnTo>
                  <a:pt x="149860" y="1882136"/>
                </a:lnTo>
                <a:lnTo>
                  <a:pt x="133668" y="1878324"/>
                </a:lnTo>
                <a:lnTo>
                  <a:pt x="126048" y="1876418"/>
                </a:lnTo>
                <a:lnTo>
                  <a:pt x="118428" y="1874195"/>
                </a:lnTo>
                <a:lnTo>
                  <a:pt x="111125" y="1871336"/>
                </a:lnTo>
                <a:lnTo>
                  <a:pt x="103823" y="1868794"/>
                </a:lnTo>
                <a:lnTo>
                  <a:pt x="96838" y="1865936"/>
                </a:lnTo>
                <a:lnTo>
                  <a:pt x="90170" y="1862759"/>
                </a:lnTo>
                <a:lnTo>
                  <a:pt x="83820" y="1859582"/>
                </a:lnTo>
                <a:lnTo>
                  <a:pt x="77153" y="1856088"/>
                </a:lnTo>
                <a:lnTo>
                  <a:pt x="71438" y="1852276"/>
                </a:lnTo>
                <a:lnTo>
                  <a:pt x="65405" y="1848464"/>
                </a:lnTo>
                <a:lnTo>
                  <a:pt x="60008" y="1844652"/>
                </a:lnTo>
                <a:lnTo>
                  <a:pt x="54293" y="1839887"/>
                </a:lnTo>
                <a:lnTo>
                  <a:pt x="49213" y="1835758"/>
                </a:lnTo>
                <a:lnTo>
                  <a:pt x="44133" y="1830993"/>
                </a:lnTo>
                <a:lnTo>
                  <a:pt x="39688" y="1826228"/>
                </a:lnTo>
                <a:lnTo>
                  <a:pt x="34925" y="1821145"/>
                </a:lnTo>
                <a:lnTo>
                  <a:pt x="30798" y="1815745"/>
                </a:lnTo>
                <a:lnTo>
                  <a:pt x="26353" y="1810345"/>
                </a:lnTo>
                <a:lnTo>
                  <a:pt x="22543" y="1804627"/>
                </a:lnTo>
                <a:lnTo>
                  <a:pt x="19050" y="1798273"/>
                </a:lnTo>
                <a:lnTo>
                  <a:pt x="14288" y="1788744"/>
                </a:lnTo>
                <a:lnTo>
                  <a:pt x="9843" y="1778896"/>
                </a:lnTo>
                <a:lnTo>
                  <a:pt x="6668" y="1768731"/>
                </a:lnTo>
                <a:lnTo>
                  <a:pt x="3810" y="1758566"/>
                </a:lnTo>
                <a:lnTo>
                  <a:pt x="1905" y="1747765"/>
                </a:lnTo>
                <a:lnTo>
                  <a:pt x="318" y="1736647"/>
                </a:lnTo>
                <a:lnTo>
                  <a:pt x="0" y="1725211"/>
                </a:lnTo>
                <a:lnTo>
                  <a:pt x="0" y="1714093"/>
                </a:lnTo>
                <a:lnTo>
                  <a:pt x="1270" y="1702657"/>
                </a:lnTo>
                <a:lnTo>
                  <a:pt x="2540" y="1690904"/>
                </a:lnTo>
                <a:lnTo>
                  <a:pt x="4445" y="1678832"/>
                </a:lnTo>
                <a:lnTo>
                  <a:pt x="7620" y="1666761"/>
                </a:lnTo>
                <a:lnTo>
                  <a:pt x="11113" y="1654690"/>
                </a:lnTo>
                <a:lnTo>
                  <a:pt x="15240" y="1642301"/>
                </a:lnTo>
                <a:lnTo>
                  <a:pt x="20003" y="1629595"/>
                </a:lnTo>
                <a:lnTo>
                  <a:pt x="25400" y="1616570"/>
                </a:lnTo>
                <a:lnTo>
                  <a:pt x="31115" y="1603864"/>
                </a:lnTo>
                <a:lnTo>
                  <a:pt x="38100" y="1590840"/>
                </a:lnTo>
                <a:lnTo>
                  <a:pt x="45085" y="1577180"/>
                </a:lnTo>
                <a:lnTo>
                  <a:pt x="52705" y="1564156"/>
                </a:lnTo>
                <a:lnTo>
                  <a:pt x="60960" y="1550814"/>
                </a:lnTo>
                <a:lnTo>
                  <a:pt x="69850" y="1536837"/>
                </a:lnTo>
                <a:lnTo>
                  <a:pt x="79058" y="1523495"/>
                </a:lnTo>
                <a:lnTo>
                  <a:pt x="88900" y="1509518"/>
                </a:lnTo>
                <a:lnTo>
                  <a:pt x="99060" y="1495859"/>
                </a:lnTo>
                <a:lnTo>
                  <a:pt x="110173" y="1481564"/>
                </a:lnTo>
                <a:lnTo>
                  <a:pt x="121285" y="1467587"/>
                </a:lnTo>
                <a:lnTo>
                  <a:pt x="133350" y="1453610"/>
                </a:lnTo>
                <a:lnTo>
                  <a:pt x="145733" y="1439315"/>
                </a:lnTo>
                <a:lnTo>
                  <a:pt x="158433" y="1425020"/>
                </a:lnTo>
                <a:lnTo>
                  <a:pt x="171450" y="1410725"/>
                </a:lnTo>
                <a:lnTo>
                  <a:pt x="185103" y="1396748"/>
                </a:lnTo>
                <a:lnTo>
                  <a:pt x="199073" y="1382136"/>
                </a:lnTo>
                <a:lnTo>
                  <a:pt x="213678" y="1367841"/>
                </a:lnTo>
                <a:lnTo>
                  <a:pt x="228283" y="1353228"/>
                </a:lnTo>
                <a:lnTo>
                  <a:pt x="243523" y="1338616"/>
                </a:lnTo>
                <a:lnTo>
                  <a:pt x="259080" y="1324321"/>
                </a:lnTo>
                <a:lnTo>
                  <a:pt x="275273" y="1309709"/>
                </a:lnTo>
                <a:lnTo>
                  <a:pt x="278354" y="1306873"/>
                </a:lnTo>
                <a:lnTo>
                  <a:pt x="277177" y="1289217"/>
                </a:lnTo>
                <a:lnTo>
                  <a:pt x="276542" y="1265400"/>
                </a:lnTo>
                <a:lnTo>
                  <a:pt x="276225" y="1241584"/>
                </a:lnTo>
                <a:lnTo>
                  <a:pt x="276542" y="1217132"/>
                </a:lnTo>
                <a:lnTo>
                  <a:pt x="277177" y="1193316"/>
                </a:lnTo>
                <a:lnTo>
                  <a:pt x="278764" y="1169817"/>
                </a:lnTo>
                <a:lnTo>
                  <a:pt x="280668" y="1146000"/>
                </a:lnTo>
                <a:lnTo>
                  <a:pt x="283524" y="1123136"/>
                </a:lnTo>
                <a:lnTo>
                  <a:pt x="286697" y="1099637"/>
                </a:lnTo>
                <a:lnTo>
                  <a:pt x="290823" y="1076456"/>
                </a:lnTo>
                <a:lnTo>
                  <a:pt x="294948" y="1053909"/>
                </a:lnTo>
                <a:lnTo>
                  <a:pt x="300025" y="1031045"/>
                </a:lnTo>
                <a:lnTo>
                  <a:pt x="305420" y="1008817"/>
                </a:lnTo>
                <a:lnTo>
                  <a:pt x="311449" y="986588"/>
                </a:lnTo>
                <a:lnTo>
                  <a:pt x="318114" y="964677"/>
                </a:lnTo>
                <a:lnTo>
                  <a:pt x="321267" y="954459"/>
                </a:lnTo>
                <a:lnTo>
                  <a:pt x="311816" y="945006"/>
                </a:lnTo>
                <a:lnTo>
                  <a:pt x="298479" y="930715"/>
                </a:lnTo>
                <a:lnTo>
                  <a:pt x="285459" y="916107"/>
                </a:lnTo>
                <a:lnTo>
                  <a:pt x="272757" y="901815"/>
                </a:lnTo>
                <a:lnTo>
                  <a:pt x="260373" y="887524"/>
                </a:lnTo>
                <a:lnTo>
                  <a:pt x="248306" y="873868"/>
                </a:lnTo>
                <a:lnTo>
                  <a:pt x="236874" y="859577"/>
                </a:lnTo>
                <a:lnTo>
                  <a:pt x="226077" y="845604"/>
                </a:lnTo>
                <a:lnTo>
                  <a:pt x="215915" y="831948"/>
                </a:lnTo>
                <a:lnTo>
                  <a:pt x="206071" y="817974"/>
                </a:lnTo>
                <a:lnTo>
                  <a:pt x="196544" y="804318"/>
                </a:lnTo>
                <a:lnTo>
                  <a:pt x="191046" y="795873"/>
                </a:lnTo>
                <a:lnTo>
                  <a:pt x="188135" y="796289"/>
                </a:lnTo>
                <a:lnTo>
                  <a:pt x="181777" y="796925"/>
                </a:lnTo>
                <a:lnTo>
                  <a:pt x="175419" y="796925"/>
                </a:lnTo>
                <a:lnTo>
                  <a:pt x="169060" y="796925"/>
                </a:lnTo>
                <a:lnTo>
                  <a:pt x="162385" y="796289"/>
                </a:lnTo>
                <a:lnTo>
                  <a:pt x="156344" y="795336"/>
                </a:lnTo>
                <a:lnTo>
                  <a:pt x="150304" y="794382"/>
                </a:lnTo>
                <a:lnTo>
                  <a:pt x="143946" y="793110"/>
                </a:lnTo>
                <a:lnTo>
                  <a:pt x="137906" y="791203"/>
                </a:lnTo>
                <a:lnTo>
                  <a:pt x="132184" y="789295"/>
                </a:lnTo>
                <a:lnTo>
                  <a:pt x="126462" y="787070"/>
                </a:lnTo>
                <a:lnTo>
                  <a:pt x="120422" y="784845"/>
                </a:lnTo>
                <a:lnTo>
                  <a:pt x="115017" y="781666"/>
                </a:lnTo>
                <a:lnTo>
                  <a:pt x="110249" y="778805"/>
                </a:lnTo>
                <a:lnTo>
                  <a:pt x="104845" y="775626"/>
                </a:lnTo>
                <a:lnTo>
                  <a:pt x="99758" y="772129"/>
                </a:lnTo>
                <a:lnTo>
                  <a:pt x="94990" y="768314"/>
                </a:lnTo>
                <a:lnTo>
                  <a:pt x="90539" y="764181"/>
                </a:lnTo>
                <a:lnTo>
                  <a:pt x="86406" y="760049"/>
                </a:lnTo>
                <a:lnTo>
                  <a:pt x="81956" y="755916"/>
                </a:lnTo>
                <a:lnTo>
                  <a:pt x="77823" y="751147"/>
                </a:lnTo>
                <a:lnTo>
                  <a:pt x="74326" y="746379"/>
                </a:lnTo>
                <a:lnTo>
                  <a:pt x="70829" y="741292"/>
                </a:lnTo>
                <a:lnTo>
                  <a:pt x="67332" y="736206"/>
                </a:lnTo>
                <a:lnTo>
                  <a:pt x="64471" y="730802"/>
                </a:lnTo>
                <a:lnTo>
                  <a:pt x="61610" y="725397"/>
                </a:lnTo>
                <a:lnTo>
                  <a:pt x="59067" y="719993"/>
                </a:lnTo>
                <a:lnTo>
                  <a:pt x="56524" y="714271"/>
                </a:lnTo>
                <a:lnTo>
                  <a:pt x="54616" y="708549"/>
                </a:lnTo>
                <a:lnTo>
                  <a:pt x="53345" y="702509"/>
                </a:lnTo>
                <a:lnTo>
                  <a:pt x="51755" y="696151"/>
                </a:lnTo>
                <a:lnTo>
                  <a:pt x="50484" y="690111"/>
                </a:lnTo>
                <a:lnTo>
                  <a:pt x="49848" y="683752"/>
                </a:lnTo>
                <a:lnTo>
                  <a:pt x="49212" y="677394"/>
                </a:lnTo>
                <a:lnTo>
                  <a:pt x="49212" y="670719"/>
                </a:lnTo>
                <a:lnTo>
                  <a:pt x="49212" y="664361"/>
                </a:lnTo>
                <a:lnTo>
                  <a:pt x="49848" y="657685"/>
                </a:lnTo>
                <a:lnTo>
                  <a:pt x="50484" y="651645"/>
                </a:lnTo>
                <a:lnTo>
                  <a:pt x="51755" y="645287"/>
                </a:lnTo>
                <a:lnTo>
                  <a:pt x="53345" y="639246"/>
                </a:lnTo>
                <a:lnTo>
                  <a:pt x="54616" y="633206"/>
                </a:lnTo>
                <a:lnTo>
                  <a:pt x="56524" y="627484"/>
                </a:lnTo>
                <a:lnTo>
                  <a:pt x="59067" y="621444"/>
                </a:lnTo>
                <a:lnTo>
                  <a:pt x="61610" y="616040"/>
                </a:lnTo>
                <a:lnTo>
                  <a:pt x="64471" y="610635"/>
                </a:lnTo>
                <a:lnTo>
                  <a:pt x="67332" y="605549"/>
                </a:lnTo>
                <a:lnTo>
                  <a:pt x="70829" y="600463"/>
                </a:lnTo>
                <a:lnTo>
                  <a:pt x="74326" y="595376"/>
                </a:lnTo>
                <a:lnTo>
                  <a:pt x="77823" y="590290"/>
                </a:lnTo>
                <a:lnTo>
                  <a:pt x="81956" y="585839"/>
                </a:lnTo>
                <a:lnTo>
                  <a:pt x="86406" y="581389"/>
                </a:lnTo>
                <a:lnTo>
                  <a:pt x="90539" y="577256"/>
                </a:lnTo>
                <a:lnTo>
                  <a:pt x="94990" y="573441"/>
                </a:lnTo>
                <a:lnTo>
                  <a:pt x="99758" y="569626"/>
                </a:lnTo>
                <a:lnTo>
                  <a:pt x="104845" y="566129"/>
                </a:lnTo>
                <a:lnTo>
                  <a:pt x="110249" y="562632"/>
                </a:lnTo>
                <a:lnTo>
                  <a:pt x="115017" y="560089"/>
                </a:lnTo>
                <a:lnTo>
                  <a:pt x="120422" y="556910"/>
                </a:lnTo>
                <a:lnTo>
                  <a:pt x="126462" y="554685"/>
                </a:lnTo>
                <a:lnTo>
                  <a:pt x="132184" y="552142"/>
                </a:lnTo>
                <a:lnTo>
                  <a:pt x="137906" y="550234"/>
                </a:lnTo>
                <a:lnTo>
                  <a:pt x="143255" y="548545"/>
                </a:lnTo>
                <a:lnTo>
                  <a:pt x="146053" y="542949"/>
                </a:lnTo>
                <a:lnTo>
                  <a:pt x="149546" y="536915"/>
                </a:lnTo>
                <a:lnTo>
                  <a:pt x="153357" y="531198"/>
                </a:lnTo>
                <a:lnTo>
                  <a:pt x="157485" y="525799"/>
                </a:lnTo>
                <a:lnTo>
                  <a:pt x="161613" y="520400"/>
                </a:lnTo>
                <a:lnTo>
                  <a:pt x="166059" y="515637"/>
                </a:lnTo>
                <a:lnTo>
                  <a:pt x="171140" y="510555"/>
                </a:lnTo>
                <a:lnTo>
                  <a:pt x="175903" y="505792"/>
                </a:lnTo>
                <a:lnTo>
                  <a:pt x="181302" y="501345"/>
                </a:lnTo>
                <a:lnTo>
                  <a:pt x="186700" y="497217"/>
                </a:lnTo>
                <a:lnTo>
                  <a:pt x="192416" y="492771"/>
                </a:lnTo>
                <a:lnTo>
                  <a:pt x="198132" y="488960"/>
                </a:lnTo>
                <a:lnTo>
                  <a:pt x="204166" y="485466"/>
                </a:lnTo>
                <a:lnTo>
                  <a:pt x="210517" y="481973"/>
                </a:lnTo>
                <a:lnTo>
                  <a:pt x="216868" y="478480"/>
                </a:lnTo>
                <a:lnTo>
                  <a:pt x="223854" y="475621"/>
                </a:lnTo>
                <a:lnTo>
                  <a:pt x="230840" y="472446"/>
                </a:lnTo>
                <a:lnTo>
                  <a:pt x="238144" y="469905"/>
                </a:lnTo>
                <a:lnTo>
                  <a:pt x="245448" y="467364"/>
                </a:lnTo>
                <a:lnTo>
                  <a:pt x="252751" y="465141"/>
                </a:lnTo>
                <a:lnTo>
                  <a:pt x="260373" y="462918"/>
                </a:lnTo>
                <a:lnTo>
                  <a:pt x="276568" y="459107"/>
                </a:lnTo>
                <a:lnTo>
                  <a:pt x="293398" y="455931"/>
                </a:lnTo>
                <a:lnTo>
                  <a:pt x="310864" y="453708"/>
                </a:lnTo>
                <a:lnTo>
                  <a:pt x="329282" y="452120"/>
                </a:lnTo>
                <a:lnTo>
                  <a:pt x="348017" y="450850"/>
                </a:lnTo>
                <a:lnTo>
                  <a:pt x="367071" y="450850"/>
                </a:lnTo>
                <a:lnTo>
                  <a:pt x="387712" y="450850"/>
                </a:lnTo>
                <a:lnTo>
                  <a:pt x="408035" y="452120"/>
                </a:lnTo>
                <a:lnTo>
                  <a:pt x="429629" y="453708"/>
                </a:lnTo>
                <a:lnTo>
                  <a:pt x="450905" y="455931"/>
                </a:lnTo>
                <a:lnTo>
                  <a:pt x="473769" y="458790"/>
                </a:lnTo>
                <a:lnTo>
                  <a:pt x="496315" y="461965"/>
                </a:lnTo>
                <a:lnTo>
                  <a:pt x="519814" y="466412"/>
                </a:lnTo>
                <a:lnTo>
                  <a:pt x="543631" y="470858"/>
                </a:lnTo>
                <a:lnTo>
                  <a:pt x="567447" y="475939"/>
                </a:lnTo>
                <a:lnTo>
                  <a:pt x="592216" y="481655"/>
                </a:lnTo>
                <a:lnTo>
                  <a:pt x="616985" y="488007"/>
                </a:lnTo>
                <a:lnTo>
                  <a:pt x="642390" y="494359"/>
                </a:lnTo>
                <a:lnTo>
                  <a:pt x="649347" y="496334"/>
                </a:lnTo>
                <a:lnTo>
                  <a:pt x="649414" y="496284"/>
                </a:lnTo>
                <a:lnTo>
                  <a:pt x="667502" y="482629"/>
                </a:lnTo>
                <a:lnTo>
                  <a:pt x="685908" y="469927"/>
                </a:lnTo>
                <a:lnTo>
                  <a:pt x="704631" y="457543"/>
                </a:lnTo>
                <a:lnTo>
                  <a:pt x="723671" y="445793"/>
                </a:lnTo>
                <a:lnTo>
                  <a:pt x="742711" y="434361"/>
                </a:lnTo>
                <a:lnTo>
                  <a:pt x="762386" y="423564"/>
                </a:lnTo>
                <a:lnTo>
                  <a:pt x="782378" y="413085"/>
                </a:lnTo>
                <a:lnTo>
                  <a:pt x="802688" y="402606"/>
                </a:lnTo>
                <a:lnTo>
                  <a:pt x="822997" y="393397"/>
                </a:lnTo>
                <a:lnTo>
                  <a:pt x="843942" y="384188"/>
                </a:lnTo>
                <a:lnTo>
                  <a:pt x="864886" y="375931"/>
                </a:lnTo>
                <a:lnTo>
                  <a:pt x="875299" y="371888"/>
                </a:lnTo>
                <a:lnTo>
                  <a:pt x="876926" y="355600"/>
                </a:lnTo>
                <a:lnTo>
                  <a:pt x="879146" y="336550"/>
                </a:lnTo>
                <a:lnTo>
                  <a:pt x="881366" y="317818"/>
                </a:lnTo>
                <a:lnTo>
                  <a:pt x="884221" y="299720"/>
                </a:lnTo>
                <a:lnTo>
                  <a:pt x="887076" y="281622"/>
                </a:lnTo>
                <a:lnTo>
                  <a:pt x="890247" y="264478"/>
                </a:lnTo>
                <a:lnTo>
                  <a:pt x="893736" y="247650"/>
                </a:lnTo>
                <a:lnTo>
                  <a:pt x="897542" y="231140"/>
                </a:lnTo>
                <a:lnTo>
                  <a:pt x="901349" y="214948"/>
                </a:lnTo>
                <a:lnTo>
                  <a:pt x="906106" y="199390"/>
                </a:lnTo>
                <a:lnTo>
                  <a:pt x="910229" y="184150"/>
                </a:lnTo>
                <a:lnTo>
                  <a:pt x="915304" y="169545"/>
                </a:lnTo>
                <a:lnTo>
                  <a:pt x="920379" y="155257"/>
                </a:lnTo>
                <a:lnTo>
                  <a:pt x="925454" y="141922"/>
                </a:lnTo>
                <a:lnTo>
                  <a:pt x="931480" y="128905"/>
                </a:lnTo>
                <a:lnTo>
                  <a:pt x="937507" y="116523"/>
                </a:lnTo>
                <a:lnTo>
                  <a:pt x="943533" y="104140"/>
                </a:lnTo>
                <a:lnTo>
                  <a:pt x="950194" y="93028"/>
                </a:lnTo>
                <a:lnTo>
                  <a:pt x="957172" y="82233"/>
                </a:lnTo>
                <a:lnTo>
                  <a:pt x="963833" y="71755"/>
                </a:lnTo>
                <a:lnTo>
                  <a:pt x="971762" y="62230"/>
                </a:lnTo>
                <a:lnTo>
                  <a:pt x="979374" y="53340"/>
                </a:lnTo>
                <a:lnTo>
                  <a:pt x="987304" y="45403"/>
                </a:lnTo>
                <a:lnTo>
                  <a:pt x="995868" y="37783"/>
                </a:lnTo>
                <a:lnTo>
                  <a:pt x="1004431" y="30797"/>
                </a:lnTo>
                <a:lnTo>
                  <a:pt x="1013630" y="24130"/>
                </a:lnTo>
                <a:lnTo>
                  <a:pt x="1022828" y="18733"/>
                </a:lnTo>
                <a:lnTo>
                  <a:pt x="1032343" y="13970"/>
                </a:lnTo>
                <a:lnTo>
                  <a:pt x="1042176" y="9525"/>
                </a:lnTo>
                <a:lnTo>
                  <a:pt x="1052325" y="6033"/>
                </a:lnTo>
                <a:lnTo>
                  <a:pt x="1063109" y="3493"/>
                </a:lnTo>
                <a:lnTo>
                  <a:pt x="1069453" y="2223"/>
                </a:lnTo>
                <a:lnTo>
                  <a:pt x="1076431" y="1270"/>
                </a:lnTo>
                <a:lnTo>
                  <a:pt x="1083409" y="318"/>
                </a:lnTo>
                <a:lnTo>
                  <a:pt x="1090069" y="0"/>
                </a:lnTo>
                <a:close/>
              </a:path>
            </a:pathLst>
          </a:custGeom>
          <a:solidFill>
            <a:srgbClr val="01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500">
              <a:solidFill>
                <a:srgbClr val="00B0F0"/>
              </a:solidFill>
            </a:endParaRPr>
          </a:p>
        </p:txBody>
      </p:sp>
      <p:sp>
        <p:nvSpPr>
          <p:cNvPr id="49" name="KSO_Shape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7353542" y="2080392"/>
            <a:ext cx="1012768" cy="101276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rgbClr val="01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500">
              <a:solidFill>
                <a:srgbClr val="00B0F0"/>
              </a:solidFill>
            </a:endParaRPr>
          </a:p>
        </p:txBody>
      </p:sp>
      <p:sp>
        <p:nvSpPr>
          <p:cNvPr id="50" name="KSO_Shape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661467" y="2247745"/>
            <a:ext cx="621818" cy="621818"/>
          </a:xfrm>
          <a:custGeom>
            <a:avLst/>
            <a:gdLst>
              <a:gd name="T0" fmla="*/ 1619048 w 3279"/>
              <a:gd name="T1" fmla="*/ 0 h 3280"/>
              <a:gd name="T2" fmla="*/ 179955 w 3279"/>
              <a:gd name="T3" fmla="*/ 0 h 3280"/>
              <a:gd name="T4" fmla="*/ 0 w 3279"/>
              <a:gd name="T5" fmla="*/ 180040 h 3280"/>
              <a:gd name="T6" fmla="*/ 0 w 3279"/>
              <a:gd name="T7" fmla="*/ 1620357 h 3280"/>
              <a:gd name="T8" fmla="*/ 179955 w 3279"/>
              <a:gd name="T9" fmla="*/ 1800397 h 3280"/>
              <a:gd name="T10" fmla="*/ 1619048 w 3279"/>
              <a:gd name="T11" fmla="*/ 1800397 h 3280"/>
              <a:gd name="T12" fmla="*/ 1799003 w 3279"/>
              <a:gd name="T13" fmla="*/ 1620357 h 3280"/>
              <a:gd name="T14" fmla="*/ 1799003 w 3279"/>
              <a:gd name="T15" fmla="*/ 180040 h 3280"/>
              <a:gd name="T16" fmla="*/ 1619048 w 3279"/>
              <a:gd name="T17" fmla="*/ 0 h 3280"/>
              <a:gd name="T18" fmla="*/ 1690920 w 3279"/>
              <a:gd name="T19" fmla="*/ 1512224 h 3280"/>
              <a:gd name="T20" fmla="*/ 1511514 w 3279"/>
              <a:gd name="T21" fmla="*/ 1692263 h 3280"/>
              <a:gd name="T22" fmla="*/ 287489 w 3279"/>
              <a:gd name="T23" fmla="*/ 1692263 h 3280"/>
              <a:gd name="T24" fmla="*/ 108083 w 3279"/>
              <a:gd name="T25" fmla="*/ 1512224 h 3280"/>
              <a:gd name="T26" fmla="*/ 108083 w 3279"/>
              <a:gd name="T27" fmla="*/ 720159 h 3280"/>
              <a:gd name="T28" fmla="*/ 179955 w 3279"/>
              <a:gd name="T29" fmla="*/ 720159 h 3280"/>
              <a:gd name="T30" fmla="*/ 179955 w 3279"/>
              <a:gd name="T31" fmla="*/ 108134 h 3280"/>
              <a:gd name="T32" fmla="*/ 251828 w 3279"/>
              <a:gd name="T33" fmla="*/ 108134 h 3280"/>
              <a:gd name="T34" fmla="*/ 251828 w 3279"/>
              <a:gd name="T35" fmla="*/ 720159 h 3280"/>
              <a:gd name="T36" fmla="*/ 323700 w 3279"/>
              <a:gd name="T37" fmla="*/ 720159 h 3280"/>
              <a:gd name="T38" fmla="*/ 323700 w 3279"/>
              <a:gd name="T39" fmla="*/ 108134 h 3280"/>
              <a:gd name="T40" fmla="*/ 395572 w 3279"/>
              <a:gd name="T41" fmla="*/ 108134 h 3280"/>
              <a:gd name="T42" fmla="*/ 395572 w 3279"/>
              <a:gd name="T43" fmla="*/ 648802 h 3280"/>
              <a:gd name="T44" fmla="*/ 467445 w 3279"/>
              <a:gd name="T45" fmla="*/ 572504 h 3280"/>
              <a:gd name="T46" fmla="*/ 467445 w 3279"/>
              <a:gd name="T47" fmla="*/ 108134 h 3280"/>
              <a:gd name="T48" fmla="*/ 539865 w 3279"/>
              <a:gd name="T49" fmla="*/ 108134 h 3280"/>
              <a:gd name="T50" fmla="*/ 539865 w 3279"/>
              <a:gd name="T51" fmla="*/ 515419 h 3280"/>
              <a:gd name="T52" fmla="*/ 914589 w 3279"/>
              <a:gd name="T53" fmla="*/ 398503 h 3280"/>
              <a:gd name="T54" fmla="*/ 1484081 w 3279"/>
              <a:gd name="T55" fmla="*/ 720159 h 3280"/>
              <a:gd name="T56" fmla="*/ 1690920 w 3279"/>
              <a:gd name="T57" fmla="*/ 720159 h 3280"/>
              <a:gd name="T58" fmla="*/ 1690920 w 3279"/>
              <a:gd name="T59" fmla="*/ 1512224 h 3280"/>
              <a:gd name="T60" fmla="*/ 1690920 w 3279"/>
              <a:gd name="T61" fmla="*/ 288173 h 3280"/>
              <a:gd name="T62" fmla="*/ 1583386 w 3279"/>
              <a:gd name="T63" fmla="*/ 396307 h 3280"/>
              <a:gd name="T64" fmla="*/ 1394104 w 3279"/>
              <a:gd name="T65" fmla="*/ 396307 h 3280"/>
              <a:gd name="T66" fmla="*/ 1286021 w 3279"/>
              <a:gd name="T67" fmla="*/ 288173 h 3280"/>
              <a:gd name="T68" fmla="*/ 1286021 w 3279"/>
              <a:gd name="T69" fmla="*/ 216267 h 3280"/>
              <a:gd name="T70" fmla="*/ 1394104 w 3279"/>
              <a:gd name="T71" fmla="*/ 108134 h 3280"/>
              <a:gd name="T72" fmla="*/ 1583386 w 3279"/>
              <a:gd name="T73" fmla="*/ 108134 h 3280"/>
              <a:gd name="T74" fmla="*/ 1690920 w 3279"/>
              <a:gd name="T75" fmla="*/ 216267 h 3280"/>
              <a:gd name="T76" fmla="*/ 1690920 w 3279"/>
              <a:gd name="T77" fmla="*/ 288173 h 3280"/>
              <a:gd name="T78" fmla="*/ 910200 w 3279"/>
              <a:gd name="T79" fmla="*/ 777793 h 3280"/>
              <a:gd name="T80" fmla="*/ 626003 w 3279"/>
              <a:gd name="T81" fmla="*/ 1062124 h 3280"/>
              <a:gd name="T82" fmla="*/ 910200 w 3279"/>
              <a:gd name="T83" fmla="*/ 1346455 h 3280"/>
              <a:gd name="T84" fmla="*/ 1194398 w 3279"/>
              <a:gd name="T85" fmla="*/ 1062124 h 3280"/>
              <a:gd name="T86" fmla="*/ 910200 w 3279"/>
              <a:gd name="T87" fmla="*/ 777793 h 3280"/>
              <a:gd name="T88" fmla="*/ 910200 w 3279"/>
              <a:gd name="T89" fmla="*/ 529141 h 3280"/>
              <a:gd name="T90" fmla="*/ 385148 w 3279"/>
              <a:gd name="T91" fmla="*/ 1054989 h 3280"/>
              <a:gd name="T92" fmla="*/ 910200 w 3279"/>
              <a:gd name="T93" fmla="*/ 1580836 h 3280"/>
              <a:gd name="T94" fmla="*/ 1435801 w 3279"/>
              <a:gd name="T95" fmla="*/ 1054989 h 3280"/>
              <a:gd name="T96" fmla="*/ 910200 w 3279"/>
              <a:gd name="T97" fmla="*/ 529141 h 3280"/>
              <a:gd name="T98" fmla="*/ 910200 w 3279"/>
              <a:gd name="T99" fmla="*/ 1450747 h 3280"/>
              <a:gd name="T100" fmla="*/ 514628 w 3279"/>
              <a:gd name="T101" fmla="*/ 1054989 h 3280"/>
              <a:gd name="T102" fmla="*/ 910200 w 3279"/>
              <a:gd name="T103" fmla="*/ 659231 h 3280"/>
              <a:gd name="T104" fmla="*/ 1305772 w 3279"/>
              <a:gd name="T105" fmla="*/ 1054989 h 3280"/>
              <a:gd name="T106" fmla="*/ 910200 w 3279"/>
              <a:gd name="T107" fmla="*/ 1450747 h 328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279" h="3280">
                <a:moveTo>
                  <a:pt x="2951" y="0"/>
                </a:moveTo>
                <a:cubicBezTo>
                  <a:pt x="328" y="0"/>
                  <a:pt x="328" y="0"/>
                  <a:pt x="328" y="0"/>
                </a:cubicBezTo>
                <a:cubicBezTo>
                  <a:pt x="146" y="0"/>
                  <a:pt x="0" y="147"/>
                  <a:pt x="0" y="328"/>
                </a:cubicBezTo>
                <a:cubicBezTo>
                  <a:pt x="0" y="2952"/>
                  <a:pt x="0" y="2952"/>
                  <a:pt x="0" y="2952"/>
                </a:cubicBezTo>
                <a:cubicBezTo>
                  <a:pt x="0" y="3133"/>
                  <a:pt x="146" y="3280"/>
                  <a:pt x="328" y="3280"/>
                </a:cubicBezTo>
                <a:cubicBezTo>
                  <a:pt x="2951" y="3280"/>
                  <a:pt x="2951" y="3280"/>
                  <a:pt x="2951" y="3280"/>
                </a:cubicBezTo>
                <a:cubicBezTo>
                  <a:pt x="3133" y="3280"/>
                  <a:pt x="3279" y="3133"/>
                  <a:pt x="3279" y="2952"/>
                </a:cubicBezTo>
                <a:cubicBezTo>
                  <a:pt x="3279" y="328"/>
                  <a:pt x="3279" y="328"/>
                  <a:pt x="3279" y="328"/>
                </a:cubicBezTo>
                <a:cubicBezTo>
                  <a:pt x="3279" y="147"/>
                  <a:pt x="3133" y="0"/>
                  <a:pt x="2951" y="0"/>
                </a:cubicBezTo>
                <a:close/>
                <a:moveTo>
                  <a:pt x="3082" y="2755"/>
                </a:moveTo>
                <a:cubicBezTo>
                  <a:pt x="3082" y="2936"/>
                  <a:pt x="2936" y="3083"/>
                  <a:pt x="2755" y="3083"/>
                </a:cubicBezTo>
                <a:cubicBezTo>
                  <a:pt x="524" y="3083"/>
                  <a:pt x="524" y="3083"/>
                  <a:pt x="524" y="3083"/>
                </a:cubicBezTo>
                <a:cubicBezTo>
                  <a:pt x="343" y="3083"/>
                  <a:pt x="197" y="2936"/>
                  <a:pt x="197" y="2755"/>
                </a:cubicBezTo>
                <a:cubicBezTo>
                  <a:pt x="197" y="1312"/>
                  <a:pt x="197" y="1312"/>
                  <a:pt x="197" y="1312"/>
                </a:cubicBezTo>
                <a:cubicBezTo>
                  <a:pt x="328" y="1312"/>
                  <a:pt x="328" y="1312"/>
                  <a:pt x="328" y="1312"/>
                </a:cubicBezTo>
                <a:cubicBezTo>
                  <a:pt x="328" y="197"/>
                  <a:pt x="328" y="197"/>
                  <a:pt x="328" y="197"/>
                </a:cubicBezTo>
                <a:cubicBezTo>
                  <a:pt x="459" y="197"/>
                  <a:pt x="459" y="197"/>
                  <a:pt x="459" y="197"/>
                </a:cubicBezTo>
                <a:cubicBezTo>
                  <a:pt x="459" y="1312"/>
                  <a:pt x="459" y="1312"/>
                  <a:pt x="459" y="1312"/>
                </a:cubicBezTo>
                <a:cubicBezTo>
                  <a:pt x="590" y="1312"/>
                  <a:pt x="590" y="1312"/>
                  <a:pt x="590" y="1312"/>
                </a:cubicBezTo>
                <a:cubicBezTo>
                  <a:pt x="590" y="197"/>
                  <a:pt x="590" y="197"/>
                  <a:pt x="590" y="197"/>
                </a:cubicBezTo>
                <a:cubicBezTo>
                  <a:pt x="721" y="197"/>
                  <a:pt x="721" y="197"/>
                  <a:pt x="721" y="197"/>
                </a:cubicBezTo>
                <a:cubicBezTo>
                  <a:pt x="721" y="1182"/>
                  <a:pt x="721" y="1182"/>
                  <a:pt x="721" y="1182"/>
                </a:cubicBezTo>
                <a:cubicBezTo>
                  <a:pt x="761" y="1133"/>
                  <a:pt x="805" y="1086"/>
                  <a:pt x="852" y="1043"/>
                </a:cubicBezTo>
                <a:cubicBezTo>
                  <a:pt x="852" y="197"/>
                  <a:pt x="852" y="197"/>
                  <a:pt x="852" y="197"/>
                </a:cubicBezTo>
                <a:cubicBezTo>
                  <a:pt x="984" y="197"/>
                  <a:pt x="984" y="197"/>
                  <a:pt x="984" y="197"/>
                </a:cubicBezTo>
                <a:cubicBezTo>
                  <a:pt x="984" y="939"/>
                  <a:pt x="984" y="939"/>
                  <a:pt x="984" y="939"/>
                </a:cubicBezTo>
                <a:cubicBezTo>
                  <a:pt x="1178" y="805"/>
                  <a:pt x="1413" y="726"/>
                  <a:pt x="1667" y="726"/>
                </a:cubicBezTo>
                <a:cubicBezTo>
                  <a:pt x="2107" y="726"/>
                  <a:pt x="2492" y="961"/>
                  <a:pt x="2705" y="1312"/>
                </a:cubicBezTo>
                <a:cubicBezTo>
                  <a:pt x="3082" y="1312"/>
                  <a:pt x="3082" y="1312"/>
                  <a:pt x="3082" y="1312"/>
                </a:cubicBezTo>
                <a:lnTo>
                  <a:pt x="3082" y="2755"/>
                </a:lnTo>
                <a:close/>
                <a:moveTo>
                  <a:pt x="3082" y="525"/>
                </a:moveTo>
                <a:cubicBezTo>
                  <a:pt x="3082" y="633"/>
                  <a:pt x="2994" y="722"/>
                  <a:pt x="2886" y="722"/>
                </a:cubicBezTo>
                <a:cubicBezTo>
                  <a:pt x="2541" y="722"/>
                  <a:pt x="2541" y="722"/>
                  <a:pt x="2541" y="722"/>
                </a:cubicBezTo>
                <a:cubicBezTo>
                  <a:pt x="2433" y="722"/>
                  <a:pt x="2344" y="633"/>
                  <a:pt x="2344" y="525"/>
                </a:cubicBezTo>
                <a:cubicBezTo>
                  <a:pt x="2344" y="394"/>
                  <a:pt x="2344" y="394"/>
                  <a:pt x="2344" y="394"/>
                </a:cubicBezTo>
                <a:cubicBezTo>
                  <a:pt x="2344" y="285"/>
                  <a:pt x="2433" y="197"/>
                  <a:pt x="2541" y="197"/>
                </a:cubicBezTo>
                <a:cubicBezTo>
                  <a:pt x="2886" y="197"/>
                  <a:pt x="2886" y="197"/>
                  <a:pt x="2886" y="197"/>
                </a:cubicBezTo>
                <a:cubicBezTo>
                  <a:pt x="2994" y="197"/>
                  <a:pt x="3082" y="285"/>
                  <a:pt x="3082" y="394"/>
                </a:cubicBezTo>
                <a:lnTo>
                  <a:pt x="3082" y="525"/>
                </a:lnTo>
                <a:close/>
                <a:moveTo>
                  <a:pt x="1659" y="1417"/>
                </a:moveTo>
                <a:cubicBezTo>
                  <a:pt x="1373" y="1417"/>
                  <a:pt x="1141" y="1649"/>
                  <a:pt x="1141" y="1935"/>
                </a:cubicBezTo>
                <a:cubicBezTo>
                  <a:pt x="1141" y="2221"/>
                  <a:pt x="1373" y="2453"/>
                  <a:pt x="1659" y="2453"/>
                </a:cubicBezTo>
                <a:cubicBezTo>
                  <a:pt x="1945" y="2453"/>
                  <a:pt x="2177" y="2221"/>
                  <a:pt x="2177" y="1935"/>
                </a:cubicBezTo>
                <a:cubicBezTo>
                  <a:pt x="2177" y="1649"/>
                  <a:pt x="1945" y="1417"/>
                  <a:pt x="1659" y="1417"/>
                </a:cubicBezTo>
                <a:close/>
                <a:moveTo>
                  <a:pt x="1659" y="964"/>
                </a:moveTo>
                <a:cubicBezTo>
                  <a:pt x="1130" y="964"/>
                  <a:pt x="702" y="1393"/>
                  <a:pt x="702" y="1922"/>
                </a:cubicBezTo>
                <a:cubicBezTo>
                  <a:pt x="702" y="2451"/>
                  <a:pt x="1130" y="2880"/>
                  <a:pt x="1659" y="2880"/>
                </a:cubicBezTo>
                <a:cubicBezTo>
                  <a:pt x="2188" y="2880"/>
                  <a:pt x="2617" y="2451"/>
                  <a:pt x="2617" y="1922"/>
                </a:cubicBezTo>
                <a:cubicBezTo>
                  <a:pt x="2617" y="1393"/>
                  <a:pt x="2188" y="964"/>
                  <a:pt x="1659" y="964"/>
                </a:cubicBezTo>
                <a:close/>
                <a:moveTo>
                  <a:pt x="1659" y="2643"/>
                </a:moveTo>
                <a:cubicBezTo>
                  <a:pt x="1261" y="2643"/>
                  <a:pt x="938" y="2320"/>
                  <a:pt x="938" y="1922"/>
                </a:cubicBezTo>
                <a:cubicBezTo>
                  <a:pt x="938" y="1524"/>
                  <a:pt x="1261" y="1201"/>
                  <a:pt x="1659" y="1201"/>
                </a:cubicBezTo>
                <a:cubicBezTo>
                  <a:pt x="2057" y="1201"/>
                  <a:pt x="2380" y="1524"/>
                  <a:pt x="2380" y="1922"/>
                </a:cubicBezTo>
                <a:cubicBezTo>
                  <a:pt x="2380" y="2320"/>
                  <a:pt x="2057" y="2643"/>
                  <a:pt x="1659" y="2643"/>
                </a:cubicBezTo>
                <a:close/>
              </a:path>
            </a:pathLst>
          </a:custGeom>
          <a:solidFill>
            <a:srgbClr val="01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500">
              <a:solidFill>
                <a:srgbClr val="00B0F0"/>
              </a:solidFill>
            </a:endParaRPr>
          </a:p>
        </p:txBody>
      </p:sp>
      <p:grpSp>
        <p:nvGrpSpPr>
          <p:cNvPr id="51" name="组合 5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-914400" y="5276423"/>
            <a:ext cx="14859000" cy="1581577"/>
            <a:chOff x="-990600" y="5333969"/>
            <a:chExt cx="14859000" cy="1581577"/>
          </a:xfrm>
        </p:grpSpPr>
        <p:sp>
          <p:nvSpPr>
            <p:cNvPr id="52" name="任意多边形 93"/>
            <p:cNvSpPr/>
            <p:nvPr/>
          </p:nvSpPr>
          <p:spPr>
            <a:xfrm>
              <a:off x="-971550" y="5333969"/>
              <a:ext cx="14839950" cy="419836"/>
            </a:xfrm>
            <a:custGeom>
              <a:avLst/>
              <a:gdLst>
                <a:gd name="connsiteX0" fmla="*/ 0 w 14839950"/>
                <a:gd name="connsiteY0" fmla="*/ 304831 h 419836"/>
                <a:gd name="connsiteX1" fmla="*/ 742950 w 14839950"/>
                <a:gd name="connsiteY1" fmla="*/ 114331 h 419836"/>
                <a:gd name="connsiteX2" fmla="*/ 2209800 w 14839950"/>
                <a:gd name="connsiteY2" fmla="*/ 381031 h 419836"/>
                <a:gd name="connsiteX3" fmla="*/ 3638550 w 14839950"/>
                <a:gd name="connsiteY3" fmla="*/ 133381 h 419836"/>
                <a:gd name="connsiteX4" fmla="*/ 5524500 w 14839950"/>
                <a:gd name="connsiteY4" fmla="*/ 247681 h 419836"/>
                <a:gd name="connsiteX5" fmla="*/ 6553200 w 14839950"/>
                <a:gd name="connsiteY5" fmla="*/ 57181 h 419836"/>
                <a:gd name="connsiteX6" fmla="*/ 7943850 w 14839950"/>
                <a:gd name="connsiteY6" fmla="*/ 419131 h 419836"/>
                <a:gd name="connsiteX7" fmla="*/ 9525000 w 14839950"/>
                <a:gd name="connsiteY7" fmla="*/ 152431 h 419836"/>
                <a:gd name="connsiteX8" fmla="*/ 10934700 w 14839950"/>
                <a:gd name="connsiteY8" fmla="*/ 266731 h 419836"/>
                <a:gd name="connsiteX9" fmla="*/ 12439650 w 14839950"/>
                <a:gd name="connsiteY9" fmla="*/ 31 h 419836"/>
                <a:gd name="connsiteX10" fmla="*/ 13773150 w 14839950"/>
                <a:gd name="connsiteY10" fmla="*/ 247681 h 419836"/>
                <a:gd name="connsiteX11" fmla="*/ 14839950 w 14839950"/>
                <a:gd name="connsiteY11" fmla="*/ 76231 h 41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39950" h="419836">
                  <a:moveTo>
                    <a:pt x="0" y="304831"/>
                  </a:moveTo>
                  <a:cubicBezTo>
                    <a:pt x="187325" y="203231"/>
                    <a:pt x="374650" y="101631"/>
                    <a:pt x="742950" y="114331"/>
                  </a:cubicBezTo>
                  <a:cubicBezTo>
                    <a:pt x="1111250" y="127031"/>
                    <a:pt x="1727200" y="377856"/>
                    <a:pt x="2209800" y="381031"/>
                  </a:cubicBezTo>
                  <a:cubicBezTo>
                    <a:pt x="2692400" y="384206"/>
                    <a:pt x="3086100" y="155606"/>
                    <a:pt x="3638550" y="133381"/>
                  </a:cubicBezTo>
                  <a:cubicBezTo>
                    <a:pt x="4191000" y="111156"/>
                    <a:pt x="5038725" y="260381"/>
                    <a:pt x="5524500" y="247681"/>
                  </a:cubicBezTo>
                  <a:cubicBezTo>
                    <a:pt x="6010275" y="234981"/>
                    <a:pt x="6149975" y="28606"/>
                    <a:pt x="6553200" y="57181"/>
                  </a:cubicBezTo>
                  <a:cubicBezTo>
                    <a:pt x="6956425" y="85756"/>
                    <a:pt x="7448550" y="403256"/>
                    <a:pt x="7943850" y="419131"/>
                  </a:cubicBezTo>
                  <a:cubicBezTo>
                    <a:pt x="8439150" y="435006"/>
                    <a:pt x="9026525" y="177831"/>
                    <a:pt x="9525000" y="152431"/>
                  </a:cubicBezTo>
                  <a:cubicBezTo>
                    <a:pt x="10023475" y="127031"/>
                    <a:pt x="10448925" y="292131"/>
                    <a:pt x="10934700" y="266731"/>
                  </a:cubicBezTo>
                  <a:cubicBezTo>
                    <a:pt x="11420475" y="241331"/>
                    <a:pt x="11966575" y="3206"/>
                    <a:pt x="12439650" y="31"/>
                  </a:cubicBezTo>
                  <a:cubicBezTo>
                    <a:pt x="12912725" y="-3144"/>
                    <a:pt x="13373100" y="234981"/>
                    <a:pt x="13773150" y="247681"/>
                  </a:cubicBezTo>
                  <a:cubicBezTo>
                    <a:pt x="14173200" y="260381"/>
                    <a:pt x="14506575" y="168306"/>
                    <a:pt x="14839950" y="76231"/>
                  </a:cubicBezTo>
                </a:path>
              </a:pathLst>
            </a:custGeom>
            <a:noFill/>
            <a:ln>
              <a:solidFill>
                <a:schemeClr val="bg1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94"/>
            <p:cNvSpPr/>
            <p:nvPr/>
          </p:nvSpPr>
          <p:spPr>
            <a:xfrm>
              <a:off x="-990600" y="5410121"/>
              <a:ext cx="14706600" cy="952739"/>
            </a:xfrm>
            <a:custGeom>
              <a:avLst/>
              <a:gdLst>
                <a:gd name="connsiteX0" fmla="*/ 0 w 14706600"/>
                <a:gd name="connsiteY0" fmla="*/ 876379 h 952739"/>
                <a:gd name="connsiteX1" fmla="*/ 419100 w 14706600"/>
                <a:gd name="connsiteY1" fmla="*/ 838279 h 952739"/>
                <a:gd name="connsiteX2" fmla="*/ 1809750 w 14706600"/>
                <a:gd name="connsiteY2" fmla="*/ 95329 h 952739"/>
                <a:gd name="connsiteX3" fmla="*/ 3676650 w 14706600"/>
                <a:gd name="connsiteY3" fmla="*/ 914479 h 952739"/>
                <a:gd name="connsiteX4" fmla="*/ 5486400 w 14706600"/>
                <a:gd name="connsiteY4" fmla="*/ 79 h 952739"/>
                <a:gd name="connsiteX5" fmla="*/ 7277100 w 14706600"/>
                <a:gd name="connsiteY5" fmla="*/ 857329 h 952739"/>
                <a:gd name="connsiteX6" fmla="*/ 8953500 w 14706600"/>
                <a:gd name="connsiteY6" fmla="*/ 114379 h 952739"/>
                <a:gd name="connsiteX7" fmla="*/ 10972800 w 14706600"/>
                <a:gd name="connsiteY7" fmla="*/ 952579 h 952739"/>
                <a:gd name="connsiteX8" fmla="*/ 12915900 w 14706600"/>
                <a:gd name="connsiteY8" fmla="*/ 190579 h 952739"/>
                <a:gd name="connsiteX9" fmla="*/ 14706600 w 14706600"/>
                <a:gd name="connsiteY9" fmla="*/ 781129 h 95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6600" h="952739">
                  <a:moveTo>
                    <a:pt x="0" y="876379"/>
                  </a:moveTo>
                  <a:cubicBezTo>
                    <a:pt x="58737" y="922416"/>
                    <a:pt x="117475" y="968454"/>
                    <a:pt x="419100" y="838279"/>
                  </a:cubicBezTo>
                  <a:cubicBezTo>
                    <a:pt x="720725" y="708104"/>
                    <a:pt x="1266825" y="82629"/>
                    <a:pt x="1809750" y="95329"/>
                  </a:cubicBezTo>
                  <a:cubicBezTo>
                    <a:pt x="2352675" y="108029"/>
                    <a:pt x="3063875" y="930354"/>
                    <a:pt x="3676650" y="914479"/>
                  </a:cubicBezTo>
                  <a:cubicBezTo>
                    <a:pt x="4289425" y="898604"/>
                    <a:pt x="4886325" y="9604"/>
                    <a:pt x="5486400" y="79"/>
                  </a:cubicBezTo>
                  <a:cubicBezTo>
                    <a:pt x="6086475" y="-9446"/>
                    <a:pt x="6699250" y="838279"/>
                    <a:pt x="7277100" y="857329"/>
                  </a:cubicBezTo>
                  <a:cubicBezTo>
                    <a:pt x="7854950" y="876379"/>
                    <a:pt x="8337550" y="98504"/>
                    <a:pt x="8953500" y="114379"/>
                  </a:cubicBezTo>
                  <a:cubicBezTo>
                    <a:pt x="9569450" y="130254"/>
                    <a:pt x="10312400" y="939879"/>
                    <a:pt x="10972800" y="952579"/>
                  </a:cubicBezTo>
                  <a:cubicBezTo>
                    <a:pt x="11633200" y="965279"/>
                    <a:pt x="12293600" y="219154"/>
                    <a:pt x="12915900" y="190579"/>
                  </a:cubicBezTo>
                  <a:cubicBezTo>
                    <a:pt x="13538200" y="162004"/>
                    <a:pt x="14122400" y="471566"/>
                    <a:pt x="14706600" y="781129"/>
                  </a:cubicBezTo>
                </a:path>
              </a:pathLst>
            </a:custGeom>
            <a:noFill/>
            <a:ln>
              <a:solidFill>
                <a:schemeClr val="bg1">
                  <a:lumMod val="95000"/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95"/>
            <p:cNvSpPr/>
            <p:nvPr/>
          </p:nvSpPr>
          <p:spPr>
            <a:xfrm>
              <a:off x="-666750" y="5580062"/>
              <a:ext cx="14458950" cy="1335484"/>
            </a:xfrm>
            <a:custGeom>
              <a:avLst/>
              <a:gdLst>
                <a:gd name="connsiteX0" fmla="*/ 0 w 14458950"/>
                <a:gd name="connsiteY0" fmla="*/ 1239838 h 1335484"/>
                <a:gd name="connsiteX1" fmla="*/ 2209800 w 14458950"/>
                <a:gd name="connsiteY1" fmla="*/ 115888 h 1335484"/>
                <a:gd name="connsiteX2" fmla="*/ 4552950 w 14458950"/>
                <a:gd name="connsiteY2" fmla="*/ 1316038 h 1335484"/>
                <a:gd name="connsiteX3" fmla="*/ 6934200 w 14458950"/>
                <a:gd name="connsiteY3" fmla="*/ 153988 h 1335484"/>
                <a:gd name="connsiteX4" fmla="*/ 9429750 w 14458950"/>
                <a:gd name="connsiteY4" fmla="*/ 1335088 h 1335484"/>
                <a:gd name="connsiteX5" fmla="*/ 11906250 w 14458950"/>
                <a:gd name="connsiteY5" fmla="*/ 1588 h 1335484"/>
                <a:gd name="connsiteX6" fmla="*/ 13716000 w 14458950"/>
                <a:gd name="connsiteY6" fmla="*/ 1068388 h 1335484"/>
                <a:gd name="connsiteX7" fmla="*/ 14458950 w 14458950"/>
                <a:gd name="connsiteY7" fmla="*/ 1258888 h 1335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58950" h="1335484">
                  <a:moveTo>
                    <a:pt x="0" y="1239838"/>
                  </a:moveTo>
                  <a:cubicBezTo>
                    <a:pt x="725487" y="671513"/>
                    <a:pt x="1450975" y="103188"/>
                    <a:pt x="2209800" y="115888"/>
                  </a:cubicBezTo>
                  <a:cubicBezTo>
                    <a:pt x="2968625" y="128588"/>
                    <a:pt x="3765550" y="1309688"/>
                    <a:pt x="4552950" y="1316038"/>
                  </a:cubicBezTo>
                  <a:cubicBezTo>
                    <a:pt x="5340350" y="1322388"/>
                    <a:pt x="6121400" y="150813"/>
                    <a:pt x="6934200" y="153988"/>
                  </a:cubicBezTo>
                  <a:cubicBezTo>
                    <a:pt x="7747000" y="157163"/>
                    <a:pt x="8601075" y="1360488"/>
                    <a:pt x="9429750" y="1335088"/>
                  </a:cubicBezTo>
                  <a:cubicBezTo>
                    <a:pt x="10258425" y="1309688"/>
                    <a:pt x="11191875" y="46038"/>
                    <a:pt x="11906250" y="1588"/>
                  </a:cubicBezTo>
                  <a:cubicBezTo>
                    <a:pt x="12620625" y="-42862"/>
                    <a:pt x="13290550" y="858838"/>
                    <a:pt x="13716000" y="1068388"/>
                  </a:cubicBezTo>
                  <a:cubicBezTo>
                    <a:pt x="14141450" y="1277938"/>
                    <a:pt x="14300200" y="1268413"/>
                    <a:pt x="14458950" y="1258888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3E5EB66A-2EAB-4EF8-B83B-C7946BE8FADD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35429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  <p:bldP spid="21" grpId="0" animBg="1"/>
      <p:bldP spid="43" grpId="0"/>
      <p:bldP spid="44" grpId="0"/>
      <p:bldP spid="45" grpId="0"/>
      <p:bldP spid="46" grpId="0"/>
      <p:bldP spid="47" grpId="0" animBg="1"/>
      <p:bldP spid="48" grpId="0" animBg="1"/>
      <p:bldP spid="49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04</a:t>
              </a:r>
            </a:p>
          </p:txBody>
        </p:sp>
      </p:grpSp>
      <p:sp>
        <p:nvSpPr>
          <p:cNvPr id="61" name="椭圆 6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5740508" y="5964253"/>
            <a:ext cx="749681" cy="140397"/>
          </a:xfrm>
          <a:prstGeom prst="ellipse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2" name="组合 6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279147" y="1461831"/>
            <a:ext cx="3633705" cy="4558232"/>
            <a:chOff x="4279147" y="1702171"/>
            <a:chExt cx="3633705" cy="4558232"/>
          </a:xfrm>
          <a:solidFill>
            <a:schemeClr val="bg1"/>
          </a:solidFill>
        </p:grpSpPr>
        <p:sp>
          <p:nvSpPr>
            <p:cNvPr id="63" name="Freeform 33"/>
            <p:cNvSpPr>
              <a:spLocks/>
            </p:cNvSpPr>
            <p:nvPr/>
          </p:nvSpPr>
          <p:spPr bwMode="auto">
            <a:xfrm rot="20192702" flipH="1">
              <a:off x="6219092" y="1956558"/>
              <a:ext cx="694893" cy="576836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 rot="1695130">
              <a:off x="7414900" y="2594987"/>
              <a:ext cx="328671" cy="421825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id-ID" sz="1013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 rot="19798984">
              <a:off x="6300751" y="2122580"/>
              <a:ext cx="1201233" cy="902982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 rot="20742510">
              <a:off x="6009187" y="2592517"/>
              <a:ext cx="328671" cy="421825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id-ID" sz="1013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auto">
            <a:xfrm rot="1666479" flipH="1">
              <a:off x="4658117" y="1702171"/>
              <a:ext cx="1087270" cy="817315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68" name="Freeform 29"/>
            <p:cNvSpPr>
              <a:spLocks/>
            </p:cNvSpPr>
            <p:nvPr/>
          </p:nvSpPr>
          <p:spPr bwMode="auto">
            <a:xfrm>
              <a:off x="6402800" y="3302355"/>
              <a:ext cx="1231945" cy="838919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69" name="Freeform 31"/>
            <p:cNvSpPr>
              <a:spLocks/>
            </p:cNvSpPr>
            <p:nvPr/>
          </p:nvSpPr>
          <p:spPr bwMode="auto">
            <a:xfrm>
              <a:off x="5768441" y="2511703"/>
              <a:ext cx="114921" cy="762692"/>
            </a:xfrm>
            <a:custGeom>
              <a:avLst/>
              <a:gdLst>
                <a:gd name="T0" fmla="*/ 12 w 21"/>
                <a:gd name="T1" fmla="*/ 80 h 81"/>
                <a:gd name="T2" fmla="*/ 3 w 21"/>
                <a:gd name="T3" fmla="*/ 81 h 81"/>
                <a:gd name="T4" fmla="*/ 3 w 21"/>
                <a:gd name="T5" fmla="*/ 32 h 81"/>
                <a:gd name="T6" fmla="*/ 5 w 21"/>
                <a:gd name="T7" fmla="*/ 0 h 81"/>
                <a:gd name="T8" fmla="*/ 14 w 21"/>
                <a:gd name="T9" fmla="*/ 28 h 81"/>
                <a:gd name="T10" fmla="*/ 12 w 21"/>
                <a:gd name="T1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1">
                  <a:moveTo>
                    <a:pt x="12" y="80"/>
                  </a:moveTo>
                  <a:cubicBezTo>
                    <a:pt x="9" y="81"/>
                    <a:pt x="6" y="81"/>
                    <a:pt x="3" y="81"/>
                  </a:cubicBezTo>
                  <a:cubicBezTo>
                    <a:pt x="3" y="55"/>
                    <a:pt x="3" y="36"/>
                    <a:pt x="3" y="32"/>
                  </a:cubicBezTo>
                  <a:cubicBezTo>
                    <a:pt x="0" y="8"/>
                    <a:pt x="1" y="0"/>
                    <a:pt x="5" y="0"/>
                  </a:cubicBezTo>
                  <a:cubicBezTo>
                    <a:pt x="9" y="0"/>
                    <a:pt x="21" y="3"/>
                    <a:pt x="14" y="28"/>
                  </a:cubicBezTo>
                  <a:cubicBezTo>
                    <a:pt x="13" y="33"/>
                    <a:pt x="12" y="52"/>
                    <a:pt x="12" y="8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70" name="Freeform 24"/>
            <p:cNvSpPr>
              <a:spLocks/>
            </p:cNvSpPr>
            <p:nvPr/>
          </p:nvSpPr>
          <p:spPr bwMode="auto">
            <a:xfrm>
              <a:off x="5419083" y="3918328"/>
              <a:ext cx="163186" cy="1618078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6637238" y="4228612"/>
              <a:ext cx="140202" cy="1307793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72" name="Freeform 26"/>
            <p:cNvSpPr>
              <a:spLocks/>
            </p:cNvSpPr>
            <p:nvPr/>
          </p:nvSpPr>
          <p:spPr bwMode="auto">
            <a:xfrm>
              <a:off x="6368323" y="3863167"/>
              <a:ext cx="110323" cy="1431907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73" name="Freeform 27"/>
            <p:cNvSpPr>
              <a:spLocks noEditPoints="1"/>
            </p:cNvSpPr>
            <p:nvPr/>
          </p:nvSpPr>
          <p:spPr bwMode="auto">
            <a:xfrm>
              <a:off x="5490333" y="5198539"/>
              <a:ext cx="1234243" cy="1061864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id-ID" sz="1013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4" name="Freeform 28"/>
            <p:cNvSpPr>
              <a:spLocks/>
            </p:cNvSpPr>
            <p:nvPr/>
          </p:nvSpPr>
          <p:spPr bwMode="auto">
            <a:xfrm>
              <a:off x="4279147" y="2805175"/>
              <a:ext cx="1374373" cy="1264848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75" name="Freeform 30"/>
            <p:cNvSpPr>
              <a:spLocks/>
            </p:cNvSpPr>
            <p:nvPr/>
          </p:nvSpPr>
          <p:spPr bwMode="auto">
            <a:xfrm>
              <a:off x="6570584" y="2838077"/>
              <a:ext cx="1342268" cy="1009001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76" name="Freeform 32"/>
            <p:cNvSpPr>
              <a:spLocks/>
            </p:cNvSpPr>
            <p:nvPr/>
          </p:nvSpPr>
          <p:spPr bwMode="auto">
            <a:xfrm>
              <a:off x="5756948" y="3534258"/>
              <a:ext cx="82743" cy="1760816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77" name="Freeform 33"/>
            <p:cNvSpPr>
              <a:spLocks/>
            </p:cNvSpPr>
            <p:nvPr/>
          </p:nvSpPr>
          <p:spPr bwMode="auto">
            <a:xfrm>
              <a:off x="5728965" y="3182485"/>
              <a:ext cx="825529" cy="685278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78" name="Freeform 34"/>
            <p:cNvSpPr>
              <a:spLocks/>
            </p:cNvSpPr>
            <p:nvPr/>
          </p:nvSpPr>
          <p:spPr bwMode="auto">
            <a:xfrm>
              <a:off x="5119412" y="2578806"/>
              <a:ext cx="425204" cy="567707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id-ID" sz="1013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9" name="Freeform 35"/>
            <p:cNvSpPr>
              <a:spLocks/>
            </p:cNvSpPr>
            <p:nvPr/>
          </p:nvSpPr>
          <p:spPr bwMode="auto">
            <a:xfrm>
              <a:off x="6653326" y="4053933"/>
              <a:ext cx="507947" cy="484964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id-ID" sz="1013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0" name="Freeform 36"/>
            <p:cNvSpPr>
              <a:spLocks/>
            </p:cNvSpPr>
            <p:nvPr/>
          </p:nvSpPr>
          <p:spPr bwMode="auto">
            <a:xfrm>
              <a:off x="6375220" y="2631221"/>
              <a:ext cx="429802" cy="551618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81" name="Freeform 37"/>
            <p:cNvSpPr>
              <a:spLocks/>
            </p:cNvSpPr>
            <p:nvPr/>
          </p:nvSpPr>
          <p:spPr bwMode="auto">
            <a:xfrm>
              <a:off x="5501825" y="2015248"/>
              <a:ext cx="604480" cy="790652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82" name="Freeform 33"/>
            <p:cNvSpPr>
              <a:spLocks/>
            </p:cNvSpPr>
            <p:nvPr/>
          </p:nvSpPr>
          <p:spPr bwMode="auto">
            <a:xfrm>
              <a:off x="4475489" y="2466014"/>
              <a:ext cx="608464" cy="505091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  <p:sp>
          <p:nvSpPr>
            <p:cNvPr id="83" name="Freeform 30"/>
            <p:cNvSpPr>
              <a:spLocks/>
            </p:cNvSpPr>
            <p:nvPr/>
          </p:nvSpPr>
          <p:spPr bwMode="auto">
            <a:xfrm rot="1801016" flipH="1">
              <a:off x="5724676" y="3906481"/>
              <a:ext cx="781347" cy="587349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4500">
                <a:solidFill>
                  <a:srgbClr val="00B0F0"/>
                </a:solidFill>
              </a:endParaRPr>
            </a:p>
          </p:txBody>
        </p:sp>
      </p:grpSp>
      <p:grpSp>
        <p:nvGrpSpPr>
          <p:cNvPr id="84" name="组合 8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601692" y="1549901"/>
            <a:ext cx="1889037" cy="1127663"/>
            <a:chOff x="1601692" y="1549901"/>
            <a:chExt cx="1889037" cy="1127663"/>
          </a:xfrm>
        </p:grpSpPr>
        <p:sp>
          <p:nvSpPr>
            <p:cNvPr id="85" name="矩形 84"/>
            <p:cNvSpPr/>
            <p:nvPr/>
          </p:nvSpPr>
          <p:spPr>
            <a:xfrm>
              <a:off x="1601692" y="1925050"/>
              <a:ext cx="1889037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Lorem Ipsum Dolor Sit Amet, Consectetur Adipisicing Elit, Sed Do Ut Labore Et Dolore. 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601693" y="1549901"/>
              <a:ext cx="18890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</p:grpSp>
      <p:grpSp>
        <p:nvGrpSpPr>
          <p:cNvPr id="87" name="组合 8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607873" y="3021674"/>
            <a:ext cx="1889037" cy="1127663"/>
            <a:chOff x="1607873" y="3021674"/>
            <a:chExt cx="1889037" cy="1127663"/>
          </a:xfrm>
        </p:grpSpPr>
        <p:sp>
          <p:nvSpPr>
            <p:cNvPr id="88" name="矩形 87"/>
            <p:cNvSpPr/>
            <p:nvPr/>
          </p:nvSpPr>
          <p:spPr>
            <a:xfrm>
              <a:off x="1607873" y="3396823"/>
              <a:ext cx="1889037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Lorem Ipsum Dolor Sit Amet, Consectetur Adipisicing Elit, Sed Do Ut Labore Et Dolore. 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607874" y="3021674"/>
              <a:ext cx="18890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</p:grpSp>
      <p:grpSp>
        <p:nvGrpSpPr>
          <p:cNvPr id="90" name="组合 8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614054" y="4493447"/>
            <a:ext cx="1889037" cy="1127663"/>
            <a:chOff x="1614054" y="4493447"/>
            <a:chExt cx="1889037" cy="1127663"/>
          </a:xfrm>
        </p:grpSpPr>
        <p:sp>
          <p:nvSpPr>
            <p:cNvPr id="91" name="矩形 90"/>
            <p:cNvSpPr/>
            <p:nvPr/>
          </p:nvSpPr>
          <p:spPr>
            <a:xfrm>
              <a:off x="1614054" y="4868596"/>
              <a:ext cx="1889037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Lorem Ipsum Dolor Sit Amet, Consectetur Adipisicing Elit, Sed Do Ut Labore Et Dolore. 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614055" y="4493447"/>
              <a:ext cx="18890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</p:grpSp>
      <p:grpSp>
        <p:nvGrpSpPr>
          <p:cNvPr id="93" name="组合 9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787310" y="1549901"/>
            <a:ext cx="1889037" cy="1127663"/>
            <a:chOff x="8787310" y="1549901"/>
            <a:chExt cx="1889037" cy="1127663"/>
          </a:xfrm>
        </p:grpSpPr>
        <p:sp>
          <p:nvSpPr>
            <p:cNvPr id="94" name="矩形 93"/>
            <p:cNvSpPr/>
            <p:nvPr/>
          </p:nvSpPr>
          <p:spPr>
            <a:xfrm>
              <a:off x="8787310" y="1925050"/>
              <a:ext cx="1889037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Lorem Ipsum Dolor Sit Amet, Consectetur Adipisicing Elit, Sed Do Ut Labore Et Dolore. 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8787311" y="1549901"/>
              <a:ext cx="18890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</p:grpSp>
      <p:grpSp>
        <p:nvGrpSpPr>
          <p:cNvPr id="96" name="组合 9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793491" y="3021674"/>
            <a:ext cx="1889037" cy="1127663"/>
            <a:chOff x="8793491" y="3021674"/>
            <a:chExt cx="1889037" cy="1127663"/>
          </a:xfrm>
        </p:grpSpPr>
        <p:sp>
          <p:nvSpPr>
            <p:cNvPr id="97" name="矩形 96"/>
            <p:cNvSpPr/>
            <p:nvPr/>
          </p:nvSpPr>
          <p:spPr>
            <a:xfrm>
              <a:off x="8793491" y="3396823"/>
              <a:ext cx="1889037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Lorem Ipsum Dolor Sit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Amet</a:t>
              </a:r>
              <a:r>
                <a:rPr lang="en-US" altLang="zh-CN" sz="1100" dirty="0">
                  <a:solidFill>
                    <a:schemeClr val="bg1"/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Consectetur</a:t>
              </a:r>
              <a:r>
                <a:rPr lang="en-US" altLang="zh-CN" sz="1100" dirty="0">
                  <a:solidFill>
                    <a:schemeClr val="bg1"/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Adipisicing</a:t>
              </a:r>
              <a:r>
                <a:rPr lang="en-US" altLang="zh-CN" sz="1100" dirty="0">
                  <a:solidFill>
                    <a:schemeClr val="bg1"/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Elit</a:t>
              </a:r>
              <a:r>
                <a:rPr lang="en-US" altLang="zh-CN" sz="1100" dirty="0">
                  <a:solidFill>
                    <a:schemeClr val="bg1"/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Sed</a:t>
              </a:r>
              <a:r>
                <a:rPr lang="en-US" altLang="zh-CN" sz="1100" dirty="0">
                  <a:solidFill>
                    <a:schemeClr val="bg1"/>
                  </a:solidFill>
                </a:rPr>
                <a:t> Do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Ut</a:t>
              </a:r>
              <a:r>
                <a:rPr lang="en-US" altLang="zh-CN" sz="1100" dirty="0">
                  <a:solidFill>
                    <a:schemeClr val="bg1"/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Labore</a:t>
              </a:r>
              <a:r>
                <a:rPr lang="en-US" altLang="zh-CN" sz="1100" dirty="0">
                  <a:solidFill>
                    <a:schemeClr val="bg1"/>
                  </a:solidFill>
                </a:rPr>
                <a:t> Et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Dolore</a:t>
              </a:r>
              <a:r>
                <a:rPr lang="en-US" altLang="zh-CN" sz="1100" dirty="0">
                  <a:solidFill>
                    <a:schemeClr val="bg1"/>
                  </a:solidFill>
                </a:rPr>
                <a:t>. 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8793492" y="3021674"/>
              <a:ext cx="18890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</p:grpSp>
      <p:grpSp>
        <p:nvGrpSpPr>
          <p:cNvPr id="99" name="组合 9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799672" y="4493447"/>
            <a:ext cx="1889037" cy="1127663"/>
            <a:chOff x="8799672" y="4493447"/>
            <a:chExt cx="1889037" cy="1127663"/>
          </a:xfrm>
        </p:grpSpPr>
        <p:sp>
          <p:nvSpPr>
            <p:cNvPr id="100" name="矩形 99"/>
            <p:cNvSpPr/>
            <p:nvPr/>
          </p:nvSpPr>
          <p:spPr>
            <a:xfrm>
              <a:off x="8799672" y="4868596"/>
              <a:ext cx="1889037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Lorem Ipsum Dolor Sit Amet, Consectetur Adipisicing Elit, Sed Do Ut Labore Et Dolore. 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8799673" y="4493447"/>
              <a:ext cx="18890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57EFE122-97C4-4550-A369-062C79DCBD94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19146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04</a:t>
              </a:r>
            </a:p>
          </p:txBody>
        </p:sp>
      </p:grpSp>
      <p:pic>
        <p:nvPicPr>
          <p:cNvPr id="16" name="图片 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1935" y="1437144"/>
            <a:ext cx="9608129" cy="4737003"/>
          </a:xfrm>
          <a:prstGeom prst="rect">
            <a:avLst/>
          </a:prstGeom>
        </p:spPr>
      </p:pic>
      <p:cxnSp>
        <p:nvCxnSpPr>
          <p:cNvPr id="18" name="直接连接符 1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CxnSpPr>
            <a:stCxn id="20" idx="6"/>
            <a:endCxn id="21" idx="2"/>
          </p:cNvCxnSpPr>
          <p:nvPr/>
        </p:nvCxnSpPr>
        <p:spPr>
          <a:xfrm>
            <a:off x="1853360" y="5523033"/>
            <a:ext cx="8485281" cy="0"/>
          </a:xfrm>
          <a:prstGeom prst="line">
            <a:avLst/>
          </a:prstGeom>
          <a:noFill/>
          <a:ln w="44450" cap="flat" cmpd="sng" algn="ctr">
            <a:gradFill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</p:cxnSp>
      <p:sp>
        <p:nvSpPr>
          <p:cNvPr id="20" name="椭圆 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465433" y="5329069"/>
            <a:ext cx="387927" cy="387927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gradFill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椭圆 2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0338641" y="5329069"/>
            <a:ext cx="387927" cy="387927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gradFill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椭圆 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4011521" y="5167485"/>
            <a:ext cx="705323" cy="705323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gradFill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椭圆 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5743339" y="5167485"/>
            <a:ext cx="705323" cy="705323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gradFill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椭圆 2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7475157" y="5167485"/>
            <a:ext cx="705323" cy="705323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gradFill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椭圆 2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9206975" y="5167485"/>
            <a:ext cx="705323" cy="705323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gradFill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椭圆 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279703" y="5167485"/>
            <a:ext cx="705323" cy="705323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gradFill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7" name="组合 2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689205" y="3022886"/>
            <a:ext cx="1872004" cy="2716235"/>
            <a:chOff x="1689205" y="2859600"/>
            <a:chExt cx="1872004" cy="2716235"/>
          </a:xfrm>
        </p:grpSpPr>
        <p:sp>
          <p:nvSpPr>
            <p:cNvPr id="28" name="任意多边形 26"/>
            <p:cNvSpPr/>
            <p:nvPr/>
          </p:nvSpPr>
          <p:spPr>
            <a:xfrm>
              <a:off x="1777316" y="2859600"/>
              <a:ext cx="1710096" cy="271623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B85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 37"/>
            <p:cNvSpPr>
              <a:spLocks/>
            </p:cNvSpPr>
            <p:nvPr/>
          </p:nvSpPr>
          <p:spPr bwMode="auto">
            <a:xfrm>
              <a:off x="2473066" y="5262044"/>
              <a:ext cx="318595" cy="189632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0" name="Group 909"/>
            <p:cNvGrpSpPr>
              <a:grpSpLocks noChangeAspect="1"/>
            </p:cNvGrpSpPr>
            <p:nvPr/>
          </p:nvGrpSpPr>
          <p:grpSpPr bwMode="auto">
            <a:xfrm>
              <a:off x="2649512" y="3114684"/>
              <a:ext cx="353667" cy="301618"/>
              <a:chOff x="6090" y="1175"/>
              <a:chExt cx="265" cy="226"/>
            </a:xfrm>
            <a:solidFill>
              <a:sysClr val="window" lastClr="FFFFFF">
                <a:lumMod val="65000"/>
              </a:sysClr>
            </a:solidFill>
            <a:effectLst>
              <a:reflection blurRad="6350" stA="50000" endA="300" endPos="40000" dir="5400000" sy="-100000" algn="bl" rotWithShape="0"/>
            </a:effectLst>
          </p:grpSpPr>
          <p:sp>
            <p:nvSpPr>
              <p:cNvPr id="38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1" name="同侧圆角矩形 43"/>
            <p:cNvSpPr/>
            <p:nvPr/>
          </p:nvSpPr>
          <p:spPr>
            <a:xfrm rot="5400000">
              <a:off x="1695037" y="3401743"/>
              <a:ext cx="601806" cy="446770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rgbClr val="011B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500" b="0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689205" y="3349277"/>
              <a:ext cx="628650" cy="589800"/>
              <a:chOff x="4841421" y="2703657"/>
              <a:chExt cx="628650" cy="58980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4867150" y="2703657"/>
                <a:ext cx="5541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01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4841421" y="3031847"/>
                <a:ext cx="6286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LiHei Pro" panose="020B0500000000000000" pitchFamily="34" charset="-122"/>
                    <a:ea typeface="LiHei Pro" panose="020B0500000000000000" pitchFamily="34" charset="-122"/>
                  </a:rPr>
                  <a:t>STEP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206148" y="3498951"/>
              <a:ext cx="1355061" cy="826202"/>
              <a:chOff x="223455" y="2735579"/>
              <a:chExt cx="1355061" cy="826202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223455" y="2735579"/>
                <a:ext cx="135506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1B35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29092" y="2946869"/>
                <a:ext cx="1254173" cy="614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</a:p>
            </p:txBody>
          </p:sp>
        </p:grpSp>
      </p:grpSp>
      <p:grpSp>
        <p:nvGrpSpPr>
          <p:cNvPr id="42" name="组合 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3415806" y="1437925"/>
            <a:ext cx="1872004" cy="4290967"/>
            <a:chOff x="3415806" y="1274639"/>
            <a:chExt cx="1872004" cy="4290967"/>
          </a:xfrm>
        </p:grpSpPr>
        <p:sp>
          <p:nvSpPr>
            <p:cNvPr id="43" name="任意多边形 35"/>
            <p:cNvSpPr/>
            <p:nvPr/>
          </p:nvSpPr>
          <p:spPr>
            <a:xfrm>
              <a:off x="3509134" y="1274639"/>
              <a:ext cx="1710096" cy="4290967"/>
            </a:xfrm>
            <a:custGeom>
              <a:avLst/>
              <a:gdLst>
                <a:gd name="connsiteX0" fmla="*/ 261702 w 1710096"/>
                <a:gd name="connsiteY0" fmla="*/ 0 h 4290967"/>
                <a:gd name="connsiteX1" fmla="*/ 1448394 w 1710096"/>
                <a:gd name="connsiteY1" fmla="*/ 0 h 4290967"/>
                <a:gd name="connsiteX2" fmla="*/ 1710096 w 1710096"/>
                <a:gd name="connsiteY2" fmla="*/ 261702 h 4290967"/>
                <a:gd name="connsiteX3" fmla="*/ 1710096 w 1710096"/>
                <a:gd name="connsiteY3" fmla="*/ 1308476 h 4290967"/>
                <a:gd name="connsiteX4" fmla="*/ 1448394 w 1710096"/>
                <a:gd name="connsiteY4" fmla="*/ 1570178 h 4290967"/>
                <a:gd name="connsiteX5" fmla="*/ 908591 w 1710096"/>
                <a:gd name="connsiteY5" fmla="*/ 1570178 h 4290967"/>
                <a:gd name="connsiteX6" fmla="*/ 908591 w 1710096"/>
                <a:gd name="connsiteY6" fmla="*/ 3884895 h 4290967"/>
                <a:gd name="connsiteX7" fmla="*/ 933282 w 1710096"/>
                <a:gd name="connsiteY7" fmla="*/ 3889880 h 4290967"/>
                <a:gd name="connsiteX8" fmla="*/ 1060774 w 1710096"/>
                <a:gd name="connsiteY8" fmla="*/ 4082221 h 4290967"/>
                <a:gd name="connsiteX9" fmla="*/ 852028 w 1710096"/>
                <a:gd name="connsiteY9" fmla="*/ 4290967 h 4290967"/>
                <a:gd name="connsiteX10" fmla="*/ 643282 w 1710096"/>
                <a:gd name="connsiteY10" fmla="*/ 4082221 h 4290967"/>
                <a:gd name="connsiteX11" fmla="*/ 770775 w 1710096"/>
                <a:gd name="connsiteY11" fmla="*/ 3889880 h 4290967"/>
                <a:gd name="connsiteX12" fmla="*/ 811893 w 1710096"/>
                <a:gd name="connsiteY12" fmla="*/ 3881578 h 4290967"/>
                <a:gd name="connsiteX13" fmla="*/ 811893 w 1710096"/>
                <a:gd name="connsiteY13" fmla="*/ 1570178 h 4290967"/>
                <a:gd name="connsiteX14" fmla="*/ 261702 w 1710096"/>
                <a:gd name="connsiteY14" fmla="*/ 1570178 h 4290967"/>
                <a:gd name="connsiteX15" fmla="*/ 0 w 1710096"/>
                <a:gd name="connsiteY15" fmla="*/ 1308476 h 4290967"/>
                <a:gd name="connsiteX16" fmla="*/ 0 w 1710096"/>
                <a:gd name="connsiteY16" fmla="*/ 261702 h 4290967"/>
                <a:gd name="connsiteX17" fmla="*/ 261702 w 1710096"/>
                <a:gd name="connsiteY17" fmla="*/ 0 h 429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4290967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8591" y="1570178"/>
                  </a:lnTo>
                  <a:lnTo>
                    <a:pt x="908591" y="3884895"/>
                  </a:lnTo>
                  <a:lnTo>
                    <a:pt x="933282" y="3889880"/>
                  </a:lnTo>
                  <a:cubicBezTo>
                    <a:pt x="1008204" y="3921569"/>
                    <a:pt x="1060774" y="3995756"/>
                    <a:pt x="1060774" y="4082221"/>
                  </a:cubicBezTo>
                  <a:cubicBezTo>
                    <a:pt x="1060774" y="4197508"/>
                    <a:pt x="967315" y="4290967"/>
                    <a:pt x="852028" y="4290967"/>
                  </a:cubicBezTo>
                  <a:cubicBezTo>
                    <a:pt x="736741" y="4290967"/>
                    <a:pt x="643282" y="4197508"/>
                    <a:pt x="643282" y="4082221"/>
                  </a:cubicBezTo>
                  <a:cubicBezTo>
                    <a:pt x="643282" y="3995756"/>
                    <a:pt x="695853" y="3921569"/>
                    <a:pt x="770775" y="3889880"/>
                  </a:cubicBezTo>
                  <a:lnTo>
                    <a:pt x="811893" y="3881578"/>
                  </a:lnTo>
                  <a:lnTo>
                    <a:pt x="811893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 39"/>
            <p:cNvSpPr>
              <a:spLocks/>
            </p:cNvSpPr>
            <p:nvPr/>
          </p:nvSpPr>
          <p:spPr bwMode="auto">
            <a:xfrm>
              <a:off x="4200198" y="5262044"/>
              <a:ext cx="318595" cy="189632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同侧圆角矩形 111"/>
            <p:cNvSpPr/>
            <p:nvPr/>
          </p:nvSpPr>
          <p:spPr>
            <a:xfrm rot="5400000">
              <a:off x="3421638" y="1812342"/>
              <a:ext cx="601806" cy="446770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rgbClr val="011B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500" b="0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415806" y="1759876"/>
              <a:ext cx="628650" cy="589800"/>
              <a:chOff x="4841421" y="2703657"/>
              <a:chExt cx="628650" cy="589800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4867150" y="2703657"/>
                <a:ext cx="5541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02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841421" y="3031847"/>
                <a:ext cx="6286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kern="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STEP</a:t>
                </a:r>
                <a:endParaRPr lang="zh-CN" altLang="en-US" sz="1050" kern="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3932749" y="1909550"/>
              <a:ext cx="1355061" cy="826202"/>
              <a:chOff x="223455" y="2735579"/>
              <a:chExt cx="1355061" cy="826202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223455" y="2735579"/>
                <a:ext cx="135506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1B35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229092" y="2946869"/>
                <a:ext cx="1254173" cy="614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</a:p>
            </p:txBody>
          </p:sp>
        </p:grpSp>
        <p:grpSp>
          <p:nvGrpSpPr>
            <p:cNvPr id="48" name="Group 181"/>
            <p:cNvGrpSpPr>
              <a:grpSpLocks noChangeAspect="1"/>
            </p:cNvGrpSpPr>
            <p:nvPr/>
          </p:nvGrpSpPr>
          <p:grpSpPr bwMode="auto">
            <a:xfrm>
              <a:off x="4378828" y="1433240"/>
              <a:ext cx="368298" cy="365609"/>
              <a:chOff x="2160" y="2262"/>
              <a:chExt cx="411" cy="408"/>
            </a:xfrm>
            <a:solidFill>
              <a:srgbClr val="A6A6A6"/>
            </a:solidFill>
            <a:effectLst>
              <a:reflection blurRad="6350" stA="52000" endA="300" endPos="40000" dir="5400000" sy="-100000" algn="bl" rotWithShape="0"/>
            </a:effectLst>
          </p:grpSpPr>
          <p:sp>
            <p:nvSpPr>
              <p:cNvPr id="49" name="Freeform 189"/>
              <p:cNvSpPr>
                <a:spLocks/>
              </p:cNvSpPr>
              <p:nvPr/>
            </p:nvSpPr>
            <p:spPr bwMode="auto">
              <a:xfrm>
                <a:off x="2280" y="2262"/>
                <a:ext cx="163" cy="163"/>
              </a:xfrm>
              <a:custGeom>
                <a:avLst/>
                <a:gdLst>
                  <a:gd name="T0" fmla="*/ 6 w 68"/>
                  <a:gd name="T1" fmla="*/ 44 h 68"/>
                  <a:gd name="T2" fmla="*/ 34 w 68"/>
                  <a:gd name="T3" fmla="*/ 68 h 68"/>
                  <a:gd name="T4" fmla="*/ 62 w 68"/>
                  <a:gd name="T5" fmla="*/ 44 h 68"/>
                  <a:gd name="T6" fmla="*/ 68 w 68"/>
                  <a:gd name="T7" fmla="*/ 33 h 68"/>
                  <a:gd name="T8" fmla="*/ 63 w 68"/>
                  <a:gd name="T9" fmla="*/ 28 h 68"/>
                  <a:gd name="T10" fmla="*/ 34 w 68"/>
                  <a:gd name="T11" fmla="*/ 0 h 68"/>
                  <a:gd name="T12" fmla="*/ 5 w 68"/>
                  <a:gd name="T13" fmla="*/ 28 h 68"/>
                  <a:gd name="T14" fmla="*/ 0 w 68"/>
                  <a:gd name="T15" fmla="*/ 33 h 68"/>
                  <a:gd name="T16" fmla="*/ 6 w 68"/>
                  <a:gd name="T17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" y="44"/>
                    </a:moveTo>
                    <a:cubicBezTo>
                      <a:pt x="9" y="57"/>
                      <a:pt x="16" y="68"/>
                      <a:pt x="34" y="68"/>
                    </a:cubicBezTo>
                    <a:cubicBezTo>
                      <a:pt x="53" y="68"/>
                      <a:pt x="60" y="57"/>
                      <a:pt x="62" y="44"/>
                    </a:cubicBezTo>
                    <a:cubicBezTo>
                      <a:pt x="66" y="42"/>
                      <a:pt x="68" y="37"/>
                      <a:pt x="68" y="33"/>
                    </a:cubicBezTo>
                    <a:cubicBezTo>
                      <a:pt x="67" y="31"/>
                      <a:pt x="66" y="29"/>
                      <a:pt x="63" y="28"/>
                    </a:cubicBezTo>
                    <a:cubicBezTo>
                      <a:pt x="63" y="13"/>
                      <a:pt x="51" y="0"/>
                      <a:pt x="34" y="0"/>
                    </a:cubicBezTo>
                    <a:cubicBezTo>
                      <a:pt x="17" y="0"/>
                      <a:pt x="6" y="13"/>
                      <a:pt x="5" y="28"/>
                    </a:cubicBezTo>
                    <a:cubicBezTo>
                      <a:pt x="2" y="29"/>
                      <a:pt x="0" y="30"/>
                      <a:pt x="0" y="33"/>
                    </a:cubicBezTo>
                    <a:cubicBezTo>
                      <a:pt x="0" y="37"/>
                      <a:pt x="2" y="43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190"/>
              <p:cNvSpPr>
                <a:spLocks/>
              </p:cNvSpPr>
              <p:nvPr/>
            </p:nvSpPr>
            <p:spPr bwMode="auto">
              <a:xfrm>
                <a:off x="2258" y="2437"/>
                <a:ext cx="214" cy="62"/>
              </a:xfrm>
              <a:custGeom>
                <a:avLst/>
                <a:gdLst>
                  <a:gd name="T0" fmla="*/ 42 w 89"/>
                  <a:gd name="T1" fmla="*/ 26 h 26"/>
                  <a:gd name="T2" fmla="*/ 48 w 89"/>
                  <a:gd name="T3" fmla="*/ 26 h 26"/>
                  <a:gd name="T4" fmla="*/ 52 w 89"/>
                  <a:gd name="T5" fmla="*/ 26 h 26"/>
                  <a:gd name="T6" fmla="*/ 89 w 89"/>
                  <a:gd name="T7" fmla="*/ 9 h 26"/>
                  <a:gd name="T8" fmla="*/ 66 w 89"/>
                  <a:gd name="T9" fmla="*/ 0 h 26"/>
                  <a:gd name="T10" fmla="*/ 56 w 89"/>
                  <a:gd name="T11" fmla="*/ 0 h 26"/>
                  <a:gd name="T12" fmla="*/ 48 w 89"/>
                  <a:gd name="T13" fmla="*/ 0 h 26"/>
                  <a:gd name="T14" fmla="*/ 42 w 89"/>
                  <a:gd name="T15" fmla="*/ 0 h 26"/>
                  <a:gd name="T16" fmla="*/ 33 w 89"/>
                  <a:gd name="T17" fmla="*/ 0 h 26"/>
                  <a:gd name="T18" fmla="*/ 24 w 89"/>
                  <a:gd name="T19" fmla="*/ 0 h 26"/>
                  <a:gd name="T20" fmla="*/ 0 w 89"/>
                  <a:gd name="T21" fmla="*/ 9 h 26"/>
                  <a:gd name="T22" fmla="*/ 38 w 89"/>
                  <a:gd name="T23" fmla="*/ 26 h 26"/>
                  <a:gd name="T24" fmla="*/ 42 w 89"/>
                  <a:gd name="T2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26">
                    <a:moveTo>
                      <a:pt x="42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8" y="8"/>
                      <a:pt x="76" y="2"/>
                      <a:pt x="66" y="0"/>
                    </a:cubicBezTo>
                    <a:cubicBezTo>
                      <a:pt x="65" y="0"/>
                      <a:pt x="58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25" y="0"/>
                      <a:pt x="24" y="0"/>
                    </a:cubicBezTo>
                    <a:cubicBezTo>
                      <a:pt x="14" y="2"/>
                      <a:pt x="1" y="8"/>
                      <a:pt x="0" y="9"/>
                    </a:cubicBezTo>
                    <a:cubicBezTo>
                      <a:pt x="38" y="26"/>
                      <a:pt x="38" y="26"/>
                      <a:pt x="38" y="26"/>
                    </a:cubicBez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191"/>
              <p:cNvSpPr>
                <a:spLocks/>
              </p:cNvSpPr>
              <p:nvPr/>
            </p:nvSpPr>
            <p:spPr bwMode="auto">
              <a:xfrm>
                <a:off x="2354" y="2513"/>
                <a:ext cx="22" cy="157"/>
              </a:xfrm>
              <a:custGeom>
                <a:avLst/>
                <a:gdLst>
                  <a:gd name="T0" fmla="*/ 3 w 22"/>
                  <a:gd name="T1" fmla="*/ 157 h 157"/>
                  <a:gd name="T2" fmla="*/ 20 w 22"/>
                  <a:gd name="T3" fmla="*/ 157 h 157"/>
                  <a:gd name="T4" fmla="*/ 22 w 22"/>
                  <a:gd name="T5" fmla="*/ 0 h 157"/>
                  <a:gd name="T6" fmla="*/ 0 w 22"/>
                  <a:gd name="T7" fmla="*/ 0 h 157"/>
                  <a:gd name="T8" fmla="*/ 3 w 2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7">
                    <a:moveTo>
                      <a:pt x="3" y="157"/>
                    </a:moveTo>
                    <a:lnTo>
                      <a:pt x="20" y="157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3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 192"/>
              <p:cNvSpPr>
                <a:spLocks/>
              </p:cNvSpPr>
              <p:nvPr/>
            </p:nvSpPr>
            <p:spPr bwMode="auto">
              <a:xfrm>
                <a:off x="2210" y="2470"/>
                <a:ext cx="139" cy="200"/>
              </a:xfrm>
              <a:custGeom>
                <a:avLst/>
                <a:gdLst>
                  <a:gd name="T0" fmla="*/ 0 w 58"/>
                  <a:gd name="T1" fmla="*/ 0 h 84"/>
                  <a:gd name="T2" fmla="*/ 2 w 58"/>
                  <a:gd name="T3" fmla="*/ 20 h 84"/>
                  <a:gd name="T4" fmla="*/ 9 w 58"/>
                  <a:gd name="T5" fmla="*/ 23 h 84"/>
                  <a:gd name="T6" fmla="*/ 18 w 58"/>
                  <a:gd name="T7" fmla="*/ 32 h 84"/>
                  <a:gd name="T8" fmla="*/ 17 w 58"/>
                  <a:gd name="T9" fmla="*/ 44 h 84"/>
                  <a:gd name="T10" fmla="*/ 5 w 58"/>
                  <a:gd name="T11" fmla="*/ 53 h 84"/>
                  <a:gd name="T12" fmla="*/ 6 w 58"/>
                  <a:gd name="T13" fmla="*/ 66 h 84"/>
                  <a:gd name="T14" fmla="*/ 58 w 58"/>
                  <a:gd name="T15" fmla="*/ 84 h 84"/>
                  <a:gd name="T16" fmla="*/ 57 w 58"/>
                  <a:gd name="T17" fmla="*/ 18 h 84"/>
                  <a:gd name="T18" fmla="*/ 0 w 58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0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3" y="25"/>
                      <a:pt x="16" y="28"/>
                      <a:pt x="18" y="32"/>
                    </a:cubicBezTo>
                    <a:cubicBezTo>
                      <a:pt x="19" y="36"/>
                      <a:pt x="19" y="40"/>
                      <a:pt x="17" y="44"/>
                    </a:cubicBezTo>
                    <a:cubicBezTo>
                      <a:pt x="15" y="49"/>
                      <a:pt x="10" y="52"/>
                      <a:pt x="5" y="53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18"/>
                      <a:pt x="57" y="18"/>
                      <a:pt x="57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193"/>
              <p:cNvSpPr>
                <a:spLocks/>
              </p:cNvSpPr>
              <p:nvPr/>
            </p:nvSpPr>
            <p:spPr bwMode="auto">
              <a:xfrm>
                <a:off x="2160" y="2496"/>
                <a:ext cx="86" cy="93"/>
              </a:xfrm>
              <a:custGeom>
                <a:avLst/>
                <a:gdLst>
                  <a:gd name="T0" fmla="*/ 33 w 36"/>
                  <a:gd name="T1" fmla="*/ 31 h 39"/>
                  <a:gd name="T2" fmla="*/ 28 w 36"/>
                  <a:gd name="T3" fmla="*/ 17 h 39"/>
                  <a:gd name="T4" fmla="*/ 20 w 36"/>
                  <a:gd name="T5" fmla="*/ 14 h 39"/>
                  <a:gd name="T6" fmla="*/ 19 w 36"/>
                  <a:gd name="T7" fmla="*/ 0 h 39"/>
                  <a:gd name="T8" fmla="*/ 3 w 36"/>
                  <a:gd name="T9" fmla="*/ 18 h 39"/>
                  <a:gd name="T10" fmla="*/ 8 w 36"/>
                  <a:gd name="T11" fmla="*/ 32 h 39"/>
                  <a:gd name="T12" fmla="*/ 19 w 36"/>
                  <a:gd name="T13" fmla="*/ 36 h 39"/>
                  <a:gd name="T14" fmla="*/ 33 w 36"/>
                  <a:gd name="T15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9">
                    <a:moveTo>
                      <a:pt x="33" y="31"/>
                    </a:moveTo>
                    <a:cubicBezTo>
                      <a:pt x="36" y="26"/>
                      <a:pt x="33" y="19"/>
                      <a:pt x="28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4" y="16"/>
                      <a:pt x="3" y="18"/>
                    </a:cubicBezTo>
                    <a:cubicBezTo>
                      <a:pt x="0" y="24"/>
                      <a:pt x="3" y="30"/>
                      <a:pt x="8" y="32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4" y="39"/>
                      <a:pt x="31" y="36"/>
                      <a:pt x="3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194"/>
              <p:cNvSpPr>
                <a:spLocks/>
              </p:cNvSpPr>
              <p:nvPr/>
            </p:nvSpPr>
            <p:spPr bwMode="auto">
              <a:xfrm>
                <a:off x="2381" y="2470"/>
                <a:ext cx="139" cy="200"/>
              </a:xfrm>
              <a:custGeom>
                <a:avLst/>
                <a:gdLst>
                  <a:gd name="T0" fmla="*/ 41 w 58"/>
                  <a:gd name="T1" fmla="*/ 44 h 84"/>
                  <a:gd name="T2" fmla="*/ 41 w 58"/>
                  <a:gd name="T3" fmla="*/ 32 h 84"/>
                  <a:gd name="T4" fmla="*/ 50 w 58"/>
                  <a:gd name="T5" fmla="*/ 23 h 84"/>
                  <a:gd name="T6" fmla="*/ 57 w 58"/>
                  <a:gd name="T7" fmla="*/ 20 h 84"/>
                  <a:gd name="T8" fmla="*/ 58 w 58"/>
                  <a:gd name="T9" fmla="*/ 0 h 84"/>
                  <a:gd name="T10" fmla="*/ 2 w 58"/>
                  <a:gd name="T11" fmla="*/ 18 h 84"/>
                  <a:gd name="T12" fmla="*/ 0 w 58"/>
                  <a:gd name="T13" fmla="*/ 84 h 84"/>
                  <a:gd name="T14" fmla="*/ 53 w 58"/>
                  <a:gd name="T15" fmla="*/ 66 h 84"/>
                  <a:gd name="T16" fmla="*/ 54 w 58"/>
                  <a:gd name="T17" fmla="*/ 53 h 84"/>
                  <a:gd name="T18" fmla="*/ 41 w 58"/>
                  <a:gd name="T19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41" y="44"/>
                    </a:moveTo>
                    <a:cubicBezTo>
                      <a:pt x="39" y="40"/>
                      <a:pt x="39" y="36"/>
                      <a:pt x="41" y="32"/>
                    </a:cubicBezTo>
                    <a:cubicBezTo>
                      <a:pt x="43" y="28"/>
                      <a:pt x="46" y="25"/>
                      <a:pt x="50" y="2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48" y="52"/>
                      <a:pt x="43" y="49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195"/>
              <p:cNvSpPr>
                <a:spLocks/>
              </p:cNvSpPr>
              <p:nvPr/>
            </p:nvSpPr>
            <p:spPr bwMode="auto">
              <a:xfrm>
                <a:off x="2487" y="2496"/>
                <a:ext cx="84" cy="93"/>
              </a:xfrm>
              <a:custGeom>
                <a:avLst/>
                <a:gdLst>
                  <a:gd name="T0" fmla="*/ 33 w 35"/>
                  <a:gd name="T1" fmla="*/ 18 h 39"/>
                  <a:gd name="T2" fmla="*/ 17 w 35"/>
                  <a:gd name="T3" fmla="*/ 0 h 39"/>
                  <a:gd name="T4" fmla="*/ 16 w 35"/>
                  <a:gd name="T5" fmla="*/ 14 h 39"/>
                  <a:gd name="T6" fmla="*/ 8 w 35"/>
                  <a:gd name="T7" fmla="*/ 17 h 39"/>
                  <a:gd name="T8" fmla="*/ 2 w 35"/>
                  <a:gd name="T9" fmla="*/ 31 h 39"/>
                  <a:gd name="T10" fmla="*/ 17 w 35"/>
                  <a:gd name="T11" fmla="*/ 36 h 39"/>
                  <a:gd name="T12" fmla="*/ 27 w 35"/>
                  <a:gd name="T13" fmla="*/ 32 h 39"/>
                  <a:gd name="T14" fmla="*/ 33 w 35"/>
                  <a:gd name="T15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8"/>
                    </a:moveTo>
                    <a:cubicBezTo>
                      <a:pt x="32" y="16"/>
                      <a:pt x="17" y="0"/>
                      <a:pt x="17" y="0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2" y="19"/>
                      <a:pt x="0" y="26"/>
                      <a:pt x="2" y="31"/>
                    </a:cubicBezTo>
                    <a:cubicBezTo>
                      <a:pt x="5" y="36"/>
                      <a:pt x="11" y="39"/>
                      <a:pt x="17" y="36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33" y="30"/>
                      <a:pt x="35" y="24"/>
                      <a:pt x="3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0" name="组合 5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151797" y="3022886"/>
            <a:ext cx="1872004" cy="2716235"/>
            <a:chOff x="5151797" y="2859600"/>
            <a:chExt cx="1872004" cy="2716235"/>
          </a:xfrm>
        </p:grpSpPr>
        <p:sp>
          <p:nvSpPr>
            <p:cNvPr id="61" name="任意多边形 27"/>
            <p:cNvSpPr/>
            <p:nvPr/>
          </p:nvSpPr>
          <p:spPr>
            <a:xfrm>
              <a:off x="5240953" y="2859600"/>
              <a:ext cx="1710096" cy="271623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 40"/>
            <p:cNvSpPr>
              <a:spLocks/>
            </p:cNvSpPr>
            <p:nvPr/>
          </p:nvSpPr>
          <p:spPr bwMode="auto">
            <a:xfrm>
              <a:off x="5937439" y="5262044"/>
              <a:ext cx="318595" cy="189632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同侧圆角矩形 59"/>
            <p:cNvSpPr/>
            <p:nvPr/>
          </p:nvSpPr>
          <p:spPr>
            <a:xfrm rot="5400000">
              <a:off x="5157629" y="3401743"/>
              <a:ext cx="601806" cy="446770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rgbClr val="011B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500" b="0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151797" y="3349277"/>
              <a:ext cx="628650" cy="589800"/>
              <a:chOff x="4841421" y="2703657"/>
              <a:chExt cx="628650" cy="589800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4867150" y="2703657"/>
                <a:ext cx="5541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03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4841421" y="3031847"/>
                <a:ext cx="6286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kern="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STEP</a:t>
                </a:r>
                <a:endParaRPr lang="zh-CN" altLang="en-US" sz="1050" kern="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5668740" y="3498951"/>
              <a:ext cx="1355061" cy="826202"/>
              <a:chOff x="223455" y="2735579"/>
              <a:chExt cx="1355061" cy="826202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223455" y="2735579"/>
                <a:ext cx="135506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1B35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229092" y="2946869"/>
                <a:ext cx="1254173" cy="614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</a:p>
            </p:txBody>
          </p:sp>
        </p:grpSp>
        <p:sp>
          <p:nvSpPr>
            <p:cNvPr id="66" name="Freeform 19"/>
            <p:cNvSpPr>
              <a:spLocks/>
            </p:cNvSpPr>
            <p:nvPr/>
          </p:nvSpPr>
          <p:spPr bwMode="auto">
            <a:xfrm>
              <a:off x="6194755" y="3025635"/>
              <a:ext cx="209688" cy="410415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ffectLst>
              <a:reflection blurRad="6350" stA="52000" endA="300" endPos="40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" name="组合 7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870036" y="1437925"/>
            <a:ext cx="1872004" cy="4290967"/>
            <a:chOff x="6870036" y="1274639"/>
            <a:chExt cx="1872004" cy="4290967"/>
          </a:xfrm>
        </p:grpSpPr>
        <p:sp>
          <p:nvSpPr>
            <p:cNvPr id="72" name="任意多边形 36"/>
            <p:cNvSpPr/>
            <p:nvPr/>
          </p:nvSpPr>
          <p:spPr>
            <a:xfrm>
              <a:off x="6956471" y="1274639"/>
              <a:ext cx="1710096" cy="4290967"/>
            </a:xfrm>
            <a:custGeom>
              <a:avLst/>
              <a:gdLst>
                <a:gd name="connsiteX0" fmla="*/ 261702 w 1710096"/>
                <a:gd name="connsiteY0" fmla="*/ 0 h 4290967"/>
                <a:gd name="connsiteX1" fmla="*/ 1448394 w 1710096"/>
                <a:gd name="connsiteY1" fmla="*/ 0 h 4290967"/>
                <a:gd name="connsiteX2" fmla="*/ 1710096 w 1710096"/>
                <a:gd name="connsiteY2" fmla="*/ 261702 h 4290967"/>
                <a:gd name="connsiteX3" fmla="*/ 1710096 w 1710096"/>
                <a:gd name="connsiteY3" fmla="*/ 1308476 h 4290967"/>
                <a:gd name="connsiteX4" fmla="*/ 1448394 w 1710096"/>
                <a:gd name="connsiteY4" fmla="*/ 1570178 h 4290967"/>
                <a:gd name="connsiteX5" fmla="*/ 908591 w 1710096"/>
                <a:gd name="connsiteY5" fmla="*/ 1570178 h 4290967"/>
                <a:gd name="connsiteX6" fmla="*/ 908591 w 1710096"/>
                <a:gd name="connsiteY6" fmla="*/ 3884895 h 4290967"/>
                <a:gd name="connsiteX7" fmla="*/ 933282 w 1710096"/>
                <a:gd name="connsiteY7" fmla="*/ 3889880 h 4290967"/>
                <a:gd name="connsiteX8" fmla="*/ 1060774 w 1710096"/>
                <a:gd name="connsiteY8" fmla="*/ 4082221 h 4290967"/>
                <a:gd name="connsiteX9" fmla="*/ 852028 w 1710096"/>
                <a:gd name="connsiteY9" fmla="*/ 4290967 h 4290967"/>
                <a:gd name="connsiteX10" fmla="*/ 643282 w 1710096"/>
                <a:gd name="connsiteY10" fmla="*/ 4082221 h 4290967"/>
                <a:gd name="connsiteX11" fmla="*/ 770775 w 1710096"/>
                <a:gd name="connsiteY11" fmla="*/ 3889880 h 4290967"/>
                <a:gd name="connsiteX12" fmla="*/ 811893 w 1710096"/>
                <a:gd name="connsiteY12" fmla="*/ 3881578 h 4290967"/>
                <a:gd name="connsiteX13" fmla="*/ 811893 w 1710096"/>
                <a:gd name="connsiteY13" fmla="*/ 1570178 h 4290967"/>
                <a:gd name="connsiteX14" fmla="*/ 261702 w 1710096"/>
                <a:gd name="connsiteY14" fmla="*/ 1570178 h 4290967"/>
                <a:gd name="connsiteX15" fmla="*/ 0 w 1710096"/>
                <a:gd name="connsiteY15" fmla="*/ 1308476 h 4290967"/>
                <a:gd name="connsiteX16" fmla="*/ 0 w 1710096"/>
                <a:gd name="connsiteY16" fmla="*/ 261702 h 4290967"/>
                <a:gd name="connsiteX17" fmla="*/ 261702 w 1710096"/>
                <a:gd name="connsiteY17" fmla="*/ 0 h 429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4290967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8591" y="1570178"/>
                  </a:lnTo>
                  <a:lnTo>
                    <a:pt x="908591" y="3884895"/>
                  </a:lnTo>
                  <a:lnTo>
                    <a:pt x="933282" y="3889880"/>
                  </a:lnTo>
                  <a:cubicBezTo>
                    <a:pt x="1008204" y="3921569"/>
                    <a:pt x="1060774" y="3995756"/>
                    <a:pt x="1060774" y="4082221"/>
                  </a:cubicBezTo>
                  <a:cubicBezTo>
                    <a:pt x="1060774" y="4197508"/>
                    <a:pt x="967315" y="4290967"/>
                    <a:pt x="852028" y="4290967"/>
                  </a:cubicBezTo>
                  <a:cubicBezTo>
                    <a:pt x="736741" y="4290967"/>
                    <a:pt x="643282" y="4197508"/>
                    <a:pt x="643282" y="4082221"/>
                  </a:cubicBezTo>
                  <a:cubicBezTo>
                    <a:pt x="643282" y="3995756"/>
                    <a:pt x="695853" y="3921569"/>
                    <a:pt x="770775" y="3889880"/>
                  </a:cubicBezTo>
                  <a:lnTo>
                    <a:pt x="811893" y="3881578"/>
                  </a:lnTo>
                  <a:lnTo>
                    <a:pt x="811893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任意多边形 41"/>
            <p:cNvSpPr>
              <a:spLocks/>
            </p:cNvSpPr>
            <p:nvPr/>
          </p:nvSpPr>
          <p:spPr bwMode="auto">
            <a:xfrm>
              <a:off x="7653280" y="5262044"/>
              <a:ext cx="318595" cy="189632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同侧圆角矩形 103"/>
            <p:cNvSpPr/>
            <p:nvPr/>
          </p:nvSpPr>
          <p:spPr>
            <a:xfrm rot="5400000">
              <a:off x="6875868" y="1812342"/>
              <a:ext cx="601806" cy="446770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rgbClr val="011B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500" b="0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6870036" y="1759876"/>
              <a:ext cx="628650" cy="589800"/>
              <a:chOff x="4841421" y="2703657"/>
              <a:chExt cx="628650" cy="589800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4867150" y="2703657"/>
                <a:ext cx="5541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04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4841421" y="3031847"/>
                <a:ext cx="6286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kern="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STEP</a:t>
                </a:r>
                <a:endParaRPr lang="zh-CN" altLang="en-US" sz="1050" kern="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7386979" y="1909550"/>
              <a:ext cx="1355061" cy="826202"/>
              <a:chOff x="223455" y="2735579"/>
              <a:chExt cx="1355061" cy="826202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223455" y="2735579"/>
                <a:ext cx="135506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1B35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229092" y="2946869"/>
                <a:ext cx="1254173" cy="614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</a:p>
            </p:txBody>
          </p:sp>
        </p:grpSp>
        <p:grpSp>
          <p:nvGrpSpPr>
            <p:cNvPr id="77" name="Group 22"/>
            <p:cNvGrpSpPr>
              <a:grpSpLocks noChangeAspect="1"/>
            </p:cNvGrpSpPr>
            <p:nvPr/>
          </p:nvGrpSpPr>
          <p:grpSpPr bwMode="auto">
            <a:xfrm>
              <a:off x="7864896" y="1492946"/>
              <a:ext cx="330299" cy="330299"/>
              <a:chOff x="3617" y="1935"/>
              <a:chExt cx="446" cy="446"/>
            </a:xfrm>
            <a:solidFill>
              <a:srgbClr val="A6A6A6"/>
            </a:solidFill>
            <a:effectLst>
              <a:reflection blurRad="6350" stA="52000" endA="300" endPos="40000" dir="5400000" sy="-100000" algn="bl" rotWithShape="0"/>
            </a:effectLst>
          </p:grpSpPr>
          <p:sp>
            <p:nvSpPr>
              <p:cNvPr id="78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84" name="组合 8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616234" y="3022886"/>
            <a:ext cx="1872004" cy="2716235"/>
            <a:chOff x="8616234" y="2859600"/>
            <a:chExt cx="1872004" cy="2716235"/>
          </a:xfrm>
        </p:grpSpPr>
        <p:sp>
          <p:nvSpPr>
            <p:cNvPr id="85" name="任意多边形 28"/>
            <p:cNvSpPr/>
            <p:nvPr/>
          </p:nvSpPr>
          <p:spPr>
            <a:xfrm>
              <a:off x="8704589" y="2859600"/>
              <a:ext cx="1710096" cy="271623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 42"/>
            <p:cNvSpPr>
              <a:spLocks/>
            </p:cNvSpPr>
            <p:nvPr/>
          </p:nvSpPr>
          <p:spPr bwMode="auto">
            <a:xfrm>
              <a:off x="9400338" y="5262044"/>
              <a:ext cx="318595" cy="189632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同侧圆角矩形 76"/>
            <p:cNvSpPr/>
            <p:nvPr/>
          </p:nvSpPr>
          <p:spPr>
            <a:xfrm rot="5400000">
              <a:off x="8622066" y="3401743"/>
              <a:ext cx="601806" cy="446770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rgbClr val="011B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500" b="0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8616234" y="3349277"/>
              <a:ext cx="628650" cy="589800"/>
              <a:chOff x="4841421" y="2703657"/>
              <a:chExt cx="628650" cy="589800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4867150" y="2703657"/>
                <a:ext cx="5541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05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4841421" y="3031847"/>
                <a:ext cx="6286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kern="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STEP</a:t>
                </a:r>
                <a:endParaRPr lang="zh-CN" altLang="en-US" sz="1050" kern="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9133177" y="3498951"/>
              <a:ext cx="1355061" cy="826202"/>
              <a:chOff x="223455" y="2735579"/>
              <a:chExt cx="1355061" cy="826202"/>
            </a:xfrm>
          </p:grpSpPr>
          <p:sp>
            <p:nvSpPr>
              <p:cNvPr id="91" name="文本框 90"/>
              <p:cNvSpPr txBox="1"/>
              <p:nvPr/>
            </p:nvSpPr>
            <p:spPr>
              <a:xfrm>
                <a:off x="223455" y="2735579"/>
                <a:ext cx="135506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1B35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229092" y="2946869"/>
                <a:ext cx="1254173" cy="614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</a:p>
            </p:txBody>
          </p:sp>
        </p:grp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9561926" y="3074484"/>
              <a:ext cx="390213" cy="316080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ffectLst>
              <a:reflection blurRad="6350" stA="52000" endA="300" endPos="40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7F257100-898C-450B-B27E-F2E6B4BA2999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36000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7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7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7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4356596" y="373150"/>
            <a:ext cx="3478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可编辑矢量图标</a:t>
            </a:r>
            <a:endParaRPr lang="en-US" altLang="zh-CN" sz="24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Freeform 2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912625" y="2115487"/>
            <a:ext cx="242168" cy="24216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95 w 384"/>
              <a:gd name="T11" fmla="*/ 89 h 384"/>
              <a:gd name="T12" fmla="*/ 295 w 384"/>
              <a:gd name="T13" fmla="*/ 89 h 384"/>
              <a:gd name="T14" fmla="*/ 295 w 384"/>
              <a:gd name="T15" fmla="*/ 89 h 384"/>
              <a:gd name="T16" fmla="*/ 46 w 384"/>
              <a:gd name="T17" fmla="*/ 192 h 384"/>
              <a:gd name="T18" fmla="*/ 192 w 384"/>
              <a:gd name="T19" fmla="*/ 46 h 384"/>
              <a:gd name="T20" fmla="*/ 284 w 384"/>
              <a:gd name="T21" fmla="*/ 79 h 384"/>
              <a:gd name="T22" fmla="*/ 79 w 384"/>
              <a:gd name="T23" fmla="*/ 284 h 384"/>
              <a:gd name="T24" fmla="*/ 46 w 384"/>
              <a:gd name="T25" fmla="*/ 192 h 384"/>
              <a:gd name="T26" fmla="*/ 88 w 384"/>
              <a:gd name="T27" fmla="*/ 295 h 384"/>
              <a:gd name="T28" fmla="*/ 88 w 384"/>
              <a:gd name="T29" fmla="*/ 295 h 384"/>
              <a:gd name="T30" fmla="*/ 88 w 384"/>
              <a:gd name="T31" fmla="*/ 295 h 384"/>
              <a:gd name="T32" fmla="*/ 192 w 384"/>
              <a:gd name="T33" fmla="*/ 338 h 384"/>
              <a:gd name="T34" fmla="*/ 99 w 384"/>
              <a:gd name="T35" fmla="*/ 305 h 384"/>
              <a:gd name="T36" fmla="*/ 305 w 384"/>
              <a:gd name="T37" fmla="*/ 99 h 384"/>
              <a:gd name="T38" fmla="*/ 338 w 384"/>
              <a:gd name="T39" fmla="*/ 192 h 384"/>
              <a:gd name="T40" fmla="*/ 192 w 384"/>
              <a:gd name="T41" fmla="*/ 3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95" y="89"/>
                </a:moveTo>
                <a:cubicBezTo>
                  <a:pt x="295" y="89"/>
                  <a:pt x="295" y="89"/>
                  <a:pt x="295" y="89"/>
                </a:cubicBezTo>
                <a:cubicBezTo>
                  <a:pt x="295" y="89"/>
                  <a:pt x="295" y="89"/>
                  <a:pt x="295" y="89"/>
                </a:cubicBezTo>
                <a:close/>
                <a:moveTo>
                  <a:pt x="46" y="192"/>
                </a:moveTo>
                <a:cubicBezTo>
                  <a:pt x="46" y="111"/>
                  <a:pt x="111" y="46"/>
                  <a:pt x="192" y="46"/>
                </a:cubicBezTo>
                <a:cubicBezTo>
                  <a:pt x="227" y="46"/>
                  <a:pt x="259" y="58"/>
                  <a:pt x="284" y="79"/>
                </a:cubicBezTo>
                <a:cubicBezTo>
                  <a:pt x="79" y="284"/>
                  <a:pt x="79" y="284"/>
                  <a:pt x="79" y="284"/>
                </a:cubicBezTo>
                <a:cubicBezTo>
                  <a:pt x="58" y="259"/>
                  <a:pt x="46" y="227"/>
                  <a:pt x="46" y="192"/>
                </a:cubicBezTo>
                <a:close/>
                <a:moveTo>
                  <a:pt x="88" y="295"/>
                </a:moveTo>
                <a:cubicBezTo>
                  <a:pt x="88" y="295"/>
                  <a:pt x="88" y="295"/>
                  <a:pt x="88" y="295"/>
                </a:cubicBezTo>
                <a:cubicBezTo>
                  <a:pt x="88" y="295"/>
                  <a:pt x="88" y="295"/>
                  <a:pt x="88" y="295"/>
                </a:cubicBezTo>
                <a:close/>
                <a:moveTo>
                  <a:pt x="192" y="338"/>
                </a:moveTo>
                <a:cubicBezTo>
                  <a:pt x="157" y="338"/>
                  <a:pt x="125" y="326"/>
                  <a:pt x="99" y="305"/>
                </a:cubicBezTo>
                <a:cubicBezTo>
                  <a:pt x="305" y="99"/>
                  <a:pt x="305" y="99"/>
                  <a:pt x="305" y="99"/>
                </a:cubicBezTo>
                <a:cubicBezTo>
                  <a:pt x="325" y="125"/>
                  <a:pt x="338" y="157"/>
                  <a:pt x="338" y="192"/>
                </a:cubicBezTo>
                <a:cubicBezTo>
                  <a:pt x="338" y="273"/>
                  <a:pt x="272" y="338"/>
                  <a:pt x="192" y="3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" name="Freeform 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252670" y="2130757"/>
            <a:ext cx="213806" cy="211626"/>
          </a:xfrm>
          <a:custGeom>
            <a:avLst/>
            <a:gdLst>
              <a:gd name="T0" fmla="*/ 168 w 336"/>
              <a:gd name="T1" fmla="*/ 0 h 336"/>
              <a:gd name="T2" fmla="*/ 0 w 336"/>
              <a:gd name="T3" fmla="*/ 168 h 336"/>
              <a:gd name="T4" fmla="*/ 168 w 336"/>
              <a:gd name="T5" fmla="*/ 336 h 336"/>
              <a:gd name="T6" fmla="*/ 336 w 336"/>
              <a:gd name="T7" fmla="*/ 168 h 336"/>
              <a:gd name="T8" fmla="*/ 168 w 336"/>
              <a:gd name="T9" fmla="*/ 0 h 336"/>
              <a:gd name="T10" fmla="*/ 202 w 336"/>
              <a:gd name="T11" fmla="*/ 168 h 336"/>
              <a:gd name="T12" fmla="*/ 264 w 336"/>
              <a:gd name="T13" fmla="*/ 229 h 336"/>
              <a:gd name="T14" fmla="*/ 229 w 336"/>
              <a:gd name="T15" fmla="*/ 264 h 336"/>
              <a:gd name="T16" fmla="*/ 168 w 336"/>
              <a:gd name="T17" fmla="*/ 202 h 336"/>
              <a:gd name="T18" fmla="*/ 107 w 336"/>
              <a:gd name="T19" fmla="*/ 264 h 336"/>
              <a:gd name="T20" fmla="*/ 72 w 336"/>
              <a:gd name="T21" fmla="*/ 229 h 336"/>
              <a:gd name="T22" fmla="*/ 133 w 336"/>
              <a:gd name="T23" fmla="*/ 168 h 336"/>
              <a:gd name="T24" fmla="*/ 72 w 336"/>
              <a:gd name="T25" fmla="*/ 107 h 336"/>
              <a:gd name="T26" fmla="*/ 107 w 336"/>
              <a:gd name="T27" fmla="*/ 72 h 336"/>
              <a:gd name="T28" fmla="*/ 168 w 336"/>
              <a:gd name="T29" fmla="*/ 133 h 336"/>
              <a:gd name="T30" fmla="*/ 229 w 336"/>
              <a:gd name="T31" fmla="*/ 72 h 336"/>
              <a:gd name="T32" fmla="*/ 264 w 336"/>
              <a:gd name="T33" fmla="*/ 107 h 336"/>
              <a:gd name="T34" fmla="*/ 202 w 336"/>
              <a:gd name="T35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6" h="336">
                <a:moveTo>
                  <a:pt x="168" y="0"/>
                </a:moveTo>
                <a:cubicBezTo>
                  <a:pt x="75" y="0"/>
                  <a:pt x="0" y="75"/>
                  <a:pt x="0" y="168"/>
                </a:cubicBezTo>
                <a:cubicBezTo>
                  <a:pt x="0" y="261"/>
                  <a:pt x="75" y="336"/>
                  <a:pt x="168" y="336"/>
                </a:cubicBezTo>
                <a:cubicBezTo>
                  <a:pt x="261" y="336"/>
                  <a:pt x="336" y="261"/>
                  <a:pt x="336" y="168"/>
                </a:cubicBezTo>
                <a:cubicBezTo>
                  <a:pt x="336" y="75"/>
                  <a:pt x="261" y="0"/>
                  <a:pt x="168" y="0"/>
                </a:cubicBezTo>
                <a:close/>
                <a:moveTo>
                  <a:pt x="202" y="168"/>
                </a:moveTo>
                <a:cubicBezTo>
                  <a:pt x="264" y="229"/>
                  <a:pt x="264" y="229"/>
                  <a:pt x="264" y="229"/>
                </a:cubicBezTo>
                <a:cubicBezTo>
                  <a:pt x="229" y="264"/>
                  <a:pt x="229" y="264"/>
                  <a:pt x="229" y="264"/>
                </a:cubicBezTo>
                <a:cubicBezTo>
                  <a:pt x="168" y="202"/>
                  <a:pt x="168" y="202"/>
                  <a:pt x="168" y="202"/>
                </a:cubicBezTo>
                <a:cubicBezTo>
                  <a:pt x="107" y="264"/>
                  <a:pt x="107" y="264"/>
                  <a:pt x="107" y="264"/>
                </a:cubicBezTo>
                <a:cubicBezTo>
                  <a:pt x="72" y="229"/>
                  <a:pt x="72" y="229"/>
                  <a:pt x="72" y="229"/>
                </a:cubicBezTo>
                <a:cubicBezTo>
                  <a:pt x="133" y="168"/>
                  <a:pt x="133" y="168"/>
                  <a:pt x="133" y="168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68" y="133"/>
                  <a:pt x="168" y="133"/>
                  <a:pt x="168" y="133"/>
                </a:cubicBezTo>
                <a:cubicBezTo>
                  <a:pt x="229" y="72"/>
                  <a:pt x="229" y="72"/>
                  <a:pt x="229" y="72"/>
                </a:cubicBezTo>
                <a:cubicBezTo>
                  <a:pt x="264" y="107"/>
                  <a:pt x="264" y="107"/>
                  <a:pt x="264" y="107"/>
                </a:cubicBezTo>
                <a:lnTo>
                  <a:pt x="202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" name="Freeform 2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357292" y="2122030"/>
            <a:ext cx="146174" cy="229079"/>
          </a:xfrm>
          <a:custGeom>
            <a:avLst/>
            <a:gdLst>
              <a:gd name="T0" fmla="*/ 198 w 232"/>
              <a:gd name="T1" fmla="*/ 25 h 361"/>
              <a:gd name="T2" fmla="*/ 112 w 232"/>
              <a:gd name="T3" fmla="*/ 0 h 361"/>
              <a:gd name="T4" fmla="*/ 45 w 232"/>
              <a:gd name="T5" fmla="*/ 17 h 361"/>
              <a:gd name="T6" fmla="*/ 0 w 232"/>
              <a:gd name="T7" fmla="*/ 110 h 361"/>
              <a:gd name="T8" fmla="*/ 66 w 232"/>
              <a:gd name="T9" fmla="*/ 110 h 361"/>
              <a:gd name="T10" fmla="*/ 77 w 232"/>
              <a:gd name="T11" fmla="*/ 73 h 361"/>
              <a:gd name="T12" fmla="*/ 115 w 232"/>
              <a:gd name="T13" fmla="*/ 55 h 361"/>
              <a:gd name="T14" fmla="*/ 152 w 232"/>
              <a:gd name="T15" fmla="*/ 70 h 361"/>
              <a:gd name="T16" fmla="*/ 162 w 232"/>
              <a:gd name="T17" fmla="*/ 101 h 361"/>
              <a:gd name="T18" fmla="*/ 151 w 232"/>
              <a:gd name="T19" fmla="*/ 129 h 361"/>
              <a:gd name="T20" fmla="*/ 137 w 232"/>
              <a:gd name="T21" fmla="*/ 142 h 361"/>
              <a:gd name="T22" fmla="*/ 86 w 232"/>
              <a:gd name="T23" fmla="*/ 184 h 361"/>
              <a:gd name="T24" fmla="*/ 75 w 232"/>
              <a:gd name="T25" fmla="*/ 234 h 361"/>
              <a:gd name="T26" fmla="*/ 81 w 232"/>
              <a:gd name="T27" fmla="*/ 239 h 361"/>
              <a:gd name="T28" fmla="*/ 133 w 232"/>
              <a:gd name="T29" fmla="*/ 239 h 361"/>
              <a:gd name="T30" fmla="*/ 139 w 232"/>
              <a:gd name="T31" fmla="*/ 233 h 361"/>
              <a:gd name="T32" fmla="*/ 142 w 232"/>
              <a:gd name="T33" fmla="*/ 216 h 361"/>
              <a:gd name="T34" fmla="*/ 161 w 232"/>
              <a:gd name="T35" fmla="*/ 192 h 361"/>
              <a:gd name="T36" fmla="*/ 180 w 232"/>
              <a:gd name="T37" fmla="*/ 179 h 361"/>
              <a:gd name="T38" fmla="*/ 215 w 232"/>
              <a:gd name="T39" fmla="*/ 148 h 361"/>
              <a:gd name="T40" fmla="*/ 232 w 232"/>
              <a:gd name="T41" fmla="*/ 98 h 361"/>
              <a:gd name="T42" fmla="*/ 198 w 232"/>
              <a:gd name="T43" fmla="*/ 25 h 361"/>
              <a:gd name="T44" fmla="*/ 111 w 232"/>
              <a:gd name="T45" fmla="*/ 278 h 361"/>
              <a:gd name="T46" fmla="*/ 68 w 232"/>
              <a:gd name="T47" fmla="*/ 318 h 361"/>
              <a:gd name="T48" fmla="*/ 108 w 232"/>
              <a:gd name="T49" fmla="*/ 360 h 361"/>
              <a:gd name="T50" fmla="*/ 151 w 232"/>
              <a:gd name="T51" fmla="*/ 321 h 361"/>
              <a:gd name="T52" fmla="*/ 111 w 232"/>
              <a:gd name="T53" fmla="*/ 278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2" h="361">
                <a:moveTo>
                  <a:pt x="198" y="25"/>
                </a:moveTo>
                <a:cubicBezTo>
                  <a:pt x="175" y="8"/>
                  <a:pt x="146" y="0"/>
                  <a:pt x="112" y="0"/>
                </a:cubicBezTo>
                <a:cubicBezTo>
                  <a:pt x="85" y="0"/>
                  <a:pt x="63" y="6"/>
                  <a:pt x="45" y="17"/>
                </a:cubicBezTo>
                <a:cubicBezTo>
                  <a:pt x="17" y="35"/>
                  <a:pt x="2" y="66"/>
                  <a:pt x="0" y="110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66" y="97"/>
                  <a:pt x="70" y="85"/>
                  <a:pt x="77" y="73"/>
                </a:cubicBezTo>
                <a:cubicBezTo>
                  <a:pt x="84" y="61"/>
                  <a:pt x="97" y="55"/>
                  <a:pt x="115" y="55"/>
                </a:cubicBezTo>
                <a:cubicBezTo>
                  <a:pt x="132" y="55"/>
                  <a:pt x="145" y="60"/>
                  <a:pt x="152" y="70"/>
                </a:cubicBezTo>
                <a:cubicBezTo>
                  <a:pt x="158" y="79"/>
                  <a:pt x="162" y="90"/>
                  <a:pt x="162" y="101"/>
                </a:cubicBezTo>
                <a:cubicBezTo>
                  <a:pt x="162" y="111"/>
                  <a:pt x="157" y="121"/>
                  <a:pt x="151" y="129"/>
                </a:cubicBezTo>
                <a:cubicBezTo>
                  <a:pt x="147" y="134"/>
                  <a:pt x="143" y="138"/>
                  <a:pt x="137" y="142"/>
                </a:cubicBezTo>
                <a:cubicBezTo>
                  <a:pt x="137" y="142"/>
                  <a:pt x="102" y="165"/>
                  <a:pt x="86" y="184"/>
                </a:cubicBezTo>
                <a:cubicBezTo>
                  <a:pt x="77" y="195"/>
                  <a:pt x="76" y="211"/>
                  <a:pt x="75" y="234"/>
                </a:cubicBezTo>
                <a:cubicBezTo>
                  <a:pt x="75" y="235"/>
                  <a:pt x="76" y="239"/>
                  <a:pt x="81" y="239"/>
                </a:cubicBezTo>
                <a:cubicBezTo>
                  <a:pt x="87" y="239"/>
                  <a:pt x="128" y="239"/>
                  <a:pt x="133" y="239"/>
                </a:cubicBezTo>
                <a:cubicBezTo>
                  <a:pt x="138" y="239"/>
                  <a:pt x="139" y="235"/>
                  <a:pt x="139" y="233"/>
                </a:cubicBezTo>
                <a:cubicBezTo>
                  <a:pt x="139" y="225"/>
                  <a:pt x="140" y="221"/>
                  <a:pt x="142" y="216"/>
                </a:cubicBezTo>
                <a:cubicBezTo>
                  <a:pt x="145" y="207"/>
                  <a:pt x="153" y="199"/>
                  <a:pt x="161" y="192"/>
                </a:cubicBezTo>
                <a:cubicBezTo>
                  <a:pt x="180" y="179"/>
                  <a:pt x="180" y="179"/>
                  <a:pt x="180" y="179"/>
                </a:cubicBezTo>
                <a:cubicBezTo>
                  <a:pt x="196" y="166"/>
                  <a:pt x="209" y="156"/>
                  <a:pt x="215" y="148"/>
                </a:cubicBezTo>
                <a:cubicBezTo>
                  <a:pt x="225" y="134"/>
                  <a:pt x="232" y="117"/>
                  <a:pt x="232" y="98"/>
                </a:cubicBezTo>
                <a:cubicBezTo>
                  <a:pt x="232" y="65"/>
                  <a:pt x="220" y="41"/>
                  <a:pt x="198" y="25"/>
                </a:cubicBezTo>
                <a:close/>
                <a:moveTo>
                  <a:pt x="111" y="278"/>
                </a:moveTo>
                <a:cubicBezTo>
                  <a:pt x="88" y="278"/>
                  <a:pt x="69" y="293"/>
                  <a:pt x="68" y="318"/>
                </a:cubicBezTo>
                <a:cubicBezTo>
                  <a:pt x="68" y="343"/>
                  <a:pt x="85" y="359"/>
                  <a:pt x="108" y="360"/>
                </a:cubicBezTo>
                <a:cubicBezTo>
                  <a:pt x="132" y="361"/>
                  <a:pt x="150" y="345"/>
                  <a:pt x="151" y="321"/>
                </a:cubicBezTo>
                <a:cubicBezTo>
                  <a:pt x="152" y="296"/>
                  <a:pt x="134" y="279"/>
                  <a:pt x="111" y="2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" name="Freeform 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122201" y="2163483"/>
            <a:ext cx="146174" cy="146174"/>
          </a:xfrm>
          <a:custGeom>
            <a:avLst/>
            <a:gdLst>
              <a:gd name="T0" fmla="*/ 220 w 232"/>
              <a:gd name="T1" fmla="*/ 96 h 232"/>
              <a:gd name="T2" fmla="*/ 136 w 232"/>
              <a:gd name="T3" fmla="*/ 96 h 232"/>
              <a:gd name="T4" fmla="*/ 136 w 232"/>
              <a:gd name="T5" fmla="*/ 12 h 232"/>
              <a:gd name="T6" fmla="*/ 116 w 232"/>
              <a:gd name="T7" fmla="*/ 0 h 232"/>
              <a:gd name="T8" fmla="*/ 96 w 232"/>
              <a:gd name="T9" fmla="*/ 12 h 232"/>
              <a:gd name="T10" fmla="*/ 96 w 232"/>
              <a:gd name="T11" fmla="*/ 96 h 232"/>
              <a:gd name="T12" fmla="*/ 12 w 232"/>
              <a:gd name="T13" fmla="*/ 96 h 232"/>
              <a:gd name="T14" fmla="*/ 0 w 232"/>
              <a:gd name="T15" fmla="*/ 116 h 232"/>
              <a:gd name="T16" fmla="*/ 12 w 232"/>
              <a:gd name="T17" fmla="*/ 136 h 232"/>
              <a:gd name="T18" fmla="*/ 96 w 232"/>
              <a:gd name="T19" fmla="*/ 136 h 232"/>
              <a:gd name="T20" fmla="*/ 96 w 232"/>
              <a:gd name="T21" fmla="*/ 220 h 232"/>
              <a:gd name="T22" fmla="*/ 116 w 232"/>
              <a:gd name="T23" fmla="*/ 232 h 232"/>
              <a:gd name="T24" fmla="*/ 136 w 232"/>
              <a:gd name="T25" fmla="*/ 220 h 232"/>
              <a:gd name="T26" fmla="*/ 136 w 232"/>
              <a:gd name="T27" fmla="*/ 136 h 232"/>
              <a:gd name="T28" fmla="*/ 220 w 232"/>
              <a:gd name="T29" fmla="*/ 136 h 232"/>
              <a:gd name="T30" fmla="*/ 232 w 232"/>
              <a:gd name="T31" fmla="*/ 116 h 232"/>
              <a:gd name="T32" fmla="*/ 220 w 232"/>
              <a:gd name="T33" fmla="*/ 9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2" h="232">
                <a:moveTo>
                  <a:pt x="220" y="96"/>
                </a:moveTo>
                <a:cubicBezTo>
                  <a:pt x="136" y="96"/>
                  <a:pt x="136" y="96"/>
                  <a:pt x="136" y="96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6" y="1"/>
                  <a:pt x="127" y="0"/>
                  <a:pt x="116" y="0"/>
                </a:cubicBezTo>
                <a:cubicBezTo>
                  <a:pt x="105" y="0"/>
                  <a:pt x="96" y="1"/>
                  <a:pt x="96" y="12"/>
                </a:cubicBezTo>
                <a:cubicBezTo>
                  <a:pt x="96" y="96"/>
                  <a:pt x="96" y="96"/>
                  <a:pt x="96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1" y="96"/>
                  <a:pt x="0" y="105"/>
                  <a:pt x="0" y="116"/>
                </a:cubicBezTo>
                <a:cubicBezTo>
                  <a:pt x="0" y="127"/>
                  <a:pt x="1" y="136"/>
                  <a:pt x="12" y="136"/>
                </a:cubicBezTo>
                <a:cubicBezTo>
                  <a:pt x="96" y="136"/>
                  <a:pt x="96" y="136"/>
                  <a:pt x="96" y="136"/>
                </a:cubicBezTo>
                <a:cubicBezTo>
                  <a:pt x="96" y="220"/>
                  <a:pt x="96" y="220"/>
                  <a:pt x="96" y="220"/>
                </a:cubicBezTo>
                <a:cubicBezTo>
                  <a:pt x="96" y="231"/>
                  <a:pt x="105" y="232"/>
                  <a:pt x="116" y="232"/>
                </a:cubicBezTo>
                <a:cubicBezTo>
                  <a:pt x="127" y="232"/>
                  <a:pt x="136" y="231"/>
                  <a:pt x="136" y="220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220" y="136"/>
                  <a:pt x="220" y="136"/>
                  <a:pt x="220" y="136"/>
                </a:cubicBezTo>
                <a:cubicBezTo>
                  <a:pt x="231" y="136"/>
                  <a:pt x="232" y="127"/>
                  <a:pt x="232" y="116"/>
                </a:cubicBezTo>
                <a:cubicBezTo>
                  <a:pt x="232" y="105"/>
                  <a:pt x="231" y="96"/>
                  <a:pt x="220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" name="Freeform 2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703892" y="2224571"/>
            <a:ext cx="146174" cy="23999"/>
          </a:xfrm>
          <a:custGeom>
            <a:avLst/>
            <a:gdLst>
              <a:gd name="T0" fmla="*/ 220 w 232"/>
              <a:gd name="T1" fmla="*/ 0 h 40"/>
              <a:gd name="T2" fmla="*/ 12 w 232"/>
              <a:gd name="T3" fmla="*/ 0 h 40"/>
              <a:gd name="T4" fmla="*/ 0 w 232"/>
              <a:gd name="T5" fmla="*/ 20 h 40"/>
              <a:gd name="T6" fmla="*/ 12 w 232"/>
              <a:gd name="T7" fmla="*/ 40 h 40"/>
              <a:gd name="T8" fmla="*/ 220 w 232"/>
              <a:gd name="T9" fmla="*/ 40 h 40"/>
              <a:gd name="T10" fmla="*/ 232 w 232"/>
              <a:gd name="T11" fmla="*/ 20 h 40"/>
              <a:gd name="T12" fmla="*/ 220 w 232"/>
              <a:gd name="T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40">
                <a:moveTo>
                  <a:pt x="220" y="0"/>
                </a:moveTo>
                <a:cubicBezTo>
                  <a:pt x="12" y="0"/>
                  <a:pt x="12" y="0"/>
                  <a:pt x="12" y="0"/>
                </a:cubicBezTo>
                <a:cubicBezTo>
                  <a:pt x="1" y="0"/>
                  <a:pt x="0" y="9"/>
                  <a:pt x="0" y="20"/>
                </a:cubicBezTo>
                <a:cubicBezTo>
                  <a:pt x="0" y="31"/>
                  <a:pt x="1" y="40"/>
                  <a:pt x="12" y="40"/>
                </a:cubicBezTo>
                <a:cubicBezTo>
                  <a:pt x="220" y="40"/>
                  <a:pt x="220" y="40"/>
                  <a:pt x="220" y="40"/>
                </a:cubicBezTo>
                <a:cubicBezTo>
                  <a:pt x="231" y="40"/>
                  <a:pt x="232" y="31"/>
                  <a:pt x="232" y="20"/>
                </a:cubicBezTo>
                <a:cubicBezTo>
                  <a:pt x="232" y="9"/>
                  <a:pt x="231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" name="Freeform 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353317" y="1701534"/>
            <a:ext cx="191989" cy="191989"/>
          </a:xfrm>
          <a:custGeom>
            <a:avLst/>
            <a:gdLst>
              <a:gd name="T0" fmla="*/ 0 w 304"/>
              <a:gd name="T1" fmla="*/ 0 h 304"/>
              <a:gd name="T2" fmla="*/ 0 w 304"/>
              <a:gd name="T3" fmla="*/ 47 h 304"/>
              <a:gd name="T4" fmla="*/ 256 w 304"/>
              <a:gd name="T5" fmla="*/ 304 h 304"/>
              <a:gd name="T6" fmla="*/ 304 w 304"/>
              <a:gd name="T7" fmla="*/ 304 h 304"/>
              <a:gd name="T8" fmla="*/ 0 w 304"/>
              <a:gd name="T9" fmla="*/ 0 h 304"/>
              <a:gd name="T10" fmla="*/ 0 w 304"/>
              <a:gd name="T11" fmla="*/ 95 h 304"/>
              <a:gd name="T12" fmla="*/ 0 w 304"/>
              <a:gd name="T13" fmla="*/ 142 h 304"/>
              <a:gd name="T14" fmla="*/ 162 w 304"/>
              <a:gd name="T15" fmla="*/ 304 h 304"/>
              <a:gd name="T16" fmla="*/ 209 w 304"/>
              <a:gd name="T17" fmla="*/ 304 h 304"/>
              <a:gd name="T18" fmla="*/ 0 w 304"/>
              <a:gd name="T19" fmla="*/ 95 h 304"/>
              <a:gd name="T20" fmla="*/ 45 w 304"/>
              <a:gd name="T21" fmla="*/ 213 h 304"/>
              <a:gd name="T22" fmla="*/ 0 w 304"/>
              <a:gd name="T23" fmla="*/ 258 h 304"/>
              <a:gd name="T24" fmla="*/ 45 w 304"/>
              <a:gd name="T25" fmla="*/ 304 h 304"/>
              <a:gd name="T26" fmla="*/ 91 w 304"/>
              <a:gd name="T27" fmla="*/ 258 h 304"/>
              <a:gd name="T28" fmla="*/ 45 w 304"/>
              <a:gd name="T29" fmla="*/ 213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47"/>
                  <a:pt x="0" y="47"/>
                  <a:pt x="0" y="47"/>
                </a:cubicBezTo>
                <a:cubicBezTo>
                  <a:pt x="141" y="47"/>
                  <a:pt x="256" y="162"/>
                  <a:pt x="256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136"/>
                  <a:pt x="168" y="0"/>
                  <a:pt x="0" y="0"/>
                </a:cubicBezTo>
                <a:close/>
                <a:moveTo>
                  <a:pt x="0" y="95"/>
                </a:moveTo>
                <a:cubicBezTo>
                  <a:pt x="0" y="142"/>
                  <a:pt x="0" y="142"/>
                  <a:pt x="0" y="142"/>
                </a:cubicBezTo>
                <a:cubicBezTo>
                  <a:pt x="89" y="142"/>
                  <a:pt x="162" y="214"/>
                  <a:pt x="162" y="304"/>
                </a:cubicBezTo>
                <a:cubicBezTo>
                  <a:pt x="209" y="304"/>
                  <a:pt x="209" y="304"/>
                  <a:pt x="209" y="304"/>
                </a:cubicBezTo>
                <a:cubicBezTo>
                  <a:pt x="209" y="188"/>
                  <a:pt x="115" y="95"/>
                  <a:pt x="0" y="95"/>
                </a:cubicBezTo>
                <a:close/>
                <a:moveTo>
                  <a:pt x="45" y="213"/>
                </a:moveTo>
                <a:cubicBezTo>
                  <a:pt x="20" y="213"/>
                  <a:pt x="0" y="233"/>
                  <a:pt x="0" y="258"/>
                </a:cubicBezTo>
                <a:cubicBezTo>
                  <a:pt x="0" y="284"/>
                  <a:pt x="20" y="304"/>
                  <a:pt x="45" y="304"/>
                </a:cubicBezTo>
                <a:cubicBezTo>
                  <a:pt x="70" y="304"/>
                  <a:pt x="91" y="284"/>
                  <a:pt x="91" y="258"/>
                </a:cubicBezTo>
                <a:cubicBezTo>
                  <a:pt x="91" y="233"/>
                  <a:pt x="70" y="213"/>
                  <a:pt x="4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" name="Freeform 6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235497" y="2566260"/>
            <a:ext cx="224714" cy="22471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" name="Freeform 6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903986" y="2607332"/>
            <a:ext cx="237806" cy="146174"/>
          </a:xfrm>
          <a:custGeom>
            <a:avLst/>
            <a:gdLst>
              <a:gd name="T0" fmla="*/ 19 w 374"/>
              <a:gd name="T1" fmla="*/ 22 h 232"/>
              <a:gd name="T2" fmla="*/ 169 w 374"/>
              <a:gd name="T3" fmla="*/ 102 h 232"/>
              <a:gd name="T4" fmla="*/ 187 w 374"/>
              <a:gd name="T5" fmla="*/ 106 h 232"/>
              <a:gd name="T6" fmla="*/ 205 w 374"/>
              <a:gd name="T7" fmla="*/ 102 h 232"/>
              <a:gd name="T8" fmla="*/ 355 w 374"/>
              <a:gd name="T9" fmla="*/ 22 h 232"/>
              <a:gd name="T10" fmla="*/ 356 w 374"/>
              <a:gd name="T11" fmla="*/ 0 h 232"/>
              <a:gd name="T12" fmla="*/ 18 w 374"/>
              <a:gd name="T13" fmla="*/ 0 h 232"/>
              <a:gd name="T14" fmla="*/ 19 w 374"/>
              <a:gd name="T15" fmla="*/ 22 h 232"/>
              <a:gd name="T16" fmla="*/ 359 w 374"/>
              <a:gd name="T17" fmla="*/ 62 h 232"/>
              <a:gd name="T18" fmla="*/ 205 w 374"/>
              <a:gd name="T19" fmla="*/ 142 h 232"/>
              <a:gd name="T20" fmla="*/ 187 w 374"/>
              <a:gd name="T21" fmla="*/ 146 h 232"/>
              <a:gd name="T22" fmla="*/ 169 w 374"/>
              <a:gd name="T23" fmla="*/ 142 h 232"/>
              <a:gd name="T24" fmla="*/ 15 w 374"/>
              <a:gd name="T25" fmla="*/ 62 h 232"/>
              <a:gd name="T26" fmla="*/ 7 w 374"/>
              <a:gd name="T27" fmla="*/ 66 h 232"/>
              <a:gd name="T28" fmla="*/ 7 w 374"/>
              <a:gd name="T29" fmla="*/ 213 h 232"/>
              <a:gd name="T30" fmla="*/ 27 w 374"/>
              <a:gd name="T31" fmla="*/ 232 h 232"/>
              <a:gd name="T32" fmla="*/ 347 w 374"/>
              <a:gd name="T33" fmla="*/ 232 h 232"/>
              <a:gd name="T34" fmla="*/ 367 w 374"/>
              <a:gd name="T35" fmla="*/ 213 h 232"/>
              <a:gd name="T36" fmla="*/ 367 w 374"/>
              <a:gd name="T37" fmla="*/ 66 h 232"/>
              <a:gd name="T38" fmla="*/ 359 w 374"/>
              <a:gd name="T39" fmla="*/ 6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4" h="232">
                <a:moveTo>
                  <a:pt x="19" y="22"/>
                </a:moveTo>
                <a:cubicBezTo>
                  <a:pt x="28" y="27"/>
                  <a:pt x="164" y="99"/>
                  <a:pt x="169" y="102"/>
                </a:cubicBezTo>
                <a:cubicBezTo>
                  <a:pt x="174" y="105"/>
                  <a:pt x="180" y="106"/>
                  <a:pt x="187" y="106"/>
                </a:cubicBezTo>
                <a:cubicBezTo>
                  <a:pt x="193" y="106"/>
                  <a:pt x="200" y="105"/>
                  <a:pt x="205" y="102"/>
                </a:cubicBezTo>
                <a:cubicBezTo>
                  <a:pt x="210" y="99"/>
                  <a:pt x="345" y="27"/>
                  <a:pt x="355" y="22"/>
                </a:cubicBezTo>
                <a:cubicBezTo>
                  <a:pt x="365" y="16"/>
                  <a:pt x="374" y="0"/>
                  <a:pt x="35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6"/>
                  <a:pt x="19" y="22"/>
                </a:cubicBezTo>
                <a:close/>
                <a:moveTo>
                  <a:pt x="359" y="62"/>
                </a:moveTo>
                <a:cubicBezTo>
                  <a:pt x="348" y="67"/>
                  <a:pt x="212" y="139"/>
                  <a:pt x="205" y="142"/>
                </a:cubicBezTo>
                <a:cubicBezTo>
                  <a:pt x="198" y="146"/>
                  <a:pt x="193" y="146"/>
                  <a:pt x="187" y="146"/>
                </a:cubicBezTo>
                <a:cubicBezTo>
                  <a:pt x="180" y="146"/>
                  <a:pt x="175" y="146"/>
                  <a:pt x="169" y="142"/>
                </a:cubicBezTo>
                <a:cubicBezTo>
                  <a:pt x="162" y="139"/>
                  <a:pt x="26" y="67"/>
                  <a:pt x="15" y="62"/>
                </a:cubicBezTo>
                <a:cubicBezTo>
                  <a:pt x="7" y="58"/>
                  <a:pt x="7" y="62"/>
                  <a:pt x="7" y="66"/>
                </a:cubicBezTo>
                <a:cubicBezTo>
                  <a:pt x="7" y="70"/>
                  <a:pt x="7" y="213"/>
                  <a:pt x="7" y="213"/>
                </a:cubicBezTo>
                <a:cubicBezTo>
                  <a:pt x="7" y="221"/>
                  <a:pt x="18" y="232"/>
                  <a:pt x="27" y="232"/>
                </a:cubicBezTo>
                <a:cubicBezTo>
                  <a:pt x="347" y="232"/>
                  <a:pt x="347" y="232"/>
                  <a:pt x="347" y="232"/>
                </a:cubicBezTo>
                <a:cubicBezTo>
                  <a:pt x="356" y="232"/>
                  <a:pt x="367" y="221"/>
                  <a:pt x="367" y="213"/>
                </a:cubicBezTo>
                <a:cubicBezTo>
                  <a:pt x="367" y="213"/>
                  <a:pt x="367" y="70"/>
                  <a:pt x="367" y="66"/>
                </a:cubicBezTo>
                <a:cubicBezTo>
                  <a:pt x="367" y="62"/>
                  <a:pt x="367" y="58"/>
                  <a:pt x="359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" name="Freeform 6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478943" y="2567872"/>
            <a:ext cx="253077" cy="226896"/>
          </a:xfrm>
          <a:custGeom>
            <a:avLst/>
            <a:gdLst>
              <a:gd name="T0" fmla="*/ 170 w 400"/>
              <a:gd name="T1" fmla="*/ 0 h 360"/>
              <a:gd name="T2" fmla="*/ 152 w 400"/>
              <a:gd name="T3" fmla="*/ 0 h 360"/>
              <a:gd name="T4" fmla="*/ 144 w 400"/>
              <a:gd name="T5" fmla="*/ 8 h 360"/>
              <a:gd name="T6" fmla="*/ 144 w 400"/>
              <a:gd name="T7" fmla="*/ 84 h 360"/>
              <a:gd name="T8" fmla="*/ 73 w 400"/>
              <a:gd name="T9" fmla="*/ 84 h 360"/>
              <a:gd name="T10" fmla="*/ 62 w 400"/>
              <a:gd name="T11" fmla="*/ 86 h 360"/>
              <a:gd name="T12" fmla="*/ 51 w 400"/>
              <a:gd name="T13" fmla="*/ 91 h 360"/>
              <a:gd name="T14" fmla="*/ 4 w 400"/>
              <a:gd name="T15" fmla="*/ 123 h 360"/>
              <a:gd name="T16" fmla="*/ 0 w 400"/>
              <a:gd name="T17" fmla="*/ 130 h 360"/>
              <a:gd name="T18" fmla="*/ 4 w 400"/>
              <a:gd name="T19" fmla="*/ 137 h 360"/>
              <a:gd name="T20" fmla="*/ 51 w 400"/>
              <a:gd name="T21" fmla="*/ 169 h 360"/>
              <a:gd name="T22" fmla="*/ 62 w 400"/>
              <a:gd name="T23" fmla="*/ 174 h 360"/>
              <a:gd name="T24" fmla="*/ 73 w 400"/>
              <a:gd name="T25" fmla="*/ 176 h 360"/>
              <a:gd name="T26" fmla="*/ 144 w 400"/>
              <a:gd name="T27" fmla="*/ 176 h 360"/>
              <a:gd name="T28" fmla="*/ 144 w 400"/>
              <a:gd name="T29" fmla="*/ 352 h 360"/>
              <a:gd name="T30" fmla="*/ 152 w 400"/>
              <a:gd name="T31" fmla="*/ 360 h 360"/>
              <a:gd name="T32" fmla="*/ 170 w 400"/>
              <a:gd name="T33" fmla="*/ 360 h 360"/>
              <a:gd name="T34" fmla="*/ 178 w 400"/>
              <a:gd name="T35" fmla="*/ 352 h 360"/>
              <a:gd name="T36" fmla="*/ 178 w 400"/>
              <a:gd name="T37" fmla="*/ 8 h 360"/>
              <a:gd name="T38" fmla="*/ 170 w 400"/>
              <a:gd name="T39" fmla="*/ 0 h 360"/>
              <a:gd name="T40" fmla="*/ 396 w 400"/>
              <a:gd name="T41" fmla="*/ 83 h 360"/>
              <a:gd name="T42" fmla="*/ 348 w 400"/>
              <a:gd name="T43" fmla="*/ 51 h 360"/>
              <a:gd name="T44" fmla="*/ 338 w 400"/>
              <a:gd name="T45" fmla="*/ 46 h 360"/>
              <a:gd name="T46" fmla="*/ 326 w 400"/>
              <a:gd name="T47" fmla="*/ 44 h 360"/>
              <a:gd name="T48" fmla="*/ 190 w 400"/>
              <a:gd name="T49" fmla="*/ 44 h 360"/>
              <a:gd name="T50" fmla="*/ 206 w 400"/>
              <a:gd name="T51" fmla="*/ 136 h 360"/>
              <a:gd name="T52" fmla="*/ 326 w 400"/>
              <a:gd name="T53" fmla="*/ 136 h 360"/>
              <a:gd name="T54" fmla="*/ 338 w 400"/>
              <a:gd name="T55" fmla="*/ 134 h 360"/>
              <a:gd name="T56" fmla="*/ 348 w 400"/>
              <a:gd name="T57" fmla="*/ 129 h 360"/>
              <a:gd name="T58" fmla="*/ 396 w 400"/>
              <a:gd name="T59" fmla="*/ 97 h 360"/>
              <a:gd name="T60" fmla="*/ 400 w 400"/>
              <a:gd name="T61" fmla="*/ 90 h 360"/>
              <a:gd name="T62" fmla="*/ 396 w 400"/>
              <a:gd name="T63" fmla="*/ 83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60">
                <a:moveTo>
                  <a:pt x="170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47" y="0"/>
                  <a:pt x="144" y="3"/>
                  <a:pt x="144" y="8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0" y="84"/>
                  <a:pt x="66" y="85"/>
                  <a:pt x="62" y="86"/>
                </a:cubicBezTo>
                <a:cubicBezTo>
                  <a:pt x="58" y="87"/>
                  <a:pt x="54" y="89"/>
                  <a:pt x="51" y="91"/>
                </a:cubicBezTo>
                <a:cubicBezTo>
                  <a:pt x="4" y="123"/>
                  <a:pt x="4" y="123"/>
                  <a:pt x="4" y="123"/>
                </a:cubicBezTo>
                <a:cubicBezTo>
                  <a:pt x="1" y="125"/>
                  <a:pt x="0" y="127"/>
                  <a:pt x="0" y="130"/>
                </a:cubicBezTo>
                <a:cubicBezTo>
                  <a:pt x="0" y="132"/>
                  <a:pt x="1" y="135"/>
                  <a:pt x="4" y="137"/>
                </a:cubicBezTo>
                <a:cubicBezTo>
                  <a:pt x="51" y="169"/>
                  <a:pt x="51" y="169"/>
                  <a:pt x="51" y="169"/>
                </a:cubicBezTo>
                <a:cubicBezTo>
                  <a:pt x="54" y="171"/>
                  <a:pt x="58" y="173"/>
                  <a:pt x="62" y="174"/>
                </a:cubicBezTo>
                <a:cubicBezTo>
                  <a:pt x="66" y="175"/>
                  <a:pt x="70" y="176"/>
                  <a:pt x="73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4" y="352"/>
                  <a:pt x="144" y="352"/>
                  <a:pt x="144" y="352"/>
                </a:cubicBezTo>
                <a:cubicBezTo>
                  <a:pt x="144" y="356"/>
                  <a:pt x="147" y="360"/>
                  <a:pt x="152" y="360"/>
                </a:cubicBezTo>
                <a:cubicBezTo>
                  <a:pt x="170" y="360"/>
                  <a:pt x="170" y="360"/>
                  <a:pt x="170" y="360"/>
                </a:cubicBezTo>
                <a:cubicBezTo>
                  <a:pt x="174" y="360"/>
                  <a:pt x="178" y="356"/>
                  <a:pt x="178" y="352"/>
                </a:cubicBezTo>
                <a:cubicBezTo>
                  <a:pt x="178" y="8"/>
                  <a:pt x="178" y="8"/>
                  <a:pt x="178" y="8"/>
                </a:cubicBezTo>
                <a:cubicBezTo>
                  <a:pt x="178" y="3"/>
                  <a:pt x="174" y="0"/>
                  <a:pt x="170" y="0"/>
                </a:cubicBezTo>
                <a:close/>
                <a:moveTo>
                  <a:pt x="396" y="83"/>
                </a:moveTo>
                <a:cubicBezTo>
                  <a:pt x="348" y="51"/>
                  <a:pt x="348" y="51"/>
                  <a:pt x="348" y="51"/>
                </a:cubicBezTo>
                <a:cubicBezTo>
                  <a:pt x="346" y="49"/>
                  <a:pt x="342" y="47"/>
                  <a:pt x="338" y="46"/>
                </a:cubicBezTo>
                <a:cubicBezTo>
                  <a:pt x="334" y="45"/>
                  <a:pt x="330" y="44"/>
                  <a:pt x="326" y="44"/>
                </a:cubicBezTo>
                <a:cubicBezTo>
                  <a:pt x="190" y="44"/>
                  <a:pt x="190" y="44"/>
                  <a:pt x="190" y="44"/>
                </a:cubicBezTo>
                <a:cubicBezTo>
                  <a:pt x="206" y="136"/>
                  <a:pt x="206" y="136"/>
                  <a:pt x="206" y="136"/>
                </a:cubicBezTo>
                <a:cubicBezTo>
                  <a:pt x="326" y="136"/>
                  <a:pt x="326" y="136"/>
                  <a:pt x="326" y="136"/>
                </a:cubicBezTo>
                <a:cubicBezTo>
                  <a:pt x="330" y="136"/>
                  <a:pt x="334" y="135"/>
                  <a:pt x="338" y="134"/>
                </a:cubicBezTo>
                <a:cubicBezTo>
                  <a:pt x="342" y="133"/>
                  <a:pt x="346" y="131"/>
                  <a:pt x="348" y="129"/>
                </a:cubicBezTo>
                <a:cubicBezTo>
                  <a:pt x="396" y="97"/>
                  <a:pt x="396" y="97"/>
                  <a:pt x="396" y="97"/>
                </a:cubicBezTo>
                <a:cubicBezTo>
                  <a:pt x="398" y="95"/>
                  <a:pt x="400" y="92"/>
                  <a:pt x="400" y="90"/>
                </a:cubicBezTo>
                <a:cubicBezTo>
                  <a:pt x="400" y="87"/>
                  <a:pt x="398" y="85"/>
                  <a:pt x="396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" name="Freeform 6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110815" y="2552220"/>
            <a:ext cx="152718" cy="261804"/>
          </a:xfrm>
          <a:custGeom>
            <a:avLst/>
            <a:gdLst>
              <a:gd name="T0" fmla="*/ 227 w 242"/>
              <a:gd name="T1" fmla="*/ 290 h 412"/>
              <a:gd name="T2" fmla="*/ 174 w 242"/>
              <a:gd name="T3" fmla="*/ 139 h 412"/>
              <a:gd name="T4" fmla="*/ 72 w 242"/>
              <a:gd name="T5" fmla="*/ 86 h 412"/>
              <a:gd name="T6" fmla="*/ 33 w 242"/>
              <a:gd name="T7" fmla="*/ 9 h 412"/>
              <a:gd name="T8" fmla="*/ 14 w 242"/>
              <a:gd name="T9" fmla="*/ 4 h 412"/>
              <a:gd name="T10" fmla="*/ 8 w 242"/>
              <a:gd name="T11" fmla="*/ 23 h 412"/>
              <a:gd name="T12" fmla="*/ 47 w 242"/>
              <a:gd name="T13" fmla="*/ 98 h 412"/>
              <a:gd name="T14" fmla="*/ 10 w 242"/>
              <a:gd name="T15" fmla="*/ 193 h 412"/>
              <a:gd name="T16" fmla="*/ 53 w 242"/>
              <a:gd name="T17" fmla="*/ 347 h 412"/>
              <a:gd name="T18" fmla="*/ 165 w 242"/>
              <a:gd name="T19" fmla="*/ 397 h 412"/>
              <a:gd name="T20" fmla="*/ 227 w 242"/>
              <a:gd name="T21" fmla="*/ 290 h 412"/>
              <a:gd name="T22" fmla="*/ 97 w 242"/>
              <a:gd name="T23" fmla="*/ 180 h 412"/>
              <a:gd name="T24" fmla="*/ 62 w 242"/>
              <a:gd name="T25" fmla="*/ 162 h 412"/>
              <a:gd name="T26" fmla="*/ 80 w 242"/>
              <a:gd name="T27" fmla="*/ 126 h 412"/>
              <a:gd name="T28" fmla="*/ 115 w 242"/>
              <a:gd name="T29" fmla="*/ 145 h 412"/>
              <a:gd name="T30" fmla="*/ 97 w 242"/>
              <a:gd name="T31" fmla="*/ 18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2" h="412">
                <a:moveTo>
                  <a:pt x="227" y="290"/>
                </a:moveTo>
                <a:cubicBezTo>
                  <a:pt x="174" y="139"/>
                  <a:pt x="174" y="139"/>
                  <a:pt x="174" y="139"/>
                </a:cubicBezTo>
                <a:cubicBezTo>
                  <a:pt x="160" y="98"/>
                  <a:pt x="115" y="75"/>
                  <a:pt x="72" y="86"/>
                </a:cubicBezTo>
                <a:cubicBezTo>
                  <a:pt x="33" y="9"/>
                  <a:pt x="33" y="9"/>
                  <a:pt x="33" y="9"/>
                </a:cubicBezTo>
                <a:cubicBezTo>
                  <a:pt x="29" y="3"/>
                  <a:pt x="21" y="0"/>
                  <a:pt x="14" y="4"/>
                </a:cubicBezTo>
                <a:cubicBezTo>
                  <a:pt x="7" y="7"/>
                  <a:pt x="5" y="16"/>
                  <a:pt x="8" y="23"/>
                </a:cubicBezTo>
                <a:cubicBezTo>
                  <a:pt x="47" y="98"/>
                  <a:pt x="47" y="98"/>
                  <a:pt x="47" y="98"/>
                </a:cubicBezTo>
                <a:cubicBezTo>
                  <a:pt x="16" y="118"/>
                  <a:pt x="0" y="157"/>
                  <a:pt x="10" y="193"/>
                </a:cubicBezTo>
                <a:cubicBezTo>
                  <a:pt x="53" y="347"/>
                  <a:pt x="53" y="347"/>
                  <a:pt x="53" y="347"/>
                </a:cubicBezTo>
                <a:cubicBezTo>
                  <a:pt x="65" y="390"/>
                  <a:pt x="115" y="412"/>
                  <a:pt x="165" y="397"/>
                </a:cubicBezTo>
                <a:cubicBezTo>
                  <a:pt x="214" y="380"/>
                  <a:pt x="242" y="332"/>
                  <a:pt x="227" y="290"/>
                </a:cubicBezTo>
                <a:close/>
                <a:moveTo>
                  <a:pt x="97" y="180"/>
                </a:moveTo>
                <a:cubicBezTo>
                  <a:pt x="82" y="185"/>
                  <a:pt x="67" y="177"/>
                  <a:pt x="62" y="162"/>
                </a:cubicBezTo>
                <a:cubicBezTo>
                  <a:pt x="57" y="147"/>
                  <a:pt x="65" y="131"/>
                  <a:pt x="80" y="126"/>
                </a:cubicBezTo>
                <a:cubicBezTo>
                  <a:pt x="94" y="121"/>
                  <a:pt x="110" y="130"/>
                  <a:pt x="115" y="145"/>
                </a:cubicBezTo>
                <a:cubicBezTo>
                  <a:pt x="119" y="160"/>
                  <a:pt x="111" y="176"/>
                  <a:pt x="97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" name="Freeform 9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694877" y="2557152"/>
            <a:ext cx="146174" cy="246533"/>
          </a:xfrm>
          <a:custGeom>
            <a:avLst/>
            <a:gdLst>
              <a:gd name="T0" fmla="*/ 192 w 232"/>
              <a:gd name="T1" fmla="*/ 0 h 392"/>
              <a:gd name="T2" fmla="*/ 40 w 232"/>
              <a:gd name="T3" fmla="*/ 0 h 392"/>
              <a:gd name="T4" fmla="*/ 0 w 232"/>
              <a:gd name="T5" fmla="*/ 40 h 392"/>
              <a:gd name="T6" fmla="*/ 0 w 232"/>
              <a:gd name="T7" fmla="*/ 352 h 392"/>
              <a:gd name="T8" fmla="*/ 40 w 232"/>
              <a:gd name="T9" fmla="*/ 392 h 392"/>
              <a:gd name="T10" fmla="*/ 192 w 232"/>
              <a:gd name="T11" fmla="*/ 392 h 392"/>
              <a:gd name="T12" fmla="*/ 232 w 232"/>
              <a:gd name="T13" fmla="*/ 352 h 392"/>
              <a:gd name="T14" fmla="*/ 232 w 232"/>
              <a:gd name="T15" fmla="*/ 40 h 392"/>
              <a:gd name="T16" fmla="*/ 192 w 232"/>
              <a:gd name="T17" fmla="*/ 0 h 392"/>
              <a:gd name="T18" fmla="*/ 116 w 232"/>
              <a:gd name="T19" fmla="*/ 376 h 392"/>
              <a:gd name="T20" fmla="*/ 88 w 232"/>
              <a:gd name="T21" fmla="*/ 356 h 392"/>
              <a:gd name="T22" fmla="*/ 116 w 232"/>
              <a:gd name="T23" fmla="*/ 336 h 392"/>
              <a:gd name="T24" fmla="*/ 144 w 232"/>
              <a:gd name="T25" fmla="*/ 356 h 392"/>
              <a:gd name="T26" fmla="*/ 116 w 232"/>
              <a:gd name="T27" fmla="*/ 376 h 392"/>
              <a:gd name="T28" fmla="*/ 200 w 232"/>
              <a:gd name="T29" fmla="*/ 316 h 392"/>
              <a:gd name="T30" fmla="*/ 32 w 232"/>
              <a:gd name="T31" fmla="*/ 316 h 392"/>
              <a:gd name="T32" fmla="*/ 32 w 232"/>
              <a:gd name="T33" fmla="*/ 52 h 392"/>
              <a:gd name="T34" fmla="*/ 200 w 232"/>
              <a:gd name="T35" fmla="*/ 52 h 392"/>
              <a:gd name="T36" fmla="*/ 200 w 232"/>
              <a:gd name="T37" fmla="*/ 31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2" h="392">
                <a:moveTo>
                  <a:pt x="192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4"/>
                  <a:pt x="18" y="392"/>
                  <a:pt x="40" y="392"/>
                </a:cubicBezTo>
                <a:cubicBezTo>
                  <a:pt x="192" y="392"/>
                  <a:pt x="192" y="392"/>
                  <a:pt x="192" y="392"/>
                </a:cubicBezTo>
                <a:cubicBezTo>
                  <a:pt x="214" y="392"/>
                  <a:pt x="232" y="374"/>
                  <a:pt x="232" y="352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32" y="18"/>
                  <a:pt x="214" y="0"/>
                  <a:pt x="192" y="0"/>
                </a:cubicBezTo>
                <a:close/>
                <a:moveTo>
                  <a:pt x="116" y="376"/>
                </a:moveTo>
                <a:cubicBezTo>
                  <a:pt x="101" y="376"/>
                  <a:pt x="88" y="367"/>
                  <a:pt x="88" y="356"/>
                </a:cubicBezTo>
                <a:cubicBezTo>
                  <a:pt x="88" y="345"/>
                  <a:pt x="101" y="336"/>
                  <a:pt x="116" y="336"/>
                </a:cubicBezTo>
                <a:cubicBezTo>
                  <a:pt x="131" y="336"/>
                  <a:pt x="144" y="345"/>
                  <a:pt x="144" y="356"/>
                </a:cubicBezTo>
                <a:cubicBezTo>
                  <a:pt x="144" y="367"/>
                  <a:pt x="131" y="376"/>
                  <a:pt x="116" y="376"/>
                </a:cubicBezTo>
                <a:close/>
                <a:moveTo>
                  <a:pt x="200" y="316"/>
                </a:moveTo>
                <a:cubicBezTo>
                  <a:pt x="32" y="316"/>
                  <a:pt x="32" y="316"/>
                  <a:pt x="32" y="316"/>
                </a:cubicBezTo>
                <a:cubicBezTo>
                  <a:pt x="32" y="52"/>
                  <a:pt x="32" y="52"/>
                  <a:pt x="32" y="52"/>
                </a:cubicBezTo>
                <a:cubicBezTo>
                  <a:pt x="200" y="52"/>
                  <a:pt x="200" y="52"/>
                  <a:pt x="200" y="52"/>
                </a:cubicBezTo>
                <a:lnTo>
                  <a:pt x="200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" name="Freeform 14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322484" y="2585515"/>
            <a:ext cx="235624" cy="189808"/>
          </a:xfrm>
          <a:custGeom>
            <a:avLst/>
            <a:gdLst>
              <a:gd name="T0" fmla="*/ 360 w 371"/>
              <a:gd name="T1" fmla="*/ 3 h 299"/>
              <a:gd name="T2" fmla="*/ 7 w 371"/>
              <a:gd name="T3" fmla="*/ 127 h 299"/>
              <a:gd name="T4" fmla="*/ 6 w 371"/>
              <a:gd name="T5" fmla="*/ 137 h 299"/>
              <a:gd name="T6" fmla="*/ 82 w 371"/>
              <a:gd name="T7" fmla="*/ 167 h 299"/>
              <a:gd name="T8" fmla="*/ 82 w 371"/>
              <a:gd name="T9" fmla="*/ 167 h 299"/>
              <a:gd name="T10" fmla="*/ 127 w 371"/>
              <a:gd name="T11" fmla="*/ 185 h 299"/>
              <a:gd name="T12" fmla="*/ 347 w 371"/>
              <a:gd name="T13" fmla="*/ 24 h 299"/>
              <a:gd name="T14" fmla="*/ 351 w 371"/>
              <a:gd name="T15" fmla="*/ 28 h 299"/>
              <a:gd name="T16" fmla="*/ 194 w 371"/>
              <a:gd name="T17" fmla="*/ 198 h 299"/>
              <a:gd name="T18" fmla="*/ 194 w 371"/>
              <a:gd name="T19" fmla="*/ 198 h 299"/>
              <a:gd name="T20" fmla="*/ 185 w 371"/>
              <a:gd name="T21" fmla="*/ 208 h 299"/>
              <a:gd name="T22" fmla="*/ 197 w 371"/>
              <a:gd name="T23" fmla="*/ 215 h 299"/>
              <a:gd name="T24" fmla="*/ 197 w 371"/>
              <a:gd name="T25" fmla="*/ 215 h 299"/>
              <a:gd name="T26" fmla="*/ 296 w 371"/>
              <a:gd name="T27" fmla="*/ 268 h 299"/>
              <a:gd name="T28" fmla="*/ 311 w 371"/>
              <a:gd name="T29" fmla="*/ 262 h 299"/>
              <a:gd name="T30" fmla="*/ 369 w 371"/>
              <a:gd name="T31" fmla="*/ 11 h 299"/>
              <a:gd name="T32" fmla="*/ 360 w 371"/>
              <a:gd name="T33" fmla="*/ 3 h 299"/>
              <a:gd name="T34" fmla="*/ 127 w 371"/>
              <a:gd name="T35" fmla="*/ 293 h 299"/>
              <a:gd name="T36" fmla="*/ 133 w 371"/>
              <a:gd name="T37" fmla="*/ 296 h 299"/>
              <a:gd name="T38" fmla="*/ 190 w 371"/>
              <a:gd name="T39" fmla="*/ 245 h 299"/>
              <a:gd name="T40" fmla="*/ 127 w 371"/>
              <a:gd name="T41" fmla="*/ 212 h 299"/>
              <a:gd name="T42" fmla="*/ 127 w 371"/>
              <a:gd name="T43" fmla="*/ 293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299">
                <a:moveTo>
                  <a:pt x="360" y="3"/>
                </a:moveTo>
                <a:cubicBezTo>
                  <a:pt x="353" y="5"/>
                  <a:pt x="13" y="125"/>
                  <a:pt x="7" y="127"/>
                </a:cubicBezTo>
                <a:cubicBezTo>
                  <a:pt x="1" y="129"/>
                  <a:pt x="0" y="134"/>
                  <a:pt x="6" y="137"/>
                </a:cubicBezTo>
                <a:cubicBezTo>
                  <a:pt x="14" y="140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127" y="185"/>
                  <a:pt x="127" y="185"/>
                  <a:pt x="127" y="185"/>
                </a:cubicBezTo>
                <a:cubicBezTo>
                  <a:pt x="127" y="185"/>
                  <a:pt x="344" y="26"/>
                  <a:pt x="347" y="24"/>
                </a:cubicBezTo>
                <a:cubicBezTo>
                  <a:pt x="350" y="22"/>
                  <a:pt x="353" y="26"/>
                  <a:pt x="351" y="28"/>
                </a:cubicBezTo>
                <a:cubicBezTo>
                  <a:pt x="349" y="30"/>
                  <a:pt x="194" y="198"/>
                  <a:pt x="194" y="198"/>
                </a:cubicBezTo>
                <a:cubicBezTo>
                  <a:pt x="194" y="198"/>
                  <a:pt x="194" y="198"/>
                  <a:pt x="194" y="198"/>
                </a:cubicBezTo>
                <a:cubicBezTo>
                  <a:pt x="185" y="208"/>
                  <a:pt x="185" y="208"/>
                  <a:pt x="185" y="208"/>
                </a:cubicBezTo>
                <a:cubicBezTo>
                  <a:pt x="197" y="215"/>
                  <a:pt x="197" y="215"/>
                  <a:pt x="197" y="215"/>
                </a:cubicBezTo>
                <a:cubicBezTo>
                  <a:pt x="197" y="215"/>
                  <a:pt x="197" y="215"/>
                  <a:pt x="197" y="215"/>
                </a:cubicBezTo>
                <a:cubicBezTo>
                  <a:pt x="197" y="215"/>
                  <a:pt x="290" y="265"/>
                  <a:pt x="296" y="268"/>
                </a:cubicBezTo>
                <a:cubicBezTo>
                  <a:pt x="302" y="272"/>
                  <a:pt x="310" y="269"/>
                  <a:pt x="311" y="262"/>
                </a:cubicBezTo>
                <a:cubicBezTo>
                  <a:pt x="313" y="253"/>
                  <a:pt x="368" y="16"/>
                  <a:pt x="369" y="11"/>
                </a:cubicBezTo>
                <a:cubicBezTo>
                  <a:pt x="371" y="4"/>
                  <a:pt x="367" y="0"/>
                  <a:pt x="360" y="3"/>
                </a:cubicBezTo>
                <a:close/>
                <a:moveTo>
                  <a:pt x="127" y="293"/>
                </a:moveTo>
                <a:cubicBezTo>
                  <a:pt x="127" y="298"/>
                  <a:pt x="130" y="299"/>
                  <a:pt x="133" y="296"/>
                </a:cubicBezTo>
                <a:cubicBezTo>
                  <a:pt x="138" y="291"/>
                  <a:pt x="190" y="245"/>
                  <a:pt x="190" y="245"/>
                </a:cubicBezTo>
                <a:cubicBezTo>
                  <a:pt x="127" y="212"/>
                  <a:pt x="127" y="212"/>
                  <a:pt x="127" y="212"/>
                </a:cubicBezTo>
                <a:lnTo>
                  <a:pt x="127" y="2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" name="Freeform 3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849862" y="1702949"/>
            <a:ext cx="253077" cy="255259"/>
          </a:xfrm>
          <a:custGeom>
            <a:avLst/>
            <a:gdLst>
              <a:gd name="T0" fmla="*/ 381 w 402"/>
              <a:gd name="T1" fmla="*/ 10 h 404"/>
              <a:gd name="T2" fmla="*/ 365 w 402"/>
              <a:gd name="T3" fmla="*/ 3 h 404"/>
              <a:gd name="T4" fmla="*/ 358 w 402"/>
              <a:gd name="T5" fmla="*/ 18 h 404"/>
              <a:gd name="T6" fmla="*/ 312 w 402"/>
              <a:gd name="T7" fmla="*/ 133 h 404"/>
              <a:gd name="T8" fmla="*/ 301 w 402"/>
              <a:gd name="T9" fmla="*/ 116 h 404"/>
              <a:gd name="T10" fmla="*/ 282 w 402"/>
              <a:gd name="T11" fmla="*/ 106 h 404"/>
              <a:gd name="T12" fmla="*/ 219 w 402"/>
              <a:gd name="T13" fmla="*/ 107 h 404"/>
              <a:gd name="T14" fmla="*/ 197 w 402"/>
              <a:gd name="T15" fmla="*/ 113 h 404"/>
              <a:gd name="T16" fmla="*/ 11 w 402"/>
              <a:gd name="T17" fmla="*/ 245 h 404"/>
              <a:gd name="T18" fmla="*/ 6 w 402"/>
              <a:gd name="T19" fmla="*/ 273 h 404"/>
              <a:gd name="T20" fmla="*/ 91 w 402"/>
              <a:gd name="T21" fmla="*/ 395 h 404"/>
              <a:gd name="T22" fmla="*/ 116 w 402"/>
              <a:gd name="T23" fmla="*/ 397 h 404"/>
              <a:gd name="T24" fmla="*/ 302 w 402"/>
              <a:gd name="T25" fmla="*/ 265 h 404"/>
              <a:gd name="T26" fmla="*/ 316 w 402"/>
              <a:gd name="T27" fmla="*/ 247 h 404"/>
              <a:gd name="T28" fmla="*/ 336 w 402"/>
              <a:gd name="T29" fmla="*/ 184 h 404"/>
              <a:gd name="T30" fmla="*/ 333 w 402"/>
              <a:gd name="T31" fmla="*/ 163 h 404"/>
              <a:gd name="T32" fmla="*/ 326 w 402"/>
              <a:gd name="T33" fmla="*/ 153 h 404"/>
              <a:gd name="T34" fmla="*/ 381 w 402"/>
              <a:gd name="T35" fmla="*/ 10 h 404"/>
              <a:gd name="T36" fmla="*/ 294 w 402"/>
              <a:gd name="T37" fmla="*/ 197 h 404"/>
              <a:gd name="T38" fmla="*/ 250 w 402"/>
              <a:gd name="T39" fmla="*/ 189 h 404"/>
              <a:gd name="T40" fmla="*/ 258 w 402"/>
              <a:gd name="T41" fmla="*/ 144 h 404"/>
              <a:gd name="T42" fmla="*/ 295 w 402"/>
              <a:gd name="T43" fmla="*/ 145 h 404"/>
              <a:gd name="T44" fmla="*/ 285 w 402"/>
              <a:gd name="T45" fmla="*/ 150 h 404"/>
              <a:gd name="T46" fmla="*/ 279 w 402"/>
              <a:gd name="T47" fmla="*/ 166 h 404"/>
              <a:gd name="T48" fmla="*/ 290 w 402"/>
              <a:gd name="T49" fmla="*/ 173 h 404"/>
              <a:gd name="T50" fmla="*/ 295 w 402"/>
              <a:gd name="T51" fmla="*/ 172 h 404"/>
              <a:gd name="T52" fmla="*/ 307 w 402"/>
              <a:gd name="T53" fmla="*/ 165 h 404"/>
              <a:gd name="T54" fmla="*/ 294 w 402"/>
              <a:gd name="T55" fmla="*/ 197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2" h="404">
                <a:moveTo>
                  <a:pt x="381" y="10"/>
                </a:moveTo>
                <a:cubicBezTo>
                  <a:pt x="378" y="4"/>
                  <a:pt x="372" y="0"/>
                  <a:pt x="365" y="3"/>
                </a:cubicBezTo>
                <a:cubicBezTo>
                  <a:pt x="359" y="5"/>
                  <a:pt x="356" y="12"/>
                  <a:pt x="358" y="18"/>
                </a:cubicBezTo>
                <a:cubicBezTo>
                  <a:pt x="376" y="71"/>
                  <a:pt x="340" y="111"/>
                  <a:pt x="312" y="133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297" y="111"/>
                  <a:pt x="289" y="106"/>
                  <a:pt x="282" y="106"/>
                </a:cubicBezTo>
                <a:cubicBezTo>
                  <a:pt x="219" y="107"/>
                  <a:pt x="219" y="107"/>
                  <a:pt x="219" y="107"/>
                </a:cubicBezTo>
                <a:cubicBezTo>
                  <a:pt x="212" y="106"/>
                  <a:pt x="203" y="109"/>
                  <a:pt x="197" y="113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2" y="251"/>
                  <a:pt x="0" y="264"/>
                  <a:pt x="6" y="273"/>
                </a:cubicBezTo>
                <a:cubicBezTo>
                  <a:pt x="91" y="395"/>
                  <a:pt x="91" y="395"/>
                  <a:pt x="91" y="395"/>
                </a:cubicBezTo>
                <a:cubicBezTo>
                  <a:pt x="97" y="404"/>
                  <a:pt x="107" y="403"/>
                  <a:pt x="116" y="397"/>
                </a:cubicBezTo>
                <a:cubicBezTo>
                  <a:pt x="302" y="265"/>
                  <a:pt x="302" y="265"/>
                  <a:pt x="302" y="265"/>
                </a:cubicBezTo>
                <a:cubicBezTo>
                  <a:pt x="308" y="261"/>
                  <a:pt x="314" y="253"/>
                  <a:pt x="316" y="247"/>
                </a:cubicBezTo>
                <a:cubicBezTo>
                  <a:pt x="336" y="184"/>
                  <a:pt x="336" y="184"/>
                  <a:pt x="336" y="184"/>
                </a:cubicBezTo>
                <a:cubicBezTo>
                  <a:pt x="338" y="178"/>
                  <a:pt x="337" y="168"/>
                  <a:pt x="333" y="163"/>
                </a:cubicBezTo>
                <a:cubicBezTo>
                  <a:pt x="326" y="153"/>
                  <a:pt x="326" y="153"/>
                  <a:pt x="326" y="153"/>
                </a:cubicBezTo>
                <a:cubicBezTo>
                  <a:pt x="363" y="124"/>
                  <a:pt x="402" y="73"/>
                  <a:pt x="381" y="10"/>
                </a:cubicBezTo>
                <a:close/>
                <a:moveTo>
                  <a:pt x="294" y="197"/>
                </a:moveTo>
                <a:cubicBezTo>
                  <a:pt x="280" y="207"/>
                  <a:pt x="260" y="204"/>
                  <a:pt x="250" y="189"/>
                </a:cubicBezTo>
                <a:cubicBezTo>
                  <a:pt x="240" y="175"/>
                  <a:pt x="243" y="155"/>
                  <a:pt x="258" y="144"/>
                </a:cubicBezTo>
                <a:cubicBezTo>
                  <a:pt x="269" y="136"/>
                  <a:pt x="284" y="137"/>
                  <a:pt x="295" y="145"/>
                </a:cubicBezTo>
                <a:cubicBezTo>
                  <a:pt x="289" y="148"/>
                  <a:pt x="285" y="150"/>
                  <a:pt x="285" y="150"/>
                </a:cubicBezTo>
                <a:cubicBezTo>
                  <a:pt x="279" y="153"/>
                  <a:pt x="276" y="160"/>
                  <a:pt x="279" y="166"/>
                </a:cubicBezTo>
                <a:cubicBezTo>
                  <a:pt x="281" y="171"/>
                  <a:pt x="285" y="173"/>
                  <a:pt x="290" y="173"/>
                </a:cubicBezTo>
                <a:cubicBezTo>
                  <a:pt x="292" y="173"/>
                  <a:pt x="293" y="173"/>
                  <a:pt x="295" y="172"/>
                </a:cubicBezTo>
                <a:cubicBezTo>
                  <a:pt x="299" y="170"/>
                  <a:pt x="303" y="168"/>
                  <a:pt x="307" y="165"/>
                </a:cubicBezTo>
                <a:cubicBezTo>
                  <a:pt x="309" y="177"/>
                  <a:pt x="304" y="190"/>
                  <a:pt x="294" y="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" name="Freeform 3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846255" y="2176178"/>
            <a:ext cx="253077" cy="141812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" name="Freeform 3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438666" y="2130363"/>
            <a:ext cx="233441" cy="233441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" name="Freeform 3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608595" y="2141083"/>
            <a:ext cx="220352" cy="213807"/>
          </a:xfrm>
          <a:custGeom>
            <a:avLst/>
            <a:gdLst>
              <a:gd name="T0" fmla="*/ 336 w 347"/>
              <a:gd name="T1" fmla="*/ 41 h 336"/>
              <a:gd name="T2" fmla="*/ 292 w 347"/>
              <a:gd name="T3" fmla="*/ 7 h 336"/>
              <a:gd name="T4" fmla="*/ 270 w 347"/>
              <a:gd name="T5" fmla="*/ 0 h 336"/>
              <a:gd name="T6" fmla="*/ 78 w 347"/>
              <a:gd name="T7" fmla="*/ 0 h 336"/>
              <a:gd name="T8" fmla="*/ 55 w 347"/>
              <a:gd name="T9" fmla="*/ 7 h 336"/>
              <a:gd name="T10" fmla="*/ 11 w 347"/>
              <a:gd name="T11" fmla="*/ 41 h 336"/>
              <a:gd name="T12" fmla="*/ 2 w 347"/>
              <a:gd name="T13" fmla="*/ 65 h 336"/>
              <a:gd name="T14" fmla="*/ 41 w 347"/>
              <a:gd name="T15" fmla="*/ 325 h 336"/>
              <a:gd name="T16" fmla="*/ 57 w 347"/>
              <a:gd name="T17" fmla="*/ 336 h 336"/>
              <a:gd name="T18" fmla="*/ 291 w 347"/>
              <a:gd name="T19" fmla="*/ 336 h 336"/>
              <a:gd name="T20" fmla="*/ 307 w 347"/>
              <a:gd name="T21" fmla="*/ 325 h 336"/>
              <a:gd name="T22" fmla="*/ 345 w 347"/>
              <a:gd name="T23" fmla="*/ 65 h 336"/>
              <a:gd name="T24" fmla="*/ 336 w 347"/>
              <a:gd name="T25" fmla="*/ 41 h 336"/>
              <a:gd name="T26" fmla="*/ 174 w 347"/>
              <a:gd name="T27" fmla="*/ 215 h 336"/>
              <a:gd name="T28" fmla="*/ 92 w 347"/>
              <a:gd name="T29" fmla="*/ 104 h 336"/>
              <a:gd name="T30" fmla="*/ 129 w 347"/>
              <a:gd name="T31" fmla="*/ 104 h 336"/>
              <a:gd name="T32" fmla="*/ 174 w 347"/>
              <a:gd name="T33" fmla="*/ 179 h 336"/>
              <a:gd name="T34" fmla="*/ 219 w 347"/>
              <a:gd name="T35" fmla="*/ 104 h 336"/>
              <a:gd name="T36" fmla="*/ 256 w 347"/>
              <a:gd name="T37" fmla="*/ 104 h 336"/>
              <a:gd name="T38" fmla="*/ 174 w 347"/>
              <a:gd name="T39" fmla="*/ 215 h 336"/>
              <a:gd name="T40" fmla="*/ 33 w 347"/>
              <a:gd name="T41" fmla="*/ 68 h 336"/>
              <a:gd name="T42" fmla="*/ 77 w 347"/>
              <a:gd name="T43" fmla="*/ 22 h 336"/>
              <a:gd name="T44" fmla="*/ 270 w 347"/>
              <a:gd name="T45" fmla="*/ 22 h 336"/>
              <a:gd name="T46" fmla="*/ 315 w 347"/>
              <a:gd name="T47" fmla="*/ 68 h 336"/>
              <a:gd name="T48" fmla="*/ 33 w 347"/>
              <a:gd name="T49" fmla="*/ 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7" h="336">
                <a:moveTo>
                  <a:pt x="336" y="41"/>
                </a:moveTo>
                <a:cubicBezTo>
                  <a:pt x="330" y="36"/>
                  <a:pt x="298" y="12"/>
                  <a:pt x="292" y="7"/>
                </a:cubicBezTo>
                <a:cubicBezTo>
                  <a:pt x="286" y="1"/>
                  <a:pt x="277" y="0"/>
                  <a:pt x="27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1" y="0"/>
                  <a:pt x="61" y="1"/>
                  <a:pt x="55" y="7"/>
                </a:cubicBezTo>
                <a:cubicBezTo>
                  <a:pt x="49" y="12"/>
                  <a:pt x="17" y="36"/>
                  <a:pt x="11" y="41"/>
                </a:cubicBezTo>
                <a:cubicBezTo>
                  <a:pt x="5" y="46"/>
                  <a:pt x="0" y="54"/>
                  <a:pt x="2" y="65"/>
                </a:cubicBezTo>
                <a:cubicBezTo>
                  <a:pt x="4" y="76"/>
                  <a:pt x="41" y="325"/>
                  <a:pt x="41" y="325"/>
                </a:cubicBezTo>
                <a:cubicBezTo>
                  <a:pt x="43" y="331"/>
                  <a:pt x="50" y="336"/>
                  <a:pt x="57" y="336"/>
                </a:cubicBezTo>
                <a:cubicBezTo>
                  <a:pt x="291" y="336"/>
                  <a:pt x="291" y="336"/>
                  <a:pt x="291" y="336"/>
                </a:cubicBezTo>
                <a:cubicBezTo>
                  <a:pt x="298" y="336"/>
                  <a:pt x="305" y="331"/>
                  <a:pt x="307" y="325"/>
                </a:cubicBezTo>
                <a:cubicBezTo>
                  <a:pt x="307" y="325"/>
                  <a:pt x="344" y="76"/>
                  <a:pt x="345" y="65"/>
                </a:cubicBezTo>
                <a:cubicBezTo>
                  <a:pt x="347" y="54"/>
                  <a:pt x="342" y="46"/>
                  <a:pt x="336" y="41"/>
                </a:cubicBezTo>
                <a:close/>
                <a:moveTo>
                  <a:pt x="174" y="215"/>
                </a:moveTo>
                <a:cubicBezTo>
                  <a:pt x="109" y="215"/>
                  <a:pt x="95" y="123"/>
                  <a:pt x="92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4" y="132"/>
                  <a:pt x="147" y="179"/>
                  <a:pt x="174" y="179"/>
                </a:cubicBezTo>
                <a:cubicBezTo>
                  <a:pt x="201" y="179"/>
                  <a:pt x="213" y="132"/>
                  <a:pt x="219" y="104"/>
                </a:cubicBezTo>
                <a:cubicBezTo>
                  <a:pt x="256" y="104"/>
                  <a:pt x="256" y="104"/>
                  <a:pt x="256" y="104"/>
                </a:cubicBezTo>
                <a:cubicBezTo>
                  <a:pt x="253" y="123"/>
                  <a:pt x="239" y="215"/>
                  <a:pt x="174" y="215"/>
                </a:cubicBezTo>
                <a:close/>
                <a:moveTo>
                  <a:pt x="33" y="68"/>
                </a:moveTo>
                <a:cubicBezTo>
                  <a:pt x="77" y="22"/>
                  <a:pt x="77" y="22"/>
                  <a:pt x="77" y="22"/>
                </a:cubicBezTo>
                <a:cubicBezTo>
                  <a:pt x="270" y="22"/>
                  <a:pt x="270" y="22"/>
                  <a:pt x="270" y="22"/>
                </a:cubicBezTo>
                <a:cubicBezTo>
                  <a:pt x="315" y="68"/>
                  <a:pt x="315" y="68"/>
                  <a:pt x="315" y="68"/>
                </a:cubicBezTo>
                <a:lnTo>
                  <a:pt x="33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" name="Freeform 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264563" y="1729318"/>
            <a:ext cx="253077" cy="200716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" name="Freeform 4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440847" y="1714047"/>
            <a:ext cx="229079" cy="231259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" name="Freeform 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011441" y="2128181"/>
            <a:ext cx="253077" cy="237806"/>
          </a:xfrm>
          <a:custGeom>
            <a:avLst/>
            <a:gdLst>
              <a:gd name="T0" fmla="*/ 107 w 400"/>
              <a:gd name="T1" fmla="*/ 376 h 376"/>
              <a:gd name="T2" fmla="*/ 147 w 400"/>
              <a:gd name="T3" fmla="*/ 376 h 376"/>
              <a:gd name="T4" fmla="*/ 237 w 400"/>
              <a:gd name="T5" fmla="*/ 216 h 376"/>
              <a:gd name="T6" fmla="*/ 340 w 400"/>
              <a:gd name="T7" fmla="*/ 216 h 376"/>
              <a:gd name="T8" fmla="*/ 400 w 400"/>
              <a:gd name="T9" fmla="*/ 188 h 376"/>
              <a:gd name="T10" fmla="*/ 340 w 400"/>
              <a:gd name="T11" fmla="*/ 160 h 376"/>
              <a:gd name="T12" fmla="*/ 237 w 400"/>
              <a:gd name="T13" fmla="*/ 160 h 376"/>
              <a:gd name="T14" fmla="*/ 147 w 400"/>
              <a:gd name="T15" fmla="*/ 0 h 376"/>
              <a:gd name="T16" fmla="*/ 107 w 400"/>
              <a:gd name="T17" fmla="*/ 0 h 376"/>
              <a:gd name="T18" fmla="*/ 157 w 400"/>
              <a:gd name="T19" fmla="*/ 160 h 376"/>
              <a:gd name="T20" fmla="*/ 85 w 400"/>
              <a:gd name="T21" fmla="*/ 160 h 376"/>
              <a:gd name="T22" fmla="*/ 40 w 400"/>
              <a:gd name="T23" fmla="*/ 120 h 376"/>
              <a:gd name="T24" fmla="*/ 0 w 400"/>
              <a:gd name="T25" fmla="*/ 120 h 376"/>
              <a:gd name="T26" fmla="*/ 32 w 400"/>
              <a:gd name="T27" fmla="*/ 188 h 376"/>
              <a:gd name="T28" fmla="*/ 0 w 400"/>
              <a:gd name="T29" fmla="*/ 256 h 376"/>
              <a:gd name="T30" fmla="*/ 40 w 400"/>
              <a:gd name="T31" fmla="*/ 256 h 376"/>
              <a:gd name="T32" fmla="*/ 85 w 400"/>
              <a:gd name="T33" fmla="*/ 216 h 376"/>
              <a:gd name="T34" fmla="*/ 157 w 400"/>
              <a:gd name="T35" fmla="*/ 216 h 376"/>
              <a:gd name="T36" fmla="*/ 107 w 400"/>
              <a:gd name="T37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376">
                <a:moveTo>
                  <a:pt x="107" y="376"/>
                </a:moveTo>
                <a:cubicBezTo>
                  <a:pt x="147" y="376"/>
                  <a:pt x="147" y="376"/>
                  <a:pt x="147" y="376"/>
                </a:cubicBezTo>
                <a:cubicBezTo>
                  <a:pt x="237" y="216"/>
                  <a:pt x="237" y="216"/>
                  <a:pt x="237" y="216"/>
                </a:cubicBezTo>
                <a:cubicBezTo>
                  <a:pt x="340" y="216"/>
                  <a:pt x="340" y="216"/>
                  <a:pt x="340" y="216"/>
                </a:cubicBezTo>
                <a:cubicBezTo>
                  <a:pt x="340" y="216"/>
                  <a:pt x="400" y="216"/>
                  <a:pt x="400" y="188"/>
                </a:cubicBezTo>
                <a:cubicBezTo>
                  <a:pt x="400" y="160"/>
                  <a:pt x="340" y="160"/>
                  <a:pt x="340" y="160"/>
                </a:cubicBezTo>
                <a:cubicBezTo>
                  <a:pt x="237" y="160"/>
                  <a:pt x="237" y="160"/>
                  <a:pt x="237" y="160"/>
                </a:cubicBezTo>
                <a:cubicBezTo>
                  <a:pt x="147" y="0"/>
                  <a:pt x="147" y="0"/>
                  <a:pt x="14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0" y="256"/>
                  <a:pt x="0" y="256"/>
                  <a:pt x="0" y="256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85" y="216"/>
                  <a:pt x="85" y="216"/>
                  <a:pt x="85" y="216"/>
                </a:cubicBezTo>
                <a:cubicBezTo>
                  <a:pt x="157" y="216"/>
                  <a:pt x="157" y="216"/>
                  <a:pt x="157" y="216"/>
                </a:cubicBezTo>
                <a:lnTo>
                  <a:pt x="107" y="3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22" name="Group 2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275283" y="2132356"/>
            <a:ext cx="233441" cy="231259"/>
            <a:chOff x="5214113" y="2454763"/>
            <a:chExt cx="186849" cy="185103"/>
          </a:xfrm>
          <a:solidFill>
            <a:schemeClr val="bg1"/>
          </a:solidFill>
        </p:grpSpPr>
        <p:sp>
          <p:nvSpPr>
            <p:cNvPr id="23" name="Freeform 42"/>
            <p:cNvSpPr>
              <a:spLocks noEditPoints="1"/>
            </p:cNvSpPr>
            <p:nvPr/>
          </p:nvSpPr>
          <p:spPr bwMode="auto">
            <a:xfrm>
              <a:off x="5214113" y="2454763"/>
              <a:ext cx="186849" cy="185103"/>
            </a:xfrm>
            <a:custGeom>
              <a:avLst/>
              <a:gdLst>
                <a:gd name="T0" fmla="*/ 184 w 368"/>
                <a:gd name="T1" fmla="*/ 0 h 368"/>
                <a:gd name="T2" fmla="*/ 0 w 368"/>
                <a:gd name="T3" fmla="*/ 184 h 368"/>
                <a:gd name="T4" fmla="*/ 184 w 368"/>
                <a:gd name="T5" fmla="*/ 368 h 368"/>
                <a:gd name="T6" fmla="*/ 368 w 368"/>
                <a:gd name="T7" fmla="*/ 184 h 368"/>
                <a:gd name="T8" fmla="*/ 184 w 368"/>
                <a:gd name="T9" fmla="*/ 0 h 368"/>
                <a:gd name="T10" fmla="*/ 184 w 368"/>
                <a:gd name="T11" fmla="*/ 328 h 368"/>
                <a:gd name="T12" fmla="*/ 40 w 368"/>
                <a:gd name="T13" fmla="*/ 184 h 368"/>
                <a:gd name="T14" fmla="*/ 184 w 368"/>
                <a:gd name="T15" fmla="*/ 40 h 368"/>
                <a:gd name="T16" fmla="*/ 328 w 368"/>
                <a:gd name="T17" fmla="*/ 184 h 368"/>
                <a:gd name="T18" fmla="*/ 184 w 368"/>
                <a:gd name="T19" fmla="*/ 32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8">
                  <a:moveTo>
                    <a:pt x="184" y="0"/>
                  </a:moveTo>
                  <a:cubicBezTo>
                    <a:pt x="82" y="0"/>
                    <a:pt x="0" y="82"/>
                    <a:pt x="0" y="184"/>
                  </a:cubicBezTo>
                  <a:cubicBezTo>
                    <a:pt x="0" y="286"/>
                    <a:pt x="82" y="368"/>
                    <a:pt x="184" y="368"/>
                  </a:cubicBezTo>
                  <a:cubicBezTo>
                    <a:pt x="285" y="368"/>
                    <a:pt x="368" y="286"/>
                    <a:pt x="368" y="184"/>
                  </a:cubicBezTo>
                  <a:cubicBezTo>
                    <a:pt x="368" y="82"/>
                    <a:pt x="285" y="0"/>
                    <a:pt x="184" y="0"/>
                  </a:cubicBezTo>
                  <a:close/>
                  <a:moveTo>
                    <a:pt x="184" y="328"/>
                  </a:moveTo>
                  <a:cubicBezTo>
                    <a:pt x="104" y="328"/>
                    <a:pt x="40" y="263"/>
                    <a:pt x="40" y="184"/>
                  </a:cubicBezTo>
                  <a:cubicBezTo>
                    <a:pt x="40" y="104"/>
                    <a:pt x="104" y="40"/>
                    <a:pt x="184" y="40"/>
                  </a:cubicBezTo>
                  <a:cubicBezTo>
                    <a:pt x="263" y="40"/>
                    <a:pt x="328" y="104"/>
                    <a:pt x="328" y="184"/>
                  </a:cubicBezTo>
                  <a:cubicBezTo>
                    <a:pt x="328" y="263"/>
                    <a:pt x="263" y="328"/>
                    <a:pt x="184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4" name="Freeform 43"/>
            <p:cNvSpPr>
              <a:spLocks/>
            </p:cNvSpPr>
            <p:nvPr/>
          </p:nvSpPr>
          <p:spPr bwMode="auto">
            <a:xfrm>
              <a:off x="5299680" y="2494926"/>
              <a:ext cx="45402" cy="89059"/>
            </a:xfrm>
            <a:custGeom>
              <a:avLst/>
              <a:gdLst>
                <a:gd name="T0" fmla="*/ 8 w 26"/>
                <a:gd name="T1" fmla="*/ 0 h 51"/>
                <a:gd name="T2" fmla="*/ 0 w 26"/>
                <a:gd name="T3" fmla="*/ 0 h 51"/>
                <a:gd name="T4" fmla="*/ 0 w 26"/>
                <a:gd name="T5" fmla="*/ 32 h 51"/>
                <a:gd name="T6" fmla="*/ 20 w 26"/>
                <a:gd name="T7" fmla="*/ 51 h 51"/>
                <a:gd name="T8" fmla="*/ 26 w 26"/>
                <a:gd name="T9" fmla="*/ 46 h 51"/>
                <a:gd name="T10" fmla="*/ 8 w 26"/>
                <a:gd name="T11" fmla="*/ 28 h 51"/>
                <a:gd name="T12" fmla="*/ 8 w 26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1">
                  <a:moveTo>
                    <a:pt x="8" y="0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20" y="51"/>
                  </a:lnTo>
                  <a:lnTo>
                    <a:pt x="26" y="46"/>
                  </a:lnTo>
                  <a:lnTo>
                    <a:pt x="8" y="28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25" name="Freeform 7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612769" y="1722775"/>
            <a:ext cx="213806" cy="213807"/>
          </a:xfrm>
          <a:custGeom>
            <a:avLst/>
            <a:gdLst>
              <a:gd name="T0" fmla="*/ 303 w 336"/>
              <a:gd name="T1" fmla="*/ 168 h 336"/>
              <a:gd name="T2" fmla="*/ 336 w 336"/>
              <a:gd name="T3" fmla="*/ 119 h 336"/>
              <a:gd name="T4" fmla="*/ 322 w 336"/>
              <a:gd name="T5" fmla="*/ 86 h 336"/>
              <a:gd name="T6" fmla="*/ 268 w 336"/>
              <a:gd name="T7" fmla="*/ 68 h 336"/>
              <a:gd name="T8" fmla="*/ 254 w 336"/>
              <a:gd name="T9" fmla="*/ 14 h 336"/>
              <a:gd name="T10" fmla="*/ 221 w 336"/>
              <a:gd name="T11" fmla="*/ 0 h 336"/>
              <a:gd name="T12" fmla="*/ 168 w 336"/>
              <a:gd name="T13" fmla="*/ 32 h 336"/>
              <a:gd name="T14" fmla="*/ 115 w 336"/>
              <a:gd name="T15" fmla="*/ 0 h 336"/>
              <a:gd name="T16" fmla="*/ 81 w 336"/>
              <a:gd name="T17" fmla="*/ 14 h 336"/>
              <a:gd name="T18" fmla="*/ 68 w 336"/>
              <a:gd name="T19" fmla="*/ 68 h 336"/>
              <a:gd name="T20" fmla="*/ 14 w 336"/>
              <a:gd name="T21" fmla="*/ 86 h 336"/>
              <a:gd name="T22" fmla="*/ 0 w 336"/>
              <a:gd name="T23" fmla="*/ 119 h 336"/>
              <a:gd name="T24" fmla="*/ 32 w 336"/>
              <a:gd name="T25" fmla="*/ 168 h 336"/>
              <a:gd name="T26" fmla="*/ 0 w 336"/>
              <a:gd name="T27" fmla="*/ 221 h 336"/>
              <a:gd name="T28" fmla="*/ 14 w 336"/>
              <a:gd name="T29" fmla="*/ 254 h 336"/>
              <a:gd name="T30" fmla="*/ 68 w 336"/>
              <a:gd name="T31" fmla="*/ 268 h 336"/>
              <a:gd name="T32" fmla="*/ 81 w 336"/>
              <a:gd name="T33" fmla="*/ 322 h 336"/>
              <a:gd name="T34" fmla="*/ 115 w 336"/>
              <a:gd name="T35" fmla="*/ 336 h 336"/>
              <a:gd name="T36" fmla="*/ 168 w 336"/>
              <a:gd name="T37" fmla="*/ 304 h 336"/>
              <a:gd name="T38" fmla="*/ 221 w 336"/>
              <a:gd name="T39" fmla="*/ 336 h 336"/>
              <a:gd name="T40" fmla="*/ 254 w 336"/>
              <a:gd name="T41" fmla="*/ 322 h 336"/>
              <a:gd name="T42" fmla="*/ 268 w 336"/>
              <a:gd name="T43" fmla="*/ 268 h 336"/>
              <a:gd name="T44" fmla="*/ 322 w 336"/>
              <a:gd name="T45" fmla="*/ 250 h 336"/>
              <a:gd name="T46" fmla="*/ 336 w 336"/>
              <a:gd name="T47" fmla="*/ 217 h 336"/>
              <a:gd name="T48" fmla="*/ 303 w 336"/>
              <a:gd name="T49" fmla="*/ 168 h 336"/>
              <a:gd name="T50" fmla="*/ 168 w 336"/>
              <a:gd name="T51" fmla="*/ 241 h 336"/>
              <a:gd name="T52" fmla="*/ 95 w 336"/>
              <a:gd name="T53" fmla="*/ 168 h 336"/>
              <a:gd name="T54" fmla="*/ 168 w 336"/>
              <a:gd name="T55" fmla="*/ 95 h 336"/>
              <a:gd name="T56" fmla="*/ 241 w 336"/>
              <a:gd name="T57" fmla="*/ 168 h 336"/>
              <a:gd name="T58" fmla="*/ 168 w 336"/>
              <a:gd name="T59" fmla="*/ 241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6" h="336">
                <a:moveTo>
                  <a:pt x="303" y="168"/>
                </a:moveTo>
                <a:cubicBezTo>
                  <a:pt x="303" y="147"/>
                  <a:pt x="316" y="130"/>
                  <a:pt x="336" y="119"/>
                </a:cubicBezTo>
                <a:cubicBezTo>
                  <a:pt x="332" y="107"/>
                  <a:pt x="328" y="96"/>
                  <a:pt x="322" y="86"/>
                </a:cubicBezTo>
                <a:cubicBezTo>
                  <a:pt x="300" y="91"/>
                  <a:pt x="283" y="83"/>
                  <a:pt x="268" y="68"/>
                </a:cubicBezTo>
                <a:cubicBezTo>
                  <a:pt x="253" y="53"/>
                  <a:pt x="248" y="36"/>
                  <a:pt x="254" y="14"/>
                </a:cubicBezTo>
                <a:cubicBezTo>
                  <a:pt x="244" y="8"/>
                  <a:pt x="232" y="3"/>
                  <a:pt x="221" y="0"/>
                </a:cubicBezTo>
                <a:cubicBezTo>
                  <a:pt x="209" y="19"/>
                  <a:pt x="189" y="32"/>
                  <a:pt x="168" y="32"/>
                </a:cubicBezTo>
                <a:cubicBezTo>
                  <a:pt x="147" y="32"/>
                  <a:pt x="126" y="19"/>
                  <a:pt x="115" y="0"/>
                </a:cubicBezTo>
                <a:cubicBezTo>
                  <a:pt x="103" y="3"/>
                  <a:pt x="92" y="8"/>
                  <a:pt x="81" y="14"/>
                </a:cubicBezTo>
                <a:cubicBezTo>
                  <a:pt x="87" y="36"/>
                  <a:pt x="83" y="53"/>
                  <a:pt x="68" y="68"/>
                </a:cubicBezTo>
                <a:cubicBezTo>
                  <a:pt x="53" y="83"/>
                  <a:pt x="35" y="91"/>
                  <a:pt x="14" y="86"/>
                </a:cubicBezTo>
                <a:cubicBezTo>
                  <a:pt x="8" y="96"/>
                  <a:pt x="3" y="107"/>
                  <a:pt x="0" y="119"/>
                </a:cubicBezTo>
                <a:cubicBezTo>
                  <a:pt x="19" y="130"/>
                  <a:pt x="32" y="147"/>
                  <a:pt x="32" y="168"/>
                </a:cubicBezTo>
                <a:cubicBezTo>
                  <a:pt x="32" y="189"/>
                  <a:pt x="19" y="209"/>
                  <a:pt x="0" y="221"/>
                </a:cubicBezTo>
                <a:cubicBezTo>
                  <a:pt x="3" y="232"/>
                  <a:pt x="8" y="244"/>
                  <a:pt x="14" y="254"/>
                </a:cubicBezTo>
                <a:cubicBezTo>
                  <a:pt x="35" y="248"/>
                  <a:pt x="53" y="253"/>
                  <a:pt x="68" y="268"/>
                </a:cubicBezTo>
                <a:cubicBezTo>
                  <a:pt x="83" y="283"/>
                  <a:pt x="87" y="300"/>
                  <a:pt x="81" y="322"/>
                </a:cubicBezTo>
                <a:cubicBezTo>
                  <a:pt x="92" y="328"/>
                  <a:pt x="103" y="332"/>
                  <a:pt x="115" y="336"/>
                </a:cubicBezTo>
                <a:cubicBezTo>
                  <a:pt x="126" y="316"/>
                  <a:pt x="147" y="304"/>
                  <a:pt x="168" y="304"/>
                </a:cubicBezTo>
                <a:cubicBezTo>
                  <a:pt x="189" y="304"/>
                  <a:pt x="209" y="316"/>
                  <a:pt x="221" y="336"/>
                </a:cubicBezTo>
                <a:cubicBezTo>
                  <a:pt x="232" y="332"/>
                  <a:pt x="244" y="328"/>
                  <a:pt x="254" y="322"/>
                </a:cubicBezTo>
                <a:cubicBezTo>
                  <a:pt x="248" y="300"/>
                  <a:pt x="253" y="283"/>
                  <a:pt x="268" y="268"/>
                </a:cubicBezTo>
                <a:cubicBezTo>
                  <a:pt x="283" y="253"/>
                  <a:pt x="300" y="244"/>
                  <a:pt x="322" y="250"/>
                </a:cubicBezTo>
                <a:cubicBezTo>
                  <a:pt x="328" y="240"/>
                  <a:pt x="332" y="228"/>
                  <a:pt x="336" y="217"/>
                </a:cubicBezTo>
                <a:cubicBezTo>
                  <a:pt x="316" y="205"/>
                  <a:pt x="303" y="189"/>
                  <a:pt x="303" y="168"/>
                </a:cubicBezTo>
                <a:close/>
                <a:moveTo>
                  <a:pt x="168" y="241"/>
                </a:moveTo>
                <a:cubicBezTo>
                  <a:pt x="127" y="241"/>
                  <a:pt x="95" y="208"/>
                  <a:pt x="95" y="168"/>
                </a:cubicBezTo>
                <a:cubicBezTo>
                  <a:pt x="95" y="128"/>
                  <a:pt x="127" y="95"/>
                  <a:pt x="168" y="95"/>
                </a:cubicBezTo>
                <a:cubicBezTo>
                  <a:pt x="208" y="95"/>
                  <a:pt x="241" y="128"/>
                  <a:pt x="241" y="168"/>
                </a:cubicBezTo>
                <a:cubicBezTo>
                  <a:pt x="241" y="208"/>
                  <a:pt x="208" y="241"/>
                  <a:pt x="168" y="2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6" name="Freeform 7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3187726" y="1668790"/>
            <a:ext cx="229079" cy="274894"/>
          </a:xfrm>
          <a:custGeom>
            <a:avLst/>
            <a:gdLst>
              <a:gd name="T0" fmla="*/ 349 w 363"/>
              <a:gd name="T1" fmla="*/ 154 h 434"/>
              <a:gd name="T2" fmla="*/ 37 w 363"/>
              <a:gd name="T3" fmla="*/ 129 h 434"/>
              <a:gd name="T4" fmla="*/ 0 w 363"/>
              <a:gd name="T5" fmla="*/ 143 h 434"/>
              <a:gd name="T6" fmla="*/ 73 w 363"/>
              <a:gd name="T7" fmla="*/ 431 h 434"/>
              <a:gd name="T8" fmla="*/ 113 w 363"/>
              <a:gd name="T9" fmla="*/ 431 h 434"/>
              <a:gd name="T10" fmla="*/ 78 w 363"/>
              <a:gd name="T11" fmla="*/ 290 h 434"/>
              <a:gd name="T12" fmla="*/ 358 w 363"/>
              <a:gd name="T13" fmla="*/ 163 h 434"/>
              <a:gd name="T14" fmla="*/ 349 w 363"/>
              <a:gd name="T15" fmla="*/ 15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3" h="434">
                <a:moveTo>
                  <a:pt x="349" y="154"/>
                </a:moveTo>
                <a:cubicBezTo>
                  <a:pt x="121" y="246"/>
                  <a:pt x="214" y="0"/>
                  <a:pt x="37" y="129"/>
                </a:cubicBezTo>
                <a:cubicBezTo>
                  <a:pt x="0" y="143"/>
                  <a:pt x="0" y="143"/>
                  <a:pt x="0" y="143"/>
                </a:cubicBezTo>
                <a:cubicBezTo>
                  <a:pt x="73" y="431"/>
                  <a:pt x="73" y="431"/>
                  <a:pt x="73" y="431"/>
                </a:cubicBezTo>
                <a:cubicBezTo>
                  <a:pt x="113" y="431"/>
                  <a:pt x="113" y="431"/>
                  <a:pt x="113" y="431"/>
                </a:cubicBezTo>
                <a:cubicBezTo>
                  <a:pt x="78" y="290"/>
                  <a:pt x="78" y="290"/>
                  <a:pt x="78" y="290"/>
                </a:cubicBezTo>
                <a:cubicBezTo>
                  <a:pt x="235" y="157"/>
                  <a:pt x="172" y="434"/>
                  <a:pt x="358" y="163"/>
                </a:cubicBezTo>
                <a:cubicBezTo>
                  <a:pt x="363" y="156"/>
                  <a:pt x="357" y="152"/>
                  <a:pt x="349" y="1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" name="Freeform 13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011441" y="1716228"/>
            <a:ext cx="253077" cy="226896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8" name="Freeform 1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201005" y="2134536"/>
            <a:ext cx="200716" cy="226896"/>
          </a:xfrm>
          <a:custGeom>
            <a:avLst/>
            <a:gdLst>
              <a:gd name="T0" fmla="*/ 280 w 320"/>
              <a:gd name="T1" fmla="*/ 0 h 360"/>
              <a:gd name="T2" fmla="*/ 40 w 320"/>
              <a:gd name="T3" fmla="*/ 0 h 360"/>
              <a:gd name="T4" fmla="*/ 0 w 320"/>
              <a:gd name="T5" fmla="*/ 40 h 360"/>
              <a:gd name="T6" fmla="*/ 0 w 320"/>
              <a:gd name="T7" fmla="*/ 320 h 360"/>
              <a:gd name="T8" fmla="*/ 40 w 320"/>
              <a:gd name="T9" fmla="*/ 360 h 360"/>
              <a:gd name="T10" fmla="*/ 280 w 320"/>
              <a:gd name="T11" fmla="*/ 360 h 360"/>
              <a:gd name="T12" fmla="*/ 320 w 320"/>
              <a:gd name="T13" fmla="*/ 320 h 360"/>
              <a:gd name="T14" fmla="*/ 320 w 320"/>
              <a:gd name="T15" fmla="*/ 40 h 360"/>
              <a:gd name="T16" fmla="*/ 280 w 320"/>
              <a:gd name="T17" fmla="*/ 0 h 360"/>
              <a:gd name="T18" fmla="*/ 280 w 320"/>
              <a:gd name="T19" fmla="*/ 320 h 360"/>
              <a:gd name="T20" fmla="*/ 40 w 320"/>
              <a:gd name="T21" fmla="*/ 320 h 360"/>
              <a:gd name="T22" fmla="*/ 40 w 320"/>
              <a:gd name="T23" fmla="*/ 40 h 360"/>
              <a:gd name="T24" fmla="*/ 280 w 320"/>
              <a:gd name="T25" fmla="*/ 40 h 360"/>
              <a:gd name="T26" fmla="*/ 280 w 320"/>
              <a:gd name="T27" fmla="*/ 320 h 360"/>
              <a:gd name="T28" fmla="*/ 180 w 320"/>
              <a:gd name="T29" fmla="*/ 220 h 360"/>
              <a:gd name="T30" fmla="*/ 80 w 320"/>
              <a:gd name="T31" fmla="*/ 220 h 360"/>
              <a:gd name="T32" fmla="*/ 80 w 320"/>
              <a:gd name="T33" fmla="*/ 240 h 360"/>
              <a:gd name="T34" fmla="*/ 180 w 320"/>
              <a:gd name="T35" fmla="*/ 240 h 360"/>
              <a:gd name="T36" fmla="*/ 180 w 320"/>
              <a:gd name="T37" fmla="*/ 220 h 360"/>
              <a:gd name="T38" fmla="*/ 240 w 320"/>
              <a:gd name="T39" fmla="*/ 140 h 360"/>
              <a:gd name="T40" fmla="*/ 160 w 320"/>
              <a:gd name="T41" fmla="*/ 140 h 360"/>
              <a:gd name="T42" fmla="*/ 160 w 320"/>
              <a:gd name="T43" fmla="*/ 160 h 360"/>
              <a:gd name="T44" fmla="*/ 240 w 320"/>
              <a:gd name="T45" fmla="*/ 160 h 360"/>
              <a:gd name="T46" fmla="*/ 240 w 320"/>
              <a:gd name="T47" fmla="*/ 140 h 360"/>
              <a:gd name="T48" fmla="*/ 160 w 320"/>
              <a:gd name="T49" fmla="*/ 120 h 360"/>
              <a:gd name="T50" fmla="*/ 240 w 320"/>
              <a:gd name="T51" fmla="*/ 120 h 360"/>
              <a:gd name="T52" fmla="*/ 240 w 320"/>
              <a:gd name="T53" fmla="*/ 80 h 360"/>
              <a:gd name="T54" fmla="*/ 160 w 320"/>
              <a:gd name="T55" fmla="*/ 80 h 360"/>
              <a:gd name="T56" fmla="*/ 160 w 320"/>
              <a:gd name="T57" fmla="*/ 120 h 360"/>
              <a:gd name="T58" fmla="*/ 140 w 320"/>
              <a:gd name="T59" fmla="*/ 80 h 360"/>
              <a:gd name="T60" fmla="*/ 80 w 320"/>
              <a:gd name="T61" fmla="*/ 80 h 360"/>
              <a:gd name="T62" fmla="*/ 80 w 320"/>
              <a:gd name="T63" fmla="*/ 160 h 360"/>
              <a:gd name="T64" fmla="*/ 140 w 320"/>
              <a:gd name="T65" fmla="*/ 160 h 360"/>
              <a:gd name="T66" fmla="*/ 140 w 320"/>
              <a:gd name="T67" fmla="*/ 80 h 360"/>
              <a:gd name="T68" fmla="*/ 120 w 320"/>
              <a:gd name="T69" fmla="*/ 180 h 360"/>
              <a:gd name="T70" fmla="*/ 80 w 320"/>
              <a:gd name="T71" fmla="*/ 180 h 360"/>
              <a:gd name="T72" fmla="*/ 80 w 320"/>
              <a:gd name="T73" fmla="*/ 200 h 360"/>
              <a:gd name="T74" fmla="*/ 120 w 320"/>
              <a:gd name="T75" fmla="*/ 200 h 360"/>
              <a:gd name="T76" fmla="*/ 120 w 320"/>
              <a:gd name="T77" fmla="*/ 180 h 360"/>
              <a:gd name="T78" fmla="*/ 140 w 320"/>
              <a:gd name="T79" fmla="*/ 200 h 360"/>
              <a:gd name="T80" fmla="*/ 240 w 320"/>
              <a:gd name="T81" fmla="*/ 200 h 360"/>
              <a:gd name="T82" fmla="*/ 240 w 320"/>
              <a:gd name="T83" fmla="*/ 180 h 360"/>
              <a:gd name="T84" fmla="*/ 140 w 320"/>
              <a:gd name="T85" fmla="*/ 180 h 360"/>
              <a:gd name="T86" fmla="*/ 140 w 320"/>
              <a:gd name="T87" fmla="*/ 200 h 360"/>
              <a:gd name="T88" fmla="*/ 240 w 320"/>
              <a:gd name="T89" fmla="*/ 260 h 360"/>
              <a:gd name="T90" fmla="*/ 80 w 320"/>
              <a:gd name="T91" fmla="*/ 260 h 360"/>
              <a:gd name="T92" fmla="*/ 80 w 320"/>
              <a:gd name="T93" fmla="*/ 280 h 360"/>
              <a:gd name="T94" fmla="*/ 240 w 320"/>
              <a:gd name="T95" fmla="*/ 280 h 360"/>
              <a:gd name="T96" fmla="*/ 240 w 320"/>
              <a:gd name="T97" fmla="*/ 260 h 360"/>
              <a:gd name="T98" fmla="*/ 200 w 320"/>
              <a:gd name="T99" fmla="*/ 240 h 360"/>
              <a:gd name="T100" fmla="*/ 240 w 320"/>
              <a:gd name="T101" fmla="*/ 240 h 360"/>
              <a:gd name="T102" fmla="*/ 240 w 320"/>
              <a:gd name="T103" fmla="*/ 220 h 360"/>
              <a:gd name="T104" fmla="*/ 200 w 320"/>
              <a:gd name="T105" fmla="*/ 220 h 360"/>
              <a:gd name="T106" fmla="*/ 200 w 320"/>
              <a:gd name="T107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0" h="36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80" y="360"/>
                  <a:pt x="280" y="360"/>
                  <a:pt x="280" y="360"/>
                </a:cubicBezTo>
                <a:cubicBezTo>
                  <a:pt x="302" y="360"/>
                  <a:pt x="320" y="342"/>
                  <a:pt x="320" y="32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8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40"/>
                  <a:pt x="40" y="40"/>
                  <a:pt x="40" y="40"/>
                </a:cubicBezTo>
                <a:cubicBezTo>
                  <a:pt x="280" y="40"/>
                  <a:pt x="280" y="40"/>
                  <a:pt x="280" y="40"/>
                </a:cubicBezTo>
                <a:lnTo>
                  <a:pt x="280" y="320"/>
                </a:lnTo>
                <a:close/>
                <a:moveTo>
                  <a:pt x="180" y="220"/>
                </a:moveTo>
                <a:cubicBezTo>
                  <a:pt x="80" y="220"/>
                  <a:pt x="80" y="220"/>
                  <a:pt x="80" y="220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180" y="240"/>
                  <a:pt x="180" y="240"/>
                  <a:pt x="180" y="240"/>
                </a:cubicBezTo>
                <a:lnTo>
                  <a:pt x="180" y="220"/>
                </a:lnTo>
                <a:close/>
                <a:moveTo>
                  <a:pt x="240" y="140"/>
                </a:moveTo>
                <a:cubicBezTo>
                  <a:pt x="160" y="140"/>
                  <a:pt x="160" y="140"/>
                  <a:pt x="160" y="14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240" y="160"/>
                  <a:pt x="240" y="160"/>
                  <a:pt x="240" y="160"/>
                </a:cubicBezTo>
                <a:lnTo>
                  <a:pt x="240" y="140"/>
                </a:lnTo>
                <a:close/>
                <a:moveTo>
                  <a:pt x="160" y="120"/>
                </a:moveTo>
                <a:cubicBezTo>
                  <a:pt x="240" y="120"/>
                  <a:pt x="240" y="120"/>
                  <a:pt x="240" y="120"/>
                </a:cubicBezTo>
                <a:cubicBezTo>
                  <a:pt x="240" y="80"/>
                  <a:pt x="240" y="80"/>
                  <a:pt x="240" y="80"/>
                </a:cubicBezTo>
                <a:cubicBezTo>
                  <a:pt x="160" y="80"/>
                  <a:pt x="160" y="80"/>
                  <a:pt x="160" y="80"/>
                </a:cubicBezTo>
                <a:lnTo>
                  <a:pt x="160" y="120"/>
                </a:lnTo>
                <a:close/>
                <a:moveTo>
                  <a:pt x="140" y="80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40" y="160"/>
                  <a:pt x="140" y="160"/>
                  <a:pt x="140" y="160"/>
                </a:cubicBezTo>
                <a:lnTo>
                  <a:pt x="140" y="80"/>
                </a:lnTo>
                <a:close/>
                <a:moveTo>
                  <a:pt x="120" y="180"/>
                </a:moveTo>
                <a:cubicBezTo>
                  <a:pt x="80" y="180"/>
                  <a:pt x="80" y="180"/>
                  <a:pt x="80" y="18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120" y="200"/>
                  <a:pt x="120" y="200"/>
                  <a:pt x="120" y="200"/>
                </a:cubicBezTo>
                <a:lnTo>
                  <a:pt x="120" y="180"/>
                </a:lnTo>
                <a:close/>
                <a:moveTo>
                  <a:pt x="140" y="200"/>
                </a:moveTo>
                <a:cubicBezTo>
                  <a:pt x="240" y="200"/>
                  <a:pt x="240" y="200"/>
                  <a:pt x="240" y="200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140" y="180"/>
                  <a:pt x="140" y="180"/>
                  <a:pt x="140" y="180"/>
                </a:cubicBezTo>
                <a:lnTo>
                  <a:pt x="140" y="200"/>
                </a:lnTo>
                <a:close/>
                <a:moveTo>
                  <a:pt x="240" y="260"/>
                </a:moveTo>
                <a:cubicBezTo>
                  <a:pt x="80" y="260"/>
                  <a:pt x="80" y="260"/>
                  <a:pt x="80" y="260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240" y="280"/>
                  <a:pt x="240" y="280"/>
                  <a:pt x="240" y="280"/>
                </a:cubicBezTo>
                <a:lnTo>
                  <a:pt x="240" y="260"/>
                </a:lnTo>
                <a:close/>
                <a:moveTo>
                  <a:pt x="200" y="240"/>
                </a:moveTo>
                <a:cubicBezTo>
                  <a:pt x="240" y="240"/>
                  <a:pt x="240" y="240"/>
                  <a:pt x="240" y="240"/>
                </a:cubicBezTo>
                <a:cubicBezTo>
                  <a:pt x="240" y="220"/>
                  <a:pt x="240" y="220"/>
                  <a:pt x="240" y="220"/>
                </a:cubicBezTo>
                <a:cubicBezTo>
                  <a:pt x="200" y="220"/>
                  <a:pt x="200" y="220"/>
                  <a:pt x="200" y="220"/>
                </a:cubicBezTo>
                <a:lnTo>
                  <a:pt x="200" y="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9" name="Freeform 10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665487" y="2116489"/>
            <a:ext cx="253077" cy="202898"/>
          </a:xfrm>
          <a:custGeom>
            <a:avLst/>
            <a:gdLst>
              <a:gd name="T0" fmla="*/ 360 w 400"/>
              <a:gd name="T1" fmla="*/ 0 h 320"/>
              <a:gd name="T2" fmla="*/ 40 w 400"/>
              <a:gd name="T3" fmla="*/ 0 h 320"/>
              <a:gd name="T4" fmla="*/ 0 w 400"/>
              <a:gd name="T5" fmla="*/ 40 h 320"/>
              <a:gd name="T6" fmla="*/ 0 w 400"/>
              <a:gd name="T7" fmla="*/ 280 h 320"/>
              <a:gd name="T8" fmla="*/ 40 w 400"/>
              <a:gd name="T9" fmla="*/ 320 h 320"/>
              <a:gd name="T10" fmla="*/ 360 w 400"/>
              <a:gd name="T11" fmla="*/ 320 h 320"/>
              <a:gd name="T12" fmla="*/ 400 w 400"/>
              <a:gd name="T13" fmla="*/ 280 h 320"/>
              <a:gd name="T14" fmla="*/ 400 w 400"/>
              <a:gd name="T15" fmla="*/ 40 h 320"/>
              <a:gd name="T16" fmla="*/ 360 w 400"/>
              <a:gd name="T17" fmla="*/ 0 h 320"/>
              <a:gd name="T18" fmla="*/ 92 w 400"/>
              <a:gd name="T19" fmla="*/ 37 h 320"/>
              <a:gd name="T20" fmla="*/ 107 w 400"/>
              <a:gd name="T21" fmla="*/ 52 h 320"/>
              <a:gd name="T22" fmla="*/ 92 w 400"/>
              <a:gd name="T23" fmla="*/ 66 h 320"/>
              <a:gd name="T24" fmla="*/ 77 w 400"/>
              <a:gd name="T25" fmla="*/ 52 h 320"/>
              <a:gd name="T26" fmla="*/ 92 w 400"/>
              <a:gd name="T27" fmla="*/ 37 h 320"/>
              <a:gd name="T28" fmla="*/ 37 w 400"/>
              <a:gd name="T29" fmla="*/ 52 h 320"/>
              <a:gd name="T30" fmla="*/ 52 w 400"/>
              <a:gd name="T31" fmla="*/ 37 h 320"/>
              <a:gd name="T32" fmla="*/ 67 w 400"/>
              <a:gd name="T33" fmla="*/ 52 h 320"/>
              <a:gd name="T34" fmla="*/ 52 w 400"/>
              <a:gd name="T35" fmla="*/ 66 h 320"/>
              <a:gd name="T36" fmla="*/ 37 w 400"/>
              <a:gd name="T37" fmla="*/ 52 h 320"/>
              <a:gd name="T38" fmla="*/ 360 w 400"/>
              <a:gd name="T39" fmla="*/ 280 h 320"/>
              <a:gd name="T40" fmla="*/ 39 w 400"/>
              <a:gd name="T41" fmla="*/ 280 h 320"/>
              <a:gd name="T42" fmla="*/ 39 w 400"/>
              <a:gd name="T43" fmla="*/ 96 h 320"/>
              <a:gd name="T44" fmla="*/ 360 w 400"/>
              <a:gd name="T45" fmla="*/ 96 h 320"/>
              <a:gd name="T46" fmla="*/ 360 w 400"/>
              <a:gd name="T47" fmla="*/ 280 h 320"/>
              <a:gd name="T48" fmla="*/ 360 w 400"/>
              <a:gd name="T49" fmla="*/ 64 h 320"/>
              <a:gd name="T50" fmla="*/ 120 w 400"/>
              <a:gd name="T51" fmla="*/ 64 h 320"/>
              <a:gd name="T52" fmla="*/ 120 w 400"/>
              <a:gd name="T53" fmla="*/ 40 h 320"/>
              <a:gd name="T54" fmla="*/ 360 w 400"/>
              <a:gd name="T55" fmla="*/ 40 h 320"/>
              <a:gd name="T56" fmla="*/ 360 w 400"/>
              <a:gd name="T57" fmla="*/ 64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0" h="32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92" y="37"/>
                </a:moveTo>
                <a:cubicBezTo>
                  <a:pt x="100" y="37"/>
                  <a:pt x="107" y="44"/>
                  <a:pt x="107" y="52"/>
                </a:cubicBezTo>
                <a:cubicBezTo>
                  <a:pt x="107" y="60"/>
                  <a:pt x="100" y="66"/>
                  <a:pt x="92" y="66"/>
                </a:cubicBezTo>
                <a:cubicBezTo>
                  <a:pt x="83" y="66"/>
                  <a:pt x="77" y="60"/>
                  <a:pt x="77" y="52"/>
                </a:cubicBezTo>
                <a:cubicBezTo>
                  <a:pt x="77" y="44"/>
                  <a:pt x="83" y="37"/>
                  <a:pt x="92" y="37"/>
                </a:cubicBezTo>
                <a:close/>
                <a:moveTo>
                  <a:pt x="37" y="52"/>
                </a:moveTo>
                <a:cubicBezTo>
                  <a:pt x="37" y="44"/>
                  <a:pt x="43" y="37"/>
                  <a:pt x="52" y="37"/>
                </a:cubicBezTo>
                <a:cubicBezTo>
                  <a:pt x="60" y="37"/>
                  <a:pt x="67" y="44"/>
                  <a:pt x="67" y="52"/>
                </a:cubicBezTo>
                <a:cubicBezTo>
                  <a:pt x="67" y="60"/>
                  <a:pt x="60" y="66"/>
                  <a:pt x="52" y="66"/>
                </a:cubicBezTo>
                <a:cubicBezTo>
                  <a:pt x="43" y="66"/>
                  <a:pt x="37" y="60"/>
                  <a:pt x="37" y="52"/>
                </a:cubicBezTo>
                <a:close/>
                <a:moveTo>
                  <a:pt x="360" y="280"/>
                </a:moveTo>
                <a:cubicBezTo>
                  <a:pt x="39" y="280"/>
                  <a:pt x="39" y="280"/>
                  <a:pt x="39" y="280"/>
                </a:cubicBezTo>
                <a:cubicBezTo>
                  <a:pt x="39" y="96"/>
                  <a:pt x="39" y="96"/>
                  <a:pt x="39" y="96"/>
                </a:cubicBezTo>
                <a:cubicBezTo>
                  <a:pt x="360" y="96"/>
                  <a:pt x="360" y="96"/>
                  <a:pt x="360" y="96"/>
                </a:cubicBezTo>
                <a:lnTo>
                  <a:pt x="360" y="280"/>
                </a:lnTo>
                <a:close/>
                <a:moveTo>
                  <a:pt x="360" y="64"/>
                </a:moveTo>
                <a:cubicBezTo>
                  <a:pt x="120" y="64"/>
                  <a:pt x="120" y="64"/>
                  <a:pt x="120" y="64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0" name="Freeform 10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083795" y="2103397"/>
            <a:ext cx="253077" cy="229079"/>
          </a:xfrm>
          <a:custGeom>
            <a:avLst/>
            <a:gdLst>
              <a:gd name="T0" fmla="*/ 360 w 400"/>
              <a:gd name="T1" fmla="*/ 0 h 360"/>
              <a:gd name="T2" fmla="*/ 40 w 400"/>
              <a:gd name="T3" fmla="*/ 0 h 360"/>
              <a:gd name="T4" fmla="*/ 0 w 400"/>
              <a:gd name="T5" fmla="*/ 40 h 360"/>
              <a:gd name="T6" fmla="*/ 0 w 400"/>
              <a:gd name="T7" fmla="*/ 280 h 360"/>
              <a:gd name="T8" fmla="*/ 40 w 400"/>
              <a:gd name="T9" fmla="*/ 319 h 360"/>
              <a:gd name="T10" fmla="*/ 119 w 400"/>
              <a:gd name="T11" fmla="*/ 319 h 360"/>
              <a:gd name="T12" fmla="*/ 119 w 400"/>
              <a:gd name="T13" fmla="*/ 280 h 360"/>
              <a:gd name="T14" fmla="*/ 39 w 400"/>
              <a:gd name="T15" fmla="*/ 280 h 360"/>
              <a:gd name="T16" fmla="*/ 39 w 400"/>
              <a:gd name="T17" fmla="*/ 96 h 360"/>
              <a:gd name="T18" fmla="*/ 360 w 400"/>
              <a:gd name="T19" fmla="*/ 96 h 360"/>
              <a:gd name="T20" fmla="*/ 360 w 400"/>
              <a:gd name="T21" fmla="*/ 280 h 360"/>
              <a:gd name="T22" fmla="*/ 280 w 400"/>
              <a:gd name="T23" fmla="*/ 280 h 360"/>
              <a:gd name="T24" fmla="*/ 280 w 400"/>
              <a:gd name="T25" fmla="*/ 319 h 360"/>
              <a:gd name="T26" fmla="*/ 360 w 400"/>
              <a:gd name="T27" fmla="*/ 319 h 360"/>
              <a:gd name="T28" fmla="*/ 400 w 400"/>
              <a:gd name="T29" fmla="*/ 280 h 360"/>
              <a:gd name="T30" fmla="*/ 400 w 400"/>
              <a:gd name="T31" fmla="*/ 40 h 360"/>
              <a:gd name="T32" fmla="*/ 360 w 400"/>
              <a:gd name="T33" fmla="*/ 0 h 360"/>
              <a:gd name="T34" fmla="*/ 52 w 400"/>
              <a:gd name="T35" fmla="*/ 66 h 360"/>
              <a:gd name="T36" fmla="*/ 37 w 400"/>
              <a:gd name="T37" fmla="*/ 52 h 360"/>
              <a:gd name="T38" fmla="*/ 52 w 400"/>
              <a:gd name="T39" fmla="*/ 37 h 360"/>
              <a:gd name="T40" fmla="*/ 67 w 400"/>
              <a:gd name="T41" fmla="*/ 52 h 360"/>
              <a:gd name="T42" fmla="*/ 52 w 400"/>
              <a:gd name="T43" fmla="*/ 66 h 360"/>
              <a:gd name="T44" fmla="*/ 92 w 400"/>
              <a:gd name="T45" fmla="*/ 66 h 360"/>
              <a:gd name="T46" fmla="*/ 77 w 400"/>
              <a:gd name="T47" fmla="*/ 52 h 360"/>
              <a:gd name="T48" fmla="*/ 92 w 400"/>
              <a:gd name="T49" fmla="*/ 37 h 360"/>
              <a:gd name="T50" fmla="*/ 107 w 400"/>
              <a:gd name="T51" fmla="*/ 52 h 360"/>
              <a:gd name="T52" fmla="*/ 92 w 400"/>
              <a:gd name="T53" fmla="*/ 66 h 360"/>
              <a:gd name="T54" fmla="*/ 360 w 400"/>
              <a:gd name="T55" fmla="*/ 64 h 360"/>
              <a:gd name="T56" fmla="*/ 119 w 400"/>
              <a:gd name="T57" fmla="*/ 64 h 360"/>
              <a:gd name="T58" fmla="*/ 119 w 400"/>
              <a:gd name="T59" fmla="*/ 39 h 360"/>
              <a:gd name="T60" fmla="*/ 360 w 400"/>
              <a:gd name="T61" fmla="*/ 39 h 360"/>
              <a:gd name="T62" fmla="*/ 360 w 400"/>
              <a:gd name="T63" fmla="*/ 64 h 360"/>
              <a:gd name="T64" fmla="*/ 199 w 400"/>
              <a:gd name="T65" fmla="*/ 143 h 360"/>
              <a:gd name="T66" fmla="*/ 102 w 400"/>
              <a:gd name="T67" fmla="*/ 240 h 360"/>
              <a:gd name="T68" fmla="*/ 162 w 400"/>
              <a:gd name="T69" fmla="*/ 240 h 360"/>
              <a:gd name="T70" fmla="*/ 162 w 400"/>
              <a:gd name="T71" fmla="*/ 360 h 360"/>
              <a:gd name="T72" fmla="*/ 236 w 400"/>
              <a:gd name="T73" fmla="*/ 360 h 360"/>
              <a:gd name="T74" fmla="*/ 236 w 400"/>
              <a:gd name="T75" fmla="*/ 240 h 360"/>
              <a:gd name="T76" fmla="*/ 296 w 400"/>
              <a:gd name="T77" fmla="*/ 240 h 360"/>
              <a:gd name="T78" fmla="*/ 199 w 400"/>
              <a:gd name="T79" fmla="*/ 143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00" h="36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19"/>
                  <a:pt x="40" y="319"/>
                </a:cubicBezTo>
                <a:cubicBezTo>
                  <a:pt x="119" y="319"/>
                  <a:pt x="119" y="319"/>
                  <a:pt x="119" y="319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39" y="280"/>
                  <a:pt x="39" y="280"/>
                  <a:pt x="39" y="280"/>
                </a:cubicBezTo>
                <a:cubicBezTo>
                  <a:pt x="39" y="96"/>
                  <a:pt x="39" y="96"/>
                  <a:pt x="39" y="96"/>
                </a:cubicBezTo>
                <a:cubicBezTo>
                  <a:pt x="360" y="96"/>
                  <a:pt x="360" y="96"/>
                  <a:pt x="360" y="96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280" y="280"/>
                  <a:pt x="280" y="280"/>
                  <a:pt x="280" y="280"/>
                </a:cubicBezTo>
                <a:cubicBezTo>
                  <a:pt x="280" y="319"/>
                  <a:pt x="280" y="319"/>
                  <a:pt x="280" y="319"/>
                </a:cubicBezTo>
                <a:cubicBezTo>
                  <a:pt x="360" y="319"/>
                  <a:pt x="360" y="319"/>
                  <a:pt x="360" y="319"/>
                </a:cubicBezTo>
                <a:cubicBezTo>
                  <a:pt x="382" y="319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52" y="66"/>
                </a:moveTo>
                <a:cubicBezTo>
                  <a:pt x="43" y="66"/>
                  <a:pt x="37" y="60"/>
                  <a:pt x="37" y="52"/>
                </a:cubicBezTo>
                <a:cubicBezTo>
                  <a:pt x="37" y="44"/>
                  <a:pt x="43" y="37"/>
                  <a:pt x="52" y="37"/>
                </a:cubicBezTo>
                <a:cubicBezTo>
                  <a:pt x="60" y="37"/>
                  <a:pt x="67" y="44"/>
                  <a:pt x="67" y="52"/>
                </a:cubicBezTo>
                <a:cubicBezTo>
                  <a:pt x="67" y="60"/>
                  <a:pt x="60" y="66"/>
                  <a:pt x="52" y="66"/>
                </a:cubicBezTo>
                <a:close/>
                <a:moveTo>
                  <a:pt x="92" y="66"/>
                </a:moveTo>
                <a:cubicBezTo>
                  <a:pt x="83" y="66"/>
                  <a:pt x="77" y="60"/>
                  <a:pt x="77" y="52"/>
                </a:cubicBezTo>
                <a:cubicBezTo>
                  <a:pt x="77" y="44"/>
                  <a:pt x="83" y="37"/>
                  <a:pt x="92" y="37"/>
                </a:cubicBezTo>
                <a:cubicBezTo>
                  <a:pt x="100" y="37"/>
                  <a:pt x="107" y="44"/>
                  <a:pt x="107" y="52"/>
                </a:cubicBezTo>
                <a:cubicBezTo>
                  <a:pt x="107" y="60"/>
                  <a:pt x="100" y="66"/>
                  <a:pt x="92" y="66"/>
                </a:cubicBezTo>
                <a:close/>
                <a:moveTo>
                  <a:pt x="360" y="64"/>
                </a:moveTo>
                <a:cubicBezTo>
                  <a:pt x="119" y="64"/>
                  <a:pt x="119" y="64"/>
                  <a:pt x="119" y="64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360" y="39"/>
                  <a:pt x="360" y="39"/>
                  <a:pt x="360" y="39"/>
                </a:cubicBezTo>
                <a:lnTo>
                  <a:pt x="360" y="64"/>
                </a:lnTo>
                <a:close/>
                <a:moveTo>
                  <a:pt x="199" y="143"/>
                </a:moveTo>
                <a:cubicBezTo>
                  <a:pt x="102" y="240"/>
                  <a:pt x="102" y="240"/>
                  <a:pt x="102" y="240"/>
                </a:cubicBezTo>
                <a:cubicBezTo>
                  <a:pt x="162" y="240"/>
                  <a:pt x="162" y="240"/>
                  <a:pt x="162" y="240"/>
                </a:cubicBezTo>
                <a:cubicBezTo>
                  <a:pt x="162" y="360"/>
                  <a:pt x="162" y="360"/>
                  <a:pt x="162" y="360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236" y="240"/>
                  <a:pt x="236" y="240"/>
                  <a:pt x="236" y="240"/>
                </a:cubicBezTo>
                <a:cubicBezTo>
                  <a:pt x="296" y="240"/>
                  <a:pt x="296" y="240"/>
                  <a:pt x="296" y="240"/>
                </a:cubicBezTo>
                <a:lnTo>
                  <a:pt x="199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1" name="Freeform 10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11020" y="1682908"/>
            <a:ext cx="233441" cy="233441"/>
          </a:xfrm>
          <a:custGeom>
            <a:avLst/>
            <a:gdLst>
              <a:gd name="T0" fmla="*/ 89 w 368"/>
              <a:gd name="T1" fmla="*/ 122 h 368"/>
              <a:gd name="T2" fmla="*/ 101 w 368"/>
              <a:gd name="T3" fmla="*/ 124 h 368"/>
              <a:gd name="T4" fmla="*/ 146 w 368"/>
              <a:gd name="T5" fmla="*/ 82 h 368"/>
              <a:gd name="T6" fmla="*/ 145 w 368"/>
              <a:gd name="T7" fmla="*/ 73 h 368"/>
              <a:gd name="T8" fmla="*/ 147 w 368"/>
              <a:gd name="T9" fmla="*/ 60 h 368"/>
              <a:gd name="T10" fmla="*/ 87 w 368"/>
              <a:gd name="T11" fmla="*/ 27 h 368"/>
              <a:gd name="T12" fmla="*/ 36 w 368"/>
              <a:gd name="T13" fmla="*/ 75 h 368"/>
              <a:gd name="T14" fmla="*/ 72 w 368"/>
              <a:gd name="T15" fmla="*/ 126 h 368"/>
              <a:gd name="T16" fmla="*/ 89 w 368"/>
              <a:gd name="T17" fmla="*/ 122 h 368"/>
              <a:gd name="T18" fmla="*/ 50 w 368"/>
              <a:gd name="T19" fmla="*/ 161 h 368"/>
              <a:gd name="T20" fmla="*/ 53 w 368"/>
              <a:gd name="T21" fmla="*/ 146 h 368"/>
              <a:gd name="T22" fmla="*/ 19 w 368"/>
              <a:gd name="T23" fmla="*/ 101 h 368"/>
              <a:gd name="T24" fmla="*/ 0 w 368"/>
              <a:gd name="T25" fmla="*/ 184 h 368"/>
              <a:gd name="T26" fmla="*/ 26 w 368"/>
              <a:gd name="T27" fmla="*/ 278 h 368"/>
              <a:gd name="T28" fmla="*/ 58 w 368"/>
              <a:gd name="T29" fmla="*/ 185 h 368"/>
              <a:gd name="T30" fmla="*/ 50 w 368"/>
              <a:gd name="T31" fmla="*/ 161 h 368"/>
              <a:gd name="T32" fmla="*/ 184 w 368"/>
              <a:gd name="T33" fmla="*/ 34 h 368"/>
              <a:gd name="T34" fmla="*/ 211 w 368"/>
              <a:gd name="T35" fmla="*/ 44 h 368"/>
              <a:gd name="T36" fmla="*/ 275 w 368"/>
              <a:gd name="T37" fmla="*/ 24 h 368"/>
              <a:gd name="T38" fmla="*/ 184 w 368"/>
              <a:gd name="T39" fmla="*/ 0 h 368"/>
              <a:gd name="T40" fmla="*/ 119 w 368"/>
              <a:gd name="T41" fmla="*/ 12 h 368"/>
              <a:gd name="T42" fmla="*/ 165 w 368"/>
              <a:gd name="T43" fmla="*/ 39 h 368"/>
              <a:gd name="T44" fmla="*/ 184 w 368"/>
              <a:gd name="T45" fmla="*/ 34 h 368"/>
              <a:gd name="T46" fmla="*/ 243 w 368"/>
              <a:gd name="T47" fmla="*/ 218 h 368"/>
              <a:gd name="T48" fmla="*/ 253 w 368"/>
              <a:gd name="T49" fmla="*/ 205 h 368"/>
              <a:gd name="T50" fmla="*/ 200 w 368"/>
              <a:gd name="T51" fmla="*/ 109 h 368"/>
              <a:gd name="T52" fmla="*/ 184 w 368"/>
              <a:gd name="T53" fmla="*/ 112 h 368"/>
              <a:gd name="T54" fmla="*/ 162 w 368"/>
              <a:gd name="T55" fmla="*/ 105 h 368"/>
              <a:gd name="T56" fmla="*/ 122 w 368"/>
              <a:gd name="T57" fmla="*/ 141 h 368"/>
              <a:gd name="T58" fmla="*/ 128 w 368"/>
              <a:gd name="T59" fmla="*/ 161 h 368"/>
              <a:gd name="T60" fmla="*/ 127 w 368"/>
              <a:gd name="T61" fmla="*/ 173 h 368"/>
              <a:gd name="T62" fmla="*/ 243 w 368"/>
              <a:gd name="T63" fmla="*/ 218 h 368"/>
              <a:gd name="T64" fmla="*/ 294 w 368"/>
              <a:gd name="T65" fmla="*/ 271 h 368"/>
              <a:gd name="T66" fmla="*/ 295 w 368"/>
              <a:gd name="T67" fmla="*/ 293 h 368"/>
              <a:gd name="T68" fmla="*/ 292 w 368"/>
              <a:gd name="T69" fmla="*/ 333 h 368"/>
              <a:gd name="T70" fmla="*/ 359 w 368"/>
              <a:gd name="T71" fmla="*/ 240 h 368"/>
              <a:gd name="T72" fmla="*/ 315 w 368"/>
              <a:gd name="T73" fmla="*/ 247 h 368"/>
              <a:gd name="T74" fmla="*/ 294 w 368"/>
              <a:gd name="T75" fmla="*/ 271 h 368"/>
              <a:gd name="T76" fmla="*/ 234 w 368"/>
              <a:gd name="T77" fmla="*/ 244 h 368"/>
              <a:gd name="T78" fmla="*/ 110 w 368"/>
              <a:gd name="T79" fmla="*/ 195 h 368"/>
              <a:gd name="T80" fmla="*/ 89 w 368"/>
              <a:gd name="T81" fmla="*/ 200 h 368"/>
              <a:gd name="T82" fmla="*/ 81 w 368"/>
              <a:gd name="T83" fmla="*/ 200 h 368"/>
              <a:gd name="T84" fmla="*/ 49 w 368"/>
              <a:gd name="T85" fmla="*/ 309 h 368"/>
              <a:gd name="T86" fmla="*/ 112 w 368"/>
              <a:gd name="T87" fmla="*/ 353 h 368"/>
              <a:gd name="T88" fmla="*/ 234 w 368"/>
              <a:gd name="T89" fmla="*/ 244 h 368"/>
              <a:gd name="T90" fmla="*/ 307 w 368"/>
              <a:gd name="T91" fmla="*/ 48 h 368"/>
              <a:gd name="T92" fmla="*/ 223 w 368"/>
              <a:gd name="T93" fmla="*/ 69 h 368"/>
              <a:gd name="T94" fmla="*/ 224 w 368"/>
              <a:gd name="T95" fmla="*/ 73 h 368"/>
              <a:gd name="T96" fmla="*/ 220 w 368"/>
              <a:gd name="T97" fmla="*/ 90 h 368"/>
              <a:gd name="T98" fmla="*/ 279 w 368"/>
              <a:gd name="T99" fmla="*/ 196 h 368"/>
              <a:gd name="T100" fmla="*/ 314 w 368"/>
              <a:gd name="T101" fmla="*/ 220 h 368"/>
              <a:gd name="T102" fmla="*/ 366 w 368"/>
              <a:gd name="T103" fmla="*/ 210 h 368"/>
              <a:gd name="T104" fmla="*/ 368 w 368"/>
              <a:gd name="T105" fmla="*/ 184 h 368"/>
              <a:gd name="T106" fmla="*/ 307 w 368"/>
              <a:gd name="T107" fmla="*/ 48 h 368"/>
              <a:gd name="T108" fmla="*/ 254 w 368"/>
              <a:gd name="T109" fmla="*/ 265 h 368"/>
              <a:gd name="T110" fmla="*/ 139 w 368"/>
              <a:gd name="T111" fmla="*/ 362 h 368"/>
              <a:gd name="T112" fmla="*/ 184 w 368"/>
              <a:gd name="T113" fmla="*/ 368 h 368"/>
              <a:gd name="T114" fmla="*/ 261 w 368"/>
              <a:gd name="T115" fmla="*/ 351 h 368"/>
              <a:gd name="T116" fmla="*/ 267 w 368"/>
              <a:gd name="T117" fmla="*/ 293 h 368"/>
              <a:gd name="T118" fmla="*/ 266 w 368"/>
              <a:gd name="T119" fmla="*/ 272 h 368"/>
              <a:gd name="T120" fmla="*/ 254 w 368"/>
              <a:gd name="T121" fmla="*/ 2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8" h="368">
                <a:moveTo>
                  <a:pt x="89" y="122"/>
                </a:moveTo>
                <a:cubicBezTo>
                  <a:pt x="93" y="122"/>
                  <a:pt x="97" y="123"/>
                  <a:pt x="101" y="124"/>
                </a:cubicBezTo>
                <a:cubicBezTo>
                  <a:pt x="115" y="108"/>
                  <a:pt x="130" y="94"/>
                  <a:pt x="146" y="82"/>
                </a:cubicBezTo>
                <a:cubicBezTo>
                  <a:pt x="146" y="79"/>
                  <a:pt x="145" y="76"/>
                  <a:pt x="145" y="73"/>
                </a:cubicBezTo>
                <a:cubicBezTo>
                  <a:pt x="145" y="68"/>
                  <a:pt x="146" y="64"/>
                  <a:pt x="147" y="60"/>
                </a:cubicBezTo>
                <a:cubicBezTo>
                  <a:pt x="129" y="47"/>
                  <a:pt x="109" y="36"/>
                  <a:pt x="87" y="27"/>
                </a:cubicBezTo>
                <a:cubicBezTo>
                  <a:pt x="67" y="40"/>
                  <a:pt x="50" y="56"/>
                  <a:pt x="36" y="75"/>
                </a:cubicBezTo>
                <a:cubicBezTo>
                  <a:pt x="46" y="93"/>
                  <a:pt x="58" y="110"/>
                  <a:pt x="72" y="126"/>
                </a:cubicBezTo>
                <a:cubicBezTo>
                  <a:pt x="77" y="124"/>
                  <a:pt x="83" y="122"/>
                  <a:pt x="89" y="122"/>
                </a:cubicBezTo>
                <a:close/>
                <a:moveTo>
                  <a:pt x="50" y="161"/>
                </a:moveTo>
                <a:cubicBezTo>
                  <a:pt x="50" y="156"/>
                  <a:pt x="51" y="151"/>
                  <a:pt x="53" y="146"/>
                </a:cubicBezTo>
                <a:cubicBezTo>
                  <a:pt x="41" y="132"/>
                  <a:pt x="29" y="117"/>
                  <a:pt x="19" y="101"/>
                </a:cubicBezTo>
                <a:cubicBezTo>
                  <a:pt x="7" y="126"/>
                  <a:pt x="0" y="154"/>
                  <a:pt x="0" y="184"/>
                </a:cubicBezTo>
                <a:cubicBezTo>
                  <a:pt x="0" y="218"/>
                  <a:pt x="9" y="250"/>
                  <a:pt x="26" y="278"/>
                </a:cubicBezTo>
                <a:cubicBezTo>
                  <a:pt x="32" y="245"/>
                  <a:pt x="43" y="214"/>
                  <a:pt x="58" y="185"/>
                </a:cubicBezTo>
                <a:cubicBezTo>
                  <a:pt x="53" y="178"/>
                  <a:pt x="50" y="170"/>
                  <a:pt x="50" y="161"/>
                </a:cubicBezTo>
                <a:close/>
                <a:moveTo>
                  <a:pt x="184" y="34"/>
                </a:moveTo>
                <a:cubicBezTo>
                  <a:pt x="195" y="34"/>
                  <a:pt x="204" y="38"/>
                  <a:pt x="211" y="44"/>
                </a:cubicBezTo>
                <a:cubicBezTo>
                  <a:pt x="232" y="35"/>
                  <a:pt x="253" y="29"/>
                  <a:pt x="275" y="24"/>
                </a:cubicBezTo>
                <a:cubicBezTo>
                  <a:pt x="248" y="9"/>
                  <a:pt x="217" y="0"/>
                  <a:pt x="184" y="0"/>
                </a:cubicBezTo>
                <a:cubicBezTo>
                  <a:pt x="161" y="0"/>
                  <a:pt x="139" y="4"/>
                  <a:pt x="119" y="12"/>
                </a:cubicBezTo>
                <a:cubicBezTo>
                  <a:pt x="135" y="20"/>
                  <a:pt x="150" y="29"/>
                  <a:pt x="165" y="39"/>
                </a:cubicBezTo>
                <a:cubicBezTo>
                  <a:pt x="170" y="36"/>
                  <a:pt x="177" y="34"/>
                  <a:pt x="184" y="34"/>
                </a:cubicBezTo>
                <a:close/>
                <a:moveTo>
                  <a:pt x="243" y="218"/>
                </a:moveTo>
                <a:cubicBezTo>
                  <a:pt x="245" y="213"/>
                  <a:pt x="249" y="208"/>
                  <a:pt x="253" y="205"/>
                </a:cubicBezTo>
                <a:cubicBezTo>
                  <a:pt x="242" y="169"/>
                  <a:pt x="223" y="137"/>
                  <a:pt x="200" y="109"/>
                </a:cubicBezTo>
                <a:cubicBezTo>
                  <a:pt x="195" y="111"/>
                  <a:pt x="190" y="112"/>
                  <a:pt x="184" y="112"/>
                </a:cubicBezTo>
                <a:cubicBezTo>
                  <a:pt x="176" y="112"/>
                  <a:pt x="168" y="109"/>
                  <a:pt x="162" y="105"/>
                </a:cubicBezTo>
                <a:cubicBezTo>
                  <a:pt x="148" y="115"/>
                  <a:pt x="134" y="128"/>
                  <a:pt x="122" y="141"/>
                </a:cubicBezTo>
                <a:cubicBezTo>
                  <a:pt x="126" y="147"/>
                  <a:pt x="128" y="154"/>
                  <a:pt x="128" y="161"/>
                </a:cubicBezTo>
                <a:cubicBezTo>
                  <a:pt x="128" y="165"/>
                  <a:pt x="128" y="169"/>
                  <a:pt x="127" y="173"/>
                </a:cubicBezTo>
                <a:cubicBezTo>
                  <a:pt x="161" y="196"/>
                  <a:pt x="200" y="212"/>
                  <a:pt x="243" y="218"/>
                </a:cubicBezTo>
                <a:close/>
                <a:moveTo>
                  <a:pt x="294" y="271"/>
                </a:moveTo>
                <a:cubicBezTo>
                  <a:pt x="294" y="278"/>
                  <a:pt x="295" y="286"/>
                  <a:pt x="295" y="293"/>
                </a:cubicBezTo>
                <a:cubicBezTo>
                  <a:pt x="295" y="307"/>
                  <a:pt x="294" y="320"/>
                  <a:pt x="292" y="333"/>
                </a:cubicBezTo>
                <a:cubicBezTo>
                  <a:pt x="323" y="310"/>
                  <a:pt x="347" y="277"/>
                  <a:pt x="359" y="240"/>
                </a:cubicBezTo>
                <a:cubicBezTo>
                  <a:pt x="345" y="243"/>
                  <a:pt x="330" y="246"/>
                  <a:pt x="315" y="247"/>
                </a:cubicBezTo>
                <a:cubicBezTo>
                  <a:pt x="312" y="258"/>
                  <a:pt x="304" y="266"/>
                  <a:pt x="294" y="271"/>
                </a:cubicBezTo>
                <a:close/>
                <a:moveTo>
                  <a:pt x="234" y="244"/>
                </a:moveTo>
                <a:cubicBezTo>
                  <a:pt x="188" y="237"/>
                  <a:pt x="146" y="220"/>
                  <a:pt x="110" y="195"/>
                </a:cubicBezTo>
                <a:cubicBezTo>
                  <a:pt x="104" y="198"/>
                  <a:pt x="97" y="200"/>
                  <a:pt x="89" y="200"/>
                </a:cubicBezTo>
                <a:cubicBezTo>
                  <a:pt x="86" y="200"/>
                  <a:pt x="84" y="200"/>
                  <a:pt x="81" y="200"/>
                </a:cubicBezTo>
                <a:cubicBezTo>
                  <a:pt x="64" y="233"/>
                  <a:pt x="52" y="270"/>
                  <a:pt x="49" y="309"/>
                </a:cubicBezTo>
                <a:cubicBezTo>
                  <a:pt x="67" y="328"/>
                  <a:pt x="88" y="343"/>
                  <a:pt x="112" y="353"/>
                </a:cubicBezTo>
                <a:cubicBezTo>
                  <a:pt x="142" y="308"/>
                  <a:pt x="184" y="270"/>
                  <a:pt x="234" y="244"/>
                </a:cubicBezTo>
                <a:close/>
                <a:moveTo>
                  <a:pt x="307" y="48"/>
                </a:moveTo>
                <a:cubicBezTo>
                  <a:pt x="278" y="50"/>
                  <a:pt x="250" y="58"/>
                  <a:pt x="223" y="69"/>
                </a:cubicBezTo>
                <a:cubicBezTo>
                  <a:pt x="224" y="70"/>
                  <a:pt x="224" y="71"/>
                  <a:pt x="224" y="73"/>
                </a:cubicBezTo>
                <a:cubicBezTo>
                  <a:pt x="224" y="79"/>
                  <a:pt x="222" y="85"/>
                  <a:pt x="220" y="90"/>
                </a:cubicBezTo>
                <a:cubicBezTo>
                  <a:pt x="246" y="121"/>
                  <a:pt x="266" y="157"/>
                  <a:pt x="279" y="196"/>
                </a:cubicBezTo>
                <a:cubicBezTo>
                  <a:pt x="295" y="196"/>
                  <a:pt x="309" y="206"/>
                  <a:pt x="314" y="220"/>
                </a:cubicBezTo>
                <a:cubicBezTo>
                  <a:pt x="332" y="218"/>
                  <a:pt x="349" y="215"/>
                  <a:pt x="366" y="210"/>
                </a:cubicBezTo>
                <a:cubicBezTo>
                  <a:pt x="367" y="201"/>
                  <a:pt x="368" y="193"/>
                  <a:pt x="368" y="184"/>
                </a:cubicBezTo>
                <a:cubicBezTo>
                  <a:pt x="368" y="130"/>
                  <a:pt x="344" y="81"/>
                  <a:pt x="307" y="48"/>
                </a:cubicBezTo>
                <a:close/>
                <a:moveTo>
                  <a:pt x="254" y="265"/>
                </a:moveTo>
                <a:cubicBezTo>
                  <a:pt x="207" y="287"/>
                  <a:pt x="167" y="321"/>
                  <a:pt x="139" y="362"/>
                </a:cubicBezTo>
                <a:cubicBezTo>
                  <a:pt x="153" y="366"/>
                  <a:pt x="168" y="368"/>
                  <a:pt x="184" y="368"/>
                </a:cubicBezTo>
                <a:cubicBezTo>
                  <a:pt x="212" y="368"/>
                  <a:pt x="238" y="362"/>
                  <a:pt x="261" y="351"/>
                </a:cubicBezTo>
                <a:cubicBezTo>
                  <a:pt x="265" y="332"/>
                  <a:pt x="267" y="313"/>
                  <a:pt x="267" y="293"/>
                </a:cubicBezTo>
                <a:cubicBezTo>
                  <a:pt x="267" y="286"/>
                  <a:pt x="267" y="279"/>
                  <a:pt x="266" y="272"/>
                </a:cubicBezTo>
                <a:cubicBezTo>
                  <a:pt x="262" y="271"/>
                  <a:pt x="257" y="268"/>
                  <a:pt x="254" y="2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2" name="Freeform 1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02103" y="2153766"/>
            <a:ext cx="253077" cy="126539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240 w 400"/>
              <a:gd name="T29" fmla="*/ 60 h 200"/>
              <a:gd name="T30" fmla="*/ 160 w 400"/>
              <a:gd name="T31" fmla="*/ 60 h 200"/>
              <a:gd name="T32" fmla="*/ 160 w 400"/>
              <a:gd name="T33" fmla="*/ 139 h 200"/>
              <a:gd name="T34" fmla="*/ 240 w 400"/>
              <a:gd name="T35" fmla="*/ 139 h 200"/>
              <a:gd name="T36" fmla="*/ 240 w 400"/>
              <a:gd name="T37" fmla="*/ 60 h 200"/>
              <a:gd name="T38" fmla="*/ 340 w 400"/>
              <a:gd name="T39" fmla="*/ 60 h 200"/>
              <a:gd name="T40" fmla="*/ 260 w 400"/>
              <a:gd name="T41" fmla="*/ 60 h 200"/>
              <a:gd name="T42" fmla="*/ 260 w 400"/>
              <a:gd name="T43" fmla="*/ 139 h 200"/>
              <a:gd name="T44" fmla="*/ 340 w 400"/>
              <a:gd name="T45" fmla="*/ 139 h 200"/>
              <a:gd name="T46" fmla="*/ 340 w 400"/>
              <a:gd name="T47" fmla="*/ 60 h 200"/>
              <a:gd name="T48" fmla="*/ 140 w 400"/>
              <a:gd name="T49" fmla="*/ 60 h 200"/>
              <a:gd name="T50" fmla="*/ 60 w 400"/>
              <a:gd name="T51" fmla="*/ 60 h 200"/>
              <a:gd name="T52" fmla="*/ 60 w 400"/>
              <a:gd name="T53" fmla="*/ 139 h 200"/>
              <a:gd name="T54" fmla="*/ 140 w 400"/>
              <a:gd name="T55" fmla="*/ 139 h 200"/>
              <a:gd name="T56" fmla="*/ 140 w 400"/>
              <a:gd name="T5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240" y="60"/>
                </a:moveTo>
                <a:cubicBezTo>
                  <a:pt x="160" y="60"/>
                  <a:pt x="160" y="60"/>
                  <a:pt x="160" y="60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240" y="139"/>
                  <a:pt x="240" y="139"/>
                  <a:pt x="240" y="139"/>
                </a:cubicBezTo>
                <a:lnTo>
                  <a:pt x="240" y="60"/>
                </a:lnTo>
                <a:close/>
                <a:moveTo>
                  <a:pt x="340" y="60"/>
                </a:moveTo>
                <a:cubicBezTo>
                  <a:pt x="260" y="60"/>
                  <a:pt x="260" y="60"/>
                  <a:pt x="260" y="60"/>
                </a:cubicBezTo>
                <a:cubicBezTo>
                  <a:pt x="260" y="139"/>
                  <a:pt x="260" y="139"/>
                  <a:pt x="260" y="139"/>
                </a:cubicBezTo>
                <a:cubicBezTo>
                  <a:pt x="340" y="139"/>
                  <a:pt x="340" y="139"/>
                  <a:pt x="340" y="139"/>
                </a:cubicBezTo>
                <a:lnTo>
                  <a:pt x="340" y="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3" name="Freeform 1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920412" y="2153766"/>
            <a:ext cx="253077" cy="126539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240 w 400"/>
              <a:gd name="T29" fmla="*/ 60 h 200"/>
              <a:gd name="T30" fmla="*/ 160 w 400"/>
              <a:gd name="T31" fmla="*/ 60 h 200"/>
              <a:gd name="T32" fmla="*/ 160 w 400"/>
              <a:gd name="T33" fmla="*/ 139 h 200"/>
              <a:gd name="T34" fmla="*/ 240 w 400"/>
              <a:gd name="T35" fmla="*/ 139 h 200"/>
              <a:gd name="T36" fmla="*/ 240 w 400"/>
              <a:gd name="T37" fmla="*/ 60 h 200"/>
              <a:gd name="T38" fmla="*/ 140 w 400"/>
              <a:gd name="T39" fmla="*/ 60 h 200"/>
              <a:gd name="T40" fmla="*/ 60 w 400"/>
              <a:gd name="T41" fmla="*/ 60 h 200"/>
              <a:gd name="T42" fmla="*/ 60 w 400"/>
              <a:gd name="T43" fmla="*/ 139 h 200"/>
              <a:gd name="T44" fmla="*/ 140 w 400"/>
              <a:gd name="T45" fmla="*/ 139 h 200"/>
              <a:gd name="T46" fmla="*/ 140 w 400"/>
              <a:gd name="T4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240" y="60"/>
                </a:moveTo>
                <a:cubicBezTo>
                  <a:pt x="160" y="60"/>
                  <a:pt x="160" y="60"/>
                  <a:pt x="160" y="60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240" y="139"/>
                  <a:pt x="240" y="139"/>
                  <a:pt x="240" y="139"/>
                </a:cubicBezTo>
                <a:lnTo>
                  <a:pt x="240" y="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4" name="Freeform 11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336917" y="2153766"/>
            <a:ext cx="253077" cy="126539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140 w 400"/>
              <a:gd name="T29" fmla="*/ 60 h 200"/>
              <a:gd name="T30" fmla="*/ 60 w 400"/>
              <a:gd name="T31" fmla="*/ 60 h 200"/>
              <a:gd name="T32" fmla="*/ 60 w 400"/>
              <a:gd name="T33" fmla="*/ 139 h 200"/>
              <a:gd name="T34" fmla="*/ 140 w 400"/>
              <a:gd name="T35" fmla="*/ 139 h 200"/>
              <a:gd name="T36" fmla="*/ 140 w 400"/>
              <a:gd name="T3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5" name="Freeform 1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755225" y="2153766"/>
            <a:ext cx="253077" cy="126539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6" name="Freeform 13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336917" y="1724361"/>
            <a:ext cx="253077" cy="150538"/>
          </a:xfrm>
          <a:custGeom>
            <a:avLst/>
            <a:gdLst>
              <a:gd name="T0" fmla="*/ 308 w 400"/>
              <a:gd name="T1" fmla="*/ 120 h 240"/>
              <a:gd name="T2" fmla="*/ 353 w 400"/>
              <a:gd name="T3" fmla="*/ 33 h 240"/>
              <a:gd name="T4" fmla="*/ 380 w 400"/>
              <a:gd name="T5" fmla="*/ 33 h 240"/>
              <a:gd name="T6" fmla="*/ 307 w 400"/>
              <a:gd name="T7" fmla="*/ 0 h 240"/>
              <a:gd name="T8" fmla="*/ 106 w 400"/>
              <a:gd name="T9" fmla="*/ 0 h 240"/>
              <a:gd name="T10" fmla="*/ 0 w 400"/>
              <a:gd name="T11" fmla="*/ 120 h 240"/>
              <a:gd name="T12" fmla="*/ 106 w 400"/>
              <a:gd name="T13" fmla="*/ 240 h 240"/>
              <a:gd name="T14" fmla="*/ 307 w 400"/>
              <a:gd name="T15" fmla="*/ 240 h 240"/>
              <a:gd name="T16" fmla="*/ 380 w 400"/>
              <a:gd name="T17" fmla="*/ 206 h 240"/>
              <a:gd name="T18" fmla="*/ 353 w 400"/>
              <a:gd name="T19" fmla="*/ 206 h 240"/>
              <a:gd name="T20" fmla="*/ 308 w 400"/>
              <a:gd name="T21" fmla="*/ 120 h 240"/>
              <a:gd name="T22" fmla="*/ 254 w 400"/>
              <a:gd name="T23" fmla="*/ 156 h 240"/>
              <a:gd name="T24" fmla="*/ 240 w 400"/>
              <a:gd name="T25" fmla="*/ 156 h 240"/>
              <a:gd name="T26" fmla="*/ 181 w 400"/>
              <a:gd name="T27" fmla="*/ 129 h 240"/>
              <a:gd name="T28" fmla="*/ 172 w 400"/>
              <a:gd name="T29" fmla="*/ 152 h 240"/>
              <a:gd name="T30" fmla="*/ 147 w 400"/>
              <a:gd name="T31" fmla="*/ 160 h 240"/>
              <a:gd name="T32" fmla="*/ 76 w 400"/>
              <a:gd name="T33" fmla="*/ 95 h 240"/>
              <a:gd name="T34" fmla="*/ 72 w 400"/>
              <a:gd name="T35" fmla="*/ 84 h 240"/>
              <a:gd name="T36" fmla="*/ 86 w 400"/>
              <a:gd name="T37" fmla="*/ 84 h 240"/>
              <a:gd name="T38" fmla="*/ 145 w 400"/>
              <a:gd name="T39" fmla="*/ 111 h 240"/>
              <a:gd name="T40" fmla="*/ 154 w 400"/>
              <a:gd name="T41" fmla="*/ 88 h 240"/>
              <a:gd name="T42" fmla="*/ 178 w 400"/>
              <a:gd name="T43" fmla="*/ 80 h 240"/>
              <a:gd name="T44" fmla="*/ 250 w 400"/>
              <a:gd name="T45" fmla="*/ 145 h 240"/>
              <a:gd name="T46" fmla="*/ 254 w 400"/>
              <a:gd name="T47" fmla="*/ 156 h 240"/>
              <a:gd name="T48" fmla="*/ 377 w 400"/>
              <a:gd name="T49" fmla="*/ 78 h 240"/>
              <a:gd name="T50" fmla="*/ 362 w 400"/>
              <a:gd name="T51" fmla="*/ 78 h 240"/>
              <a:gd name="T52" fmla="*/ 340 w 400"/>
              <a:gd name="T53" fmla="*/ 118 h 240"/>
              <a:gd name="T54" fmla="*/ 362 w 400"/>
              <a:gd name="T55" fmla="*/ 158 h 240"/>
              <a:gd name="T56" fmla="*/ 377 w 400"/>
              <a:gd name="T57" fmla="*/ 158 h 240"/>
              <a:gd name="T58" fmla="*/ 400 w 400"/>
              <a:gd name="T59" fmla="*/ 118 h 240"/>
              <a:gd name="T60" fmla="*/ 377 w 400"/>
              <a:gd name="T61" fmla="*/ 7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0" h="240">
                <a:moveTo>
                  <a:pt x="308" y="120"/>
                </a:moveTo>
                <a:cubicBezTo>
                  <a:pt x="308" y="65"/>
                  <a:pt x="333" y="33"/>
                  <a:pt x="353" y="33"/>
                </a:cubicBezTo>
                <a:cubicBezTo>
                  <a:pt x="361" y="33"/>
                  <a:pt x="380" y="33"/>
                  <a:pt x="380" y="33"/>
                </a:cubicBezTo>
                <a:cubicBezTo>
                  <a:pt x="366" y="12"/>
                  <a:pt x="355" y="0"/>
                  <a:pt x="3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2" y="0"/>
                  <a:pt x="0" y="69"/>
                  <a:pt x="0" y="120"/>
                </a:cubicBezTo>
                <a:cubicBezTo>
                  <a:pt x="0" y="171"/>
                  <a:pt x="32" y="240"/>
                  <a:pt x="106" y="240"/>
                </a:cubicBezTo>
                <a:cubicBezTo>
                  <a:pt x="307" y="240"/>
                  <a:pt x="307" y="240"/>
                  <a:pt x="307" y="240"/>
                </a:cubicBezTo>
                <a:cubicBezTo>
                  <a:pt x="355" y="240"/>
                  <a:pt x="366" y="227"/>
                  <a:pt x="380" y="206"/>
                </a:cubicBezTo>
                <a:cubicBezTo>
                  <a:pt x="380" y="206"/>
                  <a:pt x="373" y="206"/>
                  <a:pt x="353" y="206"/>
                </a:cubicBezTo>
                <a:cubicBezTo>
                  <a:pt x="333" y="206"/>
                  <a:pt x="308" y="175"/>
                  <a:pt x="308" y="120"/>
                </a:cubicBezTo>
                <a:close/>
                <a:moveTo>
                  <a:pt x="254" y="156"/>
                </a:moveTo>
                <a:cubicBezTo>
                  <a:pt x="250" y="161"/>
                  <a:pt x="240" y="156"/>
                  <a:pt x="240" y="156"/>
                </a:cubicBezTo>
                <a:cubicBezTo>
                  <a:pt x="181" y="129"/>
                  <a:pt x="181" y="129"/>
                  <a:pt x="181" y="129"/>
                </a:cubicBezTo>
                <a:cubicBezTo>
                  <a:pt x="181" y="129"/>
                  <a:pt x="176" y="143"/>
                  <a:pt x="172" y="152"/>
                </a:cubicBezTo>
                <a:cubicBezTo>
                  <a:pt x="167" y="162"/>
                  <a:pt x="164" y="172"/>
                  <a:pt x="147" y="160"/>
                </a:cubicBezTo>
                <a:cubicBezTo>
                  <a:pt x="130" y="148"/>
                  <a:pt x="76" y="95"/>
                  <a:pt x="76" y="95"/>
                </a:cubicBezTo>
                <a:cubicBezTo>
                  <a:pt x="76" y="95"/>
                  <a:pt x="69" y="90"/>
                  <a:pt x="72" y="84"/>
                </a:cubicBezTo>
                <a:cubicBezTo>
                  <a:pt x="76" y="79"/>
                  <a:pt x="86" y="84"/>
                  <a:pt x="86" y="84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5" y="111"/>
                  <a:pt x="150" y="97"/>
                  <a:pt x="154" y="88"/>
                </a:cubicBezTo>
                <a:cubicBezTo>
                  <a:pt x="158" y="79"/>
                  <a:pt x="161" y="68"/>
                  <a:pt x="178" y="80"/>
                </a:cubicBezTo>
                <a:cubicBezTo>
                  <a:pt x="195" y="92"/>
                  <a:pt x="250" y="145"/>
                  <a:pt x="250" y="145"/>
                </a:cubicBezTo>
                <a:cubicBezTo>
                  <a:pt x="250" y="145"/>
                  <a:pt x="257" y="150"/>
                  <a:pt x="254" y="156"/>
                </a:cubicBezTo>
                <a:close/>
                <a:moveTo>
                  <a:pt x="377" y="78"/>
                </a:moveTo>
                <a:cubicBezTo>
                  <a:pt x="362" y="78"/>
                  <a:pt x="362" y="78"/>
                  <a:pt x="362" y="78"/>
                </a:cubicBezTo>
                <a:cubicBezTo>
                  <a:pt x="351" y="78"/>
                  <a:pt x="340" y="94"/>
                  <a:pt x="340" y="118"/>
                </a:cubicBezTo>
                <a:cubicBezTo>
                  <a:pt x="340" y="143"/>
                  <a:pt x="351" y="158"/>
                  <a:pt x="362" y="158"/>
                </a:cubicBezTo>
                <a:cubicBezTo>
                  <a:pt x="377" y="158"/>
                  <a:pt x="377" y="158"/>
                  <a:pt x="377" y="158"/>
                </a:cubicBezTo>
                <a:cubicBezTo>
                  <a:pt x="388" y="158"/>
                  <a:pt x="400" y="143"/>
                  <a:pt x="400" y="118"/>
                </a:cubicBezTo>
                <a:cubicBezTo>
                  <a:pt x="400" y="94"/>
                  <a:pt x="388" y="78"/>
                  <a:pt x="37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7" name="Freeform 13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665487" y="1713641"/>
            <a:ext cx="253077" cy="170173"/>
          </a:xfrm>
          <a:custGeom>
            <a:avLst/>
            <a:gdLst>
              <a:gd name="T0" fmla="*/ 162 w 400"/>
              <a:gd name="T1" fmla="*/ 206 h 271"/>
              <a:gd name="T2" fmla="*/ 177 w 400"/>
              <a:gd name="T3" fmla="*/ 260 h 271"/>
              <a:gd name="T4" fmla="*/ 232 w 400"/>
              <a:gd name="T5" fmla="*/ 246 h 271"/>
              <a:gd name="T6" fmla="*/ 325 w 400"/>
              <a:gd name="T7" fmla="*/ 4 h 271"/>
              <a:gd name="T8" fmla="*/ 162 w 400"/>
              <a:gd name="T9" fmla="*/ 206 h 271"/>
              <a:gd name="T10" fmla="*/ 200 w 400"/>
              <a:gd name="T11" fmla="*/ 54 h 271"/>
              <a:gd name="T12" fmla="*/ 225 w 400"/>
              <a:gd name="T13" fmla="*/ 56 h 271"/>
              <a:gd name="T14" fmla="*/ 254 w 400"/>
              <a:gd name="T15" fmla="*/ 21 h 271"/>
              <a:gd name="T16" fmla="*/ 200 w 400"/>
              <a:gd name="T17" fmla="*/ 14 h 271"/>
              <a:gd name="T18" fmla="*/ 0 w 400"/>
              <a:gd name="T19" fmla="*/ 229 h 271"/>
              <a:gd name="T20" fmla="*/ 1 w 400"/>
              <a:gd name="T21" fmla="*/ 251 h 271"/>
              <a:gd name="T22" fmla="*/ 22 w 400"/>
              <a:gd name="T23" fmla="*/ 269 h 271"/>
              <a:gd name="T24" fmla="*/ 41 w 400"/>
              <a:gd name="T25" fmla="*/ 248 h 271"/>
              <a:gd name="T26" fmla="*/ 40 w 400"/>
              <a:gd name="T27" fmla="*/ 229 h 271"/>
              <a:gd name="T28" fmla="*/ 200 w 400"/>
              <a:gd name="T29" fmla="*/ 54 h 271"/>
              <a:gd name="T30" fmla="*/ 344 w 400"/>
              <a:gd name="T31" fmla="*/ 79 h 271"/>
              <a:gd name="T32" fmla="*/ 327 w 400"/>
              <a:gd name="T33" fmla="*/ 122 h 271"/>
              <a:gd name="T34" fmla="*/ 360 w 400"/>
              <a:gd name="T35" fmla="*/ 229 h 271"/>
              <a:gd name="T36" fmla="*/ 359 w 400"/>
              <a:gd name="T37" fmla="*/ 248 h 271"/>
              <a:gd name="T38" fmla="*/ 377 w 400"/>
              <a:gd name="T39" fmla="*/ 270 h 271"/>
              <a:gd name="T40" fmla="*/ 379 w 400"/>
              <a:gd name="T41" fmla="*/ 270 h 271"/>
              <a:gd name="T42" fmla="*/ 399 w 400"/>
              <a:gd name="T43" fmla="*/ 252 h 271"/>
              <a:gd name="T44" fmla="*/ 400 w 400"/>
              <a:gd name="T45" fmla="*/ 229 h 271"/>
              <a:gd name="T46" fmla="*/ 344 w 400"/>
              <a:gd name="T47" fmla="*/ 79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71">
                <a:moveTo>
                  <a:pt x="162" y="206"/>
                </a:moveTo>
                <a:cubicBezTo>
                  <a:pt x="149" y="230"/>
                  <a:pt x="158" y="249"/>
                  <a:pt x="177" y="260"/>
                </a:cubicBezTo>
                <a:cubicBezTo>
                  <a:pt x="196" y="271"/>
                  <a:pt x="218" y="270"/>
                  <a:pt x="232" y="246"/>
                </a:cubicBezTo>
                <a:cubicBezTo>
                  <a:pt x="245" y="222"/>
                  <a:pt x="333" y="8"/>
                  <a:pt x="325" y="4"/>
                </a:cubicBezTo>
                <a:cubicBezTo>
                  <a:pt x="317" y="0"/>
                  <a:pt x="176" y="182"/>
                  <a:pt x="162" y="206"/>
                </a:cubicBezTo>
                <a:close/>
                <a:moveTo>
                  <a:pt x="200" y="54"/>
                </a:moveTo>
                <a:cubicBezTo>
                  <a:pt x="209" y="54"/>
                  <a:pt x="217" y="55"/>
                  <a:pt x="225" y="56"/>
                </a:cubicBezTo>
                <a:cubicBezTo>
                  <a:pt x="234" y="45"/>
                  <a:pt x="244" y="33"/>
                  <a:pt x="254" y="21"/>
                </a:cubicBezTo>
                <a:cubicBezTo>
                  <a:pt x="236" y="16"/>
                  <a:pt x="218" y="14"/>
                  <a:pt x="200" y="14"/>
                </a:cubicBezTo>
                <a:cubicBezTo>
                  <a:pt x="88" y="14"/>
                  <a:pt x="0" y="108"/>
                  <a:pt x="0" y="229"/>
                </a:cubicBezTo>
                <a:cubicBezTo>
                  <a:pt x="0" y="236"/>
                  <a:pt x="0" y="244"/>
                  <a:pt x="1" y="251"/>
                </a:cubicBezTo>
                <a:cubicBezTo>
                  <a:pt x="2" y="262"/>
                  <a:pt x="12" y="270"/>
                  <a:pt x="22" y="269"/>
                </a:cubicBezTo>
                <a:cubicBezTo>
                  <a:pt x="33" y="268"/>
                  <a:pt x="42" y="259"/>
                  <a:pt x="41" y="248"/>
                </a:cubicBezTo>
                <a:cubicBezTo>
                  <a:pt x="40" y="242"/>
                  <a:pt x="40" y="235"/>
                  <a:pt x="40" y="229"/>
                </a:cubicBezTo>
                <a:cubicBezTo>
                  <a:pt x="40" y="131"/>
                  <a:pt x="110" y="54"/>
                  <a:pt x="200" y="54"/>
                </a:cubicBezTo>
                <a:close/>
                <a:moveTo>
                  <a:pt x="344" y="79"/>
                </a:moveTo>
                <a:cubicBezTo>
                  <a:pt x="339" y="94"/>
                  <a:pt x="333" y="109"/>
                  <a:pt x="327" y="122"/>
                </a:cubicBezTo>
                <a:cubicBezTo>
                  <a:pt x="348" y="152"/>
                  <a:pt x="360" y="189"/>
                  <a:pt x="360" y="229"/>
                </a:cubicBezTo>
                <a:cubicBezTo>
                  <a:pt x="360" y="235"/>
                  <a:pt x="359" y="242"/>
                  <a:pt x="359" y="248"/>
                </a:cubicBezTo>
                <a:cubicBezTo>
                  <a:pt x="358" y="259"/>
                  <a:pt x="366" y="269"/>
                  <a:pt x="377" y="270"/>
                </a:cubicBezTo>
                <a:cubicBezTo>
                  <a:pt x="378" y="270"/>
                  <a:pt x="378" y="270"/>
                  <a:pt x="379" y="270"/>
                </a:cubicBezTo>
                <a:cubicBezTo>
                  <a:pt x="389" y="270"/>
                  <a:pt x="398" y="262"/>
                  <a:pt x="399" y="252"/>
                </a:cubicBezTo>
                <a:cubicBezTo>
                  <a:pt x="399" y="244"/>
                  <a:pt x="400" y="237"/>
                  <a:pt x="400" y="229"/>
                </a:cubicBezTo>
                <a:cubicBezTo>
                  <a:pt x="400" y="170"/>
                  <a:pt x="379" y="117"/>
                  <a:pt x="344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8" name="Freeform 14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083228" y="1704536"/>
            <a:ext cx="259621" cy="191989"/>
          </a:xfrm>
          <a:custGeom>
            <a:avLst/>
            <a:gdLst>
              <a:gd name="T0" fmla="*/ 395 w 411"/>
              <a:gd name="T1" fmla="*/ 170 h 305"/>
              <a:gd name="T2" fmla="*/ 302 w 411"/>
              <a:gd name="T3" fmla="*/ 115 h 305"/>
              <a:gd name="T4" fmla="*/ 296 w 411"/>
              <a:gd name="T5" fmla="*/ 115 h 305"/>
              <a:gd name="T6" fmla="*/ 296 w 411"/>
              <a:gd name="T7" fmla="*/ 74 h 305"/>
              <a:gd name="T8" fmla="*/ 367 w 411"/>
              <a:gd name="T9" fmla="*/ 62 h 305"/>
              <a:gd name="T10" fmla="*/ 369 w 411"/>
              <a:gd name="T11" fmla="*/ 57 h 305"/>
              <a:gd name="T12" fmla="*/ 365 w 411"/>
              <a:gd name="T13" fmla="*/ 38 h 305"/>
              <a:gd name="T14" fmla="*/ 361 w 411"/>
              <a:gd name="T15" fmla="*/ 35 h 305"/>
              <a:gd name="T16" fmla="*/ 296 w 411"/>
              <a:gd name="T17" fmla="*/ 45 h 305"/>
              <a:gd name="T18" fmla="*/ 296 w 411"/>
              <a:gd name="T19" fmla="*/ 3 h 305"/>
              <a:gd name="T20" fmla="*/ 292 w 411"/>
              <a:gd name="T21" fmla="*/ 0 h 305"/>
              <a:gd name="T22" fmla="*/ 271 w 411"/>
              <a:gd name="T23" fmla="*/ 0 h 305"/>
              <a:gd name="T24" fmla="*/ 268 w 411"/>
              <a:gd name="T25" fmla="*/ 3 h 305"/>
              <a:gd name="T26" fmla="*/ 269 w 411"/>
              <a:gd name="T27" fmla="*/ 49 h 305"/>
              <a:gd name="T28" fmla="*/ 206 w 411"/>
              <a:gd name="T29" fmla="*/ 60 h 305"/>
              <a:gd name="T30" fmla="*/ 203 w 411"/>
              <a:gd name="T31" fmla="*/ 63 h 305"/>
              <a:gd name="T32" fmla="*/ 207 w 411"/>
              <a:gd name="T33" fmla="*/ 86 h 305"/>
              <a:gd name="T34" fmla="*/ 211 w 411"/>
              <a:gd name="T35" fmla="*/ 89 h 305"/>
              <a:gd name="T36" fmla="*/ 269 w 411"/>
              <a:gd name="T37" fmla="*/ 79 h 305"/>
              <a:gd name="T38" fmla="*/ 270 w 411"/>
              <a:gd name="T39" fmla="*/ 119 h 305"/>
              <a:gd name="T40" fmla="*/ 225 w 411"/>
              <a:gd name="T41" fmla="*/ 145 h 305"/>
              <a:gd name="T42" fmla="*/ 201 w 411"/>
              <a:gd name="T43" fmla="*/ 204 h 305"/>
              <a:gd name="T44" fmla="*/ 247 w 411"/>
              <a:gd name="T45" fmla="*/ 258 h 305"/>
              <a:gd name="T46" fmla="*/ 363 w 411"/>
              <a:gd name="T47" fmla="*/ 164 h 305"/>
              <a:gd name="T48" fmla="*/ 321 w 411"/>
              <a:gd name="T49" fmla="*/ 283 h 305"/>
              <a:gd name="T50" fmla="*/ 320 w 411"/>
              <a:gd name="T51" fmla="*/ 288 h 305"/>
              <a:gd name="T52" fmla="*/ 332 w 411"/>
              <a:gd name="T53" fmla="*/ 303 h 305"/>
              <a:gd name="T54" fmla="*/ 337 w 411"/>
              <a:gd name="T55" fmla="*/ 303 h 305"/>
              <a:gd name="T56" fmla="*/ 395 w 411"/>
              <a:gd name="T57" fmla="*/ 170 h 305"/>
              <a:gd name="T58" fmla="*/ 247 w 411"/>
              <a:gd name="T59" fmla="*/ 233 h 305"/>
              <a:gd name="T60" fmla="*/ 228 w 411"/>
              <a:gd name="T61" fmla="*/ 204 h 305"/>
              <a:gd name="T62" fmla="*/ 246 w 411"/>
              <a:gd name="T63" fmla="*/ 161 h 305"/>
              <a:gd name="T64" fmla="*/ 270 w 411"/>
              <a:gd name="T65" fmla="*/ 145 h 305"/>
              <a:gd name="T66" fmla="*/ 272 w 411"/>
              <a:gd name="T67" fmla="*/ 231 h 305"/>
              <a:gd name="T68" fmla="*/ 247 w 411"/>
              <a:gd name="T69" fmla="*/ 233 h 305"/>
              <a:gd name="T70" fmla="*/ 296 w 411"/>
              <a:gd name="T71" fmla="*/ 222 h 305"/>
              <a:gd name="T72" fmla="*/ 297 w 411"/>
              <a:gd name="T73" fmla="*/ 140 h 305"/>
              <a:gd name="T74" fmla="*/ 302 w 411"/>
              <a:gd name="T75" fmla="*/ 140 h 305"/>
              <a:gd name="T76" fmla="*/ 339 w 411"/>
              <a:gd name="T77" fmla="*/ 147 h 305"/>
              <a:gd name="T78" fmla="*/ 296 w 411"/>
              <a:gd name="T79" fmla="*/ 222 h 305"/>
              <a:gd name="T80" fmla="*/ 117 w 411"/>
              <a:gd name="T81" fmla="*/ 69 h 305"/>
              <a:gd name="T82" fmla="*/ 113 w 411"/>
              <a:gd name="T83" fmla="*/ 66 h 305"/>
              <a:gd name="T84" fmla="*/ 74 w 411"/>
              <a:gd name="T85" fmla="*/ 66 h 305"/>
              <a:gd name="T86" fmla="*/ 70 w 411"/>
              <a:gd name="T87" fmla="*/ 69 h 305"/>
              <a:gd name="T88" fmla="*/ 0 w 411"/>
              <a:gd name="T89" fmla="*/ 290 h 305"/>
              <a:gd name="T90" fmla="*/ 1 w 411"/>
              <a:gd name="T91" fmla="*/ 291 h 305"/>
              <a:gd name="T92" fmla="*/ 36 w 411"/>
              <a:gd name="T93" fmla="*/ 291 h 305"/>
              <a:gd name="T94" fmla="*/ 38 w 411"/>
              <a:gd name="T95" fmla="*/ 290 h 305"/>
              <a:gd name="T96" fmla="*/ 58 w 411"/>
              <a:gd name="T97" fmla="*/ 223 h 305"/>
              <a:gd name="T98" fmla="*/ 128 w 411"/>
              <a:gd name="T99" fmla="*/ 223 h 305"/>
              <a:gd name="T100" fmla="*/ 148 w 411"/>
              <a:gd name="T101" fmla="*/ 290 h 305"/>
              <a:gd name="T102" fmla="*/ 151 w 411"/>
              <a:gd name="T103" fmla="*/ 291 h 305"/>
              <a:gd name="T104" fmla="*/ 185 w 411"/>
              <a:gd name="T105" fmla="*/ 291 h 305"/>
              <a:gd name="T106" fmla="*/ 187 w 411"/>
              <a:gd name="T107" fmla="*/ 290 h 305"/>
              <a:gd name="T108" fmla="*/ 117 w 411"/>
              <a:gd name="T109" fmla="*/ 69 h 305"/>
              <a:gd name="T110" fmla="*/ 64 w 411"/>
              <a:gd name="T111" fmla="*/ 195 h 305"/>
              <a:gd name="T112" fmla="*/ 93 w 411"/>
              <a:gd name="T113" fmla="*/ 90 h 305"/>
              <a:gd name="T114" fmla="*/ 122 w 411"/>
              <a:gd name="T115" fmla="*/ 195 h 305"/>
              <a:gd name="T116" fmla="*/ 64 w 411"/>
              <a:gd name="T117" fmla="*/ 19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11" h="305">
                <a:moveTo>
                  <a:pt x="395" y="170"/>
                </a:moveTo>
                <a:cubicBezTo>
                  <a:pt x="382" y="135"/>
                  <a:pt x="348" y="115"/>
                  <a:pt x="302" y="115"/>
                </a:cubicBezTo>
                <a:cubicBezTo>
                  <a:pt x="300" y="115"/>
                  <a:pt x="298" y="115"/>
                  <a:pt x="296" y="115"/>
                </a:cubicBezTo>
                <a:cubicBezTo>
                  <a:pt x="296" y="74"/>
                  <a:pt x="296" y="74"/>
                  <a:pt x="296" y="74"/>
                </a:cubicBezTo>
                <a:cubicBezTo>
                  <a:pt x="296" y="74"/>
                  <a:pt x="364" y="62"/>
                  <a:pt x="367" y="62"/>
                </a:cubicBezTo>
                <a:cubicBezTo>
                  <a:pt x="369" y="61"/>
                  <a:pt x="369" y="59"/>
                  <a:pt x="369" y="57"/>
                </a:cubicBezTo>
                <a:cubicBezTo>
                  <a:pt x="368" y="55"/>
                  <a:pt x="365" y="39"/>
                  <a:pt x="365" y="38"/>
                </a:cubicBezTo>
                <a:cubicBezTo>
                  <a:pt x="364" y="35"/>
                  <a:pt x="363" y="35"/>
                  <a:pt x="361" y="35"/>
                </a:cubicBezTo>
                <a:cubicBezTo>
                  <a:pt x="359" y="36"/>
                  <a:pt x="296" y="45"/>
                  <a:pt x="296" y="45"/>
                </a:cubicBezTo>
                <a:cubicBezTo>
                  <a:pt x="296" y="45"/>
                  <a:pt x="296" y="6"/>
                  <a:pt x="296" y="3"/>
                </a:cubicBezTo>
                <a:cubicBezTo>
                  <a:pt x="296" y="1"/>
                  <a:pt x="294" y="0"/>
                  <a:pt x="292" y="0"/>
                </a:cubicBezTo>
                <a:cubicBezTo>
                  <a:pt x="289" y="0"/>
                  <a:pt x="273" y="0"/>
                  <a:pt x="271" y="0"/>
                </a:cubicBezTo>
                <a:cubicBezTo>
                  <a:pt x="269" y="0"/>
                  <a:pt x="268" y="1"/>
                  <a:pt x="268" y="3"/>
                </a:cubicBezTo>
                <a:cubicBezTo>
                  <a:pt x="268" y="5"/>
                  <a:pt x="269" y="49"/>
                  <a:pt x="269" y="49"/>
                </a:cubicBezTo>
                <a:cubicBezTo>
                  <a:pt x="269" y="49"/>
                  <a:pt x="207" y="60"/>
                  <a:pt x="206" y="60"/>
                </a:cubicBezTo>
                <a:cubicBezTo>
                  <a:pt x="204" y="60"/>
                  <a:pt x="202" y="61"/>
                  <a:pt x="203" y="63"/>
                </a:cubicBezTo>
                <a:cubicBezTo>
                  <a:pt x="203" y="65"/>
                  <a:pt x="207" y="85"/>
                  <a:pt x="207" y="86"/>
                </a:cubicBezTo>
                <a:cubicBezTo>
                  <a:pt x="207" y="88"/>
                  <a:pt x="208" y="89"/>
                  <a:pt x="211" y="89"/>
                </a:cubicBezTo>
                <a:cubicBezTo>
                  <a:pt x="213" y="88"/>
                  <a:pt x="269" y="79"/>
                  <a:pt x="269" y="79"/>
                </a:cubicBezTo>
                <a:cubicBezTo>
                  <a:pt x="270" y="119"/>
                  <a:pt x="270" y="119"/>
                  <a:pt x="270" y="119"/>
                </a:cubicBezTo>
                <a:cubicBezTo>
                  <a:pt x="248" y="125"/>
                  <a:pt x="234" y="135"/>
                  <a:pt x="225" y="145"/>
                </a:cubicBezTo>
                <a:cubicBezTo>
                  <a:pt x="209" y="161"/>
                  <a:pt x="201" y="183"/>
                  <a:pt x="201" y="204"/>
                </a:cubicBezTo>
                <a:cubicBezTo>
                  <a:pt x="201" y="236"/>
                  <a:pt x="220" y="255"/>
                  <a:pt x="247" y="258"/>
                </a:cubicBezTo>
                <a:cubicBezTo>
                  <a:pt x="310" y="266"/>
                  <a:pt x="349" y="197"/>
                  <a:pt x="363" y="164"/>
                </a:cubicBezTo>
                <a:cubicBezTo>
                  <a:pt x="384" y="194"/>
                  <a:pt x="368" y="251"/>
                  <a:pt x="321" y="283"/>
                </a:cubicBezTo>
                <a:cubicBezTo>
                  <a:pt x="320" y="284"/>
                  <a:pt x="319" y="286"/>
                  <a:pt x="320" y="288"/>
                </a:cubicBezTo>
                <a:cubicBezTo>
                  <a:pt x="321" y="289"/>
                  <a:pt x="331" y="301"/>
                  <a:pt x="332" y="303"/>
                </a:cubicBezTo>
                <a:cubicBezTo>
                  <a:pt x="334" y="305"/>
                  <a:pt x="336" y="304"/>
                  <a:pt x="337" y="303"/>
                </a:cubicBezTo>
                <a:cubicBezTo>
                  <a:pt x="388" y="269"/>
                  <a:pt x="411" y="213"/>
                  <a:pt x="395" y="170"/>
                </a:cubicBezTo>
                <a:close/>
                <a:moveTo>
                  <a:pt x="247" y="233"/>
                </a:moveTo>
                <a:cubicBezTo>
                  <a:pt x="228" y="231"/>
                  <a:pt x="228" y="215"/>
                  <a:pt x="228" y="204"/>
                </a:cubicBezTo>
                <a:cubicBezTo>
                  <a:pt x="228" y="189"/>
                  <a:pt x="235" y="173"/>
                  <a:pt x="246" y="161"/>
                </a:cubicBezTo>
                <a:cubicBezTo>
                  <a:pt x="252" y="154"/>
                  <a:pt x="261" y="149"/>
                  <a:pt x="270" y="145"/>
                </a:cubicBezTo>
                <a:cubicBezTo>
                  <a:pt x="272" y="231"/>
                  <a:pt x="272" y="231"/>
                  <a:pt x="272" y="231"/>
                </a:cubicBezTo>
                <a:cubicBezTo>
                  <a:pt x="264" y="233"/>
                  <a:pt x="256" y="234"/>
                  <a:pt x="247" y="233"/>
                </a:cubicBezTo>
                <a:close/>
                <a:moveTo>
                  <a:pt x="296" y="222"/>
                </a:moveTo>
                <a:cubicBezTo>
                  <a:pt x="297" y="140"/>
                  <a:pt x="297" y="140"/>
                  <a:pt x="297" y="140"/>
                </a:cubicBezTo>
                <a:cubicBezTo>
                  <a:pt x="298" y="140"/>
                  <a:pt x="300" y="140"/>
                  <a:pt x="302" y="140"/>
                </a:cubicBezTo>
                <a:cubicBezTo>
                  <a:pt x="317" y="140"/>
                  <a:pt x="331" y="143"/>
                  <a:pt x="339" y="147"/>
                </a:cubicBezTo>
                <a:cubicBezTo>
                  <a:pt x="347" y="151"/>
                  <a:pt x="319" y="201"/>
                  <a:pt x="296" y="222"/>
                </a:cubicBezTo>
                <a:close/>
                <a:moveTo>
                  <a:pt x="117" y="69"/>
                </a:moveTo>
                <a:cubicBezTo>
                  <a:pt x="116" y="67"/>
                  <a:pt x="115" y="66"/>
                  <a:pt x="113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66"/>
                  <a:pt x="70" y="67"/>
                  <a:pt x="70" y="69"/>
                </a:cubicBezTo>
                <a:cubicBezTo>
                  <a:pt x="62" y="95"/>
                  <a:pt x="0" y="289"/>
                  <a:pt x="0" y="290"/>
                </a:cubicBezTo>
                <a:cubicBezTo>
                  <a:pt x="0" y="291"/>
                  <a:pt x="0" y="291"/>
                  <a:pt x="1" y="291"/>
                </a:cubicBezTo>
                <a:cubicBezTo>
                  <a:pt x="36" y="291"/>
                  <a:pt x="36" y="291"/>
                  <a:pt x="36" y="291"/>
                </a:cubicBezTo>
                <a:cubicBezTo>
                  <a:pt x="37" y="291"/>
                  <a:pt x="38" y="291"/>
                  <a:pt x="38" y="290"/>
                </a:cubicBezTo>
                <a:cubicBezTo>
                  <a:pt x="38" y="289"/>
                  <a:pt x="58" y="223"/>
                  <a:pt x="58" y="223"/>
                </a:cubicBezTo>
                <a:cubicBezTo>
                  <a:pt x="128" y="223"/>
                  <a:pt x="128" y="223"/>
                  <a:pt x="128" y="223"/>
                </a:cubicBezTo>
                <a:cubicBezTo>
                  <a:pt x="128" y="223"/>
                  <a:pt x="148" y="289"/>
                  <a:pt x="148" y="290"/>
                </a:cubicBezTo>
                <a:cubicBezTo>
                  <a:pt x="149" y="291"/>
                  <a:pt x="149" y="291"/>
                  <a:pt x="151" y="291"/>
                </a:cubicBezTo>
                <a:cubicBezTo>
                  <a:pt x="185" y="291"/>
                  <a:pt x="185" y="291"/>
                  <a:pt x="185" y="291"/>
                </a:cubicBezTo>
                <a:cubicBezTo>
                  <a:pt x="187" y="291"/>
                  <a:pt x="187" y="291"/>
                  <a:pt x="187" y="290"/>
                </a:cubicBezTo>
                <a:cubicBezTo>
                  <a:pt x="186" y="289"/>
                  <a:pt x="125" y="95"/>
                  <a:pt x="117" y="69"/>
                </a:cubicBezTo>
                <a:close/>
                <a:moveTo>
                  <a:pt x="64" y="195"/>
                </a:moveTo>
                <a:cubicBezTo>
                  <a:pt x="93" y="90"/>
                  <a:pt x="93" y="90"/>
                  <a:pt x="93" y="90"/>
                </a:cubicBezTo>
                <a:cubicBezTo>
                  <a:pt x="122" y="195"/>
                  <a:pt x="122" y="195"/>
                  <a:pt x="122" y="195"/>
                </a:cubicBezTo>
                <a:lnTo>
                  <a:pt x="64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9" name="Freeform 15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946404" y="1670197"/>
            <a:ext cx="202898" cy="255259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0" name="Freeform 15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765945" y="1691634"/>
            <a:ext cx="233441" cy="215989"/>
          </a:xfrm>
          <a:custGeom>
            <a:avLst/>
            <a:gdLst>
              <a:gd name="T0" fmla="*/ 211 w 371"/>
              <a:gd name="T1" fmla="*/ 0 h 344"/>
              <a:gd name="T2" fmla="*/ 211 w 371"/>
              <a:gd name="T3" fmla="*/ 0 h 344"/>
              <a:gd name="T4" fmla="*/ 56 w 371"/>
              <a:gd name="T5" fmla="*/ 61 h 344"/>
              <a:gd name="T6" fmla="*/ 64 w 371"/>
              <a:gd name="T7" fmla="*/ 116 h 344"/>
              <a:gd name="T8" fmla="*/ 2 w 371"/>
              <a:gd name="T9" fmla="*/ 190 h 344"/>
              <a:gd name="T10" fmla="*/ 89 w 371"/>
              <a:gd name="T11" fmla="*/ 256 h 344"/>
              <a:gd name="T12" fmla="*/ 187 w 371"/>
              <a:gd name="T13" fmla="*/ 210 h 344"/>
              <a:gd name="T14" fmla="*/ 183 w 371"/>
              <a:gd name="T15" fmla="*/ 196 h 344"/>
              <a:gd name="T16" fmla="*/ 211 w 371"/>
              <a:gd name="T17" fmla="*/ 168 h 344"/>
              <a:gd name="T18" fmla="*/ 239 w 371"/>
              <a:gd name="T19" fmla="*/ 196 h 344"/>
              <a:gd name="T20" fmla="*/ 212 w 371"/>
              <a:gd name="T21" fmla="*/ 224 h 344"/>
              <a:gd name="T22" fmla="*/ 91 w 371"/>
              <a:gd name="T23" fmla="*/ 284 h 344"/>
              <a:gd name="T24" fmla="*/ 93 w 371"/>
              <a:gd name="T25" fmla="*/ 297 h 344"/>
              <a:gd name="T26" fmla="*/ 211 w 371"/>
              <a:gd name="T27" fmla="*/ 344 h 344"/>
              <a:gd name="T28" fmla="*/ 211 w 371"/>
              <a:gd name="T29" fmla="*/ 344 h 344"/>
              <a:gd name="T30" fmla="*/ 330 w 371"/>
              <a:gd name="T31" fmla="*/ 297 h 344"/>
              <a:gd name="T32" fmla="*/ 367 w 371"/>
              <a:gd name="T33" fmla="*/ 61 h 344"/>
              <a:gd name="T34" fmla="*/ 211 w 371"/>
              <a:gd name="T35" fmla="*/ 0 h 344"/>
              <a:gd name="T36" fmla="*/ 30 w 371"/>
              <a:gd name="T37" fmla="*/ 188 h 344"/>
              <a:gd name="T38" fmla="*/ 69 w 371"/>
              <a:gd name="T39" fmla="*/ 145 h 344"/>
              <a:gd name="T40" fmla="*/ 82 w 371"/>
              <a:gd name="T41" fmla="*/ 226 h 344"/>
              <a:gd name="T42" fmla="*/ 30 w 371"/>
              <a:gd name="T43" fmla="*/ 188 h 344"/>
              <a:gd name="T44" fmla="*/ 211 w 371"/>
              <a:gd name="T45" fmla="*/ 102 h 344"/>
              <a:gd name="T46" fmla="*/ 89 w 371"/>
              <a:gd name="T47" fmla="*/ 66 h 344"/>
              <a:gd name="T48" fmla="*/ 211 w 371"/>
              <a:gd name="T49" fmla="*/ 29 h 344"/>
              <a:gd name="T50" fmla="*/ 334 w 371"/>
              <a:gd name="T51" fmla="*/ 66 h 344"/>
              <a:gd name="T52" fmla="*/ 211 w 371"/>
              <a:gd name="T53" fmla="*/ 10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71" h="344">
                <a:moveTo>
                  <a:pt x="211" y="0"/>
                </a:moveTo>
                <a:cubicBezTo>
                  <a:pt x="211" y="0"/>
                  <a:pt x="211" y="0"/>
                  <a:pt x="211" y="0"/>
                </a:cubicBezTo>
                <a:cubicBezTo>
                  <a:pt x="113" y="0"/>
                  <a:pt x="51" y="34"/>
                  <a:pt x="56" y="61"/>
                </a:cubicBezTo>
                <a:cubicBezTo>
                  <a:pt x="57" y="69"/>
                  <a:pt x="60" y="90"/>
                  <a:pt x="64" y="116"/>
                </a:cubicBezTo>
                <a:cubicBezTo>
                  <a:pt x="16" y="135"/>
                  <a:pt x="0" y="165"/>
                  <a:pt x="2" y="190"/>
                </a:cubicBezTo>
                <a:cubicBezTo>
                  <a:pt x="5" y="219"/>
                  <a:pt x="31" y="251"/>
                  <a:pt x="89" y="256"/>
                </a:cubicBezTo>
                <a:cubicBezTo>
                  <a:pt x="122" y="259"/>
                  <a:pt x="162" y="241"/>
                  <a:pt x="187" y="210"/>
                </a:cubicBezTo>
                <a:cubicBezTo>
                  <a:pt x="185" y="206"/>
                  <a:pt x="183" y="201"/>
                  <a:pt x="183" y="196"/>
                </a:cubicBezTo>
                <a:cubicBezTo>
                  <a:pt x="183" y="180"/>
                  <a:pt x="196" y="168"/>
                  <a:pt x="211" y="168"/>
                </a:cubicBezTo>
                <a:cubicBezTo>
                  <a:pt x="227" y="168"/>
                  <a:pt x="239" y="180"/>
                  <a:pt x="239" y="196"/>
                </a:cubicBezTo>
                <a:cubicBezTo>
                  <a:pt x="239" y="211"/>
                  <a:pt x="227" y="224"/>
                  <a:pt x="212" y="224"/>
                </a:cubicBezTo>
                <a:cubicBezTo>
                  <a:pt x="181" y="263"/>
                  <a:pt x="135" y="287"/>
                  <a:pt x="91" y="284"/>
                </a:cubicBezTo>
                <a:cubicBezTo>
                  <a:pt x="92" y="291"/>
                  <a:pt x="92" y="293"/>
                  <a:pt x="93" y="297"/>
                </a:cubicBezTo>
                <a:cubicBezTo>
                  <a:pt x="94" y="308"/>
                  <a:pt x="140" y="344"/>
                  <a:pt x="211" y="344"/>
                </a:cubicBezTo>
                <a:cubicBezTo>
                  <a:pt x="211" y="344"/>
                  <a:pt x="211" y="344"/>
                  <a:pt x="211" y="344"/>
                </a:cubicBezTo>
                <a:cubicBezTo>
                  <a:pt x="283" y="344"/>
                  <a:pt x="328" y="308"/>
                  <a:pt x="330" y="297"/>
                </a:cubicBezTo>
                <a:cubicBezTo>
                  <a:pt x="332" y="285"/>
                  <a:pt x="363" y="88"/>
                  <a:pt x="367" y="61"/>
                </a:cubicBezTo>
                <a:cubicBezTo>
                  <a:pt x="371" y="34"/>
                  <a:pt x="310" y="0"/>
                  <a:pt x="211" y="0"/>
                </a:cubicBezTo>
                <a:close/>
                <a:moveTo>
                  <a:pt x="30" y="188"/>
                </a:moveTo>
                <a:cubicBezTo>
                  <a:pt x="29" y="175"/>
                  <a:pt x="39" y="158"/>
                  <a:pt x="69" y="145"/>
                </a:cubicBezTo>
                <a:cubicBezTo>
                  <a:pt x="73" y="172"/>
                  <a:pt x="78" y="201"/>
                  <a:pt x="82" y="226"/>
                </a:cubicBezTo>
                <a:cubicBezTo>
                  <a:pt x="49" y="220"/>
                  <a:pt x="32" y="203"/>
                  <a:pt x="30" y="188"/>
                </a:cubicBezTo>
                <a:close/>
                <a:moveTo>
                  <a:pt x="211" y="102"/>
                </a:moveTo>
                <a:cubicBezTo>
                  <a:pt x="140" y="102"/>
                  <a:pt x="89" y="76"/>
                  <a:pt x="89" y="66"/>
                </a:cubicBezTo>
                <a:cubicBezTo>
                  <a:pt x="89" y="56"/>
                  <a:pt x="140" y="29"/>
                  <a:pt x="211" y="29"/>
                </a:cubicBezTo>
                <a:cubicBezTo>
                  <a:pt x="283" y="29"/>
                  <a:pt x="334" y="56"/>
                  <a:pt x="334" y="66"/>
                </a:cubicBezTo>
                <a:cubicBezTo>
                  <a:pt x="334" y="76"/>
                  <a:pt x="283" y="102"/>
                  <a:pt x="211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1" name="Freeform 22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910821" y="1677533"/>
            <a:ext cx="242168" cy="239988"/>
          </a:xfrm>
          <a:custGeom>
            <a:avLst/>
            <a:gdLst>
              <a:gd name="T0" fmla="*/ 88 w 380"/>
              <a:gd name="T1" fmla="*/ 221 h 380"/>
              <a:gd name="T2" fmla="*/ 159 w 380"/>
              <a:gd name="T3" fmla="*/ 292 h 380"/>
              <a:gd name="T4" fmla="*/ 289 w 380"/>
              <a:gd name="T5" fmla="*/ 161 h 380"/>
              <a:gd name="T6" fmla="*/ 218 w 380"/>
              <a:gd name="T7" fmla="*/ 90 h 380"/>
              <a:gd name="T8" fmla="*/ 88 w 380"/>
              <a:gd name="T9" fmla="*/ 221 h 380"/>
              <a:gd name="T10" fmla="*/ 372 w 380"/>
              <a:gd name="T11" fmla="*/ 123 h 380"/>
              <a:gd name="T12" fmla="*/ 342 w 380"/>
              <a:gd name="T13" fmla="*/ 93 h 380"/>
              <a:gd name="T14" fmla="*/ 322 w 380"/>
              <a:gd name="T15" fmla="*/ 98 h 380"/>
              <a:gd name="T16" fmla="*/ 282 w 380"/>
              <a:gd name="T17" fmla="*/ 57 h 380"/>
              <a:gd name="T18" fmla="*/ 287 w 380"/>
              <a:gd name="T19" fmla="*/ 38 h 380"/>
              <a:gd name="T20" fmla="*/ 256 w 380"/>
              <a:gd name="T21" fmla="*/ 8 h 380"/>
              <a:gd name="T22" fmla="*/ 228 w 380"/>
              <a:gd name="T23" fmla="*/ 8 h 380"/>
              <a:gd name="T24" fmla="*/ 8 w 380"/>
              <a:gd name="T25" fmla="*/ 228 h 380"/>
              <a:gd name="T26" fmla="*/ 8 w 380"/>
              <a:gd name="T27" fmla="*/ 257 h 380"/>
              <a:gd name="T28" fmla="*/ 38 w 380"/>
              <a:gd name="T29" fmla="*/ 287 h 380"/>
              <a:gd name="T30" fmla="*/ 57 w 380"/>
              <a:gd name="T31" fmla="*/ 282 h 380"/>
              <a:gd name="T32" fmla="*/ 98 w 380"/>
              <a:gd name="T33" fmla="*/ 322 h 380"/>
              <a:gd name="T34" fmla="*/ 93 w 380"/>
              <a:gd name="T35" fmla="*/ 342 h 380"/>
              <a:gd name="T36" fmla="*/ 123 w 380"/>
              <a:gd name="T37" fmla="*/ 372 h 380"/>
              <a:gd name="T38" fmla="*/ 152 w 380"/>
              <a:gd name="T39" fmla="*/ 372 h 380"/>
              <a:gd name="T40" fmla="*/ 372 w 380"/>
              <a:gd name="T41" fmla="*/ 152 h 380"/>
              <a:gd name="T42" fmla="*/ 372 w 380"/>
              <a:gd name="T43" fmla="*/ 123 h 380"/>
              <a:gd name="T44" fmla="*/ 159 w 380"/>
              <a:gd name="T45" fmla="*/ 324 h 380"/>
              <a:gd name="T46" fmla="*/ 55 w 380"/>
              <a:gd name="T47" fmla="*/ 221 h 380"/>
              <a:gd name="T48" fmla="*/ 218 w 380"/>
              <a:gd name="T49" fmla="*/ 58 h 380"/>
              <a:gd name="T50" fmla="*/ 322 w 380"/>
              <a:gd name="T51" fmla="*/ 161 h 380"/>
              <a:gd name="T52" fmla="*/ 159 w 380"/>
              <a:gd name="T53" fmla="*/ 324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0" h="380">
                <a:moveTo>
                  <a:pt x="88" y="221"/>
                </a:moveTo>
                <a:cubicBezTo>
                  <a:pt x="159" y="292"/>
                  <a:pt x="159" y="292"/>
                  <a:pt x="159" y="292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18" y="90"/>
                  <a:pt x="218" y="90"/>
                  <a:pt x="218" y="90"/>
                </a:cubicBezTo>
                <a:lnTo>
                  <a:pt x="88" y="221"/>
                </a:lnTo>
                <a:close/>
                <a:moveTo>
                  <a:pt x="372" y="123"/>
                </a:moveTo>
                <a:cubicBezTo>
                  <a:pt x="342" y="93"/>
                  <a:pt x="342" y="93"/>
                  <a:pt x="342" y="93"/>
                </a:cubicBezTo>
                <a:cubicBezTo>
                  <a:pt x="336" y="96"/>
                  <a:pt x="329" y="98"/>
                  <a:pt x="322" y="98"/>
                </a:cubicBezTo>
                <a:cubicBezTo>
                  <a:pt x="300" y="98"/>
                  <a:pt x="282" y="80"/>
                  <a:pt x="282" y="57"/>
                </a:cubicBezTo>
                <a:cubicBezTo>
                  <a:pt x="282" y="50"/>
                  <a:pt x="284" y="44"/>
                  <a:pt x="287" y="38"/>
                </a:cubicBezTo>
                <a:cubicBezTo>
                  <a:pt x="256" y="8"/>
                  <a:pt x="256" y="8"/>
                  <a:pt x="256" y="8"/>
                </a:cubicBezTo>
                <a:cubicBezTo>
                  <a:pt x="249" y="0"/>
                  <a:pt x="236" y="0"/>
                  <a:pt x="228" y="8"/>
                </a:cubicBezTo>
                <a:cubicBezTo>
                  <a:pt x="8" y="228"/>
                  <a:pt x="8" y="228"/>
                  <a:pt x="8" y="228"/>
                </a:cubicBezTo>
                <a:cubicBezTo>
                  <a:pt x="0" y="236"/>
                  <a:pt x="0" y="249"/>
                  <a:pt x="8" y="257"/>
                </a:cubicBezTo>
                <a:cubicBezTo>
                  <a:pt x="38" y="287"/>
                  <a:pt x="38" y="287"/>
                  <a:pt x="38" y="287"/>
                </a:cubicBezTo>
                <a:cubicBezTo>
                  <a:pt x="44" y="284"/>
                  <a:pt x="50" y="282"/>
                  <a:pt x="57" y="282"/>
                </a:cubicBezTo>
                <a:cubicBezTo>
                  <a:pt x="80" y="282"/>
                  <a:pt x="98" y="300"/>
                  <a:pt x="98" y="322"/>
                </a:cubicBezTo>
                <a:cubicBezTo>
                  <a:pt x="98" y="329"/>
                  <a:pt x="96" y="336"/>
                  <a:pt x="93" y="342"/>
                </a:cubicBezTo>
                <a:cubicBezTo>
                  <a:pt x="123" y="372"/>
                  <a:pt x="123" y="372"/>
                  <a:pt x="123" y="372"/>
                </a:cubicBezTo>
                <a:cubicBezTo>
                  <a:pt x="131" y="380"/>
                  <a:pt x="144" y="380"/>
                  <a:pt x="152" y="372"/>
                </a:cubicBezTo>
                <a:cubicBezTo>
                  <a:pt x="372" y="152"/>
                  <a:pt x="372" y="152"/>
                  <a:pt x="372" y="152"/>
                </a:cubicBezTo>
                <a:cubicBezTo>
                  <a:pt x="380" y="144"/>
                  <a:pt x="380" y="131"/>
                  <a:pt x="372" y="123"/>
                </a:cubicBezTo>
                <a:close/>
                <a:moveTo>
                  <a:pt x="159" y="324"/>
                </a:moveTo>
                <a:cubicBezTo>
                  <a:pt x="55" y="221"/>
                  <a:pt x="55" y="221"/>
                  <a:pt x="55" y="221"/>
                </a:cubicBezTo>
                <a:cubicBezTo>
                  <a:pt x="218" y="58"/>
                  <a:pt x="218" y="58"/>
                  <a:pt x="218" y="58"/>
                </a:cubicBezTo>
                <a:cubicBezTo>
                  <a:pt x="322" y="161"/>
                  <a:pt x="322" y="161"/>
                  <a:pt x="322" y="161"/>
                </a:cubicBezTo>
                <a:lnTo>
                  <a:pt x="159" y="3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2" name="Freeform 2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499056" y="1696980"/>
            <a:ext cx="229079" cy="202898"/>
          </a:xfrm>
          <a:custGeom>
            <a:avLst/>
            <a:gdLst>
              <a:gd name="T0" fmla="*/ 348 w 360"/>
              <a:gd name="T1" fmla="*/ 0 h 320"/>
              <a:gd name="T2" fmla="*/ 12 w 360"/>
              <a:gd name="T3" fmla="*/ 0 h 320"/>
              <a:gd name="T4" fmla="*/ 0 w 360"/>
              <a:gd name="T5" fmla="*/ 12 h 320"/>
              <a:gd name="T6" fmla="*/ 0 w 360"/>
              <a:gd name="T7" fmla="*/ 60 h 320"/>
              <a:gd name="T8" fmla="*/ 360 w 360"/>
              <a:gd name="T9" fmla="*/ 60 h 320"/>
              <a:gd name="T10" fmla="*/ 360 w 360"/>
              <a:gd name="T11" fmla="*/ 12 h 320"/>
              <a:gd name="T12" fmla="*/ 348 w 360"/>
              <a:gd name="T13" fmla="*/ 0 h 320"/>
              <a:gd name="T14" fmla="*/ 20 w 360"/>
              <a:gd name="T15" fmla="*/ 292 h 320"/>
              <a:gd name="T16" fmla="*/ 48 w 360"/>
              <a:gd name="T17" fmla="*/ 320 h 320"/>
              <a:gd name="T18" fmla="*/ 312 w 360"/>
              <a:gd name="T19" fmla="*/ 320 h 320"/>
              <a:gd name="T20" fmla="*/ 340 w 360"/>
              <a:gd name="T21" fmla="*/ 292 h 320"/>
              <a:gd name="T22" fmla="*/ 340 w 360"/>
              <a:gd name="T23" fmla="*/ 80 h 320"/>
              <a:gd name="T24" fmla="*/ 20 w 360"/>
              <a:gd name="T25" fmla="*/ 80 h 320"/>
              <a:gd name="T26" fmla="*/ 20 w 360"/>
              <a:gd name="T27" fmla="*/ 292 h 320"/>
              <a:gd name="T28" fmla="*/ 120 w 360"/>
              <a:gd name="T29" fmla="*/ 120 h 320"/>
              <a:gd name="T30" fmla="*/ 240 w 360"/>
              <a:gd name="T31" fmla="*/ 120 h 320"/>
              <a:gd name="T32" fmla="*/ 240 w 360"/>
              <a:gd name="T33" fmla="*/ 160 h 320"/>
              <a:gd name="T34" fmla="*/ 120 w 360"/>
              <a:gd name="T35" fmla="*/ 160 h 320"/>
              <a:gd name="T36" fmla="*/ 120 w 360"/>
              <a:gd name="T37" fmla="*/ 12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20">
                <a:moveTo>
                  <a:pt x="34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60"/>
                  <a:pt x="0" y="60"/>
                  <a:pt x="0" y="60"/>
                </a:cubicBezTo>
                <a:cubicBezTo>
                  <a:pt x="360" y="60"/>
                  <a:pt x="360" y="60"/>
                  <a:pt x="360" y="60"/>
                </a:cubicBezTo>
                <a:cubicBezTo>
                  <a:pt x="360" y="12"/>
                  <a:pt x="360" y="12"/>
                  <a:pt x="360" y="12"/>
                </a:cubicBezTo>
                <a:cubicBezTo>
                  <a:pt x="360" y="5"/>
                  <a:pt x="354" y="0"/>
                  <a:pt x="348" y="0"/>
                </a:cubicBezTo>
                <a:close/>
                <a:moveTo>
                  <a:pt x="20" y="292"/>
                </a:moveTo>
                <a:cubicBezTo>
                  <a:pt x="20" y="307"/>
                  <a:pt x="32" y="320"/>
                  <a:pt x="48" y="320"/>
                </a:cubicBezTo>
                <a:cubicBezTo>
                  <a:pt x="312" y="320"/>
                  <a:pt x="312" y="320"/>
                  <a:pt x="312" y="320"/>
                </a:cubicBezTo>
                <a:cubicBezTo>
                  <a:pt x="327" y="320"/>
                  <a:pt x="340" y="307"/>
                  <a:pt x="340" y="292"/>
                </a:cubicBezTo>
                <a:cubicBezTo>
                  <a:pt x="340" y="80"/>
                  <a:pt x="340" y="80"/>
                  <a:pt x="340" y="80"/>
                </a:cubicBezTo>
                <a:cubicBezTo>
                  <a:pt x="20" y="80"/>
                  <a:pt x="20" y="80"/>
                  <a:pt x="20" y="80"/>
                </a:cubicBezTo>
                <a:lnTo>
                  <a:pt x="20" y="292"/>
                </a:lnTo>
                <a:close/>
                <a:moveTo>
                  <a:pt x="120" y="120"/>
                </a:moveTo>
                <a:cubicBezTo>
                  <a:pt x="240" y="120"/>
                  <a:pt x="240" y="120"/>
                  <a:pt x="240" y="120"/>
                </a:cubicBezTo>
                <a:cubicBezTo>
                  <a:pt x="240" y="160"/>
                  <a:pt x="240" y="160"/>
                  <a:pt x="240" y="160"/>
                </a:cubicBezTo>
                <a:cubicBezTo>
                  <a:pt x="120" y="160"/>
                  <a:pt x="120" y="160"/>
                  <a:pt x="120" y="160"/>
                </a:cubicBezTo>
                <a:lnTo>
                  <a:pt x="120" y="1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3" name="Freeform 25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082741" y="1684079"/>
            <a:ext cx="226896" cy="226896"/>
          </a:xfrm>
          <a:custGeom>
            <a:avLst/>
            <a:gdLst>
              <a:gd name="T0" fmla="*/ 60 w 360"/>
              <a:gd name="T1" fmla="*/ 320 h 360"/>
              <a:gd name="T2" fmla="*/ 100 w 360"/>
              <a:gd name="T3" fmla="*/ 360 h 360"/>
              <a:gd name="T4" fmla="*/ 140 w 360"/>
              <a:gd name="T5" fmla="*/ 320 h 360"/>
              <a:gd name="T6" fmla="*/ 100 w 360"/>
              <a:gd name="T7" fmla="*/ 280 h 360"/>
              <a:gd name="T8" fmla="*/ 60 w 360"/>
              <a:gd name="T9" fmla="*/ 320 h 360"/>
              <a:gd name="T10" fmla="*/ 260 w 360"/>
              <a:gd name="T11" fmla="*/ 320 h 360"/>
              <a:gd name="T12" fmla="*/ 300 w 360"/>
              <a:gd name="T13" fmla="*/ 360 h 360"/>
              <a:gd name="T14" fmla="*/ 340 w 360"/>
              <a:gd name="T15" fmla="*/ 320 h 360"/>
              <a:gd name="T16" fmla="*/ 300 w 360"/>
              <a:gd name="T17" fmla="*/ 280 h 360"/>
              <a:gd name="T18" fmla="*/ 260 w 360"/>
              <a:gd name="T19" fmla="*/ 320 h 360"/>
              <a:gd name="T20" fmla="*/ 131 w 360"/>
              <a:gd name="T21" fmla="*/ 225 h 360"/>
              <a:gd name="T22" fmla="*/ 352 w 360"/>
              <a:gd name="T23" fmla="*/ 162 h 360"/>
              <a:gd name="T24" fmla="*/ 360 w 360"/>
              <a:gd name="T25" fmla="*/ 152 h 360"/>
              <a:gd name="T26" fmla="*/ 360 w 360"/>
              <a:gd name="T27" fmla="*/ 42 h 360"/>
              <a:gd name="T28" fmla="*/ 78 w 360"/>
              <a:gd name="T29" fmla="*/ 42 h 360"/>
              <a:gd name="T30" fmla="*/ 78 w 360"/>
              <a:gd name="T31" fmla="*/ 8 h 360"/>
              <a:gd name="T32" fmla="*/ 70 w 360"/>
              <a:gd name="T33" fmla="*/ 0 h 360"/>
              <a:gd name="T34" fmla="*/ 8 w 360"/>
              <a:gd name="T35" fmla="*/ 0 h 360"/>
              <a:gd name="T36" fmla="*/ 0 w 360"/>
              <a:gd name="T37" fmla="*/ 8 h 360"/>
              <a:gd name="T38" fmla="*/ 0 w 360"/>
              <a:gd name="T39" fmla="*/ 40 h 360"/>
              <a:gd name="T40" fmla="*/ 39 w 360"/>
              <a:gd name="T41" fmla="*/ 40 h 360"/>
              <a:gd name="T42" fmla="*/ 78 w 360"/>
              <a:gd name="T43" fmla="*/ 221 h 360"/>
              <a:gd name="T44" fmla="*/ 82 w 360"/>
              <a:gd name="T45" fmla="*/ 240 h 360"/>
              <a:gd name="T46" fmla="*/ 82 w 360"/>
              <a:gd name="T47" fmla="*/ 270 h 360"/>
              <a:gd name="T48" fmla="*/ 90 w 360"/>
              <a:gd name="T49" fmla="*/ 278 h 360"/>
              <a:gd name="T50" fmla="*/ 100 w 360"/>
              <a:gd name="T51" fmla="*/ 278 h 360"/>
              <a:gd name="T52" fmla="*/ 300 w 360"/>
              <a:gd name="T53" fmla="*/ 278 h 360"/>
              <a:gd name="T54" fmla="*/ 352 w 360"/>
              <a:gd name="T55" fmla="*/ 278 h 360"/>
              <a:gd name="T56" fmla="*/ 360 w 360"/>
              <a:gd name="T57" fmla="*/ 270 h 360"/>
              <a:gd name="T58" fmla="*/ 360 w 360"/>
              <a:gd name="T59" fmla="*/ 240 h 360"/>
              <a:gd name="T60" fmla="*/ 135 w 360"/>
              <a:gd name="T61" fmla="*/ 240 h 360"/>
              <a:gd name="T62" fmla="*/ 131 w 360"/>
              <a:gd name="T63" fmla="*/ 22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60" y="320"/>
                </a:moveTo>
                <a:cubicBezTo>
                  <a:pt x="60" y="342"/>
                  <a:pt x="78" y="360"/>
                  <a:pt x="100" y="360"/>
                </a:cubicBezTo>
                <a:cubicBezTo>
                  <a:pt x="122" y="360"/>
                  <a:pt x="140" y="342"/>
                  <a:pt x="140" y="320"/>
                </a:cubicBezTo>
                <a:cubicBezTo>
                  <a:pt x="140" y="298"/>
                  <a:pt x="122" y="280"/>
                  <a:pt x="100" y="280"/>
                </a:cubicBezTo>
                <a:cubicBezTo>
                  <a:pt x="78" y="280"/>
                  <a:pt x="60" y="298"/>
                  <a:pt x="60" y="320"/>
                </a:cubicBezTo>
                <a:close/>
                <a:moveTo>
                  <a:pt x="260" y="320"/>
                </a:moveTo>
                <a:cubicBezTo>
                  <a:pt x="260" y="342"/>
                  <a:pt x="278" y="360"/>
                  <a:pt x="300" y="360"/>
                </a:cubicBezTo>
                <a:cubicBezTo>
                  <a:pt x="322" y="360"/>
                  <a:pt x="340" y="342"/>
                  <a:pt x="340" y="320"/>
                </a:cubicBezTo>
                <a:cubicBezTo>
                  <a:pt x="340" y="298"/>
                  <a:pt x="322" y="280"/>
                  <a:pt x="300" y="280"/>
                </a:cubicBezTo>
                <a:cubicBezTo>
                  <a:pt x="278" y="280"/>
                  <a:pt x="260" y="298"/>
                  <a:pt x="260" y="320"/>
                </a:cubicBezTo>
                <a:close/>
                <a:moveTo>
                  <a:pt x="131" y="225"/>
                </a:moveTo>
                <a:cubicBezTo>
                  <a:pt x="352" y="162"/>
                  <a:pt x="352" y="162"/>
                  <a:pt x="352" y="162"/>
                </a:cubicBezTo>
                <a:cubicBezTo>
                  <a:pt x="356" y="161"/>
                  <a:pt x="360" y="156"/>
                  <a:pt x="360" y="152"/>
                </a:cubicBezTo>
                <a:cubicBezTo>
                  <a:pt x="360" y="42"/>
                  <a:pt x="360" y="42"/>
                  <a:pt x="360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3"/>
                  <a:pt x="74" y="0"/>
                  <a:pt x="70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40"/>
                  <a:pt x="0" y="40"/>
                  <a:pt x="0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82" y="240"/>
                  <a:pt x="82" y="240"/>
                  <a:pt x="82" y="240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82" y="274"/>
                  <a:pt x="85" y="278"/>
                  <a:pt x="90" y="278"/>
                </a:cubicBezTo>
                <a:cubicBezTo>
                  <a:pt x="100" y="278"/>
                  <a:pt x="100" y="278"/>
                  <a:pt x="100" y="278"/>
                </a:cubicBezTo>
                <a:cubicBezTo>
                  <a:pt x="300" y="278"/>
                  <a:pt x="300" y="278"/>
                  <a:pt x="300" y="278"/>
                </a:cubicBezTo>
                <a:cubicBezTo>
                  <a:pt x="352" y="278"/>
                  <a:pt x="352" y="278"/>
                  <a:pt x="352" y="278"/>
                </a:cubicBezTo>
                <a:cubicBezTo>
                  <a:pt x="356" y="278"/>
                  <a:pt x="360" y="274"/>
                  <a:pt x="360" y="270"/>
                </a:cubicBezTo>
                <a:cubicBezTo>
                  <a:pt x="360" y="240"/>
                  <a:pt x="360" y="240"/>
                  <a:pt x="360" y="240"/>
                </a:cubicBezTo>
                <a:cubicBezTo>
                  <a:pt x="135" y="240"/>
                  <a:pt x="135" y="240"/>
                  <a:pt x="135" y="240"/>
                </a:cubicBezTo>
                <a:cubicBezTo>
                  <a:pt x="112" y="240"/>
                  <a:pt x="111" y="231"/>
                  <a:pt x="131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4" name="Freeform 25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688621" y="1670988"/>
            <a:ext cx="176718" cy="253077"/>
          </a:xfrm>
          <a:custGeom>
            <a:avLst/>
            <a:gdLst>
              <a:gd name="T0" fmla="*/ 252 w 280"/>
              <a:gd name="T1" fmla="*/ 40 h 400"/>
              <a:gd name="T2" fmla="*/ 228 w 280"/>
              <a:gd name="T3" fmla="*/ 100 h 400"/>
              <a:gd name="T4" fmla="*/ 52 w 280"/>
              <a:gd name="T5" fmla="*/ 100 h 400"/>
              <a:gd name="T6" fmla="*/ 28 w 280"/>
              <a:gd name="T7" fmla="*/ 40 h 400"/>
              <a:gd name="T8" fmla="*/ 0 w 280"/>
              <a:gd name="T9" fmla="*/ 68 h 400"/>
              <a:gd name="T10" fmla="*/ 0 w 280"/>
              <a:gd name="T11" fmla="*/ 372 h 400"/>
              <a:gd name="T12" fmla="*/ 28 w 280"/>
              <a:gd name="T13" fmla="*/ 400 h 400"/>
              <a:gd name="T14" fmla="*/ 252 w 280"/>
              <a:gd name="T15" fmla="*/ 400 h 400"/>
              <a:gd name="T16" fmla="*/ 280 w 280"/>
              <a:gd name="T17" fmla="*/ 372 h 400"/>
              <a:gd name="T18" fmla="*/ 280 w 280"/>
              <a:gd name="T19" fmla="*/ 68 h 400"/>
              <a:gd name="T20" fmla="*/ 252 w 280"/>
              <a:gd name="T21" fmla="*/ 40 h 400"/>
              <a:gd name="T22" fmla="*/ 212 w 280"/>
              <a:gd name="T23" fmla="*/ 80 h 400"/>
              <a:gd name="T24" fmla="*/ 230 w 280"/>
              <a:gd name="T25" fmla="*/ 40 h 400"/>
              <a:gd name="T26" fmla="*/ 186 w 280"/>
              <a:gd name="T27" fmla="*/ 40 h 400"/>
              <a:gd name="T28" fmla="*/ 172 w 280"/>
              <a:gd name="T29" fmla="*/ 0 h 400"/>
              <a:gd name="T30" fmla="*/ 108 w 280"/>
              <a:gd name="T31" fmla="*/ 0 h 400"/>
              <a:gd name="T32" fmla="*/ 93 w 280"/>
              <a:gd name="T33" fmla="*/ 40 h 400"/>
              <a:gd name="T34" fmla="*/ 50 w 280"/>
              <a:gd name="T35" fmla="*/ 40 h 400"/>
              <a:gd name="T36" fmla="*/ 68 w 280"/>
              <a:gd name="T37" fmla="*/ 80 h 400"/>
              <a:gd name="T38" fmla="*/ 212 w 280"/>
              <a:gd name="T39" fmla="*/ 8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0" h="400">
                <a:moveTo>
                  <a:pt x="252" y="40"/>
                </a:moveTo>
                <a:cubicBezTo>
                  <a:pt x="228" y="100"/>
                  <a:pt x="228" y="100"/>
                  <a:pt x="228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28" y="40"/>
                  <a:pt x="28" y="40"/>
                  <a:pt x="28" y="40"/>
                </a:cubicBezTo>
                <a:cubicBezTo>
                  <a:pt x="12" y="40"/>
                  <a:pt x="0" y="52"/>
                  <a:pt x="0" y="68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7"/>
                  <a:pt x="12" y="400"/>
                  <a:pt x="28" y="400"/>
                </a:cubicBezTo>
                <a:cubicBezTo>
                  <a:pt x="252" y="400"/>
                  <a:pt x="252" y="400"/>
                  <a:pt x="252" y="400"/>
                </a:cubicBezTo>
                <a:cubicBezTo>
                  <a:pt x="267" y="400"/>
                  <a:pt x="280" y="387"/>
                  <a:pt x="280" y="372"/>
                </a:cubicBezTo>
                <a:cubicBezTo>
                  <a:pt x="280" y="68"/>
                  <a:pt x="280" y="68"/>
                  <a:pt x="280" y="68"/>
                </a:cubicBezTo>
                <a:cubicBezTo>
                  <a:pt x="280" y="52"/>
                  <a:pt x="267" y="40"/>
                  <a:pt x="252" y="40"/>
                </a:cubicBezTo>
                <a:close/>
                <a:moveTo>
                  <a:pt x="212" y="80"/>
                </a:moveTo>
                <a:cubicBezTo>
                  <a:pt x="230" y="40"/>
                  <a:pt x="230" y="40"/>
                  <a:pt x="230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72" y="0"/>
                  <a:pt x="172" y="0"/>
                  <a:pt x="172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93" y="40"/>
                  <a:pt x="93" y="40"/>
                  <a:pt x="93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68" y="80"/>
                  <a:pt x="68" y="80"/>
                  <a:pt x="68" y="80"/>
                </a:cubicBezTo>
                <a:lnTo>
                  <a:pt x="212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5" name="Freeform 27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233034" y="1740613"/>
            <a:ext cx="253077" cy="115631"/>
          </a:xfrm>
          <a:custGeom>
            <a:avLst/>
            <a:gdLst>
              <a:gd name="T0" fmla="*/ 308 w 400"/>
              <a:gd name="T1" fmla="*/ 0 h 184"/>
              <a:gd name="T2" fmla="*/ 216 w 400"/>
              <a:gd name="T3" fmla="*/ 92 h 184"/>
              <a:gd name="T4" fmla="*/ 232 w 400"/>
              <a:gd name="T5" fmla="*/ 144 h 184"/>
              <a:gd name="T6" fmla="*/ 168 w 400"/>
              <a:gd name="T7" fmla="*/ 144 h 184"/>
              <a:gd name="T8" fmla="*/ 184 w 400"/>
              <a:gd name="T9" fmla="*/ 92 h 184"/>
              <a:gd name="T10" fmla="*/ 92 w 400"/>
              <a:gd name="T11" fmla="*/ 0 h 184"/>
              <a:gd name="T12" fmla="*/ 0 w 400"/>
              <a:gd name="T13" fmla="*/ 92 h 184"/>
              <a:gd name="T14" fmla="*/ 92 w 400"/>
              <a:gd name="T15" fmla="*/ 184 h 184"/>
              <a:gd name="T16" fmla="*/ 308 w 400"/>
              <a:gd name="T17" fmla="*/ 184 h 184"/>
              <a:gd name="T18" fmla="*/ 400 w 400"/>
              <a:gd name="T19" fmla="*/ 92 h 184"/>
              <a:gd name="T20" fmla="*/ 308 w 400"/>
              <a:gd name="T21" fmla="*/ 0 h 184"/>
              <a:gd name="T22" fmla="*/ 40 w 400"/>
              <a:gd name="T23" fmla="*/ 92 h 184"/>
              <a:gd name="T24" fmla="*/ 92 w 400"/>
              <a:gd name="T25" fmla="*/ 40 h 184"/>
              <a:gd name="T26" fmla="*/ 144 w 400"/>
              <a:gd name="T27" fmla="*/ 92 h 184"/>
              <a:gd name="T28" fmla="*/ 92 w 400"/>
              <a:gd name="T29" fmla="*/ 144 h 184"/>
              <a:gd name="T30" fmla="*/ 40 w 400"/>
              <a:gd name="T31" fmla="*/ 92 h 184"/>
              <a:gd name="T32" fmla="*/ 308 w 400"/>
              <a:gd name="T33" fmla="*/ 144 h 184"/>
              <a:gd name="T34" fmla="*/ 256 w 400"/>
              <a:gd name="T35" fmla="*/ 92 h 184"/>
              <a:gd name="T36" fmla="*/ 308 w 400"/>
              <a:gd name="T37" fmla="*/ 40 h 184"/>
              <a:gd name="T38" fmla="*/ 360 w 400"/>
              <a:gd name="T39" fmla="*/ 92 h 184"/>
              <a:gd name="T40" fmla="*/ 308 w 400"/>
              <a:gd name="T41" fmla="*/ 14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0" h="184">
                <a:moveTo>
                  <a:pt x="308" y="0"/>
                </a:moveTo>
                <a:cubicBezTo>
                  <a:pt x="257" y="0"/>
                  <a:pt x="216" y="41"/>
                  <a:pt x="216" y="92"/>
                </a:cubicBezTo>
                <a:cubicBezTo>
                  <a:pt x="216" y="111"/>
                  <a:pt x="222" y="129"/>
                  <a:pt x="232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8" y="129"/>
                  <a:pt x="184" y="111"/>
                  <a:pt x="184" y="92"/>
                </a:cubicBezTo>
                <a:cubicBezTo>
                  <a:pt x="184" y="41"/>
                  <a:pt x="143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ubicBezTo>
                  <a:pt x="308" y="184"/>
                  <a:pt x="308" y="184"/>
                  <a:pt x="308" y="184"/>
                </a:cubicBezTo>
                <a:cubicBezTo>
                  <a:pt x="359" y="184"/>
                  <a:pt x="400" y="143"/>
                  <a:pt x="400" y="92"/>
                </a:cubicBezTo>
                <a:cubicBezTo>
                  <a:pt x="400" y="41"/>
                  <a:pt x="359" y="0"/>
                  <a:pt x="308" y="0"/>
                </a:cubicBezTo>
                <a:close/>
                <a:moveTo>
                  <a:pt x="40" y="92"/>
                </a:moveTo>
                <a:cubicBezTo>
                  <a:pt x="40" y="63"/>
                  <a:pt x="63" y="40"/>
                  <a:pt x="92" y="40"/>
                </a:cubicBezTo>
                <a:cubicBezTo>
                  <a:pt x="120" y="40"/>
                  <a:pt x="144" y="63"/>
                  <a:pt x="144" y="92"/>
                </a:cubicBezTo>
                <a:cubicBezTo>
                  <a:pt x="144" y="121"/>
                  <a:pt x="120" y="144"/>
                  <a:pt x="92" y="144"/>
                </a:cubicBezTo>
                <a:cubicBezTo>
                  <a:pt x="63" y="144"/>
                  <a:pt x="40" y="121"/>
                  <a:pt x="40" y="92"/>
                </a:cubicBezTo>
                <a:close/>
                <a:moveTo>
                  <a:pt x="308" y="144"/>
                </a:moveTo>
                <a:cubicBezTo>
                  <a:pt x="279" y="144"/>
                  <a:pt x="256" y="121"/>
                  <a:pt x="256" y="92"/>
                </a:cubicBezTo>
                <a:cubicBezTo>
                  <a:pt x="256" y="63"/>
                  <a:pt x="279" y="40"/>
                  <a:pt x="308" y="40"/>
                </a:cubicBezTo>
                <a:cubicBezTo>
                  <a:pt x="336" y="40"/>
                  <a:pt x="360" y="63"/>
                  <a:pt x="360" y="92"/>
                </a:cubicBezTo>
                <a:cubicBezTo>
                  <a:pt x="360" y="121"/>
                  <a:pt x="336" y="144"/>
                  <a:pt x="308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6" name="Freeform 27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485968" y="2148212"/>
            <a:ext cx="255259" cy="176718"/>
          </a:xfrm>
          <a:custGeom>
            <a:avLst/>
            <a:gdLst>
              <a:gd name="T0" fmla="*/ 362 w 402"/>
              <a:gd name="T1" fmla="*/ 0 h 280"/>
              <a:gd name="T2" fmla="*/ 171 w 402"/>
              <a:gd name="T3" fmla="*/ 0 h 280"/>
              <a:gd name="T4" fmla="*/ 143 w 402"/>
              <a:gd name="T5" fmla="*/ 10 h 280"/>
              <a:gd name="T6" fmla="*/ 7 w 402"/>
              <a:gd name="T7" fmla="*/ 129 h 280"/>
              <a:gd name="T8" fmla="*/ 7 w 402"/>
              <a:gd name="T9" fmla="*/ 150 h 280"/>
              <a:gd name="T10" fmla="*/ 143 w 402"/>
              <a:gd name="T11" fmla="*/ 269 h 280"/>
              <a:gd name="T12" fmla="*/ 171 w 402"/>
              <a:gd name="T13" fmla="*/ 280 h 280"/>
              <a:gd name="T14" fmla="*/ 362 w 402"/>
              <a:gd name="T15" fmla="*/ 280 h 280"/>
              <a:gd name="T16" fmla="*/ 402 w 402"/>
              <a:gd name="T17" fmla="*/ 240 h 280"/>
              <a:gd name="T18" fmla="*/ 402 w 402"/>
              <a:gd name="T19" fmla="*/ 40 h 280"/>
              <a:gd name="T20" fmla="*/ 362 w 402"/>
              <a:gd name="T21" fmla="*/ 0 h 280"/>
              <a:gd name="T22" fmla="*/ 306 w 402"/>
              <a:gd name="T23" fmla="*/ 220 h 280"/>
              <a:gd name="T24" fmla="*/ 254 w 402"/>
              <a:gd name="T25" fmla="*/ 169 h 280"/>
              <a:gd name="T26" fmla="*/ 203 w 402"/>
              <a:gd name="T27" fmla="*/ 220 h 280"/>
              <a:gd name="T28" fmla="*/ 174 w 402"/>
              <a:gd name="T29" fmla="*/ 191 h 280"/>
              <a:gd name="T30" fmla="*/ 226 w 402"/>
              <a:gd name="T31" fmla="*/ 140 h 280"/>
              <a:gd name="T32" fmla="*/ 174 w 402"/>
              <a:gd name="T33" fmla="*/ 89 h 280"/>
              <a:gd name="T34" fmla="*/ 203 w 402"/>
              <a:gd name="T35" fmla="*/ 60 h 280"/>
              <a:gd name="T36" fmla="*/ 254 w 402"/>
              <a:gd name="T37" fmla="*/ 111 h 280"/>
              <a:gd name="T38" fmla="*/ 306 w 402"/>
              <a:gd name="T39" fmla="*/ 60 h 280"/>
              <a:gd name="T40" fmla="*/ 334 w 402"/>
              <a:gd name="T41" fmla="*/ 89 h 280"/>
              <a:gd name="T42" fmla="*/ 283 w 402"/>
              <a:gd name="T43" fmla="*/ 140 h 280"/>
              <a:gd name="T44" fmla="*/ 334 w 402"/>
              <a:gd name="T45" fmla="*/ 191 h 280"/>
              <a:gd name="T46" fmla="*/ 306 w 402"/>
              <a:gd name="T47" fmla="*/ 22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2" h="280">
                <a:moveTo>
                  <a:pt x="362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62" y="0"/>
                  <a:pt x="149" y="5"/>
                  <a:pt x="143" y="10"/>
                </a:cubicBezTo>
                <a:cubicBezTo>
                  <a:pt x="7" y="129"/>
                  <a:pt x="7" y="129"/>
                  <a:pt x="7" y="129"/>
                </a:cubicBezTo>
                <a:cubicBezTo>
                  <a:pt x="0" y="135"/>
                  <a:pt x="0" y="145"/>
                  <a:pt x="7" y="150"/>
                </a:cubicBezTo>
                <a:cubicBezTo>
                  <a:pt x="143" y="269"/>
                  <a:pt x="143" y="269"/>
                  <a:pt x="143" y="269"/>
                </a:cubicBezTo>
                <a:cubicBezTo>
                  <a:pt x="149" y="275"/>
                  <a:pt x="162" y="280"/>
                  <a:pt x="171" y="280"/>
                </a:cubicBezTo>
                <a:cubicBezTo>
                  <a:pt x="362" y="280"/>
                  <a:pt x="362" y="280"/>
                  <a:pt x="362" y="280"/>
                </a:cubicBezTo>
                <a:cubicBezTo>
                  <a:pt x="384" y="280"/>
                  <a:pt x="402" y="262"/>
                  <a:pt x="402" y="240"/>
                </a:cubicBezTo>
                <a:cubicBezTo>
                  <a:pt x="402" y="40"/>
                  <a:pt x="402" y="40"/>
                  <a:pt x="402" y="40"/>
                </a:cubicBezTo>
                <a:cubicBezTo>
                  <a:pt x="402" y="18"/>
                  <a:pt x="384" y="0"/>
                  <a:pt x="362" y="0"/>
                </a:cubicBezTo>
                <a:close/>
                <a:moveTo>
                  <a:pt x="306" y="220"/>
                </a:moveTo>
                <a:cubicBezTo>
                  <a:pt x="254" y="169"/>
                  <a:pt x="254" y="169"/>
                  <a:pt x="254" y="169"/>
                </a:cubicBezTo>
                <a:cubicBezTo>
                  <a:pt x="203" y="220"/>
                  <a:pt x="203" y="220"/>
                  <a:pt x="203" y="220"/>
                </a:cubicBezTo>
                <a:cubicBezTo>
                  <a:pt x="174" y="191"/>
                  <a:pt x="174" y="191"/>
                  <a:pt x="174" y="191"/>
                </a:cubicBezTo>
                <a:cubicBezTo>
                  <a:pt x="226" y="140"/>
                  <a:pt x="226" y="140"/>
                  <a:pt x="226" y="140"/>
                </a:cubicBezTo>
                <a:cubicBezTo>
                  <a:pt x="174" y="89"/>
                  <a:pt x="174" y="89"/>
                  <a:pt x="174" y="89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54" y="111"/>
                  <a:pt x="254" y="111"/>
                  <a:pt x="254" y="111"/>
                </a:cubicBezTo>
                <a:cubicBezTo>
                  <a:pt x="306" y="60"/>
                  <a:pt x="306" y="60"/>
                  <a:pt x="306" y="60"/>
                </a:cubicBezTo>
                <a:cubicBezTo>
                  <a:pt x="334" y="89"/>
                  <a:pt x="334" y="89"/>
                  <a:pt x="334" y="89"/>
                </a:cubicBezTo>
                <a:cubicBezTo>
                  <a:pt x="283" y="140"/>
                  <a:pt x="283" y="140"/>
                  <a:pt x="283" y="140"/>
                </a:cubicBezTo>
                <a:cubicBezTo>
                  <a:pt x="334" y="191"/>
                  <a:pt x="334" y="191"/>
                  <a:pt x="334" y="191"/>
                </a:cubicBezTo>
                <a:lnTo>
                  <a:pt x="306" y="2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7" name="Freeform 1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946529" y="1746860"/>
            <a:ext cx="126538" cy="202898"/>
          </a:xfrm>
          <a:custGeom>
            <a:avLst/>
            <a:gdLst>
              <a:gd name="T0" fmla="*/ 100 w 200"/>
              <a:gd name="T1" fmla="*/ 0 h 320"/>
              <a:gd name="T2" fmla="*/ 0 w 200"/>
              <a:gd name="T3" fmla="*/ 100 h 320"/>
              <a:gd name="T4" fmla="*/ 100 w 200"/>
              <a:gd name="T5" fmla="*/ 320 h 320"/>
              <a:gd name="T6" fmla="*/ 200 w 200"/>
              <a:gd name="T7" fmla="*/ 100 h 320"/>
              <a:gd name="T8" fmla="*/ 100 w 200"/>
              <a:gd name="T9" fmla="*/ 0 h 320"/>
              <a:gd name="T10" fmla="*/ 100 w 200"/>
              <a:gd name="T11" fmla="*/ 155 h 320"/>
              <a:gd name="T12" fmla="*/ 46 w 200"/>
              <a:gd name="T13" fmla="*/ 101 h 320"/>
              <a:gd name="T14" fmla="*/ 100 w 200"/>
              <a:gd name="T15" fmla="*/ 47 h 320"/>
              <a:gd name="T16" fmla="*/ 154 w 200"/>
              <a:gd name="T17" fmla="*/ 101 h 320"/>
              <a:gd name="T18" fmla="*/ 100 w 200"/>
              <a:gd name="T19" fmla="*/ 15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0" h="32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95"/>
                  <a:pt x="100" y="320"/>
                  <a:pt x="100" y="320"/>
                </a:cubicBezTo>
                <a:cubicBezTo>
                  <a:pt x="100" y="320"/>
                  <a:pt x="200" y="195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00" y="155"/>
                </a:moveTo>
                <a:cubicBezTo>
                  <a:pt x="70" y="155"/>
                  <a:pt x="46" y="131"/>
                  <a:pt x="46" y="101"/>
                </a:cubicBezTo>
                <a:cubicBezTo>
                  <a:pt x="46" y="71"/>
                  <a:pt x="70" y="47"/>
                  <a:pt x="100" y="47"/>
                </a:cubicBezTo>
                <a:cubicBezTo>
                  <a:pt x="130" y="47"/>
                  <a:pt x="154" y="71"/>
                  <a:pt x="154" y="101"/>
                </a:cubicBezTo>
                <a:cubicBezTo>
                  <a:pt x="154" y="131"/>
                  <a:pt x="130" y="155"/>
                  <a:pt x="10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8" name="Freeform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299763" y="1746860"/>
            <a:ext cx="253077" cy="202898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9" name="Freeform 1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464950" y="1749042"/>
            <a:ext cx="253077" cy="198534"/>
          </a:xfrm>
          <a:custGeom>
            <a:avLst/>
            <a:gdLst>
              <a:gd name="T0" fmla="*/ 300 w 400"/>
              <a:gd name="T1" fmla="*/ 272 h 312"/>
              <a:gd name="T2" fmla="*/ 40 w 400"/>
              <a:gd name="T3" fmla="*/ 272 h 312"/>
              <a:gd name="T4" fmla="*/ 40 w 400"/>
              <a:gd name="T5" fmla="*/ 92 h 312"/>
              <a:gd name="T6" fmla="*/ 92 w 400"/>
              <a:gd name="T7" fmla="*/ 92 h 312"/>
              <a:gd name="T8" fmla="*/ 135 w 400"/>
              <a:gd name="T9" fmla="*/ 52 h 312"/>
              <a:gd name="T10" fmla="*/ 20 w 400"/>
              <a:gd name="T11" fmla="*/ 52 h 312"/>
              <a:gd name="T12" fmla="*/ 0 w 400"/>
              <a:gd name="T13" fmla="*/ 72 h 312"/>
              <a:gd name="T14" fmla="*/ 0 w 400"/>
              <a:gd name="T15" fmla="*/ 292 h 312"/>
              <a:gd name="T16" fmla="*/ 20 w 400"/>
              <a:gd name="T17" fmla="*/ 312 h 312"/>
              <a:gd name="T18" fmla="*/ 320 w 400"/>
              <a:gd name="T19" fmla="*/ 312 h 312"/>
              <a:gd name="T20" fmla="*/ 340 w 400"/>
              <a:gd name="T21" fmla="*/ 292 h 312"/>
              <a:gd name="T22" fmla="*/ 340 w 400"/>
              <a:gd name="T23" fmla="*/ 217 h 312"/>
              <a:gd name="T24" fmla="*/ 300 w 400"/>
              <a:gd name="T25" fmla="*/ 250 h 312"/>
              <a:gd name="T26" fmla="*/ 300 w 400"/>
              <a:gd name="T27" fmla="*/ 272 h 312"/>
              <a:gd name="T28" fmla="*/ 267 w 400"/>
              <a:gd name="T29" fmla="*/ 133 h 312"/>
              <a:gd name="T30" fmla="*/ 267 w 400"/>
              <a:gd name="T31" fmla="*/ 204 h 312"/>
              <a:gd name="T32" fmla="*/ 400 w 400"/>
              <a:gd name="T33" fmla="*/ 100 h 312"/>
              <a:gd name="T34" fmla="*/ 267 w 400"/>
              <a:gd name="T35" fmla="*/ 0 h 312"/>
              <a:gd name="T36" fmla="*/ 267 w 400"/>
              <a:gd name="T37" fmla="*/ 63 h 312"/>
              <a:gd name="T38" fmla="*/ 106 w 400"/>
              <a:gd name="T39" fmla="*/ 222 h 312"/>
              <a:gd name="T40" fmla="*/ 267 w 400"/>
              <a:gd name="T41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0" h="312">
                <a:moveTo>
                  <a:pt x="300" y="272"/>
                </a:moveTo>
                <a:cubicBezTo>
                  <a:pt x="40" y="272"/>
                  <a:pt x="40" y="272"/>
                  <a:pt x="40" y="272"/>
                </a:cubicBezTo>
                <a:cubicBezTo>
                  <a:pt x="40" y="92"/>
                  <a:pt x="40" y="92"/>
                  <a:pt x="40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105" y="74"/>
                  <a:pt x="135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9" y="52"/>
                  <a:pt x="0" y="61"/>
                  <a:pt x="0" y="72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3"/>
                  <a:pt x="9" y="312"/>
                  <a:pt x="20" y="312"/>
                </a:cubicBezTo>
                <a:cubicBezTo>
                  <a:pt x="320" y="312"/>
                  <a:pt x="320" y="312"/>
                  <a:pt x="320" y="312"/>
                </a:cubicBezTo>
                <a:cubicBezTo>
                  <a:pt x="331" y="312"/>
                  <a:pt x="340" y="303"/>
                  <a:pt x="340" y="292"/>
                </a:cubicBezTo>
                <a:cubicBezTo>
                  <a:pt x="340" y="217"/>
                  <a:pt x="340" y="217"/>
                  <a:pt x="340" y="217"/>
                </a:cubicBezTo>
                <a:cubicBezTo>
                  <a:pt x="300" y="250"/>
                  <a:pt x="300" y="250"/>
                  <a:pt x="300" y="250"/>
                </a:cubicBezTo>
                <a:lnTo>
                  <a:pt x="300" y="272"/>
                </a:lnTo>
                <a:close/>
                <a:moveTo>
                  <a:pt x="267" y="133"/>
                </a:moveTo>
                <a:cubicBezTo>
                  <a:pt x="267" y="204"/>
                  <a:pt x="267" y="204"/>
                  <a:pt x="267" y="204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267" y="0"/>
                  <a:pt x="267" y="0"/>
                  <a:pt x="267" y="0"/>
                </a:cubicBezTo>
                <a:cubicBezTo>
                  <a:pt x="267" y="63"/>
                  <a:pt x="267" y="63"/>
                  <a:pt x="267" y="63"/>
                </a:cubicBezTo>
                <a:cubicBezTo>
                  <a:pt x="106" y="63"/>
                  <a:pt x="106" y="222"/>
                  <a:pt x="106" y="222"/>
                </a:cubicBezTo>
                <a:cubicBezTo>
                  <a:pt x="151" y="147"/>
                  <a:pt x="179" y="133"/>
                  <a:pt x="267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0" name="Freeform 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22436" y="1725231"/>
            <a:ext cx="244350" cy="244350"/>
          </a:xfrm>
          <a:custGeom>
            <a:avLst/>
            <a:gdLst>
              <a:gd name="T0" fmla="*/ 191 w 387"/>
              <a:gd name="T1" fmla="*/ 2 h 387"/>
              <a:gd name="T2" fmla="*/ 2 w 387"/>
              <a:gd name="T3" fmla="*/ 196 h 387"/>
              <a:gd name="T4" fmla="*/ 196 w 387"/>
              <a:gd name="T5" fmla="*/ 386 h 387"/>
              <a:gd name="T6" fmla="*/ 386 w 387"/>
              <a:gd name="T7" fmla="*/ 191 h 387"/>
              <a:gd name="T8" fmla="*/ 191 w 387"/>
              <a:gd name="T9" fmla="*/ 2 h 387"/>
              <a:gd name="T10" fmla="*/ 196 w 387"/>
              <a:gd name="T11" fmla="*/ 345 h 387"/>
              <a:gd name="T12" fmla="*/ 42 w 387"/>
              <a:gd name="T13" fmla="*/ 196 h 387"/>
              <a:gd name="T14" fmla="*/ 192 w 387"/>
              <a:gd name="T15" fmla="*/ 42 h 387"/>
              <a:gd name="T16" fmla="*/ 345 w 387"/>
              <a:gd name="T17" fmla="*/ 192 h 387"/>
              <a:gd name="T18" fmla="*/ 196 w 387"/>
              <a:gd name="T19" fmla="*/ 345 h 387"/>
              <a:gd name="T20" fmla="*/ 103 w 387"/>
              <a:gd name="T21" fmla="*/ 284 h 387"/>
              <a:gd name="T22" fmla="*/ 233 w 387"/>
              <a:gd name="T23" fmla="*/ 232 h 387"/>
              <a:gd name="T24" fmla="*/ 285 w 387"/>
              <a:gd name="T25" fmla="*/ 102 h 387"/>
              <a:gd name="T26" fmla="*/ 154 w 387"/>
              <a:gd name="T27" fmla="*/ 154 h 387"/>
              <a:gd name="T28" fmla="*/ 103 w 387"/>
              <a:gd name="T29" fmla="*/ 284 h 387"/>
              <a:gd name="T30" fmla="*/ 174 w 387"/>
              <a:gd name="T31" fmla="*/ 173 h 387"/>
              <a:gd name="T32" fmla="*/ 249 w 387"/>
              <a:gd name="T33" fmla="*/ 138 h 387"/>
              <a:gd name="T34" fmla="*/ 213 w 387"/>
              <a:gd name="T35" fmla="*/ 213 h 387"/>
              <a:gd name="T36" fmla="*/ 174 w 387"/>
              <a:gd name="T37" fmla="*/ 213 h 387"/>
              <a:gd name="T38" fmla="*/ 174 w 387"/>
              <a:gd name="T39" fmla="*/ 173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7" h="387">
                <a:moveTo>
                  <a:pt x="191" y="2"/>
                </a:moveTo>
                <a:cubicBezTo>
                  <a:pt x="85" y="3"/>
                  <a:pt x="0" y="90"/>
                  <a:pt x="2" y="196"/>
                </a:cubicBezTo>
                <a:cubicBezTo>
                  <a:pt x="3" y="302"/>
                  <a:pt x="90" y="387"/>
                  <a:pt x="196" y="386"/>
                </a:cubicBezTo>
                <a:cubicBezTo>
                  <a:pt x="302" y="384"/>
                  <a:pt x="387" y="297"/>
                  <a:pt x="386" y="191"/>
                </a:cubicBezTo>
                <a:cubicBezTo>
                  <a:pt x="384" y="85"/>
                  <a:pt x="297" y="0"/>
                  <a:pt x="191" y="2"/>
                </a:cubicBezTo>
                <a:close/>
                <a:moveTo>
                  <a:pt x="196" y="345"/>
                </a:moveTo>
                <a:cubicBezTo>
                  <a:pt x="112" y="347"/>
                  <a:pt x="43" y="280"/>
                  <a:pt x="42" y="196"/>
                </a:cubicBezTo>
                <a:cubicBezTo>
                  <a:pt x="41" y="112"/>
                  <a:pt x="108" y="43"/>
                  <a:pt x="192" y="42"/>
                </a:cubicBezTo>
                <a:cubicBezTo>
                  <a:pt x="275" y="41"/>
                  <a:pt x="344" y="108"/>
                  <a:pt x="345" y="192"/>
                </a:cubicBezTo>
                <a:cubicBezTo>
                  <a:pt x="346" y="276"/>
                  <a:pt x="280" y="344"/>
                  <a:pt x="196" y="345"/>
                </a:cubicBezTo>
                <a:close/>
                <a:moveTo>
                  <a:pt x="103" y="284"/>
                </a:moveTo>
                <a:cubicBezTo>
                  <a:pt x="103" y="284"/>
                  <a:pt x="194" y="271"/>
                  <a:pt x="233" y="232"/>
                </a:cubicBezTo>
                <a:cubicBezTo>
                  <a:pt x="272" y="193"/>
                  <a:pt x="285" y="102"/>
                  <a:pt x="285" y="102"/>
                </a:cubicBezTo>
                <a:cubicBezTo>
                  <a:pt x="285" y="102"/>
                  <a:pt x="193" y="115"/>
                  <a:pt x="154" y="154"/>
                </a:cubicBezTo>
                <a:cubicBezTo>
                  <a:pt x="115" y="193"/>
                  <a:pt x="103" y="284"/>
                  <a:pt x="103" y="284"/>
                </a:cubicBezTo>
                <a:close/>
                <a:moveTo>
                  <a:pt x="174" y="173"/>
                </a:moveTo>
                <a:cubicBezTo>
                  <a:pt x="190" y="157"/>
                  <a:pt x="222" y="145"/>
                  <a:pt x="249" y="138"/>
                </a:cubicBezTo>
                <a:cubicBezTo>
                  <a:pt x="241" y="165"/>
                  <a:pt x="230" y="196"/>
                  <a:pt x="213" y="213"/>
                </a:cubicBezTo>
                <a:cubicBezTo>
                  <a:pt x="203" y="224"/>
                  <a:pt x="185" y="224"/>
                  <a:pt x="174" y="213"/>
                </a:cubicBezTo>
                <a:cubicBezTo>
                  <a:pt x="163" y="202"/>
                  <a:pt x="163" y="184"/>
                  <a:pt x="174" y="1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1" name="Freeform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28333" y="1733769"/>
            <a:ext cx="253077" cy="229079"/>
          </a:xfrm>
          <a:custGeom>
            <a:avLst/>
            <a:gdLst>
              <a:gd name="T0" fmla="*/ 247 w 400"/>
              <a:gd name="T1" fmla="*/ 269 h 360"/>
              <a:gd name="T2" fmla="*/ 182 w 400"/>
              <a:gd name="T3" fmla="*/ 203 h 360"/>
              <a:gd name="T4" fmla="*/ 203 w 400"/>
              <a:gd name="T5" fmla="*/ 154 h 360"/>
              <a:gd name="T6" fmla="*/ 222 w 400"/>
              <a:gd name="T7" fmla="*/ 120 h 360"/>
              <a:gd name="T8" fmla="*/ 215 w 400"/>
              <a:gd name="T9" fmla="*/ 104 h 360"/>
              <a:gd name="T10" fmla="*/ 220 w 400"/>
              <a:gd name="T11" fmla="*/ 68 h 360"/>
              <a:gd name="T12" fmla="*/ 140 w 400"/>
              <a:gd name="T13" fmla="*/ 0 h 360"/>
              <a:gd name="T14" fmla="*/ 59 w 400"/>
              <a:gd name="T15" fmla="*/ 68 h 360"/>
              <a:gd name="T16" fmla="*/ 65 w 400"/>
              <a:gd name="T17" fmla="*/ 104 h 360"/>
              <a:gd name="T18" fmla="*/ 57 w 400"/>
              <a:gd name="T19" fmla="*/ 120 h 360"/>
              <a:gd name="T20" fmla="*/ 76 w 400"/>
              <a:gd name="T21" fmla="*/ 154 h 360"/>
              <a:gd name="T22" fmla="*/ 98 w 400"/>
              <a:gd name="T23" fmla="*/ 203 h 360"/>
              <a:gd name="T24" fmla="*/ 32 w 400"/>
              <a:gd name="T25" fmla="*/ 269 h 360"/>
              <a:gd name="T26" fmla="*/ 0 w 400"/>
              <a:gd name="T27" fmla="*/ 280 h 360"/>
              <a:gd name="T28" fmla="*/ 0 w 400"/>
              <a:gd name="T29" fmla="*/ 360 h 360"/>
              <a:gd name="T30" fmla="*/ 320 w 400"/>
              <a:gd name="T31" fmla="*/ 360 h 360"/>
              <a:gd name="T32" fmla="*/ 320 w 400"/>
              <a:gd name="T33" fmla="*/ 318 h 360"/>
              <a:gd name="T34" fmla="*/ 247 w 400"/>
              <a:gd name="T35" fmla="*/ 269 h 360"/>
              <a:gd name="T36" fmla="*/ 340 w 400"/>
              <a:gd name="T37" fmla="*/ 160 h 360"/>
              <a:gd name="T38" fmla="*/ 340 w 400"/>
              <a:gd name="T39" fmla="*/ 100 h 360"/>
              <a:gd name="T40" fmla="*/ 300 w 400"/>
              <a:gd name="T41" fmla="*/ 100 h 360"/>
              <a:gd name="T42" fmla="*/ 300 w 400"/>
              <a:gd name="T43" fmla="*/ 160 h 360"/>
              <a:gd name="T44" fmla="*/ 240 w 400"/>
              <a:gd name="T45" fmla="*/ 160 h 360"/>
              <a:gd name="T46" fmla="*/ 240 w 400"/>
              <a:gd name="T47" fmla="*/ 200 h 360"/>
              <a:gd name="T48" fmla="*/ 300 w 400"/>
              <a:gd name="T49" fmla="*/ 200 h 360"/>
              <a:gd name="T50" fmla="*/ 300 w 400"/>
              <a:gd name="T51" fmla="*/ 260 h 360"/>
              <a:gd name="T52" fmla="*/ 340 w 400"/>
              <a:gd name="T53" fmla="*/ 260 h 360"/>
              <a:gd name="T54" fmla="*/ 340 w 400"/>
              <a:gd name="T55" fmla="*/ 200 h 360"/>
              <a:gd name="T56" fmla="*/ 400 w 400"/>
              <a:gd name="T57" fmla="*/ 200 h 360"/>
              <a:gd name="T58" fmla="*/ 400 w 400"/>
              <a:gd name="T59" fmla="*/ 160 h 360"/>
              <a:gd name="T60" fmla="*/ 340 w 400"/>
              <a:gd name="T61" fmla="*/ 1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0" h="360">
                <a:moveTo>
                  <a:pt x="247" y="269"/>
                </a:moveTo>
                <a:cubicBezTo>
                  <a:pt x="197" y="251"/>
                  <a:pt x="182" y="236"/>
                  <a:pt x="182" y="203"/>
                </a:cubicBezTo>
                <a:cubicBezTo>
                  <a:pt x="182" y="184"/>
                  <a:pt x="197" y="190"/>
                  <a:pt x="203" y="154"/>
                </a:cubicBezTo>
                <a:cubicBezTo>
                  <a:pt x="206" y="140"/>
                  <a:pt x="220" y="154"/>
                  <a:pt x="222" y="120"/>
                </a:cubicBezTo>
                <a:cubicBezTo>
                  <a:pt x="222" y="107"/>
                  <a:pt x="215" y="104"/>
                  <a:pt x="215" y="104"/>
                </a:cubicBezTo>
                <a:cubicBezTo>
                  <a:pt x="215" y="104"/>
                  <a:pt x="219" y="84"/>
                  <a:pt x="220" y="68"/>
                </a:cubicBezTo>
                <a:cubicBezTo>
                  <a:pt x="222" y="49"/>
                  <a:pt x="209" y="0"/>
                  <a:pt x="140" y="0"/>
                </a:cubicBezTo>
                <a:cubicBezTo>
                  <a:pt x="71" y="0"/>
                  <a:pt x="58" y="49"/>
                  <a:pt x="59" y="68"/>
                </a:cubicBezTo>
                <a:cubicBezTo>
                  <a:pt x="61" y="84"/>
                  <a:pt x="65" y="104"/>
                  <a:pt x="65" y="104"/>
                </a:cubicBezTo>
                <a:cubicBezTo>
                  <a:pt x="65" y="104"/>
                  <a:pt x="57" y="107"/>
                  <a:pt x="57" y="120"/>
                </a:cubicBezTo>
                <a:cubicBezTo>
                  <a:pt x="60" y="154"/>
                  <a:pt x="73" y="140"/>
                  <a:pt x="76" y="154"/>
                </a:cubicBezTo>
                <a:cubicBezTo>
                  <a:pt x="83" y="190"/>
                  <a:pt x="98" y="184"/>
                  <a:pt x="98" y="203"/>
                </a:cubicBezTo>
                <a:cubicBezTo>
                  <a:pt x="98" y="236"/>
                  <a:pt x="82" y="251"/>
                  <a:pt x="32" y="269"/>
                </a:cubicBezTo>
                <a:cubicBezTo>
                  <a:pt x="26" y="271"/>
                  <a:pt x="12" y="274"/>
                  <a:pt x="0" y="280"/>
                </a:cubicBezTo>
                <a:cubicBezTo>
                  <a:pt x="0" y="360"/>
                  <a:pt x="0" y="360"/>
                  <a:pt x="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360"/>
                  <a:pt x="320" y="330"/>
                  <a:pt x="320" y="318"/>
                </a:cubicBezTo>
                <a:cubicBezTo>
                  <a:pt x="320" y="305"/>
                  <a:pt x="297" y="287"/>
                  <a:pt x="247" y="269"/>
                </a:cubicBezTo>
                <a:close/>
                <a:moveTo>
                  <a:pt x="340" y="160"/>
                </a:moveTo>
                <a:cubicBezTo>
                  <a:pt x="340" y="100"/>
                  <a:pt x="340" y="100"/>
                  <a:pt x="340" y="100"/>
                </a:cubicBezTo>
                <a:cubicBezTo>
                  <a:pt x="300" y="100"/>
                  <a:pt x="300" y="100"/>
                  <a:pt x="300" y="100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40" y="160"/>
                  <a:pt x="240" y="160"/>
                  <a:pt x="240" y="16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300" y="200"/>
                  <a:pt x="300" y="200"/>
                  <a:pt x="300" y="200"/>
                </a:cubicBezTo>
                <a:cubicBezTo>
                  <a:pt x="300" y="260"/>
                  <a:pt x="300" y="260"/>
                  <a:pt x="300" y="260"/>
                </a:cubicBezTo>
                <a:cubicBezTo>
                  <a:pt x="340" y="260"/>
                  <a:pt x="340" y="260"/>
                  <a:pt x="340" y="260"/>
                </a:cubicBezTo>
                <a:cubicBezTo>
                  <a:pt x="340" y="200"/>
                  <a:pt x="340" y="200"/>
                  <a:pt x="340" y="200"/>
                </a:cubicBezTo>
                <a:cubicBezTo>
                  <a:pt x="400" y="200"/>
                  <a:pt x="400" y="200"/>
                  <a:pt x="400" y="200"/>
                </a:cubicBezTo>
                <a:cubicBezTo>
                  <a:pt x="400" y="160"/>
                  <a:pt x="400" y="160"/>
                  <a:pt x="400" y="160"/>
                </a:cubicBezTo>
                <a:lnTo>
                  <a:pt x="34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2" name="Freeform 7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2325755" y="2178258"/>
            <a:ext cx="202898" cy="176718"/>
          </a:xfrm>
          <a:custGeom>
            <a:avLst/>
            <a:gdLst>
              <a:gd name="T0" fmla="*/ 280 w 320"/>
              <a:gd name="T1" fmla="*/ 0 h 280"/>
              <a:gd name="T2" fmla="*/ 40 w 320"/>
              <a:gd name="T3" fmla="*/ 0 h 280"/>
              <a:gd name="T4" fmla="*/ 0 w 320"/>
              <a:gd name="T5" fmla="*/ 40 h 280"/>
              <a:gd name="T6" fmla="*/ 0 w 320"/>
              <a:gd name="T7" fmla="*/ 180 h 280"/>
              <a:gd name="T8" fmla="*/ 40 w 320"/>
              <a:gd name="T9" fmla="*/ 220 h 280"/>
              <a:gd name="T10" fmla="*/ 120 w 320"/>
              <a:gd name="T11" fmla="*/ 220 h 280"/>
              <a:gd name="T12" fmla="*/ 200 w 320"/>
              <a:gd name="T13" fmla="*/ 280 h 280"/>
              <a:gd name="T14" fmla="*/ 200 w 320"/>
              <a:gd name="T15" fmla="*/ 220 h 280"/>
              <a:gd name="T16" fmla="*/ 280 w 320"/>
              <a:gd name="T17" fmla="*/ 220 h 280"/>
              <a:gd name="T18" fmla="*/ 320 w 320"/>
              <a:gd name="T19" fmla="*/ 180 h 280"/>
              <a:gd name="T20" fmla="*/ 320 w 320"/>
              <a:gd name="T21" fmla="*/ 40 h 280"/>
              <a:gd name="T22" fmla="*/ 280 w 320"/>
              <a:gd name="T23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0" h="28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8" y="220"/>
                  <a:pt x="40" y="220"/>
                </a:cubicBezTo>
                <a:cubicBezTo>
                  <a:pt x="120" y="220"/>
                  <a:pt x="120" y="220"/>
                  <a:pt x="120" y="220"/>
                </a:cubicBezTo>
                <a:cubicBezTo>
                  <a:pt x="200" y="280"/>
                  <a:pt x="200" y="280"/>
                  <a:pt x="200" y="280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80" y="220"/>
                  <a:pt x="280" y="220"/>
                  <a:pt x="280" y="220"/>
                </a:cubicBezTo>
                <a:cubicBezTo>
                  <a:pt x="302" y="220"/>
                  <a:pt x="320" y="202"/>
                  <a:pt x="320" y="1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3" name="Freeform 8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883258" y="2152267"/>
            <a:ext cx="253077" cy="226896"/>
          </a:xfrm>
          <a:custGeom>
            <a:avLst/>
            <a:gdLst>
              <a:gd name="T0" fmla="*/ 116 w 400"/>
              <a:gd name="T1" fmla="*/ 224 h 360"/>
              <a:gd name="T2" fmla="*/ 116 w 400"/>
              <a:gd name="T3" fmla="*/ 100 h 360"/>
              <a:gd name="T4" fmla="*/ 40 w 400"/>
              <a:gd name="T5" fmla="*/ 100 h 360"/>
              <a:gd name="T6" fmla="*/ 0 w 400"/>
              <a:gd name="T7" fmla="*/ 140 h 360"/>
              <a:gd name="T8" fmla="*/ 0 w 400"/>
              <a:gd name="T9" fmla="*/ 260 h 360"/>
              <a:gd name="T10" fmla="*/ 40 w 400"/>
              <a:gd name="T11" fmla="*/ 300 h 360"/>
              <a:gd name="T12" fmla="*/ 60 w 400"/>
              <a:gd name="T13" fmla="*/ 300 h 360"/>
              <a:gd name="T14" fmla="*/ 60 w 400"/>
              <a:gd name="T15" fmla="*/ 360 h 360"/>
              <a:gd name="T16" fmla="*/ 120 w 400"/>
              <a:gd name="T17" fmla="*/ 300 h 360"/>
              <a:gd name="T18" fmla="*/ 220 w 400"/>
              <a:gd name="T19" fmla="*/ 300 h 360"/>
              <a:gd name="T20" fmla="*/ 260 w 400"/>
              <a:gd name="T21" fmla="*/ 260 h 360"/>
              <a:gd name="T22" fmla="*/ 260 w 400"/>
              <a:gd name="T23" fmla="*/ 223 h 360"/>
              <a:gd name="T24" fmla="*/ 256 w 400"/>
              <a:gd name="T25" fmla="*/ 224 h 360"/>
              <a:gd name="T26" fmla="*/ 116 w 400"/>
              <a:gd name="T27" fmla="*/ 224 h 360"/>
              <a:gd name="T28" fmla="*/ 360 w 400"/>
              <a:gd name="T29" fmla="*/ 0 h 360"/>
              <a:gd name="T30" fmla="*/ 180 w 400"/>
              <a:gd name="T31" fmla="*/ 0 h 360"/>
              <a:gd name="T32" fmla="*/ 140 w 400"/>
              <a:gd name="T33" fmla="*/ 40 h 360"/>
              <a:gd name="T34" fmla="*/ 140 w 400"/>
              <a:gd name="T35" fmla="*/ 200 h 360"/>
              <a:gd name="T36" fmla="*/ 280 w 400"/>
              <a:gd name="T37" fmla="*/ 200 h 360"/>
              <a:gd name="T38" fmla="*/ 340 w 400"/>
              <a:gd name="T39" fmla="*/ 260 h 360"/>
              <a:gd name="T40" fmla="*/ 340 w 400"/>
              <a:gd name="T41" fmla="*/ 200 h 360"/>
              <a:gd name="T42" fmla="*/ 360 w 400"/>
              <a:gd name="T43" fmla="*/ 200 h 360"/>
              <a:gd name="T44" fmla="*/ 400 w 400"/>
              <a:gd name="T45" fmla="*/ 160 h 360"/>
              <a:gd name="T46" fmla="*/ 400 w 400"/>
              <a:gd name="T47" fmla="*/ 40 h 360"/>
              <a:gd name="T48" fmla="*/ 360 w 400"/>
              <a:gd name="T4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0" h="360">
                <a:moveTo>
                  <a:pt x="116" y="224"/>
                </a:moveTo>
                <a:cubicBezTo>
                  <a:pt x="116" y="100"/>
                  <a:pt x="116" y="100"/>
                  <a:pt x="116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18" y="100"/>
                  <a:pt x="0" y="118"/>
                  <a:pt x="0" y="1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8" y="300"/>
                  <a:pt x="40" y="300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0" y="360"/>
                  <a:pt x="60" y="360"/>
                  <a:pt x="60" y="360"/>
                </a:cubicBezTo>
                <a:cubicBezTo>
                  <a:pt x="120" y="300"/>
                  <a:pt x="120" y="300"/>
                  <a:pt x="120" y="300"/>
                </a:cubicBezTo>
                <a:cubicBezTo>
                  <a:pt x="220" y="300"/>
                  <a:pt x="220" y="300"/>
                  <a:pt x="220" y="300"/>
                </a:cubicBezTo>
                <a:cubicBezTo>
                  <a:pt x="242" y="300"/>
                  <a:pt x="260" y="282"/>
                  <a:pt x="260" y="260"/>
                </a:cubicBezTo>
                <a:cubicBezTo>
                  <a:pt x="260" y="223"/>
                  <a:pt x="260" y="223"/>
                  <a:pt x="260" y="223"/>
                </a:cubicBezTo>
                <a:cubicBezTo>
                  <a:pt x="258" y="224"/>
                  <a:pt x="257" y="224"/>
                  <a:pt x="256" y="224"/>
                </a:cubicBezTo>
                <a:lnTo>
                  <a:pt x="116" y="224"/>
                </a:lnTo>
                <a:close/>
                <a:moveTo>
                  <a:pt x="360" y="0"/>
                </a:moveTo>
                <a:cubicBezTo>
                  <a:pt x="180" y="0"/>
                  <a:pt x="180" y="0"/>
                  <a:pt x="180" y="0"/>
                </a:cubicBezTo>
                <a:cubicBezTo>
                  <a:pt x="158" y="0"/>
                  <a:pt x="140" y="18"/>
                  <a:pt x="140" y="40"/>
                </a:cubicBezTo>
                <a:cubicBezTo>
                  <a:pt x="140" y="200"/>
                  <a:pt x="140" y="200"/>
                  <a:pt x="140" y="20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340" y="260"/>
                  <a:pt x="340" y="260"/>
                  <a:pt x="340" y="260"/>
                </a:cubicBezTo>
                <a:cubicBezTo>
                  <a:pt x="340" y="200"/>
                  <a:pt x="340" y="200"/>
                  <a:pt x="3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4" name="Freeform 8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45397" y="2182622"/>
            <a:ext cx="229079" cy="167991"/>
          </a:xfrm>
          <a:custGeom>
            <a:avLst/>
            <a:gdLst>
              <a:gd name="T0" fmla="*/ 58 w 361"/>
              <a:gd name="T1" fmla="*/ 0 h 264"/>
              <a:gd name="T2" fmla="*/ 0 w 361"/>
              <a:gd name="T3" fmla="*/ 60 h 264"/>
              <a:gd name="T4" fmla="*/ 58 w 361"/>
              <a:gd name="T5" fmla="*/ 120 h 264"/>
              <a:gd name="T6" fmla="*/ 0 w 361"/>
              <a:gd name="T7" fmla="*/ 236 h 264"/>
              <a:gd name="T8" fmla="*/ 0 w 361"/>
              <a:gd name="T9" fmla="*/ 264 h 264"/>
              <a:gd name="T10" fmla="*/ 58 w 361"/>
              <a:gd name="T11" fmla="*/ 0 h 264"/>
              <a:gd name="T12" fmla="*/ 226 w 361"/>
              <a:gd name="T13" fmla="*/ 0 h 264"/>
              <a:gd name="T14" fmla="*/ 168 w 361"/>
              <a:gd name="T15" fmla="*/ 60 h 264"/>
              <a:gd name="T16" fmla="*/ 226 w 361"/>
              <a:gd name="T17" fmla="*/ 120 h 264"/>
              <a:gd name="T18" fmla="*/ 168 w 361"/>
              <a:gd name="T19" fmla="*/ 236 h 264"/>
              <a:gd name="T20" fmla="*/ 168 w 361"/>
              <a:gd name="T21" fmla="*/ 264 h 264"/>
              <a:gd name="T22" fmla="*/ 226 w 361"/>
              <a:gd name="T23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1" h="264">
                <a:moveTo>
                  <a:pt x="58" y="0"/>
                </a:moveTo>
                <a:cubicBezTo>
                  <a:pt x="26" y="0"/>
                  <a:pt x="0" y="27"/>
                  <a:pt x="0" y="60"/>
                </a:cubicBezTo>
                <a:cubicBezTo>
                  <a:pt x="0" y="93"/>
                  <a:pt x="26" y="120"/>
                  <a:pt x="58" y="120"/>
                </a:cubicBezTo>
                <a:cubicBezTo>
                  <a:pt x="116" y="120"/>
                  <a:pt x="78" y="236"/>
                  <a:pt x="0" y="236"/>
                </a:cubicBezTo>
                <a:cubicBezTo>
                  <a:pt x="0" y="264"/>
                  <a:pt x="0" y="264"/>
                  <a:pt x="0" y="264"/>
                </a:cubicBezTo>
                <a:cubicBezTo>
                  <a:pt x="139" y="264"/>
                  <a:pt x="193" y="0"/>
                  <a:pt x="58" y="0"/>
                </a:cubicBezTo>
                <a:close/>
                <a:moveTo>
                  <a:pt x="226" y="0"/>
                </a:moveTo>
                <a:cubicBezTo>
                  <a:pt x="194" y="0"/>
                  <a:pt x="168" y="27"/>
                  <a:pt x="168" y="60"/>
                </a:cubicBezTo>
                <a:cubicBezTo>
                  <a:pt x="168" y="93"/>
                  <a:pt x="194" y="120"/>
                  <a:pt x="226" y="120"/>
                </a:cubicBezTo>
                <a:cubicBezTo>
                  <a:pt x="284" y="120"/>
                  <a:pt x="246" y="236"/>
                  <a:pt x="168" y="236"/>
                </a:cubicBezTo>
                <a:cubicBezTo>
                  <a:pt x="168" y="264"/>
                  <a:pt x="168" y="264"/>
                  <a:pt x="168" y="264"/>
                </a:cubicBezTo>
                <a:cubicBezTo>
                  <a:pt x="307" y="264"/>
                  <a:pt x="361" y="0"/>
                  <a:pt x="2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5" name="Freeform 9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46642" y="1746860"/>
            <a:ext cx="253077" cy="202898"/>
          </a:xfrm>
          <a:custGeom>
            <a:avLst/>
            <a:gdLst>
              <a:gd name="T0" fmla="*/ 360 w 400"/>
              <a:gd name="T1" fmla="*/ 0 h 320"/>
              <a:gd name="T2" fmla="*/ 40 w 400"/>
              <a:gd name="T3" fmla="*/ 0 h 320"/>
              <a:gd name="T4" fmla="*/ 0 w 400"/>
              <a:gd name="T5" fmla="*/ 40 h 320"/>
              <a:gd name="T6" fmla="*/ 0 w 400"/>
              <a:gd name="T7" fmla="*/ 280 h 320"/>
              <a:gd name="T8" fmla="*/ 40 w 400"/>
              <a:gd name="T9" fmla="*/ 320 h 320"/>
              <a:gd name="T10" fmla="*/ 360 w 400"/>
              <a:gd name="T11" fmla="*/ 320 h 320"/>
              <a:gd name="T12" fmla="*/ 400 w 400"/>
              <a:gd name="T13" fmla="*/ 280 h 320"/>
              <a:gd name="T14" fmla="*/ 400 w 400"/>
              <a:gd name="T15" fmla="*/ 40 h 320"/>
              <a:gd name="T16" fmla="*/ 360 w 400"/>
              <a:gd name="T17" fmla="*/ 0 h 320"/>
              <a:gd name="T18" fmla="*/ 360 w 400"/>
              <a:gd name="T19" fmla="*/ 280 h 320"/>
              <a:gd name="T20" fmla="*/ 40 w 400"/>
              <a:gd name="T21" fmla="*/ 280 h 320"/>
              <a:gd name="T22" fmla="*/ 40 w 400"/>
              <a:gd name="T23" fmla="*/ 40 h 320"/>
              <a:gd name="T24" fmla="*/ 360 w 400"/>
              <a:gd name="T25" fmla="*/ 40 h 320"/>
              <a:gd name="T26" fmla="*/ 360 w 400"/>
              <a:gd name="T27" fmla="*/ 280 h 320"/>
              <a:gd name="T28" fmla="*/ 180 w 400"/>
              <a:gd name="T29" fmla="*/ 202 h 320"/>
              <a:gd name="T30" fmla="*/ 80 w 400"/>
              <a:gd name="T31" fmla="*/ 202 h 320"/>
              <a:gd name="T32" fmla="*/ 80 w 400"/>
              <a:gd name="T33" fmla="*/ 238 h 320"/>
              <a:gd name="T34" fmla="*/ 180 w 400"/>
              <a:gd name="T35" fmla="*/ 238 h 320"/>
              <a:gd name="T36" fmla="*/ 180 w 400"/>
              <a:gd name="T37" fmla="*/ 202 h 320"/>
              <a:gd name="T38" fmla="*/ 180 w 400"/>
              <a:gd name="T39" fmla="*/ 142 h 320"/>
              <a:gd name="T40" fmla="*/ 80 w 400"/>
              <a:gd name="T41" fmla="*/ 142 h 320"/>
              <a:gd name="T42" fmla="*/ 80 w 400"/>
              <a:gd name="T43" fmla="*/ 178 h 320"/>
              <a:gd name="T44" fmla="*/ 180 w 400"/>
              <a:gd name="T45" fmla="*/ 178 h 320"/>
              <a:gd name="T46" fmla="*/ 180 w 400"/>
              <a:gd name="T47" fmla="*/ 142 h 320"/>
              <a:gd name="T48" fmla="*/ 180 w 400"/>
              <a:gd name="T49" fmla="*/ 82 h 320"/>
              <a:gd name="T50" fmla="*/ 80 w 400"/>
              <a:gd name="T51" fmla="*/ 82 h 320"/>
              <a:gd name="T52" fmla="*/ 80 w 400"/>
              <a:gd name="T53" fmla="*/ 118 h 320"/>
              <a:gd name="T54" fmla="*/ 180 w 400"/>
              <a:gd name="T55" fmla="*/ 118 h 320"/>
              <a:gd name="T56" fmla="*/ 180 w 400"/>
              <a:gd name="T57" fmla="*/ 82 h 320"/>
              <a:gd name="T58" fmla="*/ 318 w 400"/>
              <a:gd name="T59" fmla="*/ 210 h 320"/>
              <a:gd name="T60" fmla="*/ 284 w 400"/>
              <a:gd name="T61" fmla="*/ 184 h 320"/>
              <a:gd name="T62" fmla="*/ 306 w 400"/>
              <a:gd name="T63" fmla="*/ 126 h 320"/>
              <a:gd name="T64" fmla="*/ 270 w 400"/>
              <a:gd name="T65" fmla="*/ 82 h 320"/>
              <a:gd name="T66" fmla="*/ 234 w 400"/>
              <a:gd name="T67" fmla="*/ 126 h 320"/>
              <a:gd name="T68" fmla="*/ 256 w 400"/>
              <a:gd name="T69" fmla="*/ 184 h 320"/>
              <a:gd name="T70" fmla="*/ 222 w 400"/>
              <a:gd name="T71" fmla="*/ 210 h 320"/>
              <a:gd name="T72" fmla="*/ 220 w 400"/>
              <a:gd name="T73" fmla="*/ 238 h 320"/>
              <a:gd name="T74" fmla="*/ 320 w 400"/>
              <a:gd name="T75" fmla="*/ 238 h 320"/>
              <a:gd name="T76" fmla="*/ 318 w 400"/>
              <a:gd name="T77" fmla="*/ 21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00" h="32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80"/>
                </a:moveTo>
                <a:cubicBezTo>
                  <a:pt x="40" y="280"/>
                  <a:pt x="40" y="280"/>
                  <a:pt x="40" y="28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280"/>
                </a:lnTo>
                <a:close/>
                <a:moveTo>
                  <a:pt x="180" y="202"/>
                </a:moveTo>
                <a:cubicBezTo>
                  <a:pt x="80" y="202"/>
                  <a:pt x="80" y="202"/>
                  <a:pt x="80" y="202"/>
                </a:cubicBezTo>
                <a:cubicBezTo>
                  <a:pt x="80" y="238"/>
                  <a:pt x="80" y="238"/>
                  <a:pt x="80" y="238"/>
                </a:cubicBezTo>
                <a:cubicBezTo>
                  <a:pt x="180" y="238"/>
                  <a:pt x="180" y="238"/>
                  <a:pt x="180" y="238"/>
                </a:cubicBezTo>
                <a:lnTo>
                  <a:pt x="180" y="202"/>
                </a:lnTo>
                <a:close/>
                <a:moveTo>
                  <a:pt x="180" y="142"/>
                </a:moveTo>
                <a:cubicBezTo>
                  <a:pt x="80" y="142"/>
                  <a:pt x="80" y="142"/>
                  <a:pt x="80" y="142"/>
                </a:cubicBezTo>
                <a:cubicBezTo>
                  <a:pt x="80" y="178"/>
                  <a:pt x="80" y="178"/>
                  <a:pt x="80" y="178"/>
                </a:cubicBezTo>
                <a:cubicBezTo>
                  <a:pt x="180" y="178"/>
                  <a:pt x="180" y="178"/>
                  <a:pt x="180" y="178"/>
                </a:cubicBezTo>
                <a:lnTo>
                  <a:pt x="180" y="142"/>
                </a:lnTo>
                <a:close/>
                <a:moveTo>
                  <a:pt x="180" y="82"/>
                </a:moveTo>
                <a:cubicBezTo>
                  <a:pt x="80" y="82"/>
                  <a:pt x="80" y="82"/>
                  <a:pt x="80" y="82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180" y="118"/>
                  <a:pt x="180" y="118"/>
                  <a:pt x="180" y="118"/>
                </a:cubicBezTo>
                <a:lnTo>
                  <a:pt x="180" y="82"/>
                </a:lnTo>
                <a:close/>
                <a:moveTo>
                  <a:pt x="318" y="210"/>
                </a:moveTo>
                <a:cubicBezTo>
                  <a:pt x="318" y="210"/>
                  <a:pt x="284" y="201"/>
                  <a:pt x="284" y="184"/>
                </a:cubicBezTo>
                <a:cubicBezTo>
                  <a:pt x="284" y="167"/>
                  <a:pt x="306" y="160"/>
                  <a:pt x="306" y="126"/>
                </a:cubicBezTo>
                <a:cubicBezTo>
                  <a:pt x="306" y="98"/>
                  <a:pt x="297" y="82"/>
                  <a:pt x="270" y="82"/>
                </a:cubicBezTo>
                <a:cubicBezTo>
                  <a:pt x="242" y="82"/>
                  <a:pt x="234" y="98"/>
                  <a:pt x="234" y="126"/>
                </a:cubicBezTo>
                <a:cubicBezTo>
                  <a:pt x="234" y="160"/>
                  <a:pt x="256" y="167"/>
                  <a:pt x="256" y="184"/>
                </a:cubicBezTo>
                <a:cubicBezTo>
                  <a:pt x="256" y="201"/>
                  <a:pt x="222" y="210"/>
                  <a:pt x="222" y="210"/>
                </a:cubicBezTo>
                <a:cubicBezTo>
                  <a:pt x="220" y="210"/>
                  <a:pt x="220" y="238"/>
                  <a:pt x="220" y="238"/>
                </a:cubicBezTo>
                <a:cubicBezTo>
                  <a:pt x="320" y="238"/>
                  <a:pt x="320" y="238"/>
                  <a:pt x="320" y="238"/>
                </a:cubicBezTo>
                <a:cubicBezTo>
                  <a:pt x="320" y="238"/>
                  <a:pt x="320" y="210"/>
                  <a:pt x="318" y="2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6" name="Freeform 10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43605" y="2154449"/>
            <a:ext cx="222533" cy="222534"/>
          </a:xfrm>
          <a:custGeom>
            <a:avLst/>
            <a:gdLst>
              <a:gd name="T0" fmla="*/ 102 w 102"/>
              <a:gd name="T1" fmla="*/ 39 h 102"/>
              <a:gd name="T2" fmla="*/ 65 w 102"/>
              <a:gd name="T3" fmla="*/ 39 h 102"/>
              <a:gd name="T4" fmla="*/ 51 w 102"/>
              <a:gd name="T5" fmla="*/ 0 h 102"/>
              <a:gd name="T6" fmla="*/ 37 w 102"/>
              <a:gd name="T7" fmla="*/ 39 h 102"/>
              <a:gd name="T8" fmla="*/ 0 w 102"/>
              <a:gd name="T9" fmla="*/ 39 h 102"/>
              <a:gd name="T10" fmla="*/ 30 w 102"/>
              <a:gd name="T11" fmla="*/ 62 h 102"/>
              <a:gd name="T12" fmla="*/ 19 w 102"/>
              <a:gd name="T13" fmla="*/ 102 h 102"/>
              <a:gd name="T14" fmla="*/ 51 w 102"/>
              <a:gd name="T15" fmla="*/ 78 h 102"/>
              <a:gd name="T16" fmla="*/ 83 w 102"/>
              <a:gd name="T17" fmla="*/ 102 h 102"/>
              <a:gd name="T18" fmla="*/ 72 w 102"/>
              <a:gd name="T19" fmla="*/ 62 h 102"/>
              <a:gd name="T20" fmla="*/ 102 w 102"/>
              <a:gd name="T21" fmla="*/ 39 h 102"/>
              <a:gd name="T22" fmla="*/ 51 w 102"/>
              <a:gd name="T23" fmla="*/ 67 h 102"/>
              <a:gd name="T24" fmla="*/ 34 w 102"/>
              <a:gd name="T25" fmla="*/ 81 h 102"/>
              <a:gd name="T26" fmla="*/ 41 w 102"/>
              <a:gd name="T27" fmla="*/ 61 h 102"/>
              <a:gd name="T28" fmla="*/ 24 w 102"/>
              <a:gd name="T29" fmla="*/ 47 h 102"/>
              <a:gd name="T30" fmla="*/ 45 w 102"/>
              <a:gd name="T31" fmla="*/ 48 h 102"/>
              <a:gd name="T32" fmla="*/ 51 w 102"/>
              <a:gd name="T33" fmla="*/ 25 h 102"/>
              <a:gd name="T34" fmla="*/ 57 w 102"/>
              <a:gd name="T35" fmla="*/ 48 h 102"/>
              <a:gd name="T36" fmla="*/ 78 w 102"/>
              <a:gd name="T37" fmla="*/ 47 h 102"/>
              <a:gd name="T38" fmla="*/ 61 w 102"/>
              <a:gd name="T39" fmla="*/ 61 h 102"/>
              <a:gd name="T40" fmla="*/ 68 w 102"/>
              <a:gd name="T41" fmla="*/ 81 h 102"/>
              <a:gd name="T42" fmla="*/ 51 w 102"/>
              <a:gd name="T43" fmla="*/ 6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" h="102">
                <a:moveTo>
                  <a:pt x="102" y="39"/>
                </a:moveTo>
                <a:lnTo>
                  <a:pt x="65" y="39"/>
                </a:lnTo>
                <a:lnTo>
                  <a:pt x="51" y="0"/>
                </a:lnTo>
                <a:lnTo>
                  <a:pt x="37" y="39"/>
                </a:lnTo>
                <a:lnTo>
                  <a:pt x="0" y="39"/>
                </a:lnTo>
                <a:lnTo>
                  <a:pt x="30" y="62"/>
                </a:lnTo>
                <a:lnTo>
                  <a:pt x="19" y="102"/>
                </a:lnTo>
                <a:lnTo>
                  <a:pt x="51" y="78"/>
                </a:lnTo>
                <a:lnTo>
                  <a:pt x="83" y="102"/>
                </a:lnTo>
                <a:lnTo>
                  <a:pt x="72" y="62"/>
                </a:lnTo>
                <a:lnTo>
                  <a:pt x="102" y="39"/>
                </a:lnTo>
                <a:close/>
                <a:moveTo>
                  <a:pt x="51" y="67"/>
                </a:moveTo>
                <a:lnTo>
                  <a:pt x="34" y="81"/>
                </a:lnTo>
                <a:lnTo>
                  <a:pt x="41" y="61"/>
                </a:lnTo>
                <a:lnTo>
                  <a:pt x="24" y="47"/>
                </a:lnTo>
                <a:lnTo>
                  <a:pt x="45" y="48"/>
                </a:lnTo>
                <a:lnTo>
                  <a:pt x="51" y="25"/>
                </a:lnTo>
                <a:lnTo>
                  <a:pt x="57" y="48"/>
                </a:lnTo>
                <a:lnTo>
                  <a:pt x="78" y="47"/>
                </a:lnTo>
                <a:lnTo>
                  <a:pt x="61" y="61"/>
                </a:lnTo>
                <a:lnTo>
                  <a:pt x="68" y="81"/>
                </a:lnTo>
                <a:lnTo>
                  <a:pt x="51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7" name="Freeform 28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0830" y="2146291"/>
            <a:ext cx="202898" cy="233441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8" name="Freeform 28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489139" y="2151510"/>
            <a:ext cx="202898" cy="235624"/>
          </a:xfrm>
          <a:custGeom>
            <a:avLst/>
            <a:gdLst>
              <a:gd name="T0" fmla="*/ 87 w 320"/>
              <a:gd name="T1" fmla="*/ 233 h 371"/>
              <a:gd name="T2" fmla="*/ 59 w 320"/>
              <a:gd name="T3" fmla="*/ 358 h 371"/>
              <a:gd name="T4" fmla="*/ 151 w 320"/>
              <a:gd name="T5" fmla="*/ 266 h 371"/>
              <a:gd name="T6" fmla="*/ 240 w 320"/>
              <a:gd name="T7" fmla="*/ 189 h 371"/>
              <a:gd name="T8" fmla="*/ 240 w 320"/>
              <a:gd name="T9" fmla="*/ 52 h 371"/>
              <a:gd name="T10" fmla="*/ 67 w 320"/>
              <a:gd name="T11" fmla="*/ 0 h 371"/>
              <a:gd name="T12" fmla="*/ 0 w 320"/>
              <a:gd name="T13" fmla="*/ 199 h 371"/>
              <a:gd name="T14" fmla="*/ 87 w 320"/>
              <a:gd name="T15" fmla="*/ 233 h 371"/>
              <a:gd name="T16" fmla="*/ 260 w 320"/>
              <a:gd name="T17" fmla="*/ 231 h 371"/>
              <a:gd name="T18" fmla="*/ 320 w 320"/>
              <a:gd name="T19" fmla="*/ 168 h 371"/>
              <a:gd name="T20" fmla="*/ 320 w 320"/>
              <a:gd name="T21" fmla="*/ 71 h 371"/>
              <a:gd name="T22" fmla="*/ 260 w 320"/>
              <a:gd name="T23" fmla="*/ 11 h 371"/>
              <a:gd name="T24" fmla="*/ 280 w 320"/>
              <a:gd name="T25" fmla="*/ 56 h 371"/>
              <a:gd name="T26" fmla="*/ 280 w 320"/>
              <a:gd name="T27" fmla="*/ 184 h 371"/>
              <a:gd name="T28" fmla="*/ 260 w 320"/>
              <a:gd name="T29" fmla="*/ 23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87" y="233"/>
                </a:moveTo>
                <a:cubicBezTo>
                  <a:pt x="89" y="240"/>
                  <a:pt x="16" y="305"/>
                  <a:pt x="59" y="358"/>
                </a:cubicBezTo>
                <a:cubicBezTo>
                  <a:pt x="69" y="371"/>
                  <a:pt x="103" y="299"/>
                  <a:pt x="151" y="266"/>
                </a:cubicBezTo>
                <a:cubicBezTo>
                  <a:pt x="178" y="248"/>
                  <a:pt x="240" y="210"/>
                  <a:pt x="240" y="189"/>
                </a:cubicBezTo>
                <a:cubicBezTo>
                  <a:pt x="240" y="52"/>
                  <a:pt x="240" y="52"/>
                  <a:pt x="240" y="52"/>
                </a:cubicBezTo>
                <a:cubicBezTo>
                  <a:pt x="240" y="27"/>
                  <a:pt x="141" y="0"/>
                  <a:pt x="67" y="0"/>
                </a:cubicBezTo>
                <a:cubicBezTo>
                  <a:pt x="39" y="0"/>
                  <a:pt x="0" y="171"/>
                  <a:pt x="0" y="199"/>
                </a:cubicBezTo>
                <a:cubicBezTo>
                  <a:pt x="0" y="226"/>
                  <a:pt x="84" y="226"/>
                  <a:pt x="87" y="233"/>
                </a:cubicBezTo>
                <a:close/>
                <a:moveTo>
                  <a:pt x="260" y="231"/>
                </a:moveTo>
                <a:cubicBezTo>
                  <a:pt x="273" y="231"/>
                  <a:pt x="320" y="223"/>
                  <a:pt x="320" y="168"/>
                </a:cubicBezTo>
                <a:cubicBezTo>
                  <a:pt x="320" y="71"/>
                  <a:pt x="320" y="71"/>
                  <a:pt x="320" y="71"/>
                </a:cubicBezTo>
                <a:cubicBezTo>
                  <a:pt x="320" y="17"/>
                  <a:pt x="273" y="11"/>
                  <a:pt x="260" y="11"/>
                </a:cubicBezTo>
                <a:cubicBezTo>
                  <a:pt x="247" y="11"/>
                  <a:pt x="280" y="22"/>
                  <a:pt x="280" y="56"/>
                </a:cubicBezTo>
                <a:cubicBezTo>
                  <a:pt x="280" y="184"/>
                  <a:pt x="280" y="184"/>
                  <a:pt x="280" y="184"/>
                </a:cubicBezTo>
                <a:cubicBezTo>
                  <a:pt x="280" y="219"/>
                  <a:pt x="247" y="231"/>
                  <a:pt x="260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9" name="Freeform 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3164887" y="2993761"/>
            <a:ext cx="229079" cy="181081"/>
          </a:xfrm>
          <a:custGeom>
            <a:avLst/>
            <a:gdLst>
              <a:gd name="T0" fmla="*/ 326 w 363"/>
              <a:gd name="T1" fmla="*/ 31 h 288"/>
              <a:gd name="T2" fmla="*/ 204 w 363"/>
              <a:gd name="T3" fmla="*/ 31 h 288"/>
              <a:gd name="T4" fmla="*/ 182 w 363"/>
              <a:gd name="T5" fmla="*/ 52 h 288"/>
              <a:gd name="T6" fmla="*/ 159 w 363"/>
              <a:gd name="T7" fmla="*/ 31 h 288"/>
              <a:gd name="T8" fmla="*/ 38 w 363"/>
              <a:gd name="T9" fmla="*/ 31 h 288"/>
              <a:gd name="T10" fmla="*/ 38 w 363"/>
              <a:gd name="T11" fmla="*/ 156 h 288"/>
              <a:gd name="T12" fmla="*/ 182 w 363"/>
              <a:gd name="T13" fmla="*/ 288 h 288"/>
              <a:gd name="T14" fmla="*/ 326 w 363"/>
              <a:gd name="T15" fmla="*/ 156 h 288"/>
              <a:gd name="T16" fmla="*/ 326 w 363"/>
              <a:gd name="T17" fmla="*/ 3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3" h="288">
                <a:moveTo>
                  <a:pt x="326" y="31"/>
                </a:moveTo>
                <a:cubicBezTo>
                  <a:pt x="292" y="0"/>
                  <a:pt x="238" y="0"/>
                  <a:pt x="204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26" y="0"/>
                  <a:pt x="71" y="0"/>
                  <a:pt x="38" y="31"/>
                </a:cubicBezTo>
                <a:cubicBezTo>
                  <a:pt x="0" y="65"/>
                  <a:pt x="0" y="121"/>
                  <a:pt x="38" y="156"/>
                </a:cubicBezTo>
                <a:cubicBezTo>
                  <a:pt x="182" y="288"/>
                  <a:pt x="182" y="288"/>
                  <a:pt x="182" y="288"/>
                </a:cubicBezTo>
                <a:cubicBezTo>
                  <a:pt x="326" y="156"/>
                  <a:pt x="326" y="156"/>
                  <a:pt x="326" y="156"/>
                </a:cubicBezTo>
                <a:cubicBezTo>
                  <a:pt x="363" y="121"/>
                  <a:pt x="363" y="65"/>
                  <a:pt x="326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0" name="Freeform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519267" y="2974126"/>
            <a:ext cx="222533" cy="220352"/>
          </a:xfrm>
          <a:custGeom>
            <a:avLst/>
            <a:gdLst>
              <a:gd name="T0" fmla="*/ 340 w 351"/>
              <a:gd name="T1" fmla="*/ 12 h 351"/>
              <a:gd name="T2" fmla="*/ 279 w 351"/>
              <a:gd name="T3" fmla="*/ 29 h 351"/>
              <a:gd name="T4" fmla="*/ 0 w 351"/>
              <a:gd name="T5" fmla="*/ 177 h 351"/>
              <a:gd name="T6" fmla="*/ 152 w 351"/>
              <a:gd name="T7" fmla="*/ 199 h 351"/>
              <a:gd name="T8" fmla="*/ 174 w 351"/>
              <a:gd name="T9" fmla="*/ 351 h 351"/>
              <a:gd name="T10" fmla="*/ 322 w 351"/>
              <a:gd name="T11" fmla="*/ 73 h 351"/>
              <a:gd name="T12" fmla="*/ 340 w 351"/>
              <a:gd name="T13" fmla="*/ 12 h 351"/>
              <a:gd name="T14" fmla="*/ 303 w 351"/>
              <a:gd name="T15" fmla="*/ 51 h 351"/>
              <a:gd name="T16" fmla="*/ 193 w 351"/>
              <a:gd name="T17" fmla="*/ 256 h 351"/>
              <a:gd name="T18" fmla="*/ 181 w 351"/>
              <a:gd name="T19" fmla="*/ 163 h 351"/>
              <a:gd name="T20" fmla="*/ 303 w 351"/>
              <a:gd name="T21" fmla="*/ 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51">
                <a:moveTo>
                  <a:pt x="340" y="12"/>
                </a:moveTo>
                <a:cubicBezTo>
                  <a:pt x="328" y="0"/>
                  <a:pt x="317" y="11"/>
                  <a:pt x="279" y="29"/>
                </a:cubicBezTo>
                <a:cubicBezTo>
                  <a:pt x="177" y="78"/>
                  <a:pt x="0" y="177"/>
                  <a:pt x="0" y="177"/>
                </a:cubicBezTo>
                <a:cubicBezTo>
                  <a:pt x="152" y="199"/>
                  <a:pt x="152" y="199"/>
                  <a:pt x="152" y="199"/>
                </a:cubicBezTo>
                <a:cubicBezTo>
                  <a:pt x="174" y="351"/>
                  <a:pt x="174" y="351"/>
                  <a:pt x="174" y="351"/>
                </a:cubicBezTo>
                <a:cubicBezTo>
                  <a:pt x="174" y="351"/>
                  <a:pt x="273" y="174"/>
                  <a:pt x="322" y="73"/>
                </a:cubicBezTo>
                <a:cubicBezTo>
                  <a:pt x="340" y="35"/>
                  <a:pt x="351" y="23"/>
                  <a:pt x="340" y="12"/>
                </a:cubicBezTo>
                <a:close/>
                <a:moveTo>
                  <a:pt x="303" y="51"/>
                </a:moveTo>
                <a:cubicBezTo>
                  <a:pt x="193" y="256"/>
                  <a:pt x="193" y="256"/>
                  <a:pt x="193" y="256"/>
                </a:cubicBezTo>
                <a:cubicBezTo>
                  <a:pt x="181" y="163"/>
                  <a:pt x="181" y="163"/>
                  <a:pt x="181" y="163"/>
                </a:cubicBezTo>
                <a:lnTo>
                  <a:pt x="303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1" name="Freeform 1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2341361" y="2971565"/>
            <a:ext cx="202898" cy="229079"/>
          </a:xfrm>
          <a:custGeom>
            <a:avLst/>
            <a:gdLst>
              <a:gd name="T0" fmla="*/ 260 w 320"/>
              <a:gd name="T1" fmla="*/ 240 h 360"/>
              <a:gd name="T2" fmla="*/ 223 w 320"/>
              <a:gd name="T3" fmla="*/ 252 h 360"/>
              <a:gd name="T4" fmla="*/ 119 w 320"/>
              <a:gd name="T5" fmla="*/ 190 h 360"/>
              <a:gd name="T6" fmla="*/ 120 w 320"/>
              <a:gd name="T7" fmla="*/ 180 h 360"/>
              <a:gd name="T8" fmla="*/ 119 w 320"/>
              <a:gd name="T9" fmla="*/ 170 h 360"/>
              <a:gd name="T10" fmla="*/ 223 w 320"/>
              <a:gd name="T11" fmla="*/ 107 h 360"/>
              <a:gd name="T12" fmla="*/ 260 w 320"/>
              <a:gd name="T13" fmla="*/ 120 h 360"/>
              <a:gd name="T14" fmla="*/ 320 w 320"/>
              <a:gd name="T15" fmla="*/ 60 h 360"/>
              <a:gd name="T16" fmla="*/ 260 w 320"/>
              <a:gd name="T17" fmla="*/ 0 h 360"/>
              <a:gd name="T18" fmla="*/ 200 w 320"/>
              <a:gd name="T19" fmla="*/ 60 h 360"/>
              <a:gd name="T20" fmla="*/ 201 w 320"/>
              <a:gd name="T21" fmla="*/ 70 h 360"/>
              <a:gd name="T22" fmla="*/ 96 w 320"/>
              <a:gd name="T23" fmla="*/ 132 h 360"/>
              <a:gd name="T24" fmla="*/ 60 w 320"/>
              <a:gd name="T25" fmla="*/ 120 h 360"/>
              <a:gd name="T26" fmla="*/ 0 w 320"/>
              <a:gd name="T27" fmla="*/ 180 h 360"/>
              <a:gd name="T28" fmla="*/ 60 w 320"/>
              <a:gd name="T29" fmla="*/ 240 h 360"/>
              <a:gd name="T30" fmla="*/ 96 w 320"/>
              <a:gd name="T31" fmla="*/ 227 h 360"/>
              <a:gd name="T32" fmla="*/ 201 w 320"/>
              <a:gd name="T33" fmla="*/ 290 h 360"/>
              <a:gd name="T34" fmla="*/ 200 w 320"/>
              <a:gd name="T35" fmla="*/ 300 h 360"/>
              <a:gd name="T36" fmla="*/ 260 w 320"/>
              <a:gd name="T37" fmla="*/ 360 h 360"/>
              <a:gd name="T38" fmla="*/ 320 w 320"/>
              <a:gd name="T39" fmla="*/ 300 h 360"/>
              <a:gd name="T40" fmla="*/ 2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260" y="240"/>
                </a:moveTo>
                <a:cubicBezTo>
                  <a:pt x="246" y="240"/>
                  <a:pt x="233" y="245"/>
                  <a:pt x="223" y="252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19" y="187"/>
                  <a:pt x="120" y="183"/>
                  <a:pt x="120" y="180"/>
                </a:cubicBezTo>
                <a:cubicBezTo>
                  <a:pt x="120" y="177"/>
                  <a:pt x="119" y="173"/>
                  <a:pt x="119" y="170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33" y="115"/>
                  <a:pt x="246" y="120"/>
                  <a:pt x="260" y="120"/>
                </a:cubicBezTo>
                <a:cubicBezTo>
                  <a:pt x="293" y="120"/>
                  <a:pt x="320" y="93"/>
                  <a:pt x="320" y="60"/>
                </a:cubicBezTo>
                <a:cubicBezTo>
                  <a:pt x="320" y="27"/>
                  <a:pt x="293" y="0"/>
                  <a:pt x="260" y="0"/>
                </a:cubicBezTo>
                <a:cubicBezTo>
                  <a:pt x="227" y="0"/>
                  <a:pt x="200" y="27"/>
                  <a:pt x="200" y="60"/>
                </a:cubicBezTo>
                <a:cubicBezTo>
                  <a:pt x="200" y="63"/>
                  <a:pt x="200" y="67"/>
                  <a:pt x="201" y="70"/>
                </a:cubicBezTo>
                <a:cubicBezTo>
                  <a:pt x="96" y="132"/>
                  <a:pt x="96" y="132"/>
                  <a:pt x="96" y="132"/>
                </a:cubicBezTo>
                <a:cubicBezTo>
                  <a:pt x="86" y="125"/>
                  <a:pt x="74" y="120"/>
                  <a:pt x="60" y="120"/>
                </a:cubicBezTo>
                <a:cubicBezTo>
                  <a:pt x="27" y="120"/>
                  <a:pt x="0" y="147"/>
                  <a:pt x="0" y="180"/>
                </a:cubicBezTo>
                <a:cubicBezTo>
                  <a:pt x="0" y="213"/>
                  <a:pt x="27" y="240"/>
                  <a:pt x="60" y="240"/>
                </a:cubicBezTo>
                <a:cubicBezTo>
                  <a:pt x="74" y="240"/>
                  <a:pt x="86" y="235"/>
                  <a:pt x="96" y="227"/>
                </a:cubicBezTo>
                <a:cubicBezTo>
                  <a:pt x="201" y="290"/>
                  <a:pt x="201" y="290"/>
                  <a:pt x="201" y="290"/>
                </a:cubicBezTo>
                <a:cubicBezTo>
                  <a:pt x="200" y="293"/>
                  <a:pt x="200" y="297"/>
                  <a:pt x="200" y="300"/>
                </a:cubicBezTo>
                <a:cubicBezTo>
                  <a:pt x="200" y="333"/>
                  <a:pt x="227" y="360"/>
                  <a:pt x="260" y="360"/>
                </a:cubicBezTo>
                <a:cubicBezTo>
                  <a:pt x="293" y="360"/>
                  <a:pt x="320" y="333"/>
                  <a:pt x="320" y="300"/>
                </a:cubicBezTo>
                <a:cubicBezTo>
                  <a:pt x="320" y="267"/>
                  <a:pt x="293" y="240"/>
                  <a:pt x="2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2" name="Freeform 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936151" y="2978111"/>
            <a:ext cx="218170" cy="215989"/>
          </a:xfrm>
          <a:custGeom>
            <a:avLst/>
            <a:gdLst>
              <a:gd name="T0" fmla="*/ 172 w 344"/>
              <a:gd name="T1" fmla="*/ 0 h 344"/>
              <a:gd name="T2" fmla="*/ 0 w 344"/>
              <a:gd name="T3" fmla="*/ 172 h 344"/>
              <a:gd name="T4" fmla="*/ 172 w 344"/>
              <a:gd name="T5" fmla="*/ 344 h 344"/>
              <a:gd name="T6" fmla="*/ 344 w 344"/>
              <a:gd name="T7" fmla="*/ 172 h 344"/>
              <a:gd name="T8" fmla="*/ 172 w 344"/>
              <a:gd name="T9" fmla="*/ 0 h 344"/>
              <a:gd name="T10" fmla="*/ 186 w 344"/>
              <a:gd name="T11" fmla="*/ 311 h 344"/>
              <a:gd name="T12" fmla="*/ 186 w 344"/>
              <a:gd name="T13" fmla="*/ 234 h 344"/>
              <a:gd name="T14" fmla="*/ 158 w 344"/>
              <a:gd name="T15" fmla="*/ 234 h 344"/>
              <a:gd name="T16" fmla="*/ 158 w 344"/>
              <a:gd name="T17" fmla="*/ 311 h 344"/>
              <a:gd name="T18" fmla="*/ 32 w 344"/>
              <a:gd name="T19" fmla="*/ 186 h 344"/>
              <a:gd name="T20" fmla="*/ 110 w 344"/>
              <a:gd name="T21" fmla="*/ 186 h 344"/>
              <a:gd name="T22" fmla="*/ 110 w 344"/>
              <a:gd name="T23" fmla="*/ 158 h 344"/>
              <a:gd name="T24" fmla="*/ 32 w 344"/>
              <a:gd name="T25" fmla="*/ 158 h 344"/>
              <a:gd name="T26" fmla="*/ 158 w 344"/>
              <a:gd name="T27" fmla="*/ 33 h 344"/>
              <a:gd name="T28" fmla="*/ 158 w 344"/>
              <a:gd name="T29" fmla="*/ 110 h 344"/>
              <a:gd name="T30" fmla="*/ 186 w 344"/>
              <a:gd name="T31" fmla="*/ 110 h 344"/>
              <a:gd name="T32" fmla="*/ 186 w 344"/>
              <a:gd name="T33" fmla="*/ 33 h 344"/>
              <a:gd name="T34" fmla="*/ 311 w 344"/>
              <a:gd name="T35" fmla="*/ 158 h 344"/>
              <a:gd name="T36" fmla="*/ 234 w 344"/>
              <a:gd name="T37" fmla="*/ 158 h 344"/>
              <a:gd name="T38" fmla="*/ 234 w 344"/>
              <a:gd name="T39" fmla="*/ 186 h 344"/>
              <a:gd name="T40" fmla="*/ 311 w 344"/>
              <a:gd name="T41" fmla="*/ 186 h 344"/>
              <a:gd name="T42" fmla="*/ 186 w 344"/>
              <a:gd name="T43" fmla="*/ 31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4" h="344">
                <a:moveTo>
                  <a:pt x="172" y="0"/>
                </a:moveTo>
                <a:cubicBezTo>
                  <a:pt x="77" y="0"/>
                  <a:pt x="0" y="77"/>
                  <a:pt x="0" y="172"/>
                </a:cubicBezTo>
                <a:cubicBezTo>
                  <a:pt x="0" y="267"/>
                  <a:pt x="77" y="344"/>
                  <a:pt x="172" y="344"/>
                </a:cubicBezTo>
                <a:cubicBezTo>
                  <a:pt x="267" y="344"/>
                  <a:pt x="344" y="267"/>
                  <a:pt x="344" y="172"/>
                </a:cubicBezTo>
                <a:cubicBezTo>
                  <a:pt x="344" y="77"/>
                  <a:pt x="267" y="0"/>
                  <a:pt x="172" y="0"/>
                </a:cubicBezTo>
                <a:close/>
                <a:moveTo>
                  <a:pt x="186" y="311"/>
                </a:moveTo>
                <a:cubicBezTo>
                  <a:pt x="186" y="234"/>
                  <a:pt x="186" y="234"/>
                  <a:pt x="186" y="234"/>
                </a:cubicBezTo>
                <a:cubicBezTo>
                  <a:pt x="158" y="234"/>
                  <a:pt x="158" y="234"/>
                  <a:pt x="158" y="234"/>
                </a:cubicBezTo>
                <a:cubicBezTo>
                  <a:pt x="158" y="311"/>
                  <a:pt x="158" y="311"/>
                  <a:pt x="158" y="311"/>
                </a:cubicBezTo>
                <a:cubicBezTo>
                  <a:pt x="92" y="305"/>
                  <a:pt x="39" y="252"/>
                  <a:pt x="32" y="186"/>
                </a:cubicBezTo>
                <a:cubicBezTo>
                  <a:pt x="110" y="186"/>
                  <a:pt x="110" y="186"/>
                  <a:pt x="110" y="186"/>
                </a:cubicBezTo>
                <a:cubicBezTo>
                  <a:pt x="110" y="158"/>
                  <a:pt x="110" y="158"/>
                  <a:pt x="110" y="158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9" y="92"/>
                  <a:pt x="92" y="39"/>
                  <a:pt x="158" y="33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252" y="39"/>
                  <a:pt x="305" y="92"/>
                  <a:pt x="311" y="158"/>
                </a:cubicBezTo>
                <a:cubicBezTo>
                  <a:pt x="234" y="158"/>
                  <a:pt x="234" y="158"/>
                  <a:pt x="234" y="15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311" y="186"/>
                  <a:pt x="311" y="186"/>
                  <a:pt x="311" y="186"/>
                </a:cubicBezTo>
                <a:cubicBezTo>
                  <a:pt x="305" y="252"/>
                  <a:pt x="252" y="305"/>
                  <a:pt x="186" y="3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3" name="Freeform 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611756" y="5488340"/>
            <a:ext cx="211626" cy="211626"/>
          </a:xfrm>
          <a:custGeom>
            <a:avLst/>
            <a:gdLst>
              <a:gd name="T0" fmla="*/ 168 w 336"/>
              <a:gd name="T1" fmla="*/ 0 h 336"/>
              <a:gd name="T2" fmla="*/ 0 w 336"/>
              <a:gd name="T3" fmla="*/ 168 h 336"/>
              <a:gd name="T4" fmla="*/ 168 w 336"/>
              <a:gd name="T5" fmla="*/ 336 h 336"/>
              <a:gd name="T6" fmla="*/ 336 w 336"/>
              <a:gd name="T7" fmla="*/ 168 h 336"/>
              <a:gd name="T8" fmla="*/ 168 w 336"/>
              <a:gd name="T9" fmla="*/ 0 h 336"/>
              <a:gd name="T10" fmla="*/ 269 w 336"/>
              <a:gd name="T11" fmla="*/ 147 h 336"/>
              <a:gd name="T12" fmla="*/ 269 w 336"/>
              <a:gd name="T13" fmla="*/ 188 h 336"/>
              <a:gd name="T14" fmla="*/ 67 w 336"/>
              <a:gd name="T15" fmla="*/ 188 h 336"/>
              <a:gd name="T16" fmla="*/ 67 w 336"/>
              <a:gd name="T17" fmla="*/ 147 h 336"/>
              <a:gd name="T18" fmla="*/ 269 w 336"/>
              <a:gd name="T19" fmla="*/ 14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36">
                <a:moveTo>
                  <a:pt x="168" y="0"/>
                </a:moveTo>
                <a:cubicBezTo>
                  <a:pt x="75" y="0"/>
                  <a:pt x="0" y="75"/>
                  <a:pt x="0" y="168"/>
                </a:cubicBezTo>
                <a:cubicBezTo>
                  <a:pt x="0" y="261"/>
                  <a:pt x="75" y="336"/>
                  <a:pt x="168" y="336"/>
                </a:cubicBezTo>
                <a:cubicBezTo>
                  <a:pt x="261" y="336"/>
                  <a:pt x="336" y="261"/>
                  <a:pt x="336" y="168"/>
                </a:cubicBezTo>
                <a:cubicBezTo>
                  <a:pt x="336" y="75"/>
                  <a:pt x="261" y="0"/>
                  <a:pt x="168" y="0"/>
                </a:cubicBezTo>
                <a:close/>
                <a:moveTo>
                  <a:pt x="269" y="147"/>
                </a:moveTo>
                <a:cubicBezTo>
                  <a:pt x="269" y="188"/>
                  <a:pt x="269" y="188"/>
                  <a:pt x="269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47"/>
                  <a:pt x="67" y="147"/>
                  <a:pt x="67" y="147"/>
                </a:cubicBezTo>
                <a:lnTo>
                  <a:pt x="269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4" name="Freeform 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0974" y="5078767"/>
            <a:ext cx="235624" cy="235624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204 w 371"/>
              <a:gd name="T11" fmla="*/ 62 h 370"/>
              <a:gd name="T12" fmla="*/ 228 w 371"/>
              <a:gd name="T13" fmla="*/ 85 h 370"/>
              <a:gd name="T14" fmla="*/ 194 w 371"/>
              <a:gd name="T15" fmla="*/ 115 h 370"/>
              <a:gd name="T16" fmla="*/ 169 w 371"/>
              <a:gd name="T17" fmla="*/ 92 h 370"/>
              <a:gd name="T18" fmla="*/ 204 w 371"/>
              <a:gd name="T19" fmla="*/ 62 h 370"/>
              <a:gd name="T20" fmla="*/ 156 w 371"/>
              <a:gd name="T21" fmla="*/ 300 h 370"/>
              <a:gd name="T22" fmla="*/ 143 w 371"/>
              <a:gd name="T23" fmla="*/ 258 h 370"/>
              <a:gd name="T24" fmla="*/ 157 w 371"/>
              <a:gd name="T25" fmla="*/ 198 h 370"/>
              <a:gd name="T26" fmla="*/ 157 w 371"/>
              <a:gd name="T27" fmla="*/ 184 h 370"/>
              <a:gd name="T28" fmla="*/ 127 w 371"/>
              <a:gd name="T29" fmla="*/ 197 h 370"/>
              <a:gd name="T30" fmla="*/ 121 w 371"/>
              <a:gd name="T31" fmla="*/ 187 h 370"/>
              <a:gd name="T32" fmla="*/ 203 w 371"/>
              <a:gd name="T33" fmla="*/ 146 h 370"/>
              <a:gd name="T34" fmla="*/ 211 w 371"/>
              <a:gd name="T35" fmla="*/ 184 h 370"/>
              <a:gd name="T36" fmla="*/ 195 w 371"/>
              <a:gd name="T37" fmla="*/ 248 h 370"/>
              <a:gd name="T38" fmla="*/ 196 w 371"/>
              <a:gd name="T39" fmla="*/ 263 h 370"/>
              <a:gd name="T40" fmla="*/ 225 w 371"/>
              <a:gd name="T41" fmla="*/ 248 h 370"/>
              <a:gd name="T42" fmla="*/ 232 w 371"/>
              <a:gd name="T43" fmla="*/ 258 h 370"/>
              <a:gd name="T44" fmla="*/ 156 w 371"/>
              <a:gd name="T45" fmla="*/ 30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204" y="62"/>
                </a:moveTo>
                <a:cubicBezTo>
                  <a:pt x="222" y="62"/>
                  <a:pt x="228" y="73"/>
                  <a:pt x="228" y="85"/>
                </a:cubicBezTo>
                <a:cubicBezTo>
                  <a:pt x="228" y="101"/>
                  <a:pt x="216" y="115"/>
                  <a:pt x="194" y="115"/>
                </a:cubicBezTo>
                <a:cubicBezTo>
                  <a:pt x="177" y="115"/>
                  <a:pt x="168" y="106"/>
                  <a:pt x="169" y="92"/>
                </a:cubicBezTo>
                <a:cubicBezTo>
                  <a:pt x="169" y="79"/>
                  <a:pt x="179" y="62"/>
                  <a:pt x="204" y="62"/>
                </a:cubicBezTo>
                <a:close/>
                <a:moveTo>
                  <a:pt x="156" y="300"/>
                </a:moveTo>
                <a:cubicBezTo>
                  <a:pt x="143" y="300"/>
                  <a:pt x="134" y="292"/>
                  <a:pt x="143" y="25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0" y="188"/>
                  <a:pt x="160" y="184"/>
                  <a:pt x="157" y="184"/>
                </a:cubicBezTo>
                <a:cubicBezTo>
                  <a:pt x="153" y="184"/>
                  <a:pt x="137" y="191"/>
                  <a:pt x="127" y="197"/>
                </a:cubicBezTo>
                <a:cubicBezTo>
                  <a:pt x="121" y="187"/>
                  <a:pt x="121" y="187"/>
                  <a:pt x="121" y="187"/>
                </a:cubicBezTo>
                <a:cubicBezTo>
                  <a:pt x="152" y="161"/>
                  <a:pt x="187" y="146"/>
                  <a:pt x="203" y="146"/>
                </a:cubicBezTo>
                <a:cubicBezTo>
                  <a:pt x="216" y="146"/>
                  <a:pt x="218" y="161"/>
                  <a:pt x="211" y="184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192" y="259"/>
                  <a:pt x="193" y="263"/>
                  <a:pt x="196" y="263"/>
                </a:cubicBezTo>
                <a:cubicBezTo>
                  <a:pt x="200" y="263"/>
                  <a:pt x="212" y="258"/>
                  <a:pt x="225" y="248"/>
                </a:cubicBezTo>
                <a:cubicBezTo>
                  <a:pt x="232" y="258"/>
                  <a:pt x="232" y="258"/>
                  <a:pt x="232" y="258"/>
                </a:cubicBezTo>
                <a:cubicBezTo>
                  <a:pt x="202" y="288"/>
                  <a:pt x="169" y="300"/>
                  <a:pt x="156" y="3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5" name="Freeform 2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11570" y="5070040"/>
            <a:ext cx="117811" cy="253077"/>
          </a:xfrm>
          <a:custGeom>
            <a:avLst/>
            <a:gdLst>
              <a:gd name="T0" fmla="*/ 140 w 184"/>
              <a:gd name="T1" fmla="*/ 0 h 400"/>
              <a:gd name="T2" fmla="*/ 181 w 184"/>
              <a:gd name="T3" fmla="*/ 39 h 400"/>
              <a:gd name="T4" fmla="*/ 127 w 184"/>
              <a:gd name="T5" fmla="*/ 89 h 400"/>
              <a:gd name="T6" fmla="*/ 88 w 184"/>
              <a:gd name="T7" fmla="*/ 49 h 400"/>
              <a:gd name="T8" fmla="*/ 140 w 184"/>
              <a:gd name="T9" fmla="*/ 0 h 400"/>
              <a:gd name="T10" fmla="*/ 58 w 184"/>
              <a:gd name="T11" fmla="*/ 400 h 400"/>
              <a:gd name="T12" fmla="*/ 36 w 184"/>
              <a:gd name="T13" fmla="*/ 329 h 400"/>
              <a:gd name="T14" fmla="*/ 60 w 184"/>
              <a:gd name="T15" fmla="*/ 228 h 400"/>
              <a:gd name="T16" fmla="*/ 60 w 184"/>
              <a:gd name="T17" fmla="*/ 205 h 400"/>
              <a:gd name="T18" fmla="*/ 10 w 184"/>
              <a:gd name="T19" fmla="*/ 227 h 400"/>
              <a:gd name="T20" fmla="*/ 0 w 184"/>
              <a:gd name="T21" fmla="*/ 210 h 400"/>
              <a:gd name="T22" fmla="*/ 136 w 184"/>
              <a:gd name="T23" fmla="*/ 140 h 400"/>
              <a:gd name="T24" fmla="*/ 150 w 184"/>
              <a:gd name="T25" fmla="*/ 205 h 400"/>
              <a:gd name="T26" fmla="*/ 122 w 184"/>
              <a:gd name="T27" fmla="*/ 312 h 400"/>
              <a:gd name="T28" fmla="*/ 124 w 184"/>
              <a:gd name="T29" fmla="*/ 337 h 400"/>
              <a:gd name="T30" fmla="*/ 172 w 184"/>
              <a:gd name="T31" fmla="*/ 313 h 400"/>
              <a:gd name="T32" fmla="*/ 184 w 184"/>
              <a:gd name="T33" fmla="*/ 329 h 400"/>
              <a:gd name="T34" fmla="*/ 58 w 184"/>
              <a:gd name="T35" fmla="*/ 40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" h="400">
                <a:moveTo>
                  <a:pt x="140" y="0"/>
                </a:moveTo>
                <a:cubicBezTo>
                  <a:pt x="167" y="0"/>
                  <a:pt x="181" y="18"/>
                  <a:pt x="181" y="39"/>
                </a:cubicBezTo>
                <a:cubicBezTo>
                  <a:pt x="181" y="65"/>
                  <a:pt x="157" y="89"/>
                  <a:pt x="127" y="89"/>
                </a:cubicBezTo>
                <a:cubicBezTo>
                  <a:pt x="102" y="89"/>
                  <a:pt x="87" y="74"/>
                  <a:pt x="88" y="49"/>
                </a:cubicBezTo>
                <a:cubicBezTo>
                  <a:pt x="88" y="29"/>
                  <a:pt x="105" y="0"/>
                  <a:pt x="140" y="0"/>
                </a:cubicBezTo>
                <a:close/>
                <a:moveTo>
                  <a:pt x="58" y="400"/>
                </a:moveTo>
                <a:cubicBezTo>
                  <a:pt x="37" y="400"/>
                  <a:pt x="21" y="387"/>
                  <a:pt x="36" y="329"/>
                </a:cubicBezTo>
                <a:cubicBezTo>
                  <a:pt x="60" y="228"/>
                  <a:pt x="60" y="228"/>
                  <a:pt x="60" y="228"/>
                </a:cubicBezTo>
                <a:cubicBezTo>
                  <a:pt x="65" y="211"/>
                  <a:pt x="65" y="205"/>
                  <a:pt x="60" y="205"/>
                </a:cubicBezTo>
                <a:cubicBezTo>
                  <a:pt x="54" y="205"/>
                  <a:pt x="27" y="216"/>
                  <a:pt x="10" y="227"/>
                </a:cubicBezTo>
                <a:cubicBezTo>
                  <a:pt x="0" y="210"/>
                  <a:pt x="0" y="210"/>
                  <a:pt x="0" y="210"/>
                </a:cubicBezTo>
                <a:cubicBezTo>
                  <a:pt x="51" y="166"/>
                  <a:pt x="110" y="140"/>
                  <a:pt x="136" y="140"/>
                </a:cubicBezTo>
                <a:cubicBezTo>
                  <a:pt x="157" y="140"/>
                  <a:pt x="160" y="166"/>
                  <a:pt x="150" y="205"/>
                </a:cubicBezTo>
                <a:cubicBezTo>
                  <a:pt x="122" y="312"/>
                  <a:pt x="122" y="312"/>
                  <a:pt x="122" y="312"/>
                </a:cubicBezTo>
                <a:cubicBezTo>
                  <a:pt x="117" y="331"/>
                  <a:pt x="119" y="337"/>
                  <a:pt x="124" y="337"/>
                </a:cubicBezTo>
                <a:cubicBezTo>
                  <a:pt x="131" y="337"/>
                  <a:pt x="151" y="329"/>
                  <a:pt x="172" y="313"/>
                </a:cubicBezTo>
                <a:cubicBezTo>
                  <a:pt x="184" y="329"/>
                  <a:pt x="184" y="329"/>
                  <a:pt x="184" y="329"/>
                </a:cubicBezTo>
                <a:cubicBezTo>
                  <a:pt x="134" y="380"/>
                  <a:pt x="79" y="400"/>
                  <a:pt x="58" y="4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6" name="Freeform 2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030065" y="5488340"/>
            <a:ext cx="211626" cy="211626"/>
          </a:xfrm>
          <a:custGeom>
            <a:avLst/>
            <a:gdLst>
              <a:gd name="T0" fmla="*/ 168 w 336"/>
              <a:gd name="T1" fmla="*/ 0 h 336"/>
              <a:gd name="T2" fmla="*/ 0 w 336"/>
              <a:gd name="T3" fmla="*/ 168 h 336"/>
              <a:gd name="T4" fmla="*/ 168 w 336"/>
              <a:gd name="T5" fmla="*/ 336 h 336"/>
              <a:gd name="T6" fmla="*/ 336 w 336"/>
              <a:gd name="T7" fmla="*/ 168 h 336"/>
              <a:gd name="T8" fmla="*/ 168 w 336"/>
              <a:gd name="T9" fmla="*/ 0 h 336"/>
              <a:gd name="T10" fmla="*/ 188 w 336"/>
              <a:gd name="T11" fmla="*/ 188 h 336"/>
              <a:gd name="T12" fmla="*/ 188 w 336"/>
              <a:gd name="T13" fmla="*/ 269 h 336"/>
              <a:gd name="T14" fmla="*/ 147 w 336"/>
              <a:gd name="T15" fmla="*/ 269 h 336"/>
              <a:gd name="T16" fmla="*/ 147 w 336"/>
              <a:gd name="T17" fmla="*/ 188 h 336"/>
              <a:gd name="T18" fmla="*/ 67 w 336"/>
              <a:gd name="T19" fmla="*/ 188 h 336"/>
              <a:gd name="T20" fmla="*/ 67 w 336"/>
              <a:gd name="T21" fmla="*/ 147 h 336"/>
              <a:gd name="T22" fmla="*/ 147 w 336"/>
              <a:gd name="T23" fmla="*/ 147 h 336"/>
              <a:gd name="T24" fmla="*/ 147 w 336"/>
              <a:gd name="T25" fmla="*/ 67 h 336"/>
              <a:gd name="T26" fmla="*/ 188 w 336"/>
              <a:gd name="T27" fmla="*/ 67 h 336"/>
              <a:gd name="T28" fmla="*/ 188 w 336"/>
              <a:gd name="T29" fmla="*/ 147 h 336"/>
              <a:gd name="T30" fmla="*/ 269 w 336"/>
              <a:gd name="T31" fmla="*/ 147 h 336"/>
              <a:gd name="T32" fmla="*/ 269 w 336"/>
              <a:gd name="T33" fmla="*/ 188 h 336"/>
              <a:gd name="T34" fmla="*/ 188 w 336"/>
              <a:gd name="T35" fmla="*/ 18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6" h="336">
                <a:moveTo>
                  <a:pt x="168" y="0"/>
                </a:moveTo>
                <a:cubicBezTo>
                  <a:pt x="75" y="0"/>
                  <a:pt x="0" y="75"/>
                  <a:pt x="0" y="168"/>
                </a:cubicBezTo>
                <a:cubicBezTo>
                  <a:pt x="0" y="261"/>
                  <a:pt x="75" y="336"/>
                  <a:pt x="168" y="336"/>
                </a:cubicBezTo>
                <a:cubicBezTo>
                  <a:pt x="261" y="336"/>
                  <a:pt x="336" y="261"/>
                  <a:pt x="336" y="168"/>
                </a:cubicBezTo>
                <a:cubicBezTo>
                  <a:pt x="336" y="75"/>
                  <a:pt x="261" y="0"/>
                  <a:pt x="168" y="0"/>
                </a:cubicBezTo>
                <a:close/>
                <a:moveTo>
                  <a:pt x="188" y="188"/>
                </a:moveTo>
                <a:cubicBezTo>
                  <a:pt x="188" y="269"/>
                  <a:pt x="188" y="269"/>
                  <a:pt x="188" y="269"/>
                </a:cubicBezTo>
                <a:cubicBezTo>
                  <a:pt x="147" y="269"/>
                  <a:pt x="147" y="269"/>
                  <a:pt x="147" y="269"/>
                </a:cubicBezTo>
                <a:cubicBezTo>
                  <a:pt x="147" y="188"/>
                  <a:pt x="147" y="188"/>
                  <a:pt x="147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88" y="67"/>
                  <a:pt x="188" y="67"/>
                  <a:pt x="188" y="6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269" y="147"/>
                  <a:pt x="269" y="147"/>
                  <a:pt x="269" y="147"/>
                </a:cubicBezTo>
                <a:cubicBezTo>
                  <a:pt x="269" y="188"/>
                  <a:pt x="269" y="188"/>
                  <a:pt x="269" y="188"/>
                </a:cubicBezTo>
                <a:lnTo>
                  <a:pt x="188" y="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7" name="Freeform 2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52625" y="1681212"/>
            <a:ext cx="233441" cy="233441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3 w 371"/>
              <a:gd name="T11" fmla="*/ 297 h 370"/>
              <a:gd name="T12" fmla="*/ 182 w 371"/>
              <a:gd name="T13" fmla="*/ 297 h 370"/>
              <a:gd name="T14" fmla="*/ 156 w 371"/>
              <a:gd name="T15" fmla="*/ 269 h 370"/>
              <a:gd name="T16" fmla="*/ 182 w 371"/>
              <a:gd name="T17" fmla="*/ 243 h 370"/>
              <a:gd name="T18" fmla="*/ 183 w 371"/>
              <a:gd name="T19" fmla="*/ 243 h 370"/>
              <a:gd name="T20" fmla="*/ 210 w 371"/>
              <a:gd name="T21" fmla="*/ 271 h 370"/>
              <a:gd name="T22" fmla="*/ 183 w 371"/>
              <a:gd name="T23" fmla="*/ 297 h 370"/>
              <a:gd name="T24" fmla="*/ 249 w 371"/>
              <a:gd name="T25" fmla="*/ 166 h 370"/>
              <a:gd name="T26" fmla="*/ 227 w 371"/>
              <a:gd name="T27" fmla="*/ 186 h 370"/>
              <a:gd name="T28" fmla="*/ 215 w 371"/>
              <a:gd name="T29" fmla="*/ 194 h 370"/>
              <a:gd name="T30" fmla="*/ 204 w 371"/>
              <a:gd name="T31" fmla="*/ 207 h 370"/>
              <a:gd name="T32" fmla="*/ 202 w 371"/>
              <a:gd name="T33" fmla="*/ 219 h 370"/>
              <a:gd name="T34" fmla="*/ 202 w 371"/>
              <a:gd name="T35" fmla="*/ 221 h 370"/>
              <a:gd name="T36" fmla="*/ 159 w 371"/>
              <a:gd name="T37" fmla="*/ 221 h 370"/>
              <a:gd name="T38" fmla="*/ 160 w 371"/>
              <a:gd name="T39" fmla="*/ 217 h 370"/>
              <a:gd name="T40" fmla="*/ 167 w 371"/>
              <a:gd name="T41" fmla="*/ 186 h 370"/>
              <a:gd name="T42" fmla="*/ 199 w 371"/>
              <a:gd name="T43" fmla="*/ 160 h 370"/>
              <a:gd name="T44" fmla="*/ 206 w 371"/>
              <a:gd name="T45" fmla="*/ 153 h 370"/>
              <a:gd name="T46" fmla="*/ 213 w 371"/>
              <a:gd name="T47" fmla="*/ 137 h 370"/>
              <a:gd name="T48" fmla="*/ 207 w 371"/>
              <a:gd name="T49" fmla="*/ 118 h 370"/>
              <a:gd name="T50" fmla="*/ 186 w 371"/>
              <a:gd name="T51" fmla="*/ 111 h 370"/>
              <a:gd name="T52" fmla="*/ 164 w 371"/>
              <a:gd name="T53" fmla="*/ 120 h 370"/>
              <a:gd name="T54" fmla="*/ 158 w 371"/>
              <a:gd name="T55" fmla="*/ 142 h 370"/>
              <a:gd name="T56" fmla="*/ 158 w 371"/>
              <a:gd name="T57" fmla="*/ 144 h 370"/>
              <a:gd name="T58" fmla="*/ 114 w 371"/>
              <a:gd name="T59" fmla="*/ 144 h 370"/>
              <a:gd name="T60" fmla="*/ 114 w 371"/>
              <a:gd name="T61" fmla="*/ 142 h 370"/>
              <a:gd name="T62" fmla="*/ 142 w 371"/>
              <a:gd name="T63" fmla="*/ 84 h 370"/>
              <a:gd name="T64" fmla="*/ 184 w 371"/>
              <a:gd name="T65" fmla="*/ 73 h 370"/>
              <a:gd name="T66" fmla="*/ 238 w 371"/>
              <a:gd name="T67" fmla="*/ 88 h 370"/>
              <a:gd name="T68" fmla="*/ 259 w 371"/>
              <a:gd name="T69" fmla="*/ 135 h 370"/>
              <a:gd name="T70" fmla="*/ 249 w 371"/>
              <a:gd name="T71" fmla="*/ 166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3" y="297"/>
                </a:moveTo>
                <a:cubicBezTo>
                  <a:pt x="182" y="297"/>
                  <a:pt x="182" y="297"/>
                  <a:pt x="182" y="297"/>
                </a:cubicBezTo>
                <a:cubicBezTo>
                  <a:pt x="166" y="296"/>
                  <a:pt x="155" y="285"/>
                  <a:pt x="156" y="269"/>
                </a:cubicBezTo>
                <a:cubicBezTo>
                  <a:pt x="156" y="254"/>
                  <a:pt x="167" y="243"/>
                  <a:pt x="182" y="243"/>
                </a:cubicBezTo>
                <a:cubicBezTo>
                  <a:pt x="183" y="243"/>
                  <a:pt x="183" y="243"/>
                  <a:pt x="183" y="243"/>
                </a:cubicBezTo>
                <a:cubicBezTo>
                  <a:pt x="199" y="244"/>
                  <a:pt x="210" y="255"/>
                  <a:pt x="210" y="271"/>
                </a:cubicBezTo>
                <a:cubicBezTo>
                  <a:pt x="209" y="286"/>
                  <a:pt x="198" y="297"/>
                  <a:pt x="183" y="297"/>
                </a:cubicBezTo>
                <a:close/>
                <a:moveTo>
                  <a:pt x="249" y="166"/>
                </a:moveTo>
                <a:cubicBezTo>
                  <a:pt x="245" y="171"/>
                  <a:pt x="237" y="178"/>
                  <a:pt x="227" y="186"/>
                </a:cubicBezTo>
                <a:cubicBezTo>
                  <a:pt x="215" y="194"/>
                  <a:pt x="215" y="194"/>
                  <a:pt x="215" y="194"/>
                </a:cubicBezTo>
                <a:cubicBezTo>
                  <a:pt x="209" y="198"/>
                  <a:pt x="206" y="203"/>
                  <a:pt x="204" y="207"/>
                </a:cubicBezTo>
                <a:cubicBezTo>
                  <a:pt x="203" y="211"/>
                  <a:pt x="202" y="212"/>
                  <a:pt x="202" y="219"/>
                </a:cubicBezTo>
                <a:cubicBezTo>
                  <a:pt x="202" y="221"/>
                  <a:pt x="202" y="221"/>
                  <a:pt x="202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0" y="217"/>
                  <a:pt x="160" y="217"/>
                  <a:pt x="160" y="217"/>
                </a:cubicBezTo>
                <a:cubicBezTo>
                  <a:pt x="160" y="202"/>
                  <a:pt x="161" y="193"/>
                  <a:pt x="167" y="186"/>
                </a:cubicBezTo>
                <a:cubicBezTo>
                  <a:pt x="176" y="175"/>
                  <a:pt x="198" y="161"/>
                  <a:pt x="199" y="160"/>
                </a:cubicBezTo>
                <a:cubicBezTo>
                  <a:pt x="202" y="158"/>
                  <a:pt x="204" y="155"/>
                  <a:pt x="206" y="153"/>
                </a:cubicBezTo>
                <a:cubicBezTo>
                  <a:pt x="211" y="146"/>
                  <a:pt x="213" y="142"/>
                  <a:pt x="213" y="137"/>
                </a:cubicBezTo>
                <a:cubicBezTo>
                  <a:pt x="213" y="130"/>
                  <a:pt x="211" y="124"/>
                  <a:pt x="207" y="118"/>
                </a:cubicBezTo>
                <a:cubicBezTo>
                  <a:pt x="203" y="113"/>
                  <a:pt x="196" y="111"/>
                  <a:pt x="186" y="111"/>
                </a:cubicBezTo>
                <a:cubicBezTo>
                  <a:pt x="175" y="111"/>
                  <a:pt x="168" y="114"/>
                  <a:pt x="164" y="120"/>
                </a:cubicBezTo>
                <a:cubicBezTo>
                  <a:pt x="160" y="127"/>
                  <a:pt x="158" y="134"/>
                  <a:pt x="158" y="142"/>
                </a:cubicBezTo>
                <a:cubicBezTo>
                  <a:pt x="158" y="144"/>
                  <a:pt x="158" y="144"/>
                  <a:pt x="158" y="144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5" y="115"/>
                  <a:pt x="124" y="95"/>
                  <a:pt x="142" y="84"/>
                </a:cubicBezTo>
                <a:cubicBezTo>
                  <a:pt x="154" y="77"/>
                  <a:pt x="168" y="73"/>
                  <a:pt x="184" y="73"/>
                </a:cubicBezTo>
                <a:cubicBezTo>
                  <a:pt x="205" y="73"/>
                  <a:pt x="223" y="78"/>
                  <a:pt x="238" y="88"/>
                </a:cubicBezTo>
                <a:cubicBezTo>
                  <a:pt x="252" y="99"/>
                  <a:pt x="259" y="114"/>
                  <a:pt x="259" y="135"/>
                </a:cubicBezTo>
                <a:cubicBezTo>
                  <a:pt x="259" y="146"/>
                  <a:pt x="256" y="157"/>
                  <a:pt x="249" y="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8" name="Freeform 3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2363279" y="3803442"/>
            <a:ext cx="178898" cy="242168"/>
          </a:xfrm>
          <a:custGeom>
            <a:avLst/>
            <a:gdLst>
              <a:gd name="T0" fmla="*/ 160 w 284"/>
              <a:gd name="T1" fmla="*/ 0 h 384"/>
              <a:gd name="T2" fmla="*/ 128 w 284"/>
              <a:gd name="T3" fmla="*/ 0 h 384"/>
              <a:gd name="T4" fmla="*/ 128 w 284"/>
              <a:gd name="T5" fmla="*/ 261 h 384"/>
              <a:gd name="T6" fmla="*/ 64 w 284"/>
              <a:gd name="T7" fmla="*/ 263 h 384"/>
              <a:gd name="T8" fmla="*/ 10 w 284"/>
              <a:gd name="T9" fmla="*/ 343 h 384"/>
              <a:gd name="T10" fmla="*/ 103 w 284"/>
              <a:gd name="T11" fmla="*/ 370 h 384"/>
              <a:gd name="T12" fmla="*/ 160 w 284"/>
              <a:gd name="T13" fmla="*/ 303 h 384"/>
              <a:gd name="T14" fmla="*/ 160 w 284"/>
              <a:gd name="T15" fmla="*/ 89 h 384"/>
              <a:gd name="T16" fmla="*/ 213 w 284"/>
              <a:gd name="T17" fmla="*/ 189 h 384"/>
              <a:gd name="T18" fmla="*/ 223 w 284"/>
              <a:gd name="T19" fmla="*/ 189 h 384"/>
              <a:gd name="T20" fmla="*/ 160 w 284"/>
              <a:gd name="T21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4" h="384">
                <a:moveTo>
                  <a:pt x="16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128" y="261"/>
                  <a:pt x="128" y="261"/>
                  <a:pt x="128" y="261"/>
                </a:cubicBezTo>
                <a:cubicBezTo>
                  <a:pt x="110" y="255"/>
                  <a:pt x="87" y="254"/>
                  <a:pt x="64" y="263"/>
                </a:cubicBezTo>
                <a:cubicBezTo>
                  <a:pt x="24" y="277"/>
                  <a:pt x="0" y="313"/>
                  <a:pt x="10" y="343"/>
                </a:cubicBezTo>
                <a:cubicBezTo>
                  <a:pt x="21" y="372"/>
                  <a:pt x="63" y="384"/>
                  <a:pt x="103" y="370"/>
                </a:cubicBezTo>
                <a:cubicBezTo>
                  <a:pt x="138" y="357"/>
                  <a:pt x="160" y="329"/>
                  <a:pt x="160" y="303"/>
                </a:cubicBezTo>
                <a:cubicBezTo>
                  <a:pt x="160" y="89"/>
                  <a:pt x="160" y="89"/>
                  <a:pt x="160" y="89"/>
                </a:cubicBezTo>
                <a:cubicBezTo>
                  <a:pt x="216" y="98"/>
                  <a:pt x="220" y="169"/>
                  <a:pt x="213" y="189"/>
                </a:cubicBezTo>
                <a:cubicBezTo>
                  <a:pt x="210" y="196"/>
                  <a:pt x="215" y="202"/>
                  <a:pt x="223" y="189"/>
                </a:cubicBezTo>
                <a:cubicBezTo>
                  <a:pt x="284" y="95"/>
                  <a:pt x="160" y="53"/>
                  <a:pt x="1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9" name="Freeform 3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83306" y="2981527"/>
            <a:ext cx="218170" cy="218170"/>
          </a:xfrm>
          <a:custGeom>
            <a:avLst/>
            <a:gdLst>
              <a:gd name="T0" fmla="*/ 209 w 345"/>
              <a:gd name="T1" fmla="*/ 209 h 345"/>
              <a:gd name="T2" fmla="*/ 0 w 345"/>
              <a:gd name="T3" fmla="*/ 238 h 345"/>
              <a:gd name="T4" fmla="*/ 29 w 345"/>
              <a:gd name="T5" fmla="*/ 277 h 345"/>
              <a:gd name="T6" fmla="*/ 276 w 345"/>
              <a:gd name="T7" fmla="*/ 277 h 345"/>
              <a:gd name="T8" fmla="*/ 276 w 345"/>
              <a:gd name="T9" fmla="*/ 29 h 345"/>
              <a:gd name="T10" fmla="*/ 238 w 345"/>
              <a:gd name="T11" fmla="*/ 0 h 345"/>
              <a:gd name="T12" fmla="*/ 209 w 345"/>
              <a:gd name="T13" fmla="*/ 209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5" h="345">
                <a:moveTo>
                  <a:pt x="209" y="209"/>
                </a:moveTo>
                <a:cubicBezTo>
                  <a:pt x="152" y="266"/>
                  <a:pt x="66" y="276"/>
                  <a:pt x="0" y="238"/>
                </a:cubicBezTo>
                <a:cubicBezTo>
                  <a:pt x="7" y="252"/>
                  <a:pt x="17" y="265"/>
                  <a:pt x="29" y="277"/>
                </a:cubicBezTo>
                <a:cubicBezTo>
                  <a:pt x="97" y="345"/>
                  <a:pt x="208" y="345"/>
                  <a:pt x="276" y="277"/>
                </a:cubicBezTo>
                <a:cubicBezTo>
                  <a:pt x="345" y="208"/>
                  <a:pt x="345" y="97"/>
                  <a:pt x="276" y="29"/>
                </a:cubicBezTo>
                <a:cubicBezTo>
                  <a:pt x="265" y="17"/>
                  <a:pt x="252" y="8"/>
                  <a:pt x="238" y="0"/>
                </a:cubicBezTo>
                <a:cubicBezTo>
                  <a:pt x="276" y="67"/>
                  <a:pt x="266" y="153"/>
                  <a:pt x="209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0" name="Freeform 3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479990" y="3819849"/>
            <a:ext cx="259621" cy="198534"/>
          </a:xfrm>
          <a:custGeom>
            <a:avLst/>
            <a:gdLst>
              <a:gd name="T0" fmla="*/ 348 w 411"/>
              <a:gd name="T1" fmla="*/ 55 h 316"/>
              <a:gd name="T2" fmla="*/ 133 w 411"/>
              <a:gd name="T3" fmla="*/ 23 h 316"/>
              <a:gd name="T4" fmla="*/ 5 w 411"/>
              <a:gd name="T5" fmla="*/ 178 h 316"/>
              <a:gd name="T6" fmla="*/ 159 w 411"/>
              <a:gd name="T7" fmla="*/ 316 h 316"/>
              <a:gd name="T8" fmla="*/ 311 w 411"/>
              <a:gd name="T9" fmla="*/ 247 h 316"/>
              <a:gd name="T10" fmla="*/ 297 w 411"/>
              <a:gd name="T11" fmla="*/ 171 h 316"/>
              <a:gd name="T12" fmla="*/ 382 w 411"/>
              <a:gd name="T13" fmla="*/ 161 h 316"/>
              <a:gd name="T14" fmla="*/ 348 w 411"/>
              <a:gd name="T15" fmla="*/ 55 h 316"/>
              <a:gd name="T16" fmla="*/ 220 w 411"/>
              <a:gd name="T17" fmla="*/ 242 h 316"/>
              <a:gd name="T18" fmla="*/ 190 w 411"/>
              <a:gd name="T19" fmla="*/ 212 h 316"/>
              <a:gd name="T20" fmla="*/ 220 w 411"/>
              <a:gd name="T21" fmla="*/ 182 h 316"/>
              <a:gd name="T22" fmla="*/ 250 w 411"/>
              <a:gd name="T23" fmla="*/ 212 h 316"/>
              <a:gd name="T24" fmla="*/ 220 w 411"/>
              <a:gd name="T25" fmla="*/ 242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1" h="316">
                <a:moveTo>
                  <a:pt x="348" y="55"/>
                </a:moveTo>
                <a:cubicBezTo>
                  <a:pt x="286" y="14"/>
                  <a:pt x="216" y="0"/>
                  <a:pt x="133" y="23"/>
                </a:cubicBezTo>
                <a:cubicBezTo>
                  <a:pt x="69" y="42"/>
                  <a:pt x="10" y="115"/>
                  <a:pt x="5" y="178"/>
                </a:cubicBezTo>
                <a:cubicBezTo>
                  <a:pt x="0" y="252"/>
                  <a:pt x="58" y="316"/>
                  <a:pt x="159" y="316"/>
                </a:cubicBezTo>
                <a:cubicBezTo>
                  <a:pt x="269" y="316"/>
                  <a:pt x="310" y="263"/>
                  <a:pt x="311" y="247"/>
                </a:cubicBezTo>
                <a:cubicBezTo>
                  <a:pt x="312" y="231"/>
                  <a:pt x="269" y="201"/>
                  <a:pt x="297" y="171"/>
                </a:cubicBezTo>
                <a:cubicBezTo>
                  <a:pt x="332" y="133"/>
                  <a:pt x="363" y="165"/>
                  <a:pt x="382" y="161"/>
                </a:cubicBezTo>
                <a:cubicBezTo>
                  <a:pt x="402" y="156"/>
                  <a:pt x="411" y="97"/>
                  <a:pt x="348" y="55"/>
                </a:cubicBezTo>
                <a:close/>
                <a:moveTo>
                  <a:pt x="220" y="242"/>
                </a:moveTo>
                <a:cubicBezTo>
                  <a:pt x="204" y="242"/>
                  <a:pt x="190" y="228"/>
                  <a:pt x="190" y="212"/>
                </a:cubicBezTo>
                <a:cubicBezTo>
                  <a:pt x="190" y="195"/>
                  <a:pt x="204" y="182"/>
                  <a:pt x="220" y="182"/>
                </a:cubicBezTo>
                <a:cubicBezTo>
                  <a:pt x="237" y="182"/>
                  <a:pt x="250" y="195"/>
                  <a:pt x="250" y="212"/>
                </a:cubicBezTo>
                <a:cubicBezTo>
                  <a:pt x="250" y="228"/>
                  <a:pt x="237" y="242"/>
                  <a:pt x="220" y="2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1" name="Freeform 3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902472" y="3809696"/>
            <a:ext cx="253077" cy="211626"/>
          </a:xfrm>
          <a:custGeom>
            <a:avLst/>
            <a:gdLst>
              <a:gd name="T0" fmla="*/ 99 w 400"/>
              <a:gd name="T1" fmla="*/ 60 h 334"/>
              <a:gd name="T2" fmla="*/ 30 w 400"/>
              <a:gd name="T3" fmla="*/ 203 h 334"/>
              <a:gd name="T4" fmla="*/ 276 w 400"/>
              <a:gd name="T5" fmla="*/ 92 h 334"/>
              <a:gd name="T6" fmla="*/ 5 w 400"/>
              <a:gd name="T7" fmla="*/ 308 h 334"/>
              <a:gd name="T8" fmla="*/ 34 w 400"/>
              <a:gd name="T9" fmla="*/ 321 h 334"/>
              <a:gd name="T10" fmla="*/ 79 w 400"/>
              <a:gd name="T11" fmla="*/ 250 h 334"/>
              <a:gd name="T12" fmla="*/ 233 w 400"/>
              <a:gd name="T13" fmla="*/ 248 h 334"/>
              <a:gd name="T14" fmla="*/ 379 w 400"/>
              <a:gd name="T15" fmla="*/ 58 h 334"/>
              <a:gd name="T16" fmla="*/ 99 w 400"/>
              <a:gd name="T17" fmla="*/ 6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334">
                <a:moveTo>
                  <a:pt x="99" y="60"/>
                </a:moveTo>
                <a:cubicBezTo>
                  <a:pt x="23" y="104"/>
                  <a:pt x="27" y="177"/>
                  <a:pt x="30" y="203"/>
                </a:cubicBezTo>
                <a:cubicBezTo>
                  <a:pt x="128" y="86"/>
                  <a:pt x="276" y="92"/>
                  <a:pt x="276" y="92"/>
                </a:cubicBezTo>
                <a:cubicBezTo>
                  <a:pt x="276" y="92"/>
                  <a:pt x="67" y="164"/>
                  <a:pt x="5" y="308"/>
                </a:cubicBezTo>
                <a:cubicBezTo>
                  <a:pt x="0" y="319"/>
                  <a:pt x="28" y="334"/>
                  <a:pt x="34" y="321"/>
                </a:cubicBezTo>
                <a:cubicBezTo>
                  <a:pt x="53" y="281"/>
                  <a:pt x="79" y="250"/>
                  <a:pt x="79" y="250"/>
                </a:cubicBezTo>
                <a:cubicBezTo>
                  <a:pt x="118" y="265"/>
                  <a:pt x="185" y="282"/>
                  <a:pt x="233" y="248"/>
                </a:cubicBezTo>
                <a:cubicBezTo>
                  <a:pt x="296" y="204"/>
                  <a:pt x="289" y="106"/>
                  <a:pt x="379" y="58"/>
                </a:cubicBezTo>
                <a:cubicBezTo>
                  <a:pt x="400" y="47"/>
                  <a:pt x="203" y="0"/>
                  <a:pt x="99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2" name="Freeform 4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045137" y="4213590"/>
            <a:ext cx="141812" cy="253077"/>
          </a:xfrm>
          <a:custGeom>
            <a:avLst/>
            <a:gdLst>
              <a:gd name="T0" fmla="*/ 224 w 224"/>
              <a:gd name="T1" fmla="*/ 91 h 400"/>
              <a:gd name="T2" fmla="*/ 224 w 224"/>
              <a:gd name="T3" fmla="*/ 44 h 400"/>
              <a:gd name="T4" fmla="*/ 112 w 224"/>
              <a:gd name="T5" fmla="*/ 0 h 400"/>
              <a:gd name="T6" fmla="*/ 0 w 224"/>
              <a:gd name="T7" fmla="*/ 44 h 400"/>
              <a:gd name="T8" fmla="*/ 0 w 224"/>
              <a:gd name="T9" fmla="*/ 91 h 400"/>
              <a:gd name="T10" fmla="*/ 77 w 224"/>
              <a:gd name="T11" fmla="*/ 200 h 400"/>
              <a:gd name="T12" fmla="*/ 0 w 224"/>
              <a:gd name="T13" fmla="*/ 308 h 400"/>
              <a:gd name="T14" fmla="*/ 0 w 224"/>
              <a:gd name="T15" fmla="*/ 355 h 400"/>
              <a:gd name="T16" fmla="*/ 112 w 224"/>
              <a:gd name="T17" fmla="*/ 400 h 400"/>
              <a:gd name="T18" fmla="*/ 224 w 224"/>
              <a:gd name="T19" fmla="*/ 355 h 400"/>
              <a:gd name="T20" fmla="*/ 224 w 224"/>
              <a:gd name="T21" fmla="*/ 308 h 400"/>
              <a:gd name="T22" fmla="*/ 146 w 224"/>
              <a:gd name="T23" fmla="*/ 200 h 400"/>
              <a:gd name="T24" fmla="*/ 224 w 224"/>
              <a:gd name="T25" fmla="*/ 91 h 400"/>
              <a:gd name="T26" fmla="*/ 31 w 224"/>
              <a:gd name="T27" fmla="*/ 46 h 400"/>
              <a:gd name="T28" fmla="*/ 113 w 224"/>
              <a:gd name="T29" fmla="*/ 25 h 400"/>
              <a:gd name="T30" fmla="*/ 193 w 224"/>
              <a:gd name="T31" fmla="*/ 46 h 400"/>
              <a:gd name="T32" fmla="*/ 199 w 224"/>
              <a:gd name="T33" fmla="*/ 59 h 400"/>
              <a:gd name="T34" fmla="*/ 112 w 224"/>
              <a:gd name="T35" fmla="*/ 79 h 400"/>
              <a:gd name="T36" fmla="*/ 25 w 224"/>
              <a:gd name="T37" fmla="*/ 58 h 400"/>
              <a:gd name="T38" fmla="*/ 31 w 224"/>
              <a:gd name="T39" fmla="*/ 46 h 400"/>
              <a:gd name="T40" fmla="*/ 122 w 224"/>
              <a:gd name="T41" fmla="*/ 200 h 400"/>
              <a:gd name="T42" fmla="*/ 163 w 224"/>
              <a:gd name="T43" fmla="*/ 260 h 400"/>
              <a:gd name="T44" fmla="*/ 199 w 224"/>
              <a:gd name="T45" fmla="*/ 308 h 400"/>
              <a:gd name="T46" fmla="*/ 199 w 224"/>
              <a:gd name="T47" fmla="*/ 335 h 400"/>
              <a:gd name="T48" fmla="*/ 122 w 224"/>
              <a:gd name="T49" fmla="*/ 285 h 400"/>
              <a:gd name="T50" fmla="*/ 102 w 224"/>
              <a:gd name="T51" fmla="*/ 285 h 400"/>
              <a:gd name="T52" fmla="*/ 24 w 224"/>
              <a:gd name="T53" fmla="*/ 335 h 400"/>
              <a:gd name="T54" fmla="*/ 24 w 224"/>
              <a:gd name="T55" fmla="*/ 308 h 400"/>
              <a:gd name="T56" fmla="*/ 61 w 224"/>
              <a:gd name="T57" fmla="*/ 260 h 400"/>
              <a:gd name="T58" fmla="*/ 102 w 224"/>
              <a:gd name="T59" fmla="*/ 200 h 400"/>
              <a:gd name="T60" fmla="*/ 61 w 224"/>
              <a:gd name="T61" fmla="*/ 140 h 400"/>
              <a:gd name="T62" fmla="*/ 24 w 224"/>
              <a:gd name="T63" fmla="*/ 91 h 400"/>
              <a:gd name="T64" fmla="*/ 23 w 224"/>
              <a:gd name="T65" fmla="*/ 71 h 400"/>
              <a:gd name="T66" fmla="*/ 112 w 224"/>
              <a:gd name="T67" fmla="*/ 93 h 400"/>
              <a:gd name="T68" fmla="*/ 200 w 224"/>
              <a:gd name="T69" fmla="*/ 71 h 400"/>
              <a:gd name="T70" fmla="*/ 199 w 224"/>
              <a:gd name="T71" fmla="*/ 91 h 400"/>
              <a:gd name="T72" fmla="*/ 163 w 224"/>
              <a:gd name="T73" fmla="*/ 140 h 400"/>
              <a:gd name="T74" fmla="*/ 122 w 224"/>
              <a:gd name="T75" fmla="*/ 20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4" h="400">
                <a:moveTo>
                  <a:pt x="224" y="91"/>
                </a:moveTo>
                <a:cubicBezTo>
                  <a:pt x="224" y="49"/>
                  <a:pt x="224" y="44"/>
                  <a:pt x="224" y="44"/>
                </a:cubicBezTo>
                <a:cubicBezTo>
                  <a:pt x="224" y="29"/>
                  <a:pt x="174" y="0"/>
                  <a:pt x="112" y="0"/>
                </a:cubicBezTo>
                <a:cubicBezTo>
                  <a:pt x="50" y="0"/>
                  <a:pt x="0" y="29"/>
                  <a:pt x="0" y="44"/>
                </a:cubicBezTo>
                <a:cubicBezTo>
                  <a:pt x="0" y="44"/>
                  <a:pt x="0" y="49"/>
                  <a:pt x="0" y="91"/>
                </a:cubicBezTo>
                <a:cubicBezTo>
                  <a:pt x="0" y="134"/>
                  <a:pt x="77" y="170"/>
                  <a:pt x="77" y="200"/>
                </a:cubicBezTo>
                <a:cubicBezTo>
                  <a:pt x="77" y="230"/>
                  <a:pt x="0" y="266"/>
                  <a:pt x="0" y="308"/>
                </a:cubicBezTo>
                <a:cubicBezTo>
                  <a:pt x="0" y="351"/>
                  <a:pt x="0" y="355"/>
                  <a:pt x="0" y="355"/>
                </a:cubicBezTo>
                <a:cubicBezTo>
                  <a:pt x="0" y="371"/>
                  <a:pt x="50" y="400"/>
                  <a:pt x="112" y="400"/>
                </a:cubicBezTo>
                <a:cubicBezTo>
                  <a:pt x="174" y="400"/>
                  <a:pt x="224" y="371"/>
                  <a:pt x="224" y="355"/>
                </a:cubicBezTo>
                <a:cubicBezTo>
                  <a:pt x="224" y="355"/>
                  <a:pt x="224" y="351"/>
                  <a:pt x="224" y="308"/>
                </a:cubicBezTo>
                <a:cubicBezTo>
                  <a:pt x="224" y="266"/>
                  <a:pt x="146" y="230"/>
                  <a:pt x="146" y="200"/>
                </a:cubicBezTo>
                <a:cubicBezTo>
                  <a:pt x="146" y="170"/>
                  <a:pt x="224" y="134"/>
                  <a:pt x="224" y="91"/>
                </a:cubicBezTo>
                <a:close/>
                <a:moveTo>
                  <a:pt x="31" y="46"/>
                </a:moveTo>
                <a:cubicBezTo>
                  <a:pt x="44" y="38"/>
                  <a:pt x="71" y="25"/>
                  <a:pt x="113" y="25"/>
                </a:cubicBezTo>
                <a:cubicBezTo>
                  <a:pt x="155" y="25"/>
                  <a:pt x="193" y="46"/>
                  <a:pt x="193" y="46"/>
                </a:cubicBezTo>
                <a:cubicBezTo>
                  <a:pt x="196" y="48"/>
                  <a:pt x="207" y="54"/>
                  <a:pt x="199" y="59"/>
                </a:cubicBezTo>
                <a:cubicBezTo>
                  <a:pt x="183" y="69"/>
                  <a:pt x="150" y="79"/>
                  <a:pt x="112" y="79"/>
                </a:cubicBezTo>
                <a:cubicBezTo>
                  <a:pt x="74" y="79"/>
                  <a:pt x="42" y="68"/>
                  <a:pt x="25" y="58"/>
                </a:cubicBezTo>
                <a:cubicBezTo>
                  <a:pt x="18" y="53"/>
                  <a:pt x="31" y="46"/>
                  <a:pt x="31" y="46"/>
                </a:cubicBezTo>
                <a:close/>
                <a:moveTo>
                  <a:pt x="122" y="200"/>
                </a:moveTo>
                <a:cubicBezTo>
                  <a:pt x="122" y="224"/>
                  <a:pt x="142" y="239"/>
                  <a:pt x="163" y="260"/>
                </a:cubicBezTo>
                <a:cubicBezTo>
                  <a:pt x="178" y="275"/>
                  <a:pt x="199" y="295"/>
                  <a:pt x="199" y="308"/>
                </a:cubicBezTo>
                <a:cubicBezTo>
                  <a:pt x="199" y="335"/>
                  <a:pt x="199" y="335"/>
                  <a:pt x="199" y="335"/>
                </a:cubicBezTo>
                <a:cubicBezTo>
                  <a:pt x="180" y="325"/>
                  <a:pt x="122" y="316"/>
                  <a:pt x="122" y="285"/>
                </a:cubicBezTo>
                <a:cubicBezTo>
                  <a:pt x="122" y="269"/>
                  <a:pt x="102" y="269"/>
                  <a:pt x="102" y="285"/>
                </a:cubicBezTo>
                <a:cubicBezTo>
                  <a:pt x="102" y="316"/>
                  <a:pt x="44" y="325"/>
                  <a:pt x="24" y="335"/>
                </a:cubicBezTo>
                <a:cubicBezTo>
                  <a:pt x="24" y="308"/>
                  <a:pt x="24" y="308"/>
                  <a:pt x="24" y="308"/>
                </a:cubicBezTo>
                <a:cubicBezTo>
                  <a:pt x="24" y="295"/>
                  <a:pt x="45" y="275"/>
                  <a:pt x="61" y="260"/>
                </a:cubicBezTo>
                <a:cubicBezTo>
                  <a:pt x="82" y="239"/>
                  <a:pt x="102" y="224"/>
                  <a:pt x="102" y="200"/>
                </a:cubicBezTo>
                <a:cubicBezTo>
                  <a:pt x="102" y="176"/>
                  <a:pt x="82" y="161"/>
                  <a:pt x="61" y="140"/>
                </a:cubicBezTo>
                <a:cubicBezTo>
                  <a:pt x="45" y="125"/>
                  <a:pt x="24" y="105"/>
                  <a:pt x="24" y="91"/>
                </a:cubicBezTo>
                <a:cubicBezTo>
                  <a:pt x="23" y="71"/>
                  <a:pt x="23" y="71"/>
                  <a:pt x="23" y="71"/>
                </a:cubicBezTo>
                <a:cubicBezTo>
                  <a:pt x="44" y="83"/>
                  <a:pt x="76" y="93"/>
                  <a:pt x="112" y="93"/>
                </a:cubicBezTo>
                <a:cubicBezTo>
                  <a:pt x="147" y="93"/>
                  <a:pt x="180" y="83"/>
                  <a:pt x="200" y="71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199" y="105"/>
                  <a:pt x="178" y="125"/>
                  <a:pt x="163" y="140"/>
                </a:cubicBezTo>
                <a:cubicBezTo>
                  <a:pt x="142" y="161"/>
                  <a:pt x="122" y="176"/>
                  <a:pt x="122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3" name="Freeform 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46121" y="4640148"/>
            <a:ext cx="248713" cy="220352"/>
          </a:xfrm>
          <a:custGeom>
            <a:avLst/>
            <a:gdLst>
              <a:gd name="T0" fmla="*/ 196 w 392"/>
              <a:gd name="T1" fmla="*/ 267 h 347"/>
              <a:gd name="T2" fmla="*/ 156 w 392"/>
              <a:gd name="T3" fmla="*/ 307 h 347"/>
              <a:gd name="T4" fmla="*/ 196 w 392"/>
              <a:gd name="T5" fmla="*/ 347 h 347"/>
              <a:gd name="T6" fmla="*/ 235 w 392"/>
              <a:gd name="T7" fmla="*/ 307 h 347"/>
              <a:gd name="T8" fmla="*/ 196 w 392"/>
              <a:gd name="T9" fmla="*/ 267 h 347"/>
              <a:gd name="T10" fmla="*/ 112 w 392"/>
              <a:gd name="T11" fmla="*/ 222 h 347"/>
              <a:gd name="T12" fmla="*/ 140 w 392"/>
              <a:gd name="T13" fmla="*/ 250 h 347"/>
              <a:gd name="T14" fmla="*/ 252 w 392"/>
              <a:gd name="T15" fmla="*/ 250 h 347"/>
              <a:gd name="T16" fmla="*/ 280 w 392"/>
              <a:gd name="T17" fmla="*/ 222 h 347"/>
              <a:gd name="T18" fmla="*/ 112 w 392"/>
              <a:gd name="T19" fmla="*/ 222 h 347"/>
              <a:gd name="T20" fmla="*/ 56 w 392"/>
              <a:gd name="T21" fmla="*/ 165 h 347"/>
              <a:gd name="T22" fmla="*/ 84 w 392"/>
              <a:gd name="T23" fmla="*/ 194 h 347"/>
              <a:gd name="T24" fmla="*/ 308 w 392"/>
              <a:gd name="T25" fmla="*/ 194 h 347"/>
              <a:gd name="T26" fmla="*/ 336 w 392"/>
              <a:gd name="T27" fmla="*/ 165 h 347"/>
              <a:gd name="T28" fmla="*/ 56 w 392"/>
              <a:gd name="T29" fmla="*/ 165 h 347"/>
              <a:gd name="T30" fmla="*/ 0 w 392"/>
              <a:gd name="T31" fmla="*/ 109 h 347"/>
              <a:gd name="T32" fmla="*/ 28 w 392"/>
              <a:gd name="T33" fmla="*/ 137 h 347"/>
              <a:gd name="T34" fmla="*/ 364 w 392"/>
              <a:gd name="T35" fmla="*/ 137 h 347"/>
              <a:gd name="T36" fmla="*/ 392 w 392"/>
              <a:gd name="T37" fmla="*/ 109 h 347"/>
              <a:gd name="T38" fmla="*/ 0 w 392"/>
              <a:gd name="T39" fmla="*/ 10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2" h="347">
                <a:moveTo>
                  <a:pt x="196" y="267"/>
                </a:moveTo>
                <a:cubicBezTo>
                  <a:pt x="174" y="267"/>
                  <a:pt x="156" y="285"/>
                  <a:pt x="156" y="307"/>
                </a:cubicBezTo>
                <a:cubicBezTo>
                  <a:pt x="156" y="329"/>
                  <a:pt x="174" y="347"/>
                  <a:pt x="196" y="347"/>
                </a:cubicBezTo>
                <a:cubicBezTo>
                  <a:pt x="218" y="347"/>
                  <a:pt x="235" y="329"/>
                  <a:pt x="235" y="307"/>
                </a:cubicBezTo>
                <a:cubicBezTo>
                  <a:pt x="235" y="285"/>
                  <a:pt x="218" y="267"/>
                  <a:pt x="196" y="267"/>
                </a:cubicBezTo>
                <a:close/>
                <a:moveTo>
                  <a:pt x="112" y="222"/>
                </a:moveTo>
                <a:cubicBezTo>
                  <a:pt x="140" y="250"/>
                  <a:pt x="140" y="250"/>
                  <a:pt x="140" y="250"/>
                </a:cubicBezTo>
                <a:cubicBezTo>
                  <a:pt x="171" y="219"/>
                  <a:pt x="221" y="219"/>
                  <a:pt x="252" y="250"/>
                </a:cubicBezTo>
                <a:cubicBezTo>
                  <a:pt x="280" y="222"/>
                  <a:pt x="280" y="222"/>
                  <a:pt x="280" y="222"/>
                </a:cubicBezTo>
                <a:cubicBezTo>
                  <a:pt x="233" y="175"/>
                  <a:pt x="158" y="175"/>
                  <a:pt x="112" y="222"/>
                </a:cubicBezTo>
                <a:close/>
                <a:moveTo>
                  <a:pt x="56" y="165"/>
                </a:moveTo>
                <a:cubicBezTo>
                  <a:pt x="84" y="194"/>
                  <a:pt x="84" y="194"/>
                  <a:pt x="84" y="194"/>
                </a:cubicBezTo>
                <a:cubicBezTo>
                  <a:pt x="146" y="131"/>
                  <a:pt x="246" y="131"/>
                  <a:pt x="308" y="194"/>
                </a:cubicBezTo>
                <a:cubicBezTo>
                  <a:pt x="336" y="165"/>
                  <a:pt x="336" y="165"/>
                  <a:pt x="336" y="165"/>
                </a:cubicBezTo>
                <a:cubicBezTo>
                  <a:pt x="258" y="87"/>
                  <a:pt x="133" y="87"/>
                  <a:pt x="56" y="165"/>
                </a:cubicBezTo>
                <a:close/>
                <a:moveTo>
                  <a:pt x="0" y="109"/>
                </a:moveTo>
                <a:cubicBezTo>
                  <a:pt x="28" y="137"/>
                  <a:pt x="28" y="137"/>
                  <a:pt x="28" y="137"/>
                </a:cubicBezTo>
                <a:cubicBezTo>
                  <a:pt x="121" y="43"/>
                  <a:pt x="271" y="43"/>
                  <a:pt x="364" y="137"/>
                </a:cubicBezTo>
                <a:cubicBezTo>
                  <a:pt x="392" y="109"/>
                  <a:pt x="392" y="109"/>
                  <a:pt x="392" y="109"/>
                </a:cubicBezTo>
                <a:cubicBezTo>
                  <a:pt x="284" y="0"/>
                  <a:pt x="108" y="0"/>
                  <a:pt x="0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4" name="Freeform 4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554735" y="4224500"/>
            <a:ext cx="104721" cy="231259"/>
          </a:xfrm>
          <a:custGeom>
            <a:avLst/>
            <a:gdLst>
              <a:gd name="T0" fmla="*/ 20 w 166"/>
              <a:gd name="T1" fmla="*/ 363 h 365"/>
              <a:gd name="T2" fmla="*/ 81 w 166"/>
              <a:gd name="T3" fmla="*/ 213 h 365"/>
              <a:gd name="T4" fmla="*/ 4 w 166"/>
              <a:gd name="T5" fmla="*/ 174 h 365"/>
              <a:gd name="T6" fmla="*/ 148 w 166"/>
              <a:gd name="T7" fmla="*/ 3 h 365"/>
              <a:gd name="T8" fmla="*/ 87 w 166"/>
              <a:gd name="T9" fmla="*/ 152 h 365"/>
              <a:gd name="T10" fmla="*/ 164 w 166"/>
              <a:gd name="T11" fmla="*/ 192 h 365"/>
              <a:gd name="T12" fmla="*/ 20 w 166"/>
              <a:gd name="T13" fmla="*/ 363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365">
                <a:moveTo>
                  <a:pt x="20" y="363"/>
                </a:moveTo>
                <a:cubicBezTo>
                  <a:pt x="16" y="360"/>
                  <a:pt x="83" y="220"/>
                  <a:pt x="81" y="213"/>
                </a:cubicBezTo>
                <a:cubicBezTo>
                  <a:pt x="78" y="207"/>
                  <a:pt x="7" y="185"/>
                  <a:pt x="4" y="174"/>
                </a:cubicBezTo>
                <a:cubicBezTo>
                  <a:pt x="0" y="163"/>
                  <a:pt x="144" y="0"/>
                  <a:pt x="148" y="3"/>
                </a:cubicBezTo>
                <a:cubicBezTo>
                  <a:pt x="152" y="6"/>
                  <a:pt x="85" y="148"/>
                  <a:pt x="87" y="152"/>
                </a:cubicBezTo>
                <a:cubicBezTo>
                  <a:pt x="89" y="157"/>
                  <a:pt x="162" y="180"/>
                  <a:pt x="164" y="192"/>
                </a:cubicBezTo>
                <a:cubicBezTo>
                  <a:pt x="166" y="203"/>
                  <a:pt x="24" y="365"/>
                  <a:pt x="20" y="3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5" name="Freeform 5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5337" y="3390063"/>
            <a:ext cx="226896" cy="226896"/>
          </a:xfrm>
          <a:custGeom>
            <a:avLst/>
            <a:gdLst>
              <a:gd name="T0" fmla="*/ 320 w 360"/>
              <a:gd name="T1" fmla="*/ 40 h 360"/>
              <a:gd name="T2" fmla="*/ 302 w 360"/>
              <a:gd name="T3" fmla="*/ 40 h 360"/>
              <a:gd name="T4" fmla="*/ 302 w 360"/>
              <a:gd name="T5" fmla="*/ 80 h 360"/>
              <a:gd name="T6" fmla="*/ 238 w 360"/>
              <a:gd name="T7" fmla="*/ 80 h 360"/>
              <a:gd name="T8" fmla="*/ 238 w 360"/>
              <a:gd name="T9" fmla="*/ 40 h 360"/>
              <a:gd name="T10" fmla="*/ 122 w 360"/>
              <a:gd name="T11" fmla="*/ 40 h 360"/>
              <a:gd name="T12" fmla="*/ 122 w 360"/>
              <a:gd name="T13" fmla="*/ 80 h 360"/>
              <a:gd name="T14" fmla="*/ 58 w 360"/>
              <a:gd name="T15" fmla="*/ 80 h 360"/>
              <a:gd name="T16" fmla="*/ 58 w 360"/>
              <a:gd name="T17" fmla="*/ 40 h 360"/>
              <a:gd name="T18" fmla="*/ 40 w 360"/>
              <a:gd name="T19" fmla="*/ 40 h 360"/>
              <a:gd name="T20" fmla="*/ 0 w 360"/>
              <a:gd name="T21" fmla="*/ 80 h 360"/>
              <a:gd name="T22" fmla="*/ 0 w 360"/>
              <a:gd name="T23" fmla="*/ 320 h 360"/>
              <a:gd name="T24" fmla="*/ 40 w 360"/>
              <a:gd name="T25" fmla="*/ 360 h 360"/>
              <a:gd name="T26" fmla="*/ 320 w 360"/>
              <a:gd name="T27" fmla="*/ 360 h 360"/>
              <a:gd name="T28" fmla="*/ 360 w 360"/>
              <a:gd name="T29" fmla="*/ 320 h 360"/>
              <a:gd name="T30" fmla="*/ 360 w 360"/>
              <a:gd name="T31" fmla="*/ 80 h 360"/>
              <a:gd name="T32" fmla="*/ 320 w 360"/>
              <a:gd name="T33" fmla="*/ 40 h 360"/>
              <a:gd name="T34" fmla="*/ 320 w 360"/>
              <a:gd name="T35" fmla="*/ 320 h 360"/>
              <a:gd name="T36" fmla="*/ 40 w 360"/>
              <a:gd name="T37" fmla="*/ 320 h 360"/>
              <a:gd name="T38" fmla="*/ 40 w 360"/>
              <a:gd name="T39" fmla="*/ 160 h 360"/>
              <a:gd name="T40" fmla="*/ 320 w 360"/>
              <a:gd name="T41" fmla="*/ 160 h 360"/>
              <a:gd name="T42" fmla="*/ 320 w 360"/>
              <a:gd name="T43" fmla="*/ 320 h 360"/>
              <a:gd name="T44" fmla="*/ 104 w 360"/>
              <a:gd name="T45" fmla="*/ 0 h 360"/>
              <a:gd name="T46" fmla="*/ 76 w 360"/>
              <a:gd name="T47" fmla="*/ 0 h 360"/>
              <a:gd name="T48" fmla="*/ 76 w 360"/>
              <a:gd name="T49" fmla="*/ 68 h 360"/>
              <a:gd name="T50" fmla="*/ 104 w 360"/>
              <a:gd name="T51" fmla="*/ 68 h 360"/>
              <a:gd name="T52" fmla="*/ 104 w 360"/>
              <a:gd name="T53" fmla="*/ 0 h 360"/>
              <a:gd name="T54" fmla="*/ 284 w 360"/>
              <a:gd name="T55" fmla="*/ 0 h 360"/>
              <a:gd name="T56" fmla="*/ 256 w 360"/>
              <a:gd name="T57" fmla="*/ 0 h 360"/>
              <a:gd name="T58" fmla="*/ 256 w 360"/>
              <a:gd name="T59" fmla="*/ 68 h 360"/>
              <a:gd name="T60" fmla="*/ 284 w 360"/>
              <a:gd name="T61" fmla="*/ 68 h 360"/>
              <a:gd name="T62" fmla="*/ 284 w 360"/>
              <a:gd name="T63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320" y="40"/>
                </a:moveTo>
                <a:cubicBezTo>
                  <a:pt x="302" y="40"/>
                  <a:pt x="302" y="40"/>
                  <a:pt x="302" y="40"/>
                </a:cubicBezTo>
                <a:cubicBezTo>
                  <a:pt x="302" y="80"/>
                  <a:pt x="302" y="80"/>
                  <a:pt x="302" y="80"/>
                </a:cubicBezTo>
                <a:cubicBezTo>
                  <a:pt x="238" y="80"/>
                  <a:pt x="238" y="80"/>
                  <a:pt x="238" y="80"/>
                </a:cubicBezTo>
                <a:cubicBezTo>
                  <a:pt x="238" y="40"/>
                  <a:pt x="238" y="40"/>
                  <a:pt x="238" y="40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58" y="40"/>
                  <a:pt x="58" y="40"/>
                  <a:pt x="5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18" y="40"/>
                  <a:pt x="0" y="58"/>
                  <a:pt x="0" y="8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42" y="360"/>
                  <a:pt x="360" y="342"/>
                  <a:pt x="360" y="32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58"/>
                  <a:pt x="342" y="40"/>
                  <a:pt x="320" y="40"/>
                </a:cubicBezTo>
                <a:close/>
                <a:moveTo>
                  <a:pt x="32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320" y="160"/>
                  <a:pt x="320" y="160"/>
                  <a:pt x="320" y="160"/>
                </a:cubicBezTo>
                <a:lnTo>
                  <a:pt x="320" y="320"/>
                </a:lnTo>
                <a:close/>
                <a:moveTo>
                  <a:pt x="104" y="0"/>
                </a:moveTo>
                <a:cubicBezTo>
                  <a:pt x="76" y="0"/>
                  <a:pt x="76" y="0"/>
                  <a:pt x="76" y="0"/>
                </a:cubicBezTo>
                <a:cubicBezTo>
                  <a:pt x="76" y="68"/>
                  <a:pt x="76" y="68"/>
                  <a:pt x="76" y="68"/>
                </a:cubicBezTo>
                <a:cubicBezTo>
                  <a:pt x="104" y="68"/>
                  <a:pt x="104" y="68"/>
                  <a:pt x="104" y="68"/>
                </a:cubicBezTo>
                <a:lnTo>
                  <a:pt x="104" y="0"/>
                </a:lnTo>
                <a:close/>
                <a:moveTo>
                  <a:pt x="284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84" y="68"/>
                  <a:pt x="284" y="68"/>
                  <a:pt x="284" y="68"/>
                </a:cubicBez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76" name="Group 8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89756" y="3376973"/>
            <a:ext cx="161444" cy="253077"/>
            <a:chOff x="766996" y="3662004"/>
            <a:chExt cx="129222" cy="202565"/>
          </a:xfrm>
          <a:solidFill>
            <a:schemeClr val="bg1"/>
          </a:solidFill>
        </p:grpSpPr>
        <p:sp>
          <p:nvSpPr>
            <p:cNvPr id="77" name="Freeform 51"/>
            <p:cNvSpPr>
              <a:spLocks/>
            </p:cNvSpPr>
            <p:nvPr/>
          </p:nvSpPr>
          <p:spPr bwMode="auto">
            <a:xfrm>
              <a:off x="766996" y="3735346"/>
              <a:ext cx="129222" cy="129223"/>
            </a:xfrm>
            <a:custGeom>
              <a:avLst/>
              <a:gdLst>
                <a:gd name="T0" fmla="*/ 248 w 256"/>
                <a:gd name="T1" fmla="*/ 0 h 255"/>
                <a:gd name="T2" fmla="*/ 236 w 256"/>
                <a:gd name="T3" fmla="*/ 0 h 255"/>
                <a:gd name="T4" fmla="*/ 228 w 256"/>
                <a:gd name="T5" fmla="*/ 8 h 255"/>
                <a:gd name="T6" fmla="*/ 228 w 256"/>
                <a:gd name="T7" fmla="*/ 63 h 255"/>
                <a:gd name="T8" fmla="*/ 128 w 256"/>
                <a:gd name="T9" fmla="*/ 135 h 255"/>
                <a:gd name="T10" fmla="*/ 28 w 256"/>
                <a:gd name="T11" fmla="*/ 63 h 255"/>
                <a:gd name="T12" fmla="*/ 28 w 256"/>
                <a:gd name="T13" fmla="*/ 8 h 255"/>
                <a:gd name="T14" fmla="*/ 20 w 256"/>
                <a:gd name="T15" fmla="*/ 0 h 255"/>
                <a:gd name="T16" fmla="*/ 8 w 256"/>
                <a:gd name="T17" fmla="*/ 0 h 255"/>
                <a:gd name="T18" fmla="*/ 0 w 256"/>
                <a:gd name="T19" fmla="*/ 8 h 255"/>
                <a:gd name="T20" fmla="*/ 0 w 256"/>
                <a:gd name="T21" fmla="*/ 63 h 255"/>
                <a:gd name="T22" fmla="*/ 108 w 256"/>
                <a:gd name="T23" fmla="*/ 162 h 255"/>
                <a:gd name="T24" fmla="*/ 108 w 256"/>
                <a:gd name="T25" fmla="*/ 215 h 255"/>
                <a:gd name="T26" fmla="*/ 56 w 256"/>
                <a:gd name="T27" fmla="*/ 215 h 255"/>
                <a:gd name="T28" fmla="*/ 48 w 256"/>
                <a:gd name="T29" fmla="*/ 223 h 255"/>
                <a:gd name="T30" fmla="*/ 48 w 256"/>
                <a:gd name="T31" fmla="*/ 247 h 255"/>
                <a:gd name="T32" fmla="*/ 56 w 256"/>
                <a:gd name="T33" fmla="*/ 255 h 255"/>
                <a:gd name="T34" fmla="*/ 200 w 256"/>
                <a:gd name="T35" fmla="*/ 255 h 255"/>
                <a:gd name="T36" fmla="*/ 208 w 256"/>
                <a:gd name="T37" fmla="*/ 247 h 255"/>
                <a:gd name="T38" fmla="*/ 208 w 256"/>
                <a:gd name="T39" fmla="*/ 223 h 255"/>
                <a:gd name="T40" fmla="*/ 200 w 256"/>
                <a:gd name="T41" fmla="*/ 215 h 255"/>
                <a:gd name="T42" fmla="*/ 148 w 256"/>
                <a:gd name="T43" fmla="*/ 215 h 255"/>
                <a:gd name="T44" fmla="*/ 148 w 256"/>
                <a:gd name="T45" fmla="*/ 162 h 255"/>
                <a:gd name="T46" fmla="*/ 256 w 256"/>
                <a:gd name="T47" fmla="*/ 63 h 255"/>
                <a:gd name="T48" fmla="*/ 256 w 256"/>
                <a:gd name="T49" fmla="*/ 8 h 255"/>
                <a:gd name="T50" fmla="*/ 248 w 256"/>
                <a:gd name="T5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55">
                  <a:moveTo>
                    <a:pt x="248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31" y="0"/>
                    <a:pt x="228" y="3"/>
                    <a:pt x="228" y="8"/>
                  </a:cubicBezTo>
                  <a:cubicBezTo>
                    <a:pt x="228" y="63"/>
                    <a:pt x="228" y="63"/>
                    <a:pt x="228" y="63"/>
                  </a:cubicBezTo>
                  <a:cubicBezTo>
                    <a:pt x="228" y="90"/>
                    <a:pt x="207" y="135"/>
                    <a:pt x="128" y="135"/>
                  </a:cubicBezTo>
                  <a:cubicBezTo>
                    <a:pt x="49" y="135"/>
                    <a:pt x="28" y="90"/>
                    <a:pt x="28" y="6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3"/>
                    <a:pt x="24" y="0"/>
                    <a:pt x="2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08"/>
                    <a:pt x="33" y="156"/>
                    <a:pt x="108" y="162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1" y="215"/>
                    <a:pt x="48" y="218"/>
                    <a:pt x="48" y="223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8" y="251"/>
                    <a:pt x="51" y="255"/>
                    <a:pt x="56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204" y="255"/>
                    <a:pt x="208" y="251"/>
                    <a:pt x="208" y="247"/>
                  </a:cubicBezTo>
                  <a:cubicBezTo>
                    <a:pt x="208" y="223"/>
                    <a:pt x="208" y="223"/>
                    <a:pt x="208" y="223"/>
                  </a:cubicBezTo>
                  <a:cubicBezTo>
                    <a:pt x="208" y="218"/>
                    <a:pt x="204" y="215"/>
                    <a:pt x="200" y="215"/>
                  </a:cubicBezTo>
                  <a:cubicBezTo>
                    <a:pt x="148" y="215"/>
                    <a:pt x="148" y="215"/>
                    <a:pt x="148" y="21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223" y="156"/>
                    <a:pt x="256" y="108"/>
                    <a:pt x="256" y="63"/>
                  </a:cubicBezTo>
                  <a:cubicBezTo>
                    <a:pt x="256" y="8"/>
                    <a:pt x="256" y="8"/>
                    <a:pt x="256" y="8"/>
                  </a:cubicBezTo>
                  <a:cubicBezTo>
                    <a:pt x="256" y="3"/>
                    <a:pt x="252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78" name="Freeform 52"/>
            <p:cNvSpPr>
              <a:spLocks/>
            </p:cNvSpPr>
            <p:nvPr/>
          </p:nvSpPr>
          <p:spPr bwMode="auto">
            <a:xfrm>
              <a:off x="801921" y="3735346"/>
              <a:ext cx="61119" cy="48895"/>
            </a:xfrm>
            <a:custGeom>
              <a:avLst/>
              <a:gdLst>
                <a:gd name="T0" fmla="*/ 60 w 120"/>
                <a:gd name="T1" fmla="*/ 95 h 95"/>
                <a:gd name="T2" fmla="*/ 120 w 120"/>
                <a:gd name="T3" fmla="*/ 63 h 95"/>
                <a:gd name="T4" fmla="*/ 120 w 120"/>
                <a:gd name="T5" fmla="*/ 0 h 95"/>
                <a:gd name="T6" fmla="*/ 0 w 120"/>
                <a:gd name="T7" fmla="*/ 0 h 95"/>
                <a:gd name="T8" fmla="*/ 0 w 120"/>
                <a:gd name="T9" fmla="*/ 63 h 95"/>
                <a:gd name="T10" fmla="*/ 60 w 120"/>
                <a:gd name="T1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5">
                  <a:moveTo>
                    <a:pt x="60" y="95"/>
                  </a:moveTo>
                  <a:cubicBezTo>
                    <a:pt x="107" y="95"/>
                    <a:pt x="120" y="76"/>
                    <a:pt x="120" y="63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6"/>
                    <a:pt x="13" y="95"/>
                    <a:pt x="6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79" name="Freeform 53"/>
            <p:cNvSpPr>
              <a:spLocks/>
            </p:cNvSpPr>
            <p:nvPr/>
          </p:nvSpPr>
          <p:spPr bwMode="auto">
            <a:xfrm>
              <a:off x="801921" y="3662004"/>
              <a:ext cx="61119" cy="59373"/>
            </a:xfrm>
            <a:custGeom>
              <a:avLst/>
              <a:gdLst>
                <a:gd name="T0" fmla="*/ 120 w 120"/>
                <a:gd name="T1" fmla="*/ 32 h 117"/>
                <a:gd name="T2" fmla="*/ 60 w 120"/>
                <a:gd name="T3" fmla="*/ 0 h 117"/>
                <a:gd name="T4" fmla="*/ 0 w 120"/>
                <a:gd name="T5" fmla="*/ 32 h 117"/>
                <a:gd name="T6" fmla="*/ 0 w 120"/>
                <a:gd name="T7" fmla="*/ 117 h 117"/>
                <a:gd name="T8" fmla="*/ 120 w 120"/>
                <a:gd name="T9" fmla="*/ 117 h 117"/>
                <a:gd name="T10" fmla="*/ 120 w 120"/>
                <a:gd name="T11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17">
                  <a:moveTo>
                    <a:pt x="120" y="32"/>
                  </a:moveTo>
                  <a:cubicBezTo>
                    <a:pt x="120" y="19"/>
                    <a:pt x="107" y="0"/>
                    <a:pt x="60" y="0"/>
                  </a:cubicBezTo>
                  <a:cubicBezTo>
                    <a:pt x="13" y="0"/>
                    <a:pt x="0" y="19"/>
                    <a:pt x="0" y="3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20" y="117"/>
                    <a:pt x="120" y="117"/>
                    <a:pt x="120" y="117"/>
                  </a:cubicBezTo>
                  <a:lnTo>
                    <a:pt x="12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80" name="Freeform 5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71922" y="2566537"/>
            <a:ext cx="200716" cy="200716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1" name="Freeform 5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3578832" y="2555251"/>
            <a:ext cx="237806" cy="226896"/>
          </a:xfrm>
          <a:custGeom>
            <a:avLst/>
            <a:gdLst>
              <a:gd name="T0" fmla="*/ 294 w 376"/>
              <a:gd name="T1" fmla="*/ 269 h 360"/>
              <a:gd name="T2" fmla="*/ 229 w 376"/>
              <a:gd name="T3" fmla="*/ 203 h 360"/>
              <a:gd name="T4" fmla="*/ 251 w 376"/>
              <a:gd name="T5" fmla="*/ 154 h 360"/>
              <a:gd name="T6" fmla="*/ 269 w 376"/>
              <a:gd name="T7" fmla="*/ 120 h 360"/>
              <a:gd name="T8" fmla="*/ 262 w 376"/>
              <a:gd name="T9" fmla="*/ 104 h 360"/>
              <a:gd name="T10" fmla="*/ 267 w 376"/>
              <a:gd name="T11" fmla="*/ 68 h 360"/>
              <a:gd name="T12" fmla="*/ 188 w 376"/>
              <a:gd name="T13" fmla="*/ 0 h 360"/>
              <a:gd name="T14" fmla="*/ 108 w 376"/>
              <a:gd name="T15" fmla="*/ 68 h 360"/>
              <a:gd name="T16" fmla="*/ 113 w 376"/>
              <a:gd name="T17" fmla="*/ 104 h 360"/>
              <a:gd name="T18" fmla="*/ 106 w 376"/>
              <a:gd name="T19" fmla="*/ 120 h 360"/>
              <a:gd name="T20" fmla="*/ 125 w 376"/>
              <a:gd name="T21" fmla="*/ 154 h 360"/>
              <a:gd name="T22" fmla="*/ 146 w 376"/>
              <a:gd name="T23" fmla="*/ 203 h 360"/>
              <a:gd name="T24" fmla="*/ 81 w 376"/>
              <a:gd name="T25" fmla="*/ 269 h 360"/>
              <a:gd name="T26" fmla="*/ 0 w 376"/>
              <a:gd name="T27" fmla="*/ 318 h 360"/>
              <a:gd name="T28" fmla="*/ 0 w 376"/>
              <a:gd name="T29" fmla="*/ 360 h 360"/>
              <a:gd name="T30" fmla="*/ 188 w 376"/>
              <a:gd name="T31" fmla="*/ 360 h 360"/>
              <a:gd name="T32" fmla="*/ 376 w 376"/>
              <a:gd name="T33" fmla="*/ 360 h 360"/>
              <a:gd name="T34" fmla="*/ 376 w 376"/>
              <a:gd name="T35" fmla="*/ 318 h 360"/>
              <a:gd name="T36" fmla="*/ 294 w 376"/>
              <a:gd name="T37" fmla="*/ 269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6" h="360">
                <a:moveTo>
                  <a:pt x="294" y="269"/>
                </a:moveTo>
                <a:cubicBezTo>
                  <a:pt x="245" y="251"/>
                  <a:pt x="229" y="236"/>
                  <a:pt x="229" y="203"/>
                </a:cubicBezTo>
                <a:cubicBezTo>
                  <a:pt x="229" y="184"/>
                  <a:pt x="244" y="190"/>
                  <a:pt x="251" y="154"/>
                </a:cubicBezTo>
                <a:cubicBezTo>
                  <a:pt x="254" y="140"/>
                  <a:pt x="267" y="154"/>
                  <a:pt x="269" y="120"/>
                </a:cubicBezTo>
                <a:cubicBezTo>
                  <a:pt x="269" y="107"/>
                  <a:pt x="262" y="104"/>
                  <a:pt x="262" y="104"/>
                </a:cubicBezTo>
                <a:cubicBezTo>
                  <a:pt x="262" y="104"/>
                  <a:pt x="266" y="84"/>
                  <a:pt x="267" y="68"/>
                </a:cubicBezTo>
                <a:cubicBezTo>
                  <a:pt x="269" y="49"/>
                  <a:pt x="256" y="0"/>
                  <a:pt x="188" y="0"/>
                </a:cubicBezTo>
                <a:cubicBezTo>
                  <a:pt x="119" y="0"/>
                  <a:pt x="107" y="49"/>
                  <a:pt x="108" y="68"/>
                </a:cubicBezTo>
                <a:cubicBezTo>
                  <a:pt x="110" y="84"/>
                  <a:pt x="113" y="104"/>
                  <a:pt x="113" y="104"/>
                </a:cubicBezTo>
                <a:cubicBezTo>
                  <a:pt x="113" y="104"/>
                  <a:pt x="106" y="107"/>
                  <a:pt x="106" y="120"/>
                </a:cubicBezTo>
                <a:cubicBezTo>
                  <a:pt x="109" y="154"/>
                  <a:pt x="122" y="140"/>
                  <a:pt x="125" y="154"/>
                </a:cubicBezTo>
                <a:cubicBezTo>
                  <a:pt x="131" y="190"/>
                  <a:pt x="146" y="184"/>
                  <a:pt x="146" y="203"/>
                </a:cubicBezTo>
                <a:cubicBezTo>
                  <a:pt x="146" y="236"/>
                  <a:pt x="131" y="251"/>
                  <a:pt x="81" y="269"/>
                </a:cubicBezTo>
                <a:cubicBezTo>
                  <a:pt x="32" y="287"/>
                  <a:pt x="0" y="305"/>
                  <a:pt x="0" y="318"/>
                </a:cubicBezTo>
                <a:cubicBezTo>
                  <a:pt x="0" y="330"/>
                  <a:pt x="0" y="360"/>
                  <a:pt x="0" y="360"/>
                </a:cubicBezTo>
                <a:cubicBezTo>
                  <a:pt x="188" y="360"/>
                  <a:pt x="188" y="360"/>
                  <a:pt x="188" y="360"/>
                </a:cubicBezTo>
                <a:cubicBezTo>
                  <a:pt x="376" y="360"/>
                  <a:pt x="376" y="360"/>
                  <a:pt x="376" y="360"/>
                </a:cubicBezTo>
                <a:cubicBezTo>
                  <a:pt x="376" y="360"/>
                  <a:pt x="376" y="330"/>
                  <a:pt x="376" y="318"/>
                </a:cubicBezTo>
                <a:cubicBezTo>
                  <a:pt x="376" y="305"/>
                  <a:pt x="344" y="287"/>
                  <a:pt x="294" y="2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2" name="Freeform 5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988602" y="2557432"/>
            <a:ext cx="253077" cy="22253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3" name="Freeform 5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2328270" y="2581620"/>
            <a:ext cx="229079" cy="172354"/>
          </a:xfrm>
          <a:custGeom>
            <a:avLst/>
            <a:gdLst>
              <a:gd name="T0" fmla="*/ 360 w 360"/>
              <a:gd name="T1" fmla="*/ 272 h 272"/>
              <a:gd name="T2" fmla="*/ 144 w 360"/>
              <a:gd name="T3" fmla="*/ 77 h 272"/>
              <a:gd name="T4" fmla="*/ 144 w 360"/>
              <a:gd name="T5" fmla="*/ 0 h 272"/>
              <a:gd name="T6" fmla="*/ 0 w 360"/>
              <a:gd name="T7" fmla="*/ 129 h 272"/>
              <a:gd name="T8" fmla="*/ 144 w 360"/>
              <a:gd name="T9" fmla="*/ 263 h 272"/>
              <a:gd name="T10" fmla="*/ 144 w 360"/>
              <a:gd name="T11" fmla="*/ 176 h 272"/>
              <a:gd name="T12" fmla="*/ 360 w 360"/>
              <a:gd name="T13" fmla="*/ 27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360" y="272"/>
                </a:moveTo>
                <a:cubicBezTo>
                  <a:pt x="360" y="272"/>
                  <a:pt x="320" y="77"/>
                  <a:pt x="144" y="77"/>
                </a:cubicBezTo>
                <a:cubicBezTo>
                  <a:pt x="144" y="0"/>
                  <a:pt x="144" y="0"/>
                  <a:pt x="144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144" y="263"/>
                  <a:pt x="144" y="263"/>
                  <a:pt x="144" y="263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240" y="176"/>
                  <a:pt x="310" y="184"/>
                  <a:pt x="360" y="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4" name="Freeform 6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3165077" y="2581620"/>
            <a:ext cx="226896" cy="172354"/>
          </a:xfrm>
          <a:custGeom>
            <a:avLst/>
            <a:gdLst>
              <a:gd name="T0" fmla="*/ 215 w 360"/>
              <a:gd name="T1" fmla="*/ 176 h 272"/>
              <a:gd name="T2" fmla="*/ 215 w 360"/>
              <a:gd name="T3" fmla="*/ 263 h 272"/>
              <a:gd name="T4" fmla="*/ 360 w 360"/>
              <a:gd name="T5" fmla="*/ 129 h 272"/>
              <a:gd name="T6" fmla="*/ 215 w 360"/>
              <a:gd name="T7" fmla="*/ 0 h 272"/>
              <a:gd name="T8" fmla="*/ 215 w 360"/>
              <a:gd name="T9" fmla="*/ 77 h 272"/>
              <a:gd name="T10" fmla="*/ 0 w 360"/>
              <a:gd name="T11" fmla="*/ 272 h 272"/>
              <a:gd name="T12" fmla="*/ 215 w 360"/>
              <a:gd name="T13" fmla="*/ 17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215" y="176"/>
                </a:moveTo>
                <a:cubicBezTo>
                  <a:pt x="215" y="263"/>
                  <a:pt x="215" y="263"/>
                  <a:pt x="215" y="263"/>
                </a:cubicBezTo>
                <a:cubicBezTo>
                  <a:pt x="360" y="129"/>
                  <a:pt x="360" y="129"/>
                  <a:pt x="360" y="129"/>
                </a:cubicBezTo>
                <a:cubicBezTo>
                  <a:pt x="215" y="0"/>
                  <a:pt x="215" y="0"/>
                  <a:pt x="215" y="0"/>
                </a:cubicBezTo>
                <a:cubicBezTo>
                  <a:pt x="215" y="77"/>
                  <a:pt x="215" y="77"/>
                  <a:pt x="215" y="77"/>
                </a:cubicBezTo>
                <a:cubicBezTo>
                  <a:pt x="40" y="77"/>
                  <a:pt x="0" y="272"/>
                  <a:pt x="0" y="272"/>
                </a:cubicBezTo>
                <a:cubicBezTo>
                  <a:pt x="49" y="184"/>
                  <a:pt x="120" y="176"/>
                  <a:pt x="215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5" name="Freeform 6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479320" y="2540356"/>
            <a:ext cx="246533" cy="253077"/>
          </a:xfrm>
          <a:custGeom>
            <a:avLst/>
            <a:gdLst>
              <a:gd name="T0" fmla="*/ 112 w 390"/>
              <a:gd name="T1" fmla="*/ 398 h 398"/>
              <a:gd name="T2" fmla="*/ 44 w 390"/>
              <a:gd name="T3" fmla="*/ 369 h 398"/>
              <a:gd name="T4" fmla="*/ 48 w 390"/>
              <a:gd name="T5" fmla="*/ 226 h 398"/>
              <a:gd name="T6" fmla="*/ 246 w 390"/>
              <a:gd name="T7" fmla="*/ 28 h 398"/>
              <a:gd name="T8" fmla="*/ 316 w 390"/>
              <a:gd name="T9" fmla="*/ 6 h 398"/>
              <a:gd name="T10" fmla="*/ 366 w 390"/>
              <a:gd name="T11" fmla="*/ 57 h 398"/>
              <a:gd name="T12" fmla="*/ 345 w 390"/>
              <a:gd name="T13" fmla="*/ 127 h 398"/>
              <a:gd name="T14" fmla="*/ 156 w 390"/>
              <a:gd name="T15" fmla="*/ 316 h 398"/>
              <a:gd name="T16" fmla="*/ 120 w 390"/>
              <a:gd name="T17" fmla="*/ 335 h 398"/>
              <a:gd name="T18" fmla="*/ 88 w 390"/>
              <a:gd name="T19" fmla="*/ 324 h 398"/>
              <a:gd name="T20" fmla="*/ 96 w 390"/>
              <a:gd name="T21" fmla="*/ 257 h 398"/>
              <a:gd name="T22" fmla="*/ 229 w 390"/>
              <a:gd name="T23" fmla="*/ 124 h 398"/>
              <a:gd name="T24" fmla="*/ 249 w 390"/>
              <a:gd name="T25" fmla="*/ 124 h 398"/>
              <a:gd name="T26" fmla="*/ 249 w 390"/>
              <a:gd name="T27" fmla="*/ 144 h 398"/>
              <a:gd name="T28" fmla="*/ 116 w 390"/>
              <a:gd name="T29" fmla="*/ 277 h 398"/>
              <a:gd name="T30" fmla="*/ 108 w 390"/>
              <a:gd name="T31" fmla="*/ 304 h 398"/>
              <a:gd name="T32" fmla="*/ 117 w 390"/>
              <a:gd name="T33" fmla="*/ 307 h 398"/>
              <a:gd name="T34" fmla="*/ 136 w 390"/>
              <a:gd name="T35" fmla="*/ 296 h 398"/>
              <a:gd name="T36" fmla="*/ 325 w 390"/>
              <a:gd name="T37" fmla="*/ 107 h 398"/>
              <a:gd name="T38" fmla="*/ 339 w 390"/>
              <a:gd name="T39" fmla="*/ 64 h 398"/>
              <a:gd name="T40" fmla="*/ 309 w 390"/>
              <a:gd name="T41" fmla="*/ 33 h 398"/>
              <a:gd name="T42" fmla="*/ 266 w 390"/>
              <a:gd name="T43" fmla="*/ 48 h 398"/>
              <a:gd name="T44" fmla="*/ 68 w 390"/>
              <a:gd name="T45" fmla="*/ 246 h 398"/>
              <a:gd name="T46" fmla="*/ 63 w 390"/>
              <a:gd name="T47" fmla="*/ 349 h 398"/>
              <a:gd name="T48" fmla="*/ 167 w 390"/>
              <a:gd name="T49" fmla="*/ 345 h 398"/>
              <a:gd name="T50" fmla="*/ 365 w 390"/>
              <a:gd name="T51" fmla="*/ 147 h 398"/>
              <a:gd name="T52" fmla="*/ 385 w 390"/>
              <a:gd name="T53" fmla="*/ 147 h 398"/>
              <a:gd name="T54" fmla="*/ 385 w 390"/>
              <a:gd name="T55" fmla="*/ 166 h 398"/>
              <a:gd name="T56" fmla="*/ 187 w 390"/>
              <a:gd name="T57" fmla="*/ 364 h 398"/>
              <a:gd name="T58" fmla="*/ 112 w 390"/>
              <a:gd name="T59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90" h="398">
                <a:moveTo>
                  <a:pt x="112" y="398"/>
                </a:moveTo>
                <a:cubicBezTo>
                  <a:pt x="86" y="398"/>
                  <a:pt x="61" y="386"/>
                  <a:pt x="44" y="369"/>
                </a:cubicBezTo>
                <a:cubicBezTo>
                  <a:pt x="9" y="334"/>
                  <a:pt x="0" y="274"/>
                  <a:pt x="48" y="226"/>
                </a:cubicBezTo>
                <a:cubicBezTo>
                  <a:pt x="76" y="198"/>
                  <a:pt x="190" y="84"/>
                  <a:pt x="246" y="28"/>
                </a:cubicBezTo>
                <a:cubicBezTo>
                  <a:pt x="266" y="8"/>
                  <a:pt x="292" y="0"/>
                  <a:pt x="316" y="6"/>
                </a:cubicBezTo>
                <a:cubicBezTo>
                  <a:pt x="340" y="13"/>
                  <a:pt x="360" y="33"/>
                  <a:pt x="366" y="57"/>
                </a:cubicBezTo>
                <a:cubicBezTo>
                  <a:pt x="373" y="81"/>
                  <a:pt x="365" y="107"/>
                  <a:pt x="345" y="127"/>
                </a:cubicBezTo>
                <a:cubicBezTo>
                  <a:pt x="156" y="316"/>
                  <a:pt x="156" y="316"/>
                  <a:pt x="156" y="316"/>
                </a:cubicBezTo>
                <a:cubicBezTo>
                  <a:pt x="145" y="327"/>
                  <a:pt x="133" y="333"/>
                  <a:pt x="120" y="335"/>
                </a:cubicBezTo>
                <a:cubicBezTo>
                  <a:pt x="108" y="336"/>
                  <a:pt x="96" y="332"/>
                  <a:pt x="88" y="324"/>
                </a:cubicBezTo>
                <a:cubicBezTo>
                  <a:pt x="74" y="309"/>
                  <a:pt x="72" y="281"/>
                  <a:pt x="96" y="257"/>
                </a:cubicBezTo>
                <a:cubicBezTo>
                  <a:pt x="229" y="124"/>
                  <a:pt x="229" y="124"/>
                  <a:pt x="229" y="124"/>
                </a:cubicBezTo>
                <a:cubicBezTo>
                  <a:pt x="235" y="118"/>
                  <a:pt x="243" y="118"/>
                  <a:pt x="249" y="124"/>
                </a:cubicBezTo>
                <a:cubicBezTo>
                  <a:pt x="254" y="129"/>
                  <a:pt x="254" y="138"/>
                  <a:pt x="249" y="144"/>
                </a:cubicBezTo>
                <a:cubicBezTo>
                  <a:pt x="116" y="277"/>
                  <a:pt x="116" y="277"/>
                  <a:pt x="116" y="277"/>
                </a:cubicBezTo>
                <a:cubicBezTo>
                  <a:pt x="104" y="288"/>
                  <a:pt x="103" y="299"/>
                  <a:pt x="108" y="304"/>
                </a:cubicBezTo>
                <a:cubicBezTo>
                  <a:pt x="110" y="306"/>
                  <a:pt x="114" y="307"/>
                  <a:pt x="117" y="307"/>
                </a:cubicBezTo>
                <a:cubicBezTo>
                  <a:pt x="123" y="306"/>
                  <a:pt x="130" y="303"/>
                  <a:pt x="136" y="296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38" y="94"/>
                  <a:pt x="343" y="79"/>
                  <a:pt x="339" y="64"/>
                </a:cubicBezTo>
                <a:cubicBezTo>
                  <a:pt x="335" y="49"/>
                  <a:pt x="324" y="37"/>
                  <a:pt x="309" y="33"/>
                </a:cubicBezTo>
                <a:cubicBezTo>
                  <a:pt x="294" y="30"/>
                  <a:pt x="279" y="35"/>
                  <a:pt x="266" y="48"/>
                </a:cubicBezTo>
                <a:cubicBezTo>
                  <a:pt x="209" y="104"/>
                  <a:pt x="96" y="217"/>
                  <a:pt x="68" y="246"/>
                </a:cubicBezTo>
                <a:cubicBezTo>
                  <a:pt x="31" y="283"/>
                  <a:pt x="40" y="325"/>
                  <a:pt x="63" y="349"/>
                </a:cubicBezTo>
                <a:cubicBezTo>
                  <a:pt x="87" y="373"/>
                  <a:pt x="130" y="382"/>
                  <a:pt x="167" y="345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70" y="141"/>
                  <a:pt x="379" y="141"/>
                  <a:pt x="385" y="147"/>
                </a:cubicBezTo>
                <a:cubicBezTo>
                  <a:pt x="390" y="152"/>
                  <a:pt x="390" y="161"/>
                  <a:pt x="385" y="166"/>
                </a:cubicBezTo>
                <a:cubicBezTo>
                  <a:pt x="187" y="364"/>
                  <a:pt x="187" y="364"/>
                  <a:pt x="187" y="364"/>
                </a:cubicBezTo>
                <a:cubicBezTo>
                  <a:pt x="163" y="388"/>
                  <a:pt x="137" y="398"/>
                  <a:pt x="112" y="3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6" name="Freeform 6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35671" y="2581620"/>
            <a:ext cx="250895" cy="172354"/>
          </a:xfrm>
          <a:custGeom>
            <a:avLst/>
            <a:gdLst>
              <a:gd name="T0" fmla="*/ 144 w 400"/>
              <a:gd name="T1" fmla="*/ 54 h 272"/>
              <a:gd name="T2" fmla="*/ 144 w 400"/>
              <a:gd name="T3" fmla="*/ 0 h 272"/>
              <a:gd name="T4" fmla="*/ 0 w 400"/>
              <a:gd name="T5" fmla="*/ 129 h 272"/>
              <a:gd name="T6" fmla="*/ 144 w 400"/>
              <a:gd name="T7" fmla="*/ 263 h 272"/>
              <a:gd name="T8" fmla="*/ 144 w 400"/>
              <a:gd name="T9" fmla="*/ 207 h 272"/>
              <a:gd name="T10" fmla="*/ 60 w 400"/>
              <a:gd name="T11" fmla="*/ 129 h 272"/>
              <a:gd name="T12" fmla="*/ 144 w 400"/>
              <a:gd name="T13" fmla="*/ 54 h 272"/>
              <a:gd name="T14" fmla="*/ 244 w 400"/>
              <a:gd name="T15" fmla="*/ 77 h 272"/>
              <a:gd name="T16" fmla="*/ 244 w 400"/>
              <a:gd name="T17" fmla="*/ 0 h 272"/>
              <a:gd name="T18" fmla="*/ 100 w 400"/>
              <a:gd name="T19" fmla="*/ 129 h 272"/>
              <a:gd name="T20" fmla="*/ 244 w 400"/>
              <a:gd name="T21" fmla="*/ 263 h 272"/>
              <a:gd name="T22" fmla="*/ 244 w 400"/>
              <a:gd name="T23" fmla="*/ 176 h 272"/>
              <a:gd name="T24" fmla="*/ 400 w 400"/>
              <a:gd name="T25" fmla="*/ 272 h 272"/>
              <a:gd name="T26" fmla="*/ 244 w 400"/>
              <a:gd name="T27" fmla="*/ 7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72">
                <a:moveTo>
                  <a:pt x="144" y="54"/>
                </a:moveTo>
                <a:cubicBezTo>
                  <a:pt x="144" y="0"/>
                  <a:pt x="144" y="0"/>
                  <a:pt x="144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144" y="263"/>
                  <a:pt x="144" y="263"/>
                  <a:pt x="144" y="263"/>
                </a:cubicBezTo>
                <a:cubicBezTo>
                  <a:pt x="144" y="207"/>
                  <a:pt x="144" y="207"/>
                  <a:pt x="144" y="207"/>
                </a:cubicBezTo>
                <a:cubicBezTo>
                  <a:pt x="60" y="129"/>
                  <a:pt x="60" y="129"/>
                  <a:pt x="60" y="129"/>
                </a:cubicBezTo>
                <a:lnTo>
                  <a:pt x="144" y="54"/>
                </a:lnTo>
                <a:close/>
                <a:moveTo>
                  <a:pt x="244" y="77"/>
                </a:moveTo>
                <a:cubicBezTo>
                  <a:pt x="244" y="0"/>
                  <a:pt x="244" y="0"/>
                  <a:pt x="244" y="0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244" y="263"/>
                  <a:pt x="244" y="263"/>
                  <a:pt x="244" y="263"/>
                </a:cubicBezTo>
                <a:cubicBezTo>
                  <a:pt x="244" y="176"/>
                  <a:pt x="244" y="176"/>
                  <a:pt x="244" y="176"/>
                </a:cubicBezTo>
                <a:cubicBezTo>
                  <a:pt x="310" y="176"/>
                  <a:pt x="350" y="184"/>
                  <a:pt x="400" y="272"/>
                </a:cubicBezTo>
                <a:cubicBezTo>
                  <a:pt x="400" y="272"/>
                  <a:pt x="392" y="77"/>
                  <a:pt x="244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7" name="Freeform 6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720846" y="2992637"/>
            <a:ext cx="237806" cy="207261"/>
          </a:xfrm>
          <a:custGeom>
            <a:avLst/>
            <a:gdLst>
              <a:gd name="T0" fmla="*/ 212 w 376"/>
              <a:gd name="T1" fmla="*/ 0 h 328"/>
              <a:gd name="T2" fmla="*/ 49 w 376"/>
              <a:gd name="T3" fmla="*/ 160 h 328"/>
              <a:gd name="T4" fmla="*/ 0 w 376"/>
              <a:gd name="T5" fmla="*/ 160 h 328"/>
              <a:gd name="T6" fmla="*/ 73 w 376"/>
              <a:gd name="T7" fmla="*/ 242 h 328"/>
              <a:gd name="T8" fmla="*/ 147 w 376"/>
              <a:gd name="T9" fmla="*/ 160 h 328"/>
              <a:gd name="T10" fmla="*/ 90 w 376"/>
              <a:gd name="T11" fmla="*/ 160 h 328"/>
              <a:gd name="T12" fmla="*/ 212 w 376"/>
              <a:gd name="T13" fmla="*/ 41 h 328"/>
              <a:gd name="T14" fmla="*/ 335 w 376"/>
              <a:gd name="T15" fmla="*/ 164 h 328"/>
              <a:gd name="T16" fmla="*/ 212 w 376"/>
              <a:gd name="T17" fmla="*/ 287 h 328"/>
              <a:gd name="T18" fmla="*/ 140 w 376"/>
              <a:gd name="T19" fmla="*/ 263 h 328"/>
              <a:gd name="T20" fmla="*/ 112 w 376"/>
              <a:gd name="T21" fmla="*/ 293 h 328"/>
              <a:gd name="T22" fmla="*/ 212 w 376"/>
              <a:gd name="T23" fmla="*/ 328 h 328"/>
              <a:gd name="T24" fmla="*/ 376 w 376"/>
              <a:gd name="T25" fmla="*/ 164 h 328"/>
              <a:gd name="T26" fmla="*/ 212 w 376"/>
              <a:gd name="T27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6" h="328">
                <a:moveTo>
                  <a:pt x="212" y="0"/>
                </a:moveTo>
                <a:cubicBezTo>
                  <a:pt x="123" y="0"/>
                  <a:pt x="51" y="71"/>
                  <a:pt x="49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73" y="242"/>
                  <a:pt x="73" y="242"/>
                  <a:pt x="73" y="242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2" y="94"/>
                  <a:pt x="146" y="41"/>
                  <a:pt x="212" y="41"/>
                </a:cubicBezTo>
                <a:cubicBezTo>
                  <a:pt x="280" y="41"/>
                  <a:pt x="335" y="96"/>
                  <a:pt x="335" y="164"/>
                </a:cubicBezTo>
                <a:cubicBezTo>
                  <a:pt x="335" y="232"/>
                  <a:pt x="280" y="287"/>
                  <a:pt x="212" y="287"/>
                </a:cubicBezTo>
                <a:cubicBezTo>
                  <a:pt x="185" y="287"/>
                  <a:pt x="160" y="278"/>
                  <a:pt x="140" y="263"/>
                </a:cubicBezTo>
                <a:cubicBezTo>
                  <a:pt x="112" y="293"/>
                  <a:pt x="112" y="293"/>
                  <a:pt x="112" y="293"/>
                </a:cubicBezTo>
                <a:cubicBezTo>
                  <a:pt x="139" y="315"/>
                  <a:pt x="174" y="328"/>
                  <a:pt x="212" y="328"/>
                </a:cubicBezTo>
                <a:cubicBezTo>
                  <a:pt x="303" y="328"/>
                  <a:pt x="376" y="254"/>
                  <a:pt x="376" y="164"/>
                </a:cubicBezTo>
                <a:cubicBezTo>
                  <a:pt x="376" y="73"/>
                  <a:pt x="303" y="0"/>
                  <a:pt x="2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8" name="Freeform 6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1166948" y="2597325"/>
            <a:ext cx="237806" cy="207261"/>
          </a:xfrm>
          <a:custGeom>
            <a:avLst/>
            <a:gdLst>
              <a:gd name="T0" fmla="*/ 163 w 376"/>
              <a:gd name="T1" fmla="*/ 0 h 328"/>
              <a:gd name="T2" fmla="*/ 327 w 376"/>
              <a:gd name="T3" fmla="*/ 160 h 328"/>
              <a:gd name="T4" fmla="*/ 376 w 376"/>
              <a:gd name="T5" fmla="*/ 160 h 328"/>
              <a:gd name="T6" fmla="*/ 302 w 376"/>
              <a:gd name="T7" fmla="*/ 242 h 328"/>
              <a:gd name="T8" fmla="*/ 229 w 376"/>
              <a:gd name="T9" fmla="*/ 160 h 328"/>
              <a:gd name="T10" fmla="*/ 286 w 376"/>
              <a:gd name="T11" fmla="*/ 160 h 328"/>
              <a:gd name="T12" fmla="*/ 163 w 376"/>
              <a:gd name="T13" fmla="*/ 41 h 328"/>
              <a:gd name="T14" fmla="*/ 41 w 376"/>
              <a:gd name="T15" fmla="*/ 164 h 328"/>
              <a:gd name="T16" fmla="*/ 163 w 376"/>
              <a:gd name="T17" fmla="*/ 287 h 328"/>
              <a:gd name="T18" fmla="*/ 236 w 376"/>
              <a:gd name="T19" fmla="*/ 263 h 328"/>
              <a:gd name="T20" fmla="*/ 264 w 376"/>
              <a:gd name="T21" fmla="*/ 293 h 328"/>
              <a:gd name="T22" fmla="*/ 163 w 376"/>
              <a:gd name="T23" fmla="*/ 328 h 328"/>
              <a:gd name="T24" fmla="*/ 0 w 376"/>
              <a:gd name="T25" fmla="*/ 164 h 328"/>
              <a:gd name="T26" fmla="*/ 163 w 376"/>
              <a:gd name="T27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6" h="328">
                <a:moveTo>
                  <a:pt x="163" y="0"/>
                </a:moveTo>
                <a:cubicBezTo>
                  <a:pt x="252" y="0"/>
                  <a:pt x="324" y="71"/>
                  <a:pt x="327" y="160"/>
                </a:cubicBezTo>
                <a:cubicBezTo>
                  <a:pt x="376" y="160"/>
                  <a:pt x="376" y="160"/>
                  <a:pt x="376" y="160"/>
                </a:cubicBezTo>
                <a:cubicBezTo>
                  <a:pt x="302" y="242"/>
                  <a:pt x="302" y="242"/>
                  <a:pt x="302" y="242"/>
                </a:cubicBezTo>
                <a:cubicBezTo>
                  <a:pt x="229" y="160"/>
                  <a:pt x="229" y="160"/>
                  <a:pt x="229" y="160"/>
                </a:cubicBezTo>
                <a:cubicBezTo>
                  <a:pt x="286" y="160"/>
                  <a:pt x="286" y="160"/>
                  <a:pt x="286" y="160"/>
                </a:cubicBezTo>
                <a:cubicBezTo>
                  <a:pt x="284" y="94"/>
                  <a:pt x="230" y="41"/>
                  <a:pt x="163" y="41"/>
                </a:cubicBezTo>
                <a:cubicBezTo>
                  <a:pt x="96" y="41"/>
                  <a:pt x="41" y="96"/>
                  <a:pt x="41" y="164"/>
                </a:cubicBezTo>
                <a:cubicBezTo>
                  <a:pt x="41" y="232"/>
                  <a:pt x="96" y="287"/>
                  <a:pt x="163" y="287"/>
                </a:cubicBezTo>
                <a:cubicBezTo>
                  <a:pt x="190" y="287"/>
                  <a:pt x="215" y="278"/>
                  <a:pt x="236" y="263"/>
                </a:cubicBezTo>
                <a:cubicBezTo>
                  <a:pt x="264" y="293"/>
                  <a:pt x="264" y="293"/>
                  <a:pt x="264" y="293"/>
                </a:cubicBezTo>
                <a:cubicBezTo>
                  <a:pt x="236" y="315"/>
                  <a:pt x="201" y="328"/>
                  <a:pt x="163" y="328"/>
                </a:cubicBezTo>
                <a:cubicBezTo>
                  <a:pt x="73" y="328"/>
                  <a:pt x="0" y="254"/>
                  <a:pt x="0" y="164"/>
                </a:cubicBezTo>
                <a:cubicBezTo>
                  <a:pt x="0" y="73"/>
                  <a:pt x="73" y="0"/>
                  <a:pt x="1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9" name="Freeform 7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014783" y="3398980"/>
            <a:ext cx="200716" cy="207261"/>
          </a:xfrm>
          <a:custGeom>
            <a:avLst/>
            <a:gdLst>
              <a:gd name="T0" fmla="*/ 117 w 320"/>
              <a:gd name="T1" fmla="*/ 262 h 328"/>
              <a:gd name="T2" fmla="*/ 101 w 320"/>
              <a:gd name="T3" fmla="*/ 278 h 328"/>
              <a:gd name="T4" fmla="*/ 50 w 320"/>
              <a:gd name="T5" fmla="*/ 278 h 328"/>
              <a:gd name="T6" fmla="*/ 39 w 320"/>
              <a:gd name="T7" fmla="*/ 253 h 328"/>
              <a:gd name="T8" fmla="*/ 50 w 320"/>
              <a:gd name="T9" fmla="*/ 228 h 328"/>
              <a:gd name="T10" fmla="*/ 109 w 320"/>
              <a:gd name="T11" fmla="*/ 169 h 328"/>
              <a:gd name="T12" fmla="*/ 162 w 320"/>
              <a:gd name="T13" fmla="*/ 155 h 328"/>
              <a:gd name="T14" fmla="*/ 190 w 320"/>
              <a:gd name="T15" fmla="*/ 155 h 328"/>
              <a:gd name="T16" fmla="*/ 190 w 320"/>
              <a:gd name="T17" fmla="*/ 127 h 328"/>
              <a:gd name="T18" fmla="*/ 82 w 320"/>
              <a:gd name="T19" fmla="*/ 141 h 328"/>
              <a:gd name="T20" fmla="*/ 22 w 320"/>
              <a:gd name="T21" fmla="*/ 200 h 328"/>
              <a:gd name="T22" fmla="*/ 0 w 320"/>
              <a:gd name="T23" fmla="*/ 253 h 328"/>
              <a:gd name="T24" fmla="*/ 22 w 320"/>
              <a:gd name="T25" fmla="*/ 306 h 328"/>
              <a:gd name="T26" fmla="*/ 75 w 320"/>
              <a:gd name="T27" fmla="*/ 328 h 328"/>
              <a:gd name="T28" fmla="*/ 129 w 320"/>
              <a:gd name="T29" fmla="*/ 306 h 328"/>
              <a:gd name="T30" fmla="*/ 145 w 320"/>
              <a:gd name="T31" fmla="*/ 290 h 328"/>
              <a:gd name="T32" fmla="*/ 145 w 320"/>
              <a:gd name="T33" fmla="*/ 262 h 328"/>
              <a:gd name="T34" fmla="*/ 117 w 320"/>
              <a:gd name="T35" fmla="*/ 262 h 328"/>
              <a:gd name="T36" fmla="*/ 298 w 320"/>
              <a:gd name="T37" fmla="*/ 32 h 328"/>
              <a:gd name="T38" fmla="*/ 195 w 320"/>
              <a:gd name="T39" fmla="*/ 28 h 328"/>
              <a:gd name="T40" fmla="*/ 175 w 320"/>
              <a:gd name="T41" fmla="*/ 48 h 328"/>
              <a:gd name="T42" fmla="*/ 175 w 320"/>
              <a:gd name="T43" fmla="*/ 76 h 328"/>
              <a:gd name="T44" fmla="*/ 203 w 320"/>
              <a:gd name="T45" fmla="*/ 76 h 328"/>
              <a:gd name="T46" fmla="*/ 223 w 320"/>
              <a:gd name="T47" fmla="*/ 56 h 328"/>
              <a:gd name="T48" fmla="*/ 270 w 320"/>
              <a:gd name="T49" fmla="*/ 60 h 328"/>
              <a:gd name="T50" fmla="*/ 280 w 320"/>
              <a:gd name="T51" fmla="*/ 85 h 328"/>
              <a:gd name="T52" fmla="*/ 270 w 320"/>
              <a:gd name="T53" fmla="*/ 110 h 328"/>
              <a:gd name="T54" fmla="*/ 206 w 320"/>
              <a:gd name="T55" fmla="*/ 173 h 328"/>
              <a:gd name="T56" fmla="*/ 158 w 320"/>
              <a:gd name="T57" fmla="*/ 183 h 328"/>
              <a:gd name="T58" fmla="*/ 129 w 320"/>
              <a:gd name="T59" fmla="*/ 183 h 328"/>
              <a:gd name="T60" fmla="*/ 130 w 320"/>
              <a:gd name="T61" fmla="*/ 211 h 328"/>
              <a:gd name="T62" fmla="*/ 174 w 320"/>
              <a:gd name="T63" fmla="*/ 231 h 328"/>
              <a:gd name="T64" fmla="*/ 234 w 320"/>
              <a:gd name="T65" fmla="*/ 202 h 328"/>
              <a:gd name="T66" fmla="*/ 298 w 320"/>
              <a:gd name="T67" fmla="*/ 138 h 328"/>
              <a:gd name="T68" fmla="*/ 320 w 320"/>
              <a:gd name="T69" fmla="*/ 85 h 328"/>
              <a:gd name="T70" fmla="*/ 298 w 320"/>
              <a:gd name="T71" fmla="*/ 32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0" h="328">
                <a:moveTo>
                  <a:pt x="117" y="262"/>
                </a:moveTo>
                <a:cubicBezTo>
                  <a:pt x="101" y="278"/>
                  <a:pt x="101" y="278"/>
                  <a:pt x="101" y="278"/>
                </a:cubicBezTo>
                <a:cubicBezTo>
                  <a:pt x="87" y="292"/>
                  <a:pt x="64" y="292"/>
                  <a:pt x="50" y="278"/>
                </a:cubicBezTo>
                <a:cubicBezTo>
                  <a:pt x="43" y="271"/>
                  <a:pt x="39" y="262"/>
                  <a:pt x="39" y="253"/>
                </a:cubicBezTo>
                <a:cubicBezTo>
                  <a:pt x="39" y="243"/>
                  <a:pt x="43" y="234"/>
                  <a:pt x="50" y="228"/>
                </a:cubicBezTo>
                <a:cubicBezTo>
                  <a:pt x="109" y="169"/>
                  <a:pt x="109" y="169"/>
                  <a:pt x="109" y="169"/>
                </a:cubicBezTo>
                <a:cubicBezTo>
                  <a:pt x="122" y="156"/>
                  <a:pt x="145" y="138"/>
                  <a:pt x="162" y="155"/>
                </a:cubicBezTo>
                <a:cubicBezTo>
                  <a:pt x="170" y="163"/>
                  <a:pt x="182" y="163"/>
                  <a:pt x="190" y="155"/>
                </a:cubicBezTo>
                <a:cubicBezTo>
                  <a:pt x="198" y="147"/>
                  <a:pt x="198" y="135"/>
                  <a:pt x="190" y="127"/>
                </a:cubicBezTo>
                <a:cubicBezTo>
                  <a:pt x="161" y="98"/>
                  <a:pt x="119" y="104"/>
                  <a:pt x="82" y="141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8" y="214"/>
                  <a:pt x="0" y="233"/>
                  <a:pt x="0" y="253"/>
                </a:cubicBezTo>
                <a:cubicBezTo>
                  <a:pt x="0" y="273"/>
                  <a:pt x="8" y="292"/>
                  <a:pt x="22" y="306"/>
                </a:cubicBezTo>
                <a:cubicBezTo>
                  <a:pt x="37" y="321"/>
                  <a:pt x="56" y="328"/>
                  <a:pt x="75" y="328"/>
                </a:cubicBezTo>
                <a:cubicBezTo>
                  <a:pt x="95" y="328"/>
                  <a:pt x="114" y="321"/>
                  <a:pt x="129" y="306"/>
                </a:cubicBezTo>
                <a:cubicBezTo>
                  <a:pt x="145" y="290"/>
                  <a:pt x="145" y="290"/>
                  <a:pt x="145" y="290"/>
                </a:cubicBezTo>
                <a:cubicBezTo>
                  <a:pt x="153" y="282"/>
                  <a:pt x="153" y="270"/>
                  <a:pt x="145" y="262"/>
                </a:cubicBezTo>
                <a:cubicBezTo>
                  <a:pt x="137" y="254"/>
                  <a:pt x="125" y="254"/>
                  <a:pt x="117" y="262"/>
                </a:cubicBezTo>
                <a:close/>
                <a:moveTo>
                  <a:pt x="298" y="32"/>
                </a:moveTo>
                <a:cubicBezTo>
                  <a:pt x="267" y="1"/>
                  <a:pt x="223" y="0"/>
                  <a:pt x="195" y="28"/>
                </a:cubicBezTo>
                <a:cubicBezTo>
                  <a:pt x="175" y="48"/>
                  <a:pt x="175" y="48"/>
                  <a:pt x="175" y="48"/>
                </a:cubicBezTo>
                <a:cubicBezTo>
                  <a:pt x="167" y="56"/>
                  <a:pt x="167" y="68"/>
                  <a:pt x="175" y="76"/>
                </a:cubicBezTo>
                <a:cubicBezTo>
                  <a:pt x="182" y="84"/>
                  <a:pt x="195" y="84"/>
                  <a:pt x="203" y="76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38" y="42"/>
                  <a:pt x="257" y="48"/>
                  <a:pt x="270" y="60"/>
                </a:cubicBezTo>
                <a:cubicBezTo>
                  <a:pt x="276" y="67"/>
                  <a:pt x="280" y="76"/>
                  <a:pt x="280" y="85"/>
                </a:cubicBezTo>
                <a:cubicBezTo>
                  <a:pt x="280" y="95"/>
                  <a:pt x="276" y="104"/>
                  <a:pt x="270" y="110"/>
                </a:cubicBezTo>
                <a:cubicBezTo>
                  <a:pt x="206" y="173"/>
                  <a:pt x="206" y="173"/>
                  <a:pt x="206" y="173"/>
                </a:cubicBezTo>
                <a:cubicBezTo>
                  <a:pt x="177" y="202"/>
                  <a:pt x="163" y="189"/>
                  <a:pt x="158" y="183"/>
                </a:cubicBezTo>
                <a:cubicBezTo>
                  <a:pt x="150" y="175"/>
                  <a:pt x="137" y="175"/>
                  <a:pt x="129" y="183"/>
                </a:cubicBezTo>
                <a:cubicBezTo>
                  <a:pt x="122" y="191"/>
                  <a:pt x="122" y="203"/>
                  <a:pt x="130" y="211"/>
                </a:cubicBezTo>
                <a:cubicBezTo>
                  <a:pt x="143" y="224"/>
                  <a:pt x="158" y="231"/>
                  <a:pt x="174" y="231"/>
                </a:cubicBezTo>
                <a:cubicBezTo>
                  <a:pt x="194" y="231"/>
                  <a:pt x="214" y="221"/>
                  <a:pt x="234" y="202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12" y="124"/>
                  <a:pt x="320" y="105"/>
                  <a:pt x="320" y="85"/>
                </a:cubicBezTo>
                <a:cubicBezTo>
                  <a:pt x="320" y="65"/>
                  <a:pt x="312" y="46"/>
                  <a:pt x="29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0" name="Freeform 7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003875" y="2973937"/>
            <a:ext cx="222533" cy="222534"/>
          </a:xfrm>
          <a:custGeom>
            <a:avLst/>
            <a:gdLst>
              <a:gd name="T0" fmla="*/ 51 w 102"/>
              <a:gd name="T1" fmla="*/ 0 h 102"/>
              <a:gd name="T2" fmla="*/ 65 w 102"/>
              <a:gd name="T3" fmla="*/ 39 h 102"/>
              <a:gd name="T4" fmla="*/ 102 w 102"/>
              <a:gd name="T5" fmla="*/ 39 h 102"/>
              <a:gd name="T6" fmla="*/ 72 w 102"/>
              <a:gd name="T7" fmla="*/ 62 h 102"/>
              <a:gd name="T8" fmla="*/ 83 w 102"/>
              <a:gd name="T9" fmla="*/ 102 h 102"/>
              <a:gd name="T10" fmla="*/ 51 w 102"/>
              <a:gd name="T11" fmla="*/ 78 h 102"/>
              <a:gd name="T12" fmla="*/ 19 w 102"/>
              <a:gd name="T13" fmla="*/ 102 h 102"/>
              <a:gd name="T14" fmla="*/ 30 w 102"/>
              <a:gd name="T15" fmla="*/ 62 h 102"/>
              <a:gd name="T16" fmla="*/ 0 w 102"/>
              <a:gd name="T17" fmla="*/ 39 h 102"/>
              <a:gd name="T18" fmla="*/ 37 w 102"/>
              <a:gd name="T19" fmla="*/ 39 h 102"/>
              <a:gd name="T20" fmla="*/ 51 w 102"/>
              <a:gd name="T21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" h="102">
                <a:moveTo>
                  <a:pt x="51" y="0"/>
                </a:moveTo>
                <a:lnTo>
                  <a:pt x="65" y="39"/>
                </a:lnTo>
                <a:lnTo>
                  <a:pt x="102" y="39"/>
                </a:lnTo>
                <a:lnTo>
                  <a:pt x="72" y="62"/>
                </a:lnTo>
                <a:lnTo>
                  <a:pt x="83" y="102"/>
                </a:lnTo>
                <a:lnTo>
                  <a:pt x="51" y="78"/>
                </a:lnTo>
                <a:lnTo>
                  <a:pt x="19" y="102"/>
                </a:lnTo>
                <a:lnTo>
                  <a:pt x="30" y="62"/>
                </a:lnTo>
                <a:lnTo>
                  <a:pt x="0" y="39"/>
                </a:lnTo>
                <a:lnTo>
                  <a:pt x="37" y="39"/>
                </a:lnTo>
                <a:lnTo>
                  <a:pt x="5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1" name="Freeform 7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44208" y="3385700"/>
            <a:ext cx="235624" cy="235624"/>
          </a:xfrm>
          <a:custGeom>
            <a:avLst/>
            <a:gdLst>
              <a:gd name="T0" fmla="*/ 328 w 374"/>
              <a:gd name="T1" fmla="*/ 46 h 373"/>
              <a:gd name="T2" fmla="*/ 239 w 374"/>
              <a:gd name="T3" fmla="*/ 13 h 373"/>
              <a:gd name="T4" fmla="*/ 185 w 374"/>
              <a:gd name="T5" fmla="*/ 67 h 373"/>
              <a:gd name="T6" fmla="*/ 173 w 374"/>
              <a:gd name="T7" fmla="*/ 130 h 373"/>
              <a:gd name="T8" fmla="*/ 10 w 374"/>
              <a:gd name="T9" fmla="*/ 294 h 373"/>
              <a:gd name="T10" fmla="*/ 27 w 374"/>
              <a:gd name="T11" fmla="*/ 346 h 373"/>
              <a:gd name="T12" fmla="*/ 80 w 374"/>
              <a:gd name="T13" fmla="*/ 364 h 373"/>
              <a:gd name="T14" fmla="*/ 243 w 374"/>
              <a:gd name="T15" fmla="*/ 201 h 373"/>
              <a:gd name="T16" fmla="*/ 307 w 374"/>
              <a:gd name="T17" fmla="*/ 188 h 373"/>
              <a:gd name="T18" fmla="*/ 360 w 374"/>
              <a:gd name="T19" fmla="*/ 135 h 373"/>
              <a:gd name="T20" fmla="*/ 328 w 374"/>
              <a:gd name="T21" fmla="*/ 46 h 373"/>
              <a:gd name="T22" fmla="*/ 149 w 374"/>
              <a:gd name="T23" fmla="*/ 209 h 373"/>
              <a:gd name="T24" fmla="*/ 154 w 374"/>
              <a:gd name="T25" fmla="*/ 176 h 373"/>
              <a:gd name="T26" fmla="*/ 186 w 374"/>
              <a:gd name="T27" fmla="*/ 171 h 373"/>
              <a:gd name="T28" fmla="*/ 181 w 374"/>
              <a:gd name="T29" fmla="*/ 203 h 373"/>
              <a:gd name="T30" fmla="*/ 149 w 374"/>
              <a:gd name="T31" fmla="*/ 209 h 373"/>
              <a:gd name="T32" fmla="*/ 284 w 374"/>
              <a:gd name="T33" fmla="*/ 90 h 373"/>
              <a:gd name="T34" fmla="*/ 253 w 374"/>
              <a:gd name="T35" fmla="*/ 28 h 373"/>
              <a:gd name="T36" fmla="*/ 315 w 374"/>
              <a:gd name="T37" fmla="*/ 59 h 373"/>
              <a:gd name="T38" fmla="*/ 346 w 374"/>
              <a:gd name="T39" fmla="*/ 120 h 373"/>
              <a:gd name="T40" fmla="*/ 284 w 374"/>
              <a:gd name="T41" fmla="*/ 9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4" h="373">
                <a:moveTo>
                  <a:pt x="328" y="46"/>
                </a:moveTo>
                <a:cubicBezTo>
                  <a:pt x="295" y="12"/>
                  <a:pt x="253" y="0"/>
                  <a:pt x="239" y="13"/>
                </a:cubicBezTo>
                <a:cubicBezTo>
                  <a:pt x="185" y="67"/>
                  <a:pt x="185" y="67"/>
                  <a:pt x="185" y="67"/>
                </a:cubicBezTo>
                <a:cubicBezTo>
                  <a:pt x="177" y="75"/>
                  <a:pt x="170" y="103"/>
                  <a:pt x="173" y="130"/>
                </a:cubicBezTo>
                <a:cubicBezTo>
                  <a:pt x="10" y="294"/>
                  <a:pt x="10" y="294"/>
                  <a:pt x="10" y="294"/>
                </a:cubicBezTo>
                <a:cubicBezTo>
                  <a:pt x="0" y="303"/>
                  <a:pt x="8" y="327"/>
                  <a:pt x="27" y="346"/>
                </a:cubicBezTo>
                <a:cubicBezTo>
                  <a:pt x="47" y="366"/>
                  <a:pt x="70" y="373"/>
                  <a:pt x="80" y="364"/>
                </a:cubicBezTo>
                <a:cubicBezTo>
                  <a:pt x="243" y="201"/>
                  <a:pt x="243" y="201"/>
                  <a:pt x="243" y="201"/>
                </a:cubicBezTo>
                <a:cubicBezTo>
                  <a:pt x="271" y="204"/>
                  <a:pt x="298" y="197"/>
                  <a:pt x="307" y="188"/>
                </a:cubicBezTo>
                <a:cubicBezTo>
                  <a:pt x="360" y="135"/>
                  <a:pt x="360" y="135"/>
                  <a:pt x="360" y="135"/>
                </a:cubicBezTo>
                <a:cubicBezTo>
                  <a:pt x="374" y="121"/>
                  <a:pt x="362" y="79"/>
                  <a:pt x="328" y="46"/>
                </a:cubicBezTo>
                <a:close/>
                <a:moveTo>
                  <a:pt x="149" y="209"/>
                </a:moveTo>
                <a:cubicBezTo>
                  <a:pt x="141" y="201"/>
                  <a:pt x="144" y="187"/>
                  <a:pt x="154" y="176"/>
                </a:cubicBezTo>
                <a:cubicBezTo>
                  <a:pt x="164" y="166"/>
                  <a:pt x="179" y="163"/>
                  <a:pt x="186" y="171"/>
                </a:cubicBezTo>
                <a:cubicBezTo>
                  <a:pt x="194" y="178"/>
                  <a:pt x="191" y="193"/>
                  <a:pt x="181" y="203"/>
                </a:cubicBezTo>
                <a:cubicBezTo>
                  <a:pt x="171" y="214"/>
                  <a:pt x="156" y="216"/>
                  <a:pt x="149" y="209"/>
                </a:cubicBezTo>
                <a:close/>
                <a:moveTo>
                  <a:pt x="284" y="90"/>
                </a:moveTo>
                <a:cubicBezTo>
                  <a:pt x="258" y="64"/>
                  <a:pt x="251" y="30"/>
                  <a:pt x="253" y="28"/>
                </a:cubicBezTo>
                <a:cubicBezTo>
                  <a:pt x="256" y="25"/>
                  <a:pt x="289" y="33"/>
                  <a:pt x="315" y="59"/>
                </a:cubicBezTo>
                <a:cubicBezTo>
                  <a:pt x="341" y="85"/>
                  <a:pt x="348" y="118"/>
                  <a:pt x="346" y="120"/>
                </a:cubicBezTo>
                <a:cubicBezTo>
                  <a:pt x="344" y="122"/>
                  <a:pt x="310" y="116"/>
                  <a:pt x="284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2" name="Freeform 7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587937" y="3387314"/>
            <a:ext cx="215989" cy="237806"/>
          </a:xfrm>
          <a:custGeom>
            <a:avLst/>
            <a:gdLst>
              <a:gd name="T0" fmla="*/ 266 w 343"/>
              <a:gd name="T1" fmla="*/ 153 h 374"/>
              <a:gd name="T2" fmla="*/ 122 w 343"/>
              <a:gd name="T3" fmla="*/ 19 h 374"/>
              <a:gd name="T4" fmla="*/ 82 w 343"/>
              <a:gd name="T5" fmla="*/ 8 h 374"/>
              <a:gd name="T6" fmla="*/ 58 w 343"/>
              <a:gd name="T7" fmla="*/ 43 h 374"/>
              <a:gd name="T8" fmla="*/ 32 w 343"/>
              <a:gd name="T9" fmla="*/ 240 h 374"/>
              <a:gd name="T10" fmla="*/ 20 w 343"/>
              <a:gd name="T11" fmla="*/ 329 h 374"/>
              <a:gd name="T12" fmla="*/ 201 w 343"/>
              <a:gd name="T13" fmla="*/ 341 h 374"/>
              <a:gd name="T14" fmla="*/ 331 w 343"/>
              <a:gd name="T15" fmla="*/ 214 h 374"/>
              <a:gd name="T16" fmla="*/ 266 w 343"/>
              <a:gd name="T17" fmla="*/ 153 h 374"/>
              <a:gd name="T18" fmla="*/ 191 w 343"/>
              <a:gd name="T19" fmla="*/ 315 h 374"/>
              <a:gd name="T20" fmla="*/ 47 w 343"/>
              <a:gd name="T21" fmla="*/ 319 h 374"/>
              <a:gd name="T22" fmla="*/ 161 w 343"/>
              <a:gd name="T23" fmla="*/ 230 h 374"/>
              <a:gd name="T24" fmla="*/ 304 w 343"/>
              <a:gd name="T25" fmla="*/ 224 h 374"/>
              <a:gd name="T26" fmla="*/ 191 w 343"/>
              <a:gd name="T27" fmla="*/ 315 h 374"/>
              <a:gd name="T28" fmla="*/ 166 w 343"/>
              <a:gd name="T29" fmla="*/ 245 h 374"/>
              <a:gd name="T30" fmla="*/ 79 w 343"/>
              <a:gd name="T31" fmla="*/ 293 h 374"/>
              <a:gd name="T32" fmla="*/ 140 w 343"/>
              <a:gd name="T33" fmla="*/ 298 h 374"/>
              <a:gd name="T34" fmla="*/ 182 w 343"/>
              <a:gd name="T35" fmla="*/ 240 h 374"/>
              <a:gd name="T36" fmla="*/ 182 w 343"/>
              <a:gd name="T37" fmla="*/ 240 h 374"/>
              <a:gd name="T38" fmla="*/ 166 w 343"/>
              <a:gd name="T39" fmla="*/ 24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43" h="374">
                <a:moveTo>
                  <a:pt x="266" y="153"/>
                </a:moveTo>
                <a:cubicBezTo>
                  <a:pt x="220" y="55"/>
                  <a:pt x="196" y="18"/>
                  <a:pt x="122" y="19"/>
                </a:cubicBezTo>
                <a:cubicBezTo>
                  <a:pt x="95" y="20"/>
                  <a:pt x="102" y="0"/>
                  <a:pt x="82" y="8"/>
                </a:cubicBezTo>
                <a:cubicBezTo>
                  <a:pt x="61" y="15"/>
                  <a:pt x="79" y="26"/>
                  <a:pt x="58" y="43"/>
                </a:cubicBezTo>
                <a:cubicBezTo>
                  <a:pt x="0" y="91"/>
                  <a:pt x="5" y="135"/>
                  <a:pt x="32" y="240"/>
                </a:cubicBezTo>
                <a:cubicBezTo>
                  <a:pt x="44" y="284"/>
                  <a:pt x="5" y="286"/>
                  <a:pt x="20" y="329"/>
                </a:cubicBezTo>
                <a:cubicBezTo>
                  <a:pt x="31" y="360"/>
                  <a:pt x="114" y="374"/>
                  <a:pt x="201" y="341"/>
                </a:cubicBezTo>
                <a:cubicBezTo>
                  <a:pt x="288" y="309"/>
                  <a:pt x="343" y="245"/>
                  <a:pt x="331" y="214"/>
                </a:cubicBezTo>
                <a:cubicBezTo>
                  <a:pt x="316" y="171"/>
                  <a:pt x="285" y="194"/>
                  <a:pt x="266" y="153"/>
                </a:cubicBezTo>
                <a:close/>
                <a:moveTo>
                  <a:pt x="191" y="315"/>
                </a:moveTo>
                <a:cubicBezTo>
                  <a:pt x="114" y="344"/>
                  <a:pt x="50" y="327"/>
                  <a:pt x="47" y="319"/>
                </a:cubicBezTo>
                <a:cubicBezTo>
                  <a:pt x="42" y="306"/>
                  <a:pt x="72" y="263"/>
                  <a:pt x="161" y="230"/>
                </a:cubicBezTo>
                <a:cubicBezTo>
                  <a:pt x="250" y="197"/>
                  <a:pt x="299" y="209"/>
                  <a:pt x="304" y="224"/>
                </a:cubicBezTo>
                <a:cubicBezTo>
                  <a:pt x="307" y="232"/>
                  <a:pt x="269" y="286"/>
                  <a:pt x="191" y="315"/>
                </a:cubicBezTo>
                <a:close/>
                <a:moveTo>
                  <a:pt x="166" y="245"/>
                </a:moveTo>
                <a:cubicBezTo>
                  <a:pt x="126" y="260"/>
                  <a:pt x="97" y="277"/>
                  <a:pt x="79" y="293"/>
                </a:cubicBezTo>
                <a:cubicBezTo>
                  <a:pt x="92" y="304"/>
                  <a:pt x="116" y="307"/>
                  <a:pt x="140" y="298"/>
                </a:cubicBezTo>
                <a:cubicBezTo>
                  <a:pt x="171" y="287"/>
                  <a:pt x="189" y="261"/>
                  <a:pt x="182" y="24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77" y="241"/>
                  <a:pt x="172" y="243"/>
                  <a:pt x="166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3" name="Freeform 8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156160" y="3396419"/>
            <a:ext cx="246533" cy="215989"/>
          </a:xfrm>
          <a:custGeom>
            <a:avLst/>
            <a:gdLst>
              <a:gd name="T0" fmla="*/ 26 w 392"/>
              <a:gd name="T1" fmla="*/ 100 h 340"/>
              <a:gd name="T2" fmla="*/ 366 w 392"/>
              <a:gd name="T3" fmla="*/ 100 h 340"/>
              <a:gd name="T4" fmla="*/ 370 w 392"/>
              <a:gd name="T5" fmla="*/ 86 h 340"/>
              <a:gd name="T6" fmla="*/ 290 w 392"/>
              <a:gd name="T7" fmla="*/ 60 h 340"/>
              <a:gd name="T8" fmla="*/ 272 w 392"/>
              <a:gd name="T9" fmla="*/ 60 h 340"/>
              <a:gd name="T10" fmla="*/ 272 w 392"/>
              <a:gd name="T11" fmla="*/ 0 h 340"/>
              <a:gd name="T12" fmla="*/ 120 w 392"/>
              <a:gd name="T13" fmla="*/ 0 h 340"/>
              <a:gd name="T14" fmla="*/ 120 w 392"/>
              <a:gd name="T15" fmla="*/ 60 h 340"/>
              <a:gd name="T16" fmla="*/ 102 w 392"/>
              <a:gd name="T17" fmla="*/ 60 h 340"/>
              <a:gd name="T18" fmla="*/ 22 w 392"/>
              <a:gd name="T19" fmla="*/ 86 h 340"/>
              <a:gd name="T20" fmla="*/ 26 w 392"/>
              <a:gd name="T21" fmla="*/ 100 h 340"/>
              <a:gd name="T22" fmla="*/ 370 w 392"/>
              <a:gd name="T23" fmla="*/ 122 h 340"/>
              <a:gd name="T24" fmla="*/ 22 w 392"/>
              <a:gd name="T25" fmla="*/ 122 h 340"/>
              <a:gd name="T26" fmla="*/ 0 w 392"/>
              <a:gd name="T27" fmla="*/ 146 h 340"/>
              <a:gd name="T28" fmla="*/ 0 w 392"/>
              <a:gd name="T29" fmla="*/ 216 h 340"/>
              <a:gd name="T30" fmla="*/ 22 w 392"/>
              <a:gd name="T31" fmla="*/ 240 h 340"/>
              <a:gd name="T32" fmla="*/ 61 w 392"/>
              <a:gd name="T33" fmla="*/ 240 h 340"/>
              <a:gd name="T34" fmla="*/ 44 w 392"/>
              <a:gd name="T35" fmla="*/ 340 h 340"/>
              <a:gd name="T36" fmla="*/ 348 w 392"/>
              <a:gd name="T37" fmla="*/ 340 h 340"/>
              <a:gd name="T38" fmla="*/ 330 w 392"/>
              <a:gd name="T39" fmla="*/ 240 h 340"/>
              <a:gd name="T40" fmla="*/ 370 w 392"/>
              <a:gd name="T41" fmla="*/ 240 h 340"/>
              <a:gd name="T42" fmla="*/ 392 w 392"/>
              <a:gd name="T43" fmla="*/ 216 h 340"/>
              <a:gd name="T44" fmla="*/ 392 w 392"/>
              <a:gd name="T45" fmla="*/ 146 h 340"/>
              <a:gd name="T46" fmla="*/ 370 w 392"/>
              <a:gd name="T47" fmla="*/ 122 h 340"/>
              <a:gd name="T48" fmla="*/ 84 w 392"/>
              <a:gd name="T49" fmla="*/ 300 h 340"/>
              <a:gd name="T50" fmla="*/ 112 w 392"/>
              <a:gd name="T51" fmla="*/ 170 h 340"/>
              <a:gd name="T52" fmla="*/ 280 w 392"/>
              <a:gd name="T53" fmla="*/ 170 h 340"/>
              <a:gd name="T54" fmla="*/ 308 w 392"/>
              <a:gd name="T55" fmla="*/ 300 h 340"/>
              <a:gd name="T56" fmla="*/ 84 w 392"/>
              <a:gd name="T57" fmla="*/ 30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2" h="340">
                <a:moveTo>
                  <a:pt x="26" y="100"/>
                </a:moveTo>
                <a:cubicBezTo>
                  <a:pt x="366" y="100"/>
                  <a:pt x="366" y="100"/>
                  <a:pt x="366" y="100"/>
                </a:cubicBezTo>
                <a:cubicBezTo>
                  <a:pt x="377" y="100"/>
                  <a:pt x="375" y="88"/>
                  <a:pt x="370" y="86"/>
                </a:cubicBezTo>
                <a:cubicBezTo>
                  <a:pt x="364" y="84"/>
                  <a:pt x="301" y="60"/>
                  <a:pt x="290" y="60"/>
                </a:cubicBezTo>
                <a:cubicBezTo>
                  <a:pt x="272" y="60"/>
                  <a:pt x="272" y="60"/>
                  <a:pt x="272" y="60"/>
                </a:cubicBezTo>
                <a:cubicBezTo>
                  <a:pt x="272" y="0"/>
                  <a:pt x="272" y="0"/>
                  <a:pt x="272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91" y="60"/>
                  <a:pt x="28" y="84"/>
                  <a:pt x="22" y="86"/>
                </a:cubicBezTo>
                <a:cubicBezTo>
                  <a:pt x="16" y="88"/>
                  <a:pt x="14" y="100"/>
                  <a:pt x="26" y="100"/>
                </a:cubicBezTo>
                <a:close/>
                <a:moveTo>
                  <a:pt x="370" y="122"/>
                </a:moveTo>
                <a:cubicBezTo>
                  <a:pt x="22" y="122"/>
                  <a:pt x="22" y="122"/>
                  <a:pt x="22" y="122"/>
                </a:cubicBezTo>
                <a:cubicBezTo>
                  <a:pt x="11" y="122"/>
                  <a:pt x="0" y="135"/>
                  <a:pt x="0" y="14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27"/>
                  <a:pt x="11" y="240"/>
                  <a:pt x="22" y="240"/>
                </a:cubicBezTo>
                <a:cubicBezTo>
                  <a:pt x="61" y="240"/>
                  <a:pt x="61" y="240"/>
                  <a:pt x="61" y="240"/>
                </a:cubicBezTo>
                <a:cubicBezTo>
                  <a:pt x="44" y="340"/>
                  <a:pt x="44" y="340"/>
                  <a:pt x="44" y="340"/>
                </a:cubicBezTo>
                <a:cubicBezTo>
                  <a:pt x="348" y="340"/>
                  <a:pt x="348" y="340"/>
                  <a:pt x="348" y="340"/>
                </a:cubicBezTo>
                <a:cubicBezTo>
                  <a:pt x="330" y="240"/>
                  <a:pt x="330" y="240"/>
                  <a:pt x="330" y="240"/>
                </a:cubicBezTo>
                <a:cubicBezTo>
                  <a:pt x="370" y="240"/>
                  <a:pt x="370" y="240"/>
                  <a:pt x="370" y="240"/>
                </a:cubicBezTo>
                <a:cubicBezTo>
                  <a:pt x="381" y="240"/>
                  <a:pt x="392" y="227"/>
                  <a:pt x="392" y="216"/>
                </a:cubicBezTo>
                <a:cubicBezTo>
                  <a:pt x="392" y="146"/>
                  <a:pt x="392" y="146"/>
                  <a:pt x="392" y="146"/>
                </a:cubicBezTo>
                <a:cubicBezTo>
                  <a:pt x="392" y="135"/>
                  <a:pt x="381" y="122"/>
                  <a:pt x="370" y="122"/>
                </a:cubicBezTo>
                <a:close/>
                <a:moveTo>
                  <a:pt x="84" y="300"/>
                </a:moveTo>
                <a:cubicBezTo>
                  <a:pt x="112" y="170"/>
                  <a:pt x="112" y="170"/>
                  <a:pt x="112" y="170"/>
                </a:cubicBezTo>
                <a:cubicBezTo>
                  <a:pt x="280" y="170"/>
                  <a:pt x="280" y="170"/>
                  <a:pt x="280" y="170"/>
                </a:cubicBezTo>
                <a:cubicBezTo>
                  <a:pt x="308" y="300"/>
                  <a:pt x="308" y="300"/>
                  <a:pt x="308" y="300"/>
                </a:cubicBezTo>
                <a:lnTo>
                  <a:pt x="84" y="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4" name="Freeform 8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923053" y="3402965"/>
            <a:ext cx="202898" cy="202898"/>
          </a:xfrm>
          <a:custGeom>
            <a:avLst/>
            <a:gdLst>
              <a:gd name="T0" fmla="*/ 280 w 320"/>
              <a:gd name="T1" fmla="*/ 0 h 320"/>
              <a:gd name="T2" fmla="*/ 119 w 320"/>
              <a:gd name="T3" fmla="*/ 0 h 320"/>
              <a:gd name="T4" fmla="*/ 80 w 320"/>
              <a:gd name="T5" fmla="*/ 39 h 320"/>
              <a:gd name="T6" fmla="*/ 80 w 320"/>
              <a:gd name="T7" fmla="*/ 200 h 320"/>
              <a:gd name="T8" fmla="*/ 120 w 320"/>
              <a:gd name="T9" fmla="*/ 240 h 320"/>
              <a:gd name="T10" fmla="*/ 280 w 320"/>
              <a:gd name="T11" fmla="*/ 240 h 320"/>
              <a:gd name="T12" fmla="*/ 320 w 320"/>
              <a:gd name="T13" fmla="*/ 200 h 320"/>
              <a:gd name="T14" fmla="*/ 320 w 320"/>
              <a:gd name="T15" fmla="*/ 40 h 320"/>
              <a:gd name="T16" fmla="*/ 280 w 320"/>
              <a:gd name="T17" fmla="*/ 0 h 320"/>
              <a:gd name="T18" fmla="*/ 280 w 320"/>
              <a:gd name="T19" fmla="*/ 200 h 320"/>
              <a:gd name="T20" fmla="*/ 120 w 320"/>
              <a:gd name="T21" fmla="*/ 200 h 320"/>
              <a:gd name="T22" fmla="*/ 120 w 320"/>
              <a:gd name="T23" fmla="*/ 40 h 320"/>
              <a:gd name="T24" fmla="*/ 280 w 320"/>
              <a:gd name="T25" fmla="*/ 40 h 320"/>
              <a:gd name="T26" fmla="*/ 280 w 320"/>
              <a:gd name="T27" fmla="*/ 200 h 320"/>
              <a:gd name="T28" fmla="*/ 40 w 320"/>
              <a:gd name="T29" fmla="*/ 160 h 320"/>
              <a:gd name="T30" fmla="*/ 0 w 320"/>
              <a:gd name="T31" fmla="*/ 160 h 320"/>
              <a:gd name="T32" fmla="*/ 0 w 320"/>
              <a:gd name="T33" fmla="*/ 280 h 320"/>
              <a:gd name="T34" fmla="*/ 40 w 320"/>
              <a:gd name="T35" fmla="*/ 320 h 320"/>
              <a:gd name="T36" fmla="*/ 160 w 320"/>
              <a:gd name="T37" fmla="*/ 320 h 320"/>
              <a:gd name="T38" fmla="*/ 160 w 320"/>
              <a:gd name="T39" fmla="*/ 280 h 320"/>
              <a:gd name="T40" fmla="*/ 40 w 320"/>
              <a:gd name="T41" fmla="*/ 280 h 320"/>
              <a:gd name="T42" fmla="*/ 40 w 320"/>
              <a:gd name="T43" fmla="*/ 16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119" y="0"/>
                  <a:pt x="119" y="0"/>
                  <a:pt x="119" y="0"/>
                </a:cubicBezTo>
                <a:cubicBezTo>
                  <a:pt x="97" y="0"/>
                  <a:pt x="80" y="17"/>
                  <a:pt x="80" y="39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80" y="222"/>
                  <a:pt x="98" y="240"/>
                  <a:pt x="120" y="240"/>
                </a:cubicBezTo>
                <a:cubicBezTo>
                  <a:pt x="280" y="240"/>
                  <a:pt x="280" y="240"/>
                  <a:pt x="280" y="240"/>
                </a:cubicBezTo>
                <a:cubicBezTo>
                  <a:pt x="302" y="240"/>
                  <a:pt x="320" y="222"/>
                  <a:pt x="320" y="20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80" y="200"/>
                </a:moveTo>
                <a:cubicBezTo>
                  <a:pt x="120" y="200"/>
                  <a:pt x="120" y="200"/>
                  <a:pt x="120" y="20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280" y="40"/>
                  <a:pt x="280" y="40"/>
                  <a:pt x="280" y="40"/>
                </a:cubicBezTo>
                <a:lnTo>
                  <a:pt x="280" y="200"/>
                </a:lnTo>
                <a:close/>
                <a:moveTo>
                  <a:pt x="40" y="160"/>
                </a:moveTo>
                <a:cubicBezTo>
                  <a:pt x="0" y="160"/>
                  <a:pt x="0" y="160"/>
                  <a:pt x="0" y="16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160" y="320"/>
                  <a:pt x="160" y="320"/>
                  <a:pt x="160" y="320"/>
                </a:cubicBezTo>
                <a:cubicBezTo>
                  <a:pt x="160" y="280"/>
                  <a:pt x="160" y="280"/>
                  <a:pt x="160" y="280"/>
                </a:cubicBezTo>
                <a:cubicBezTo>
                  <a:pt x="40" y="280"/>
                  <a:pt x="40" y="280"/>
                  <a:pt x="40" y="280"/>
                </a:cubicBezTo>
                <a:lnTo>
                  <a:pt x="4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5" name="Freeform 9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491466" y="3400973"/>
            <a:ext cx="231259" cy="205080"/>
          </a:xfrm>
          <a:custGeom>
            <a:avLst/>
            <a:gdLst>
              <a:gd name="T0" fmla="*/ 359 w 367"/>
              <a:gd name="T1" fmla="*/ 169 h 324"/>
              <a:gd name="T2" fmla="*/ 199 w 367"/>
              <a:gd name="T3" fmla="*/ 8 h 324"/>
              <a:gd name="T4" fmla="*/ 169 w 367"/>
              <a:gd name="T5" fmla="*/ 8 h 324"/>
              <a:gd name="T6" fmla="*/ 8 w 367"/>
              <a:gd name="T7" fmla="*/ 169 h 324"/>
              <a:gd name="T8" fmla="*/ 15 w 367"/>
              <a:gd name="T9" fmla="*/ 184 h 324"/>
              <a:gd name="T10" fmla="*/ 49 w 367"/>
              <a:gd name="T11" fmla="*/ 184 h 324"/>
              <a:gd name="T12" fmla="*/ 49 w 367"/>
              <a:gd name="T13" fmla="*/ 308 h 324"/>
              <a:gd name="T14" fmla="*/ 65 w 367"/>
              <a:gd name="T15" fmla="*/ 324 h 324"/>
              <a:gd name="T16" fmla="*/ 143 w 367"/>
              <a:gd name="T17" fmla="*/ 324 h 324"/>
              <a:gd name="T18" fmla="*/ 143 w 367"/>
              <a:gd name="T19" fmla="*/ 200 h 324"/>
              <a:gd name="T20" fmla="*/ 225 w 367"/>
              <a:gd name="T21" fmla="*/ 200 h 324"/>
              <a:gd name="T22" fmla="*/ 225 w 367"/>
              <a:gd name="T23" fmla="*/ 324 h 324"/>
              <a:gd name="T24" fmla="*/ 306 w 367"/>
              <a:gd name="T25" fmla="*/ 324 h 324"/>
              <a:gd name="T26" fmla="*/ 319 w 367"/>
              <a:gd name="T27" fmla="*/ 308 h 324"/>
              <a:gd name="T28" fmla="*/ 319 w 367"/>
              <a:gd name="T29" fmla="*/ 184 h 324"/>
              <a:gd name="T30" fmla="*/ 352 w 367"/>
              <a:gd name="T31" fmla="*/ 184 h 324"/>
              <a:gd name="T32" fmla="*/ 359 w 367"/>
              <a:gd name="T33" fmla="*/ 16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324">
                <a:moveTo>
                  <a:pt x="359" y="169"/>
                </a:moveTo>
                <a:cubicBezTo>
                  <a:pt x="199" y="8"/>
                  <a:pt x="199" y="8"/>
                  <a:pt x="199" y="8"/>
                </a:cubicBezTo>
                <a:cubicBezTo>
                  <a:pt x="190" y="0"/>
                  <a:pt x="177" y="0"/>
                  <a:pt x="169" y="8"/>
                </a:cubicBezTo>
                <a:cubicBezTo>
                  <a:pt x="8" y="169"/>
                  <a:pt x="8" y="169"/>
                  <a:pt x="8" y="169"/>
                </a:cubicBezTo>
                <a:cubicBezTo>
                  <a:pt x="0" y="177"/>
                  <a:pt x="3" y="184"/>
                  <a:pt x="15" y="184"/>
                </a:cubicBezTo>
                <a:cubicBezTo>
                  <a:pt x="49" y="184"/>
                  <a:pt x="49" y="184"/>
                  <a:pt x="49" y="184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17"/>
                  <a:pt x="49" y="324"/>
                  <a:pt x="65" y="324"/>
                </a:cubicBezTo>
                <a:cubicBezTo>
                  <a:pt x="143" y="324"/>
                  <a:pt x="143" y="324"/>
                  <a:pt x="143" y="324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225" y="200"/>
                  <a:pt x="225" y="200"/>
                  <a:pt x="225" y="200"/>
                </a:cubicBezTo>
                <a:cubicBezTo>
                  <a:pt x="225" y="324"/>
                  <a:pt x="225" y="324"/>
                  <a:pt x="225" y="324"/>
                </a:cubicBezTo>
                <a:cubicBezTo>
                  <a:pt x="306" y="324"/>
                  <a:pt x="306" y="324"/>
                  <a:pt x="306" y="324"/>
                </a:cubicBezTo>
                <a:cubicBezTo>
                  <a:pt x="319" y="324"/>
                  <a:pt x="319" y="317"/>
                  <a:pt x="319" y="308"/>
                </a:cubicBezTo>
                <a:cubicBezTo>
                  <a:pt x="319" y="184"/>
                  <a:pt x="319" y="184"/>
                  <a:pt x="319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64" y="184"/>
                  <a:pt x="367" y="177"/>
                  <a:pt x="359" y="1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6" name="Freeform 9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343354" y="3404958"/>
            <a:ext cx="200716" cy="200716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7" name="Freeform 9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576652" y="4636452"/>
            <a:ext cx="242168" cy="24216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356 w 384"/>
              <a:gd name="T11" fmla="*/ 192 h 384"/>
              <a:gd name="T12" fmla="*/ 322 w 384"/>
              <a:gd name="T13" fmla="*/ 292 h 384"/>
              <a:gd name="T14" fmla="*/ 315 w 384"/>
              <a:gd name="T15" fmla="*/ 261 h 384"/>
              <a:gd name="T16" fmla="*/ 321 w 384"/>
              <a:gd name="T17" fmla="*/ 205 h 384"/>
              <a:gd name="T18" fmla="*/ 297 w 384"/>
              <a:gd name="T19" fmla="*/ 165 h 384"/>
              <a:gd name="T20" fmla="*/ 259 w 384"/>
              <a:gd name="T21" fmla="*/ 139 h 384"/>
              <a:gd name="T22" fmla="*/ 277 w 384"/>
              <a:gd name="T23" fmla="*/ 67 h 384"/>
              <a:gd name="T24" fmla="*/ 237 w 384"/>
              <a:gd name="T25" fmla="*/ 49 h 384"/>
              <a:gd name="T26" fmla="*/ 244 w 384"/>
              <a:gd name="T27" fmla="*/ 37 h 384"/>
              <a:gd name="T28" fmla="*/ 356 w 384"/>
              <a:gd name="T29" fmla="*/ 192 h 384"/>
              <a:gd name="T30" fmla="*/ 169 w 384"/>
              <a:gd name="T31" fmla="*/ 30 h 384"/>
              <a:gd name="T32" fmla="*/ 149 w 384"/>
              <a:gd name="T33" fmla="*/ 46 h 384"/>
              <a:gd name="T34" fmla="*/ 122 w 384"/>
              <a:gd name="T35" fmla="*/ 69 h 384"/>
              <a:gd name="T36" fmla="*/ 90 w 384"/>
              <a:gd name="T37" fmla="*/ 106 h 384"/>
              <a:gd name="T38" fmla="*/ 109 w 384"/>
              <a:gd name="T39" fmla="*/ 123 h 384"/>
              <a:gd name="T40" fmla="*/ 140 w 384"/>
              <a:gd name="T41" fmla="*/ 125 h 384"/>
              <a:gd name="T42" fmla="*/ 196 w 384"/>
              <a:gd name="T43" fmla="*/ 189 h 384"/>
              <a:gd name="T44" fmla="*/ 151 w 384"/>
              <a:gd name="T45" fmla="*/ 235 h 384"/>
              <a:gd name="T46" fmla="*/ 145 w 384"/>
              <a:gd name="T47" fmla="*/ 265 h 384"/>
              <a:gd name="T48" fmla="*/ 142 w 384"/>
              <a:gd name="T49" fmla="*/ 312 h 384"/>
              <a:gd name="T50" fmla="*/ 108 w 384"/>
              <a:gd name="T51" fmla="*/ 273 h 384"/>
              <a:gd name="T52" fmla="*/ 101 w 384"/>
              <a:gd name="T53" fmla="*/ 229 h 384"/>
              <a:gd name="T54" fmla="*/ 71 w 384"/>
              <a:gd name="T55" fmla="*/ 187 h 384"/>
              <a:gd name="T56" fmla="*/ 84 w 384"/>
              <a:gd name="T57" fmla="*/ 145 h 384"/>
              <a:gd name="T58" fmla="*/ 39 w 384"/>
              <a:gd name="T59" fmla="*/ 133 h 384"/>
              <a:gd name="T60" fmla="*/ 169 w 384"/>
              <a:gd name="T61" fmla="*/ 30 h 384"/>
              <a:gd name="T62" fmla="*/ 140 w 384"/>
              <a:gd name="T63" fmla="*/ 347 h 384"/>
              <a:gd name="T64" fmla="*/ 160 w 384"/>
              <a:gd name="T65" fmla="*/ 335 h 384"/>
              <a:gd name="T66" fmla="*/ 190 w 384"/>
              <a:gd name="T67" fmla="*/ 329 h 384"/>
              <a:gd name="T68" fmla="*/ 235 w 384"/>
              <a:gd name="T69" fmla="*/ 315 h 384"/>
              <a:gd name="T70" fmla="*/ 282 w 384"/>
              <a:gd name="T71" fmla="*/ 328 h 384"/>
              <a:gd name="T72" fmla="*/ 192 w 384"/>
              <a:gd name="T73" fmla="*/ 356 h 384"/>
              <a:gd name="T74" fmla="*/ 140 w 384"/>
              <a:gd name="T75" fmla="*/ 34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356" y="192"/>
                </a:moveTo>
                <a:cubicBezTo>
                  <a:pt x="356" y="229"/>
                  <a:pt x="343" y="264"/>
                  <a:pt x="322" y="292"/>
                </a:cubicBezTo>
                <a:cubicBezTo>
                  <a:pt x="316" y="287"/>
                  <a:pt x="309" y="274"/>
                  <a:pt x="315" y="261"/>
                </a:cubicBezTo>
                <a:cubicBezTo>
                  <a:pt x="321" y="248"/>
                  <a:pt x="323" y="217"/>
                  <a:pt x="321" y="205"/>
                </a:cubicBezTo>
                <a:cubicBezTo>
                  <a:pt x="320" y="194"/>
                  <a:pt x="314" y="165"/>
                  <a:pt x="297" y="165"/>
                </a:cubicBezTo>
                <a:cubicBezTo>
                  <a:pt x="280" y="164"/>
                  <a:pt x="269" y="159"/>
                  <a:pt x="259" y="139"/>
                </a:cubicBezTo>
                <a:cubicBezTo>
                  <a:pt x="238" y="98"/>
                  <a:pt x="298" y="90"/>
                  <a:pt x="277" y="67"/>
                </a:cubicBezTo>
                <a:cubicBezTo>
                  <a:pt x="271" y="60"/>
                  <a:pt x="241" y="93"/>
                  <a:pt x="237" y="49"/>
                </a:cubicBezTo>
                <a:cubicBezTo>
                  <a:pt x="237" y="46"/>
                  <a:pt x="240" y="42"/>
                  <a:pt x="244" y="37"/>
                </a:cubicBezTo>
                <a:cubicBezTo>
                  <a:pt x="309" y="58"/>
                  <a:pt x="356" y="120"/>
                  <a:pt x="356" y="192"/>
                </a:cubicBezTo>
                <a:close/>
                <a:moveTo>
                  <a:pt x="169" y="30"/>
                </a:moveTo>
                <a:cubicBezTo>
                  <a:pt x="165" y="37"/>
                  <a:pt x="155" y="40"/>
                  <a:pt x="149" y="46"/>
                </a:cubicBezTo>
                <a:cubicBezTo>
                  <a:pt x="135" y="59"/>
                  <a:pt x="129" y="57"/>
                  <a:pt x="122" y="69"/>
                </a:cubicBezTo>
                <a:cubicBezTo>
                  <a:pt x="114" y="81"/>
                  <a:pt x="90" y="98"/>
                  <a:pt x="90" y="106"/>
                </a:cubicBezTo>
                <a:cubicBezTo>
                  <a:pt x="90" y="115"/>
                  <a:pt x="103" y="125"/>
                  <a:pt x="109" y="123"/>
                </a:cubicBezTo>
                <a:cubicBezTo>
                  <a:pt x="115" y="121"/>
                  <a:pt x="131" y="121"/>
                  <a:pt x="140" y="125"/>
                </a:cubicBezTo>
                <a:cubicBezTo>
                  <a:pt x="149" y="128"/>
                  <a:pt x="218" y="131"/>
                  <a:pt x="196" y="189"/>
                </a:cubicBezTo>
                <a:cubicBezTo>
                  <a:pt x="189" y="208"/>
                  <a:pt x="159" y="205"/>
                  <a:pt x="151" y="235"/>
                </a:cubicBezTo>
                <a:cubicBezTo>
                  <a:pt x="149" y="240"/>
                  <a:pt x="145" y="259"/>
                  <a:pt x="145" y="265"/>
                </a:cubicBezTo>
                <a:cubicBezTo>
                  <a:pt x="144" y="275"/>
                  <a:pt x="152" y="312"/>
                  <a:pt x="142" y="312"/>
                </a:cubicBezTo>
                <a:cubicBezTo>
                  <a:pt x="133" y="312"/>
                  <a:pt x="108" y="279"/>
                  <a:pt x="108" y="273"/>
                </a:cubicBezTo>
                <a:cubicBezTo>
                  <a:pt x="108" y="267"/>
                  <a:pt x="101" y="246"/>
                  <a:pt x="101" y="229"/>
                </a:cubicBezTo>
                <a:cubicBezTo>
                  <a:pt x="101" y="211"/>
                  <a:pt x="71" y="211"/>
                  <a:pt x="71" y="187"/>
                </a:cubicBezTo>
                <a:cubicBezTo>
                  <a:pt x="71" y="166"/>
                  <a:pt x="87" y="155"/>
                  <a:pt x="84" y="145"/>
                </a:cubicBezTo>
                <a:cubicBezTo>
                  <a:pt x="80" y="135"/>
                  <a:pt x="51" y="134"/>
                  <a:pt x="39" y="133"/>
                </a:cubicBezTo>
                <a:cubicBezTo>
                  <a:pt x="60" y="79"/>
                  <a:pt x="110" y="38"/>
                  <a:pt x="169" y="30"/>
                </a:cubicBezTo>
                <a:close/>
                <a:moveTo>
                  <a:pt x="140" y="347"/>
                </a:moveTo>
                <a:cubicBezTo>
                  <a:pt x="150" y="342"/>
                  <a:pt x="151" y="335"/>
                  <a:pt x="160" y="335"/>
                </a:cubicBezTo>
                <a:cubicBezTo>
                  <a:pt x="170" y="335"/>
                  <a:pt x="179" y="331"/>
                  <a:pt x="190" y="329"/>
                </a:cubicBezTo>
                <a:cubicBezTo>
                  <a:pt x="200" y="326"/>
                  <a:pt x="218" y="316"/>
                  <a:pt x="235" y="315"/>
                </a:cubicBezTo>
                <a:cubicBezTo>
                  <a:pt x="248" y="313"/>
                  <a:pt x="275" y="315"/>
                  <a:pt x="282" y="328"/>
                </a:cubicBezTo>
                <a:cubicBezTo>
                  <a:pt x="256" y="346"/>
                  <a:pt x="225" y="356"/>
                  <a:pt x="192" y="356"/>
                </a:cubicBezTo>
                <a:cubicBezTo>
                  <a:pt x="174" y="356"/>
                  <a:pt x="156" y="353"/>
                  <a:pt x="140" y="3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8" name="Freeform 9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988602" y="4682267"/>
            <a:ext cx="253077" cy="150538"/>
          </a:xfrm>
          <a:custGeom>
            <a:avLst/>
            <a:gdLst>
              <a:gd name="T0" fmla="*/ 28 w 400"/>
              <a:gd name="T1" fmla="*/ 0 h 240"/>
              <a:gd name="T2" fmla="*/ 0 w 400"/>
              <a:gd name="T3" fmla="*/ 212 h 240"/>
              <a:gd name="T4" fmla="*/ 372 w 400"/>
              <a:gd name="T5" fmla="*/ 240 h 240"/>
              <a:gd name="T6" fmla="*/ 400 w 400"/>
              <a:gd name="T7" fmla="*/ 28 h 240"/>
              <a:gd name="T8" fmla="*/ 220 w 400"/>
              <a:gd name="T9" fmla="*/ 40 h 240"/>
              <a:gd name="T10" fmla="*/ 260 w 400"/>
              <a:gd name="T11" fmla="*/ 80 h 240"/>
              <a:gd name="T12" fmla="*/ 220 w 400"/>
              <a:gd name="T13" fmla="*/ 40 h 240"/>
              <a:gd name="T14" fmla="*/ 280 w 400"/>
              <a:gd name="T15" fmla="*/ 140 h 240"/>
              <a:gd name="T16" fmla="*/ 240 w 400"/>
              <a:gd name="T17" fmla="*/ 100 h 240"/>
              <a:gd name="T18" fmla="*/ 160 w 400"/>
              <a:gd name="T19" fmla="*/ 40 h 240"/>
              <a:gd name="T20" fmla="*/ 200 w 400"/>
              <a:gd name="T21" fmla="*/ 80 h 240"/>
              <a:gd name="T22" fmla="*/ 160 w 400"/>
              <a:gd name="T23" fmla="*/ 40 h 240"/>
              <a:gd name="T24" fmla="*/ 220 w 400"/>
              <a:gd name="T25" fmla="*/ 140 h 240"/>
              <a:gd name="T26" fmla="*/ 180 w 400"/>
              <a:gd name="T27" fmla="*/ 100 h 240"/>
              <a:gd name="T28" fmla="*/ 100 w 400"/>
              <a:gd name="T29" fmla="*/ 40 h 240"/>
              <a:gd name="T30" fmla="*/ 140 w 400"/>
              <a:gd name="T31" fmla="*/ 80 h 240"/>
              <a:gd name="T32" fmla="*/ 100 w 400"/>
              <a:gd name="T33" fmla="*/ 40 h 240"/>
              <a:gd name="T34" fmla="*/ 160 w 400"/>
              <a:gd name="T35" fmla="*/ 140 h 240"/>
              <a:gd name="T36" fmla="*/ 120 w 400"/>
              <a:gd name="T37" fmla="*/ 100 h 240"/>
              <a:gd name="T38" fmla="*/ 40 w 400"/>
              <a:gd name="T39" fmla="*/ 40 h 240"/>
              <a:gd name="T40" fmla="*/ 80 w 400"/>
              <a:gd name="T41" fmla="*/ 80 h 240"/>
              <a:gd name="T42" fmla="*/ 40 w 400"/>
              <a:gd name="T43" fmla="*/ 40 h 240"/>
              <a:gd name="T44" fmla="*/ 100 w 400"/>
              <a:gd name="T45" fmla="*/ 140 h 240"/>
              <a:gd name="T46" fmla="*/ 60 w 400"/>
              <a:gd name="T47" fmla="*/ 100 h 240"/>
              <a:gd name="T48" fmla="*/ 80 w 400"/>
              <a:gd name="T49" fmla="*/ 200 h 240"/>
              <a:gd name="T50" fmla="*/ 40 w 400"/>
              <a:gd name="T51" fmla="*/ 160 h 240"/>
              <a:gd name="T52" fmla="*/ 80 w 400"/>
              <a:gd name="T53" fmla="*/ 200 h 240"/>
              <a:gd name="T54" fmla="*/ 100 w 400"/>
              <a:gd name="T55" fmla="*/ 200 h 240"/>
              <a:gd name="T56" fmla="*/ 300 w 400"/>
              <a:gd name="T57" fmla="*/ 160 h 240"/>
              <a:gd name="T58" fmla="*/ 360 w 400"/>
              <a:gd name="T59" fmla="*/ 200 h 240"/>
              <a:gd name="T60" fmla="*/ 320 w 400"/>
              <a:gd name="T61" fmla="*/ 160 h 240"/>
              <a:gd name="T62" fmla="*/ 360 w 400"/>
              <a:gd name="T63" fmla="*/ 200 h 240"/>
              <a:gd name="T64" fmla="*/ 300 w 400"/>
              <a:gd name="T65" fmla="*/ 100 h 240"/>
              <a:gd name="T66" fmla="*/ 340 w 400"/>
              <a:gd name="T67" fmla="*/ 140 h 240"/>
              <a:gd name="T68" fmla="*/ 360 w 400"/>
              <a:gd name="T69" fmla="*/ 80 h 240"/>
              <a:gd name="T70" fmla="*/ 280 w 400"/>
              <a:gd name="T71" fmla="*/ 40 h 240"/>
              <a:gd name="T72" fmla="*/ 360 w 400"/>
              <a:gd name="T73" fmla="*/ 8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00" h="240">
                <a:moveTo>
                  <a:pt x="372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2"/>
                  <a:pt x="0" y="28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27"/>
                  <a:pt x="12" y="240"/>
                  <a:pt x="28" y="240"/>
                </a:cubicBezTo>
                <a:cubicBezTo>
                  <a:pt x="372" y="240"/>
                  <a:pt x="372" y="240"/>
                  <a:pt x="372" y="240"/>
                </a:cubicBezTo>
                <a:cubicBezTo>
                  <a:pt x="387" y="240"/>
                  <a:pt x="400" y="227"/>
                  <a:pt x="400" y="212"/>
                </a:cubicBezTo>
                <a:cubicBezTo>
                  <a:pt x="400" y="28"/>
                  <a:pt x="400" y="28"/>
                  <a:pt x="400" y="28"/>
                </a:cubicBezTo>
                <a:cubicBezTo>
                  <a:pt x="400" y="12"/>
                  <a:pt x="387" y="0"/>
                  <a:pt x="372" y="0"/>
                </a:cubicBezTo>
                <a:close/>
                <a:moveTo>
                  <a:pt x="220" y="40"/>
                </a:moveTo>
                <a:cubicBezTo>
                  <a:pt x="260" y="40"/>
                  <a:pt x="260" y="40"/>
                  <a:pt x="260" y="40"/>
                </a:cubicBezTo>
                <a:cubicBezTo>
                  <a:pt x="260" y="80"/>
                  <a:pt x="260" y="80"/>
                  <a:pt x="260" y="80"/>
                </a:cubicBezTo>
                <a:cubicBezTo>
                  <a:pt x="220" y="80"/>
                  <a:pt x="220" y="80"/>
                  <a:pt x="220" y="80"/>
                </a:cubicBezTo>
                <a:lnTo>
                  <a:pt x="220" y="40"/>
                </a:lnTo>
                <a:close/>
                <a:moveTo>
                  <a:pt x="280" y="100"/>
                </a:moveTo>
                <a:cubicBezTo>
                  <a:pt x="280" y="140"/>
                  <a:pt x="280" y="140"/>
                  <a:pt x="280" y="140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40" y="100"/>
                  <a:pt x="240" y="100"/>
                  <a:pt x="240" y="100"/>
                </a:cubicBezTo>
                <a:lnTo>
                  <a:pt x="280" y="100"/>
                </a:lnTo>
                <a:close/>
                <a:moveTo>
                  <a:pt x="160" y="40"/>
                </a:moveTo>
                <a:cubicBezTo>
                  <a:pt x="200" y="40"/>
                  <a:pt x="200" y="40"/>
                  <a:pt x="200" y="4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60" y="80"/>
                  <a:pt x="160" y="80"/>
                  <a:pt x="160" y="80"/>
                </a:cubicBezTo>
                <a:lnTo>
                  <a:pt x="160" y="40"/>
                </a:lnTo>
                <a:close/>
                <a:moveTo>
                  <a:pt x="220" y="100"/>
                </a:moveTo>
                <a:cubicBezTo>
                  <a:pt x="220" y="140"/>
                  <a:pt x="220" y="140"/>
                  <a:pt x="220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00"/>
                  <a:pt x="180" y="100"/>
                  <a:pt x="180" y="100"/>
                </a:cubicBezTo>
                <a:lnTo>
                  <a:pt x="220" y="100"/>
                </a:lnTo>
                <a:close/>
                <a:moveTo>
                  <a:pt x="100" y="40"/>
                </a:moveTo>
                <a:cubicBezTo>
                  <a:pt x="140" y="40"/>
                  <a:pt x="140" y="40"/>
                  <a:pt x="140" y="4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00" y="80"/>
                  <a:pt x="100" y="80"/>
                  <a:pt x="100" y="80"/>
                </a:cubicBezTo>
                <a:lnTo>
                  <a:pt x="100" y="40"/>
                </a:lnTo>
                <a:close/>
                <a:moveTo>
                  <a:pt x="160" y="100"/>
                </a:moveTo>
                <a:cubicBezTo>
                  <a:pt x="160" y="140"/>
                  <a:pt x="160" y="140"/>
                  <a:pt x="160" y="1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00"/>
                  <a:pt x="120" y="100"/>
                  <a:pt x="120" y="100"/>
                </a:cubicBezTo>
                <a:lnTo>
                  <a:pt x="160" y="100"/>
                </a:lnTo>
                <a:close/>
                <a:moveTo>
                  <a:pt x="40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0" y="80"/>
                  <a:pt x="80" y="80"/>
                  <a:pt x="80" y="80"/>
                </a:cubicBezTo>
                <a:cubicBezTo>
                  <a:pt x="40" y="80"/>
                  <a:pt x="40" y="80"/>
                  <a:pt x="40" y="80"/>
                </a:cubicBezTo>
                <a:lnTo>
                  <a:pt x="40" y="40"/>
                </a:lnTo>
                <a:close/>
                <a:moveTo>
                  <a:pt x="100" y="100"/>
                </a:moveTo>
                <a:cubicBezTo>
                  <a:pt x="100" y="140"/>
                  <a:pt x="100" y="140"/>
                  <a:pt x="10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lnTo>
                  <a:pt x="100" y="100"/>
                </a:lnTo>
                <a:close/>
                <a:moveTo>
                  <a:pt x="80" y="200"/>
                </a:moveTo>
                <a:cubicBezTo>
                  <a:pt x="40" y="200"/>
                  <a:pt x="40" y="200"/>
                  <a:pt x="40" y="20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80" y="160"/>
                  <a:pt x="80" y="160"/>
                  <a:pt x="80" y="160"/>
                </a:cubicBezTo>
                <a:lnTo>
                  <a:pt x="80" y="200"/>
                </a:lnTo>
                <a:close/>
                <a:moveTo>
                  <a:pt x="300" y="200"/>
                </a:moveTo>
                <a:cubicBezTo>
                  <a:pt x="100" y="200"/>
                  <a:pt x="100" y="200"/>
                  <a:pt x="100" y="20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300" y="160"/>
                  <a:pt x="300" y="160"/>
                  <a:pt x="300" y="160"/>
                </a:cubicBezTo>
                <a:lnTo>
                  <a:pt x="300" y="200"/>
                </a:lnTo>
                <a:close/>
                <a:moveTo>
                  <a:pt x="360" y="200"/>
                </a:moveTo>
                <a:cubicBezTo>
                  <a:pt x="320" y="200"/>
                  <a:pt x="320" y="200"/>
                  <a:pt x="320" y="200"/>
                </a:cubicBezTo>
                <a:cubicBezTo>
                  <a:pt x="320" y="160"/>
                  <a:pt x="320" y="160"/>
                  <a:pt x="320" y="160"/>
                </a:cubicBezTo>
                <a:cubicBezTo>
                  <a:pt x="360" y="160"/>
                  <a:pt x="360" y="160"/>
                  <a:pt x="360" y="160"/>
                </a:cubicBezTo>
                <a:lnTo>
                  <a:pt x="360" y="200"/>
                </a:lnTo>
                <a:close/>
                <a:moveTo>
                  <a:pt x="300" y="140"/>
                </a:moveTo>
                <a:cubicBezTo>
                  <a:pt x="300" y="100"/>
                  <a:pt x="300" y="100"/>
                  <a:pt x="300" y="100"/>
                </a:cubicBezTo>
                <a:cubicBezTo>
                  <a:pt x="340" y="100"/>
                  <a:pt x="340" y="100"/>
                  <a:pt x="340" y="100"/>
                </a:cubicBezTo>
                <a:cubicBezTo>
                  <a:pt x="340" y="140"/>
                  <a:pt x="340" y="140"/>
                  <a:pt x="340" y="140"/>
                </a:cubicBezTo>
                <a:lnTo>
                  <a:pt x="300" y="140"/>
                </a:lnTo>
                <a:close/>
                <a:moveTo>
                  <a:pt x="360" y="80"/>
                </a:moveTo>
                <a:cubicBezTo>
                  <a:pt x="280" y="80"/>
                  <a:pt x="280" y="80"/>
                  <a:pt x="280" y="8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9" name="Freeform 10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62247" y="4213590"/>
            <a:ext cx="253077" cy="253077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0" name="Freeform 10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581204" y="2993761"/>
            <a:ext cx="231259" cy="181081"/>
          </a:xfrm>
          <a:custGeom>
            <a:avLst/>
            <a:gdLst>
              <a:gd name="T0" fmla="*/ 326 w 363"/>
              <a:gd name="T1" fmla="*/ 31 h 288"/>
              <a:gd name="T2" fmla="*/ 204 w 363"/>
              <a:gd name="T3" fmla="*/ 31 h 288"/>
              <a:gd name="T4" fmla="*/ 182 w 363"/>
              <a:gd name="T5" fmla="*/ 52 h 288"/>
              <a:gd name="T6" fmla="*/ 159 w 363"/>
              <a:gd name="T7" fmla="*/ 31 h 288"/>
              <a:gd name="T8" fmla="*/ 38 w 363"/>
              <a:gd name="T9" fmla="*/ 31 h 288"/>
              <a:gd name="T10" fmla="*/ 38 w 363"/>
              <a:gd name="T11" fmla="*/ 156 h 288"/>
              <a:gd name="T12" fmla="*/ 182 w 363"/>
              <a:gd name="T13" fmla="*/ 288 h 288"/>
              <a:gd name="T14" fmla="*/ 326 w 363"/>
              <a:gd name="T15" fmla="*/ 156 h 288"/>
              <a:gd name="T16" fmla="*/ 326 w 363"/>
              <a:gd name="T17" fmla="*/ 31 h 288"/>
              <a:gd name="T18" fmla="*/ 304 w 363"/>
              <a:gd name="T19" fmla="*/ 135 h 288"/>
              <a:gd name="T20" fmla="*/ 182 w 363"/>
              <a:gd name="T21" fmla="*/ 250 h 288"/>
              <a:gd name="T22" fmla="*/ 59 w 363"/>
              <a:gd name="T23" fmla="*/ 135 h 288"/>
              <a:gd name="T24" fmla="*/ 42 w 363"/>
              <a:gd name="T25" fmla="*/ 93 h 288"/>
              <a:gd name="T26" fmla="*/ 57 w 363"/>
              <a:gd name="T27" fmla="*/ 53 h 288"/>
              <a:gd name="T28" fmla="*/ 99 w 363"/>
              <a:gd name="T29" fmla="*/ 38 h 288"/>
              <a:gd name="T30" fmla="*/ 140 w 363"/>
              <a:gd name="T31" fmla="*/ 57 h 288"/>
              <a:gd name="T32" fmla="*/ 182 w 363"/>
              <a:gd name="T33" fmla="*/ 94 h 288"/>
              <a:gd name="T34" fmla="*/ 224 w 363"/>
              <a:gd name="T35" fmla="*/ 57 h 288"/>
              <a:gd name="T36" fmla="*/ 265 w 363"/>
              <a:gd name="T37" fmla="*/ 38 h 288"/>
              <a:gd name="T38" fmla="*/ 306 w 363"/>
              <a:gd name="T39" fmla="*/ 53 h 288"/>
              <a:gd name="T40" fmla="*/ 321 w 363"/>
              <a:gd name="T41" fmla="*/ 93 h 288"/>
              <a:gd name="T42" fmla="*/ 304 w 363"/>
              <a:gd name="T43" fmla="*/ 1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3" h="288">
                <a:moveTo>
                  <a:pt x="326" y="31"/>
                </a:moveTo>
                <a:cubicBezTo>
                  <a:pt x="292" y="0"/>
                  <a:pt x="238" y="0"/>
                  <a:pt x="204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26" y="0"/>
                  <a:pt x="71" y="0"/>
                  <a:pt x="38" y="31"/>
                </a:cubicBezTo>
                <a:cubicBezTo>
                  <a:pt x="0" y="65"/>
                  <a:pt x="0" y="121"/>
                  <a:pt x="38" y="156"/>
                </a:cubicBezTo>
                <a:cubicBezTo>
                  <a:pt x="182" y="288"/>
                  <a:pt x="182" y="288"/>
                  <a:pt x="182" y="288"/>
                </a:cubicBezTo>
                <a:cubicBezTo>
                  <a:pt x="326" y="156"/>
                  <a:pt x="326" y="156"/>
                  <a:pt x="326" y="156"/>
                </a:cubicBezTo>
                <a:cubicBezTo>
                  <a:pt x="363" y="121"/>
                  <a:pt x="363" y="65"/>
                  <a:pt x="326" y="31"/>
                </a:cubicBezTo>
                <a:close/>
                <a:moveTo>
                  <a:pt x="304" y="135"/>
                </a:moveTo>
                <a:cubicBezTo>
                  <a:pt x="182" y="250"/>
                  <a:pt x="182" y="250"/>
                  <a:pt x="182" y="250"/>
                </a:cubicBezTo>
                <a:cubicBezTo>
                  <a:pt x="59" y="135"/>
                  <a:pt x="59" y="135"/>
                  <a:pt x="59" y="135"/>
                </a:cubicBezTo>
                <a:cubicBezTo>
                  <a:pt x="47" y="124"/>
                  <a:pt x="42" y="109"/>
                  <a:pt x="42" y="93"/>
                </a:cubicBezTo>
                <a:cubicBezTo>
                  <a:pt x="42" y="78"/>
                  <a:pt x="45" y="65"/>
                  <a:pt x="57" y="53"/>
                </a:cubicBezTo>
                <a:cubicBezTo>
                  <a:pt x="68" y="43"/>
                  <a:pt x="83" y="38"/>
                  <a:pt x="99" y="38"/>
                </a:cubicBezTo>
                <a:cubicBezTo>
                  <a:pt x="114" y="38"/>
                  <a:pt x="129" y="47"/>
                  <a:pt x="140" y="57"/>
                </a:cubicBezTo>
                <a:cubicBezTo>
                  <a:pt x="182" y="94"/>
                  <a:pt x="182" y="94"/>
                  <a:pt x="182" y="94"/>
                </a:cubicBezTo>
                <a:cubicBezTo>
                  <a:pt x="224" y="57"/>
                  <a:pt x="224" y="57"/>
                  <a:pt x="224" y="57"/>
                </a:cubicBezTo>
                <a:cubicBezTo>
                  <a:pt x="235" y="47"/>
                  <a:pt x="249" y="38"/>
                  <a:pt x="265" y="38"/>
                </a:cubicBezTo>
                <a:cubicBezTo>
                  <a:pt x="281" y="38"/>
                  <a:pt x="295" y="43"/>
                  <a:pt x="306" y="53"/>
                </a:cubicBezTo>
                <a:cubicBezTo>
                  <a:pt x="319" y="65"/>
                  <a:pt x="321" y="78"/>
                  <a:pt x="321" y="93"/>
                </a:cubicBezTo>
                <a:cubicBezTo>
                  <a:pt x="321" y="109"/>
                  <a:pt x="317" y="124"/>
                  <a:pt x="304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1" name="Freeform 10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898865" y="5098393"/>
            <a:ext cx="253077" cy="154900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2" name="Freeform 10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44398" y="4224500"/>
            <a:ext cx="233441" cy="231259"/>
          </a:xfrm>
          <a:custGeom>
            <a:avLst/>
            <a:gdLst>
              <a:gd name="T0" fmla="*/ 184 w 368"/>
              <a:gd name="T1" fmla="*/ 0 h 368"/>
              <a:gd name="T2" fmla="*/ 0 w 368"/>
              <a:gd name="T3" fmla="*/ 184 h 368"/>
              <a:gd name="T4" fmla="*/ 184 w 368"/>
              <a:gd name="T5" fmla="*/ 368 h 368"/>
              <a:gd name="T6" fmla="*/ 368 w 368"/>
              <a:gd name="T7" fmla="*/ 184 h 368"/>
              <a:gd name="T8" fmla="*/ 184 w 368"/>
              <a:gd name="T9" fmla="*/ 0 h 368"/>
              <a:gd name="T10" fmla="*/ 184 w 368"/>
              <a:gd name="T11" fmla="*/ 244 h 368"/>
              <a:gd name="T12" fmla="*/ 124 w 368"/>
              <a:gd name="T13" fmla="*/ 184 h 368"/>
              <a:gd name="T14" fmla="*/ 184 w 368"/>
              <a:gd name="T15" fmla="*/ 124 h 368"/>
              <a:gd name="T16" fmla="*/ 244 w 368"/>
              <a:gd name="T17" fmla="*/ 184 h 368"/>
              <a:gd name="T18" fmla="*/ 184 w 368"/>
              <a:gd name="T19" fmla="*/ 24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8" h="368">
                <a:moveTo>
                  <a:pt x="184" y="0"/>
                </a:move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lose/>
                <a:moveTo>
                  <a:pt x="184" y="244"/>
                </a:moveTo>
                <a:cubicBezTo>
                  <a:pt x="151" y="244"/>
                  <a:pt x="124" y="217"/>
                  <a:pt x="124" y="184"/>
                </a:cubicBezTo>
                <a:cubicBezTo>
                  <a:pt x="124" y="151"/>
                  <a:pt x="151" y="124"/>
                  <a:pt x="184" y="124"/>
                </a:cubicBezTo>
                <a:cubicBezTo>
                  <a:pt x="217" y="124"/>
                  <a:pt x="244" y="151"/>
                  <a:pt x="244" y="184"/>
                </a:cubicBezTo>
                <a:cubicBezTo>
                  <a:pt x="244" y="217"/>
                  <a:pt x="217" y="244"/>
                  <a:pt x="184" y="2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3" name="Freeform 1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896872" y="2611975"/>
            <a:ext cx="255259" cy="113449"/>
          </a:xfrm>
          <a:custGeom>
            <a:avLst/>
            <a:gdLst>
              <a:gd name="T0" fmla="*/ 389 w 404"/>
              <a:gd name="T1" fmla="*/ 71 h 180"/>
              <a:gd name="T2" fmla="*/ 326 w 404"/>
              <a:gd name="T3" fmla="*/ 8 h 180"/>
              <a:gd name="T4" fmla="*/ 305 w 404"/>
              <a:gd name="T5" fmla="*/ 0 h 180"/>
              <a:gd name="T6" fmla="*/ 202 w 404"/>
              <a:gd name="T7" fmla="*/ 0 h 180"/>
              <a:gd name="T8" fmla="*/ 99 w 404"/>
              <a:gd name="T9" fmla="*/ 0 h 180"/>
              <a:gd name="T10" fmla="*/ 78 w 404"/>
              <a:gd name="T11" fmla="*/ 8 h 180"/>
              <a:gd name="T12" fmla="*/ 15 w 404"/>
              <a:gd name="T13" fmla="*/ 71 h 180"/>
              <a:gd name="T14" fmla="*/ 2 w 404"/>
              <a:gd name="T15" fmla="*/ 100 h 180"/>
              <a:gd name="T16" fmla="*/ 14 w 404"/>
              <a:gd name="T17" fmla="*/ 161 h 180"/>
              <a:gd name="T18" fmla="*/ 39 w 404"/>
              <a:gd name="T19" fmla="*/ 180 h 180"/>
              <a:gd name="T20" fmla="*/ 365 w 404"/>
              <a:gd name="T21" fmla="*/ 180 h 180"/>
              <a:gd name="T22" fmla="*/ 390 w 404"/>
              <a:gd name="T23" fmla="*/ 161 h 180"/>
              <a:gd name="T24" fmla="*/ 401 w 404"/>
              <a:gd name="T25" fmla="*/ 100 h 180"/>
              <a:gd name="T26" fmla="*/ 389 w 404"/>
              <a:gd name="T27" fmla="*/ 71 h 180"/>
              <a:gd name="T28" fmla="*/ 283 w 404"/>
              <a:gd name="T29" fmla="*/ 84 h 180"/>
              <a:gd name="T30" fmla="*/ 278 w 404"/>
              <a:gd name="T31" fmla="*/ 87 h 180"/>
              <a:gd name="T32" fmla="*/ 262 w 404"/>
              <a:gd name="T33" fmla="*/ 127 h 180"/>
              <a:gd name="T34" fmla="*/ 142 w 404"/>
              <a:gd name="T35" fmla="*/ 127 h 180"/>
              <a:gd name="T36" fmla="*/ 126 w 404"/>
              <a:gd name="T37" fmla="*/ 87 h 180"/>
              <a:gd name="T38" fmla="*/ 121 w 404"/>
              <a:gd name="T39" fmla="*/ 84 h 180"/>
              <a:gd name="T40" fmla="*/ 50 w 404"/>
              <a:gd name="T41" fmla="*/ 84 h 180"/>
              <a:gd name="T42" fmla="*/ 91 w 404"/>
              <a:gd name="T43" fmla="*/ 38 h 180"/>
              <a:gd name="T44" fmla="*/ 313 w 404"/>
              <a:gd name="T45" fmla="*/ 38 h 180"/>
              <a:gd name="T46" fmla="*/ 354 w 404"/>
              <a:gd name="T47" fmla="*/ 84 h 180"/>
              <a:gd name="T48" fmla="*/ 283 w 404"/>
              <a:gd name="T49" fmla="*/ 8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4" h="180">
                <a:moveTo>
                  <a:pt x="389" y="71"/>
                </a:moveTo>
                <a:cubicBezTo>
                  <a:pt x="381" y="62"/>
                  <a:pt x="343" y="25"/>
                  <a:pt x="326" y="8"/>
                </a:cubicBezTo>
                <a:cubicBezTo>
                  <a:pt x="320" y="3"/>
                  <a:pt x="313" y="0"/>
                  <a:pt x="305" y="0"/>
                </a:cubicBezTo>
                <a:cubicBezTo>
                  <a:pt x="297" y="0"/>
                  <a:pt x="202" y="0"/>
                  <a:pt x="202" y="0"/>
                </a:cubicBezTo>
                <a:cubicBezTo>
                  <a:pt x="202" y="0"/>
                  <a:pt x="107" y="0"/>
                  <a:pt x="99" y="0"/>
                </a:cubicBezTo>
                <a:cubicBezTo>
                  <a:pt x="91" y="0"/>
                  <a:pt x="83" y="3"/>
                  <a:pt x="78" y="8"/>
                </a:cubicBezTo>
                <a:cubicBezTo>
                  <a:pt x="61" y="25"/>
                  <a:pt x="23" y="62"/>
                  <a:pt x="15" y="71"/>
                </a:cubicBezTo>
                <a:cubicBezTo>
                  <a:pt x="5" y="81"/>
                  <a:pt x="0" y="89"/>
                  <a:pt x="2" y="100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16" y="171"/>
                  <a:pt x="27" y="180"/>
                  <a:pt x="39" y="180"/>
                </a:cubicBezTo>
                <a:cubicBezTo>
                  <a:pt x="365" y="180"/>
                  <a:pt x="365" y="180"/>
                  <a:pt x="365" y="180"/>
                </a:cubicBezTo>
                <a:cubicBezTo>
                  <a:pt x="376" y="180"/>
                  <a:pt x="387" y="171"/>
                  <a:pt x="390" y="161"/>
                </a:cubicBezTo>
                <a:cubicBezTo>
                  <a:pt x="401" y="100"/>
                  <a:pt x="401" y="100"/>
                  <a:pt x="401" y="100"/>
                </a:cubicBezTo>
                <a:cubicBezTo>
                  <a:pt x="404" y="89"/>
                  <a:pt x="398" y="81"/>
                  <a:pt x="389" y="71"/>
                </a:cubicBezTo>
                <a:close/>
                <a:moveTo>
                  <a:pt x="283" y="84"/>
                </a:moveTo>
                <a:cubicBezTo>
                  <a:pt x="281" y="84"/>
                  <a:pt x="279" y="85"/>
                  <a:pt x="278" y="87"/>
                </a:cubicBezTo>
                <a:cubicBezTo>
                  <a:pt x="262" y="127"/>
                  <a:pt x="262" y="127"/>
                  <a:pt x="262" y="127"/>
                </a:cubicBezTo>
                <a:cubicBezTo>
                  <a:pt x="142" y="127"/>
                  <a:pt x="142" y="127"/>
                  <a:pt x="142" y="127"/>
                </a:cubicBezTo>
                <a:cubicBezTo>
                  <a:pt x="126" y="87"/>
                  <a:pt x="126" y="87"/>
                  <a:pt x="126" y="87"/>
                </a:cubicBezTo>
                <a:cubicBezTo>
                  <a:pt x="125" y="85"/>
                  <a:pt x="123" y="84"/>
                  <a:pt x="121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91" y="38"/>
                  <a:pt x="91" y="38"/>
                  <a:pt x="91" y="38"/>
                </a:cubicBezTo>
                <a:cubicBezTo>
                  <a:pt x="313" y="38"/>
                  <a:pt x="313" y="38"/>
                  <a:pt x="313" y="38"/>
                </a:cubicBezTo>
                <a:cubicBezTo>
                  <a:pt x="354" y="84"/>
                  <a:pt x="354" y="84"/>
                  <a:pt x="354" y="84"/>
                </a:cubicBezTo>
                <a:lnTo>
                  <a:pt x="283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4" name="Freeform 13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317173" y="5063675"/>
            <a:ext cx="253077" cy="222534"/>
          </a:xfrm>
          <a:custGeom>
            <a:avLst/>
            <a:gdLst>
              <a:gd name="T0" fmla="*/ 360 w 400"/>
              <a:gd name="T1" fmla="*/ 0 h 352"/>
              <a:gd name="T2" fmla="*/ 40 w 400"/>
              <a:gd name="T3" fmla="*/ 0 h 352"/>
              <a:gd name="T4" fmla="*/ 0 w 400"/>
              <a:gd name="T5" fmla="*/ 40 h 352"/>
              <a:gd name="T6" fmla="*/ 0 w 400"/>
              <a:gd name="T7" fmla="*/ 260 h 352"/>
              <a:gd name="T8" fmla="*/ 39 w 400"/>
              <a:gd name="T9" fmla="*/ 308 h 352"/>
              <a:gd name="T10" fmla="*/ 126 w 400"/>
              <a:gd name="T11" fmla="*/ 325 h 352"/>
              <a:gd name="T12" fmla="*/ 100 w 400"/>
              <a:gd name="T13" fmla="*/ 352 h 352"/>
              <a:gd name="T14" fmla="*/ 300 w 400"/>
              <a:gd name="T15" fmla="*/ 352 h 352"/>
              <a:gd name="T16" fmla="*/ 273 w 400"/>
              <a:gd name="T17" fmla="*/ 325 h 352"/>
              <a:gd name="T18" fmla="*/ 361 w 400"/>
              <a:gd name="T19" fmla="*/ 308 h 352"/>
              <a:gd name="T20" fmla="*/ 400 w 400"/>
              <a:gd name="T21" fmla="*/ 260 h 352"/>
              <a:gd name="T22" fmla="*/ 400 w 400"/>
              <a:gd name="T23" fmla="*/ 40 h 352"/>
              <a:gd name="T24" fmla="*/ 360 w 400"/>
              <a:gd name="T25" fmla="*/ 0 h 352"/>
              <a:gd name="T26" fmla="*/ 360 w 400"/>
              <a:gd name="T27" fmla="*/ 258 h 352"/>
              <a:gd name="T28" fmla="*/ 40 w 400"/>
              <a:gd name="T29" fmla="*/ 258 h 352"/>
              <a:gd name="T30" fmla="*/ 40 w 400"/>
              <a:gd name="T31" fmla="*/ 36 h 352"/>
              <a:gd name="T32" fmla="*/ 360 w 400"/>
              <a:gd name="T33" fmla="*/ 36 h 352"/>
              <a:gd name="T34" fmla="*/ 360 w 400"/>
              <a:gd name="T35" fmla="*/ 25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352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7" y="303"/>
                  <a:pt x="39" y="308"/>
                </a:cubicBezTo>
                <a:cubicBezTo>
                  <a:pt x="126" y="325"/>
                  <a:pt x="126" y="325"/>
                  <a:pt x="126" y="325"/>
                </a:cubicBezTo>
                <a:cubicBezTo>
                  <a:pt x="126" y="325"/>
                  <a:pt x="51" y="352"/>
                  <a:pt x="100" y="352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48" y="352"/>
                  <a:pt x="273" y="325"/>
                  <a:pt x="273" y="325"/>
                </a:cubicBezTo>
                <a:cubicBezTo>
                  <a:pt x="361" y="308"/>
                  <a:pt x="361" y="308"/>
                  <a:pt x="361" y="308"/>
                </a:cubicBezTo>
                <a:cubicBezTo>
                  <a:pt x="382" y="303"/>
                  <a:pt x="400" y="282"/>
                  <a:pt x="400" y="2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58"/>
                </a:moveTo>
                <a:cubicBezTo>
                  <a:pt x="40" y="258"/>
                  <a:pt x="40" y="258"/>
                  <a:pt x="40" y="258"/>
                </a:cubicBezTo>
                <a:cubicBezTo>
                  <a:pt x="40" y="36"/>
                  <a:pt x="40" y="36"/>
                  <a:pt x="40" y="36"/>
                </a:cubicBezTo>
                <a:cubicBezTo>
                  <a:pt x="360" y="36"/>
                  <a:pt x="360" y="36"/>
                  <a:pt x="360" y="36"/>
                </a:cubicBezTo>
                <a:lnTo>
                  <a:pt x="360" y="2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5" name="Freeform 13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151986" y="4233226"/>
            <a:ext cx="253077" cy="213807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6" name="Freeform 1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898865" y="4257224"/>
            <a:ext cx="253077" cy="165809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304 w 400"/>
              <a:gd name="T17" fmla="*/ 260 h 260"/>
              <a:gd name="T18" fmla="*/ 400 w 400"/>
              <a:gd name="T19" fmla="*/ 166 h 260"/>
              <a:gd name="T20" fmla="*/ 304 w 400"/>
              <a:gd name="T21" fmla="*/ 73 h 260"/>
              <a:gd name="T22" fmla="*/ 227 w 400"/>
              <a:gd name="T23" fmla="*/ 159 h 260"/>
              <a:gd name="T24" fmla="*/ 173 w 400"/>
              <a:gd name="T25" fmla="*/ 219 h 260"/>
              <a:gd name="T26" fmla="*/ 160 w 400"/>
              <a:gd name="T27" fmla="*/ 222 h 260"/>
              <a:gd name="T28" fmla="*/ 156 w 400"/>
              <a:gd name="T29" fmla="*/ 215 h 260"/>
              <a:gd name="T30" fmla="*/ 158 w 400"/>
              <a:gd name="T31" fmla="*/ 207 h 260"/>
              <a:gd name="T32" fmla="*/ 179 w 400"/>
              <a:gd name="T33" fmla="*/ 161 h 260"/>
              <a:gd name="T34" fmla="*/ 163 w 400"/>
              <a:gd name="T35" fmla="*/ 154 h 260"/>
              <a:gd name="T36" fmla="*/ 162 w 400"/>
              <a:gd name="T37" fmla="*/ 154 h 260"/>
              <a:gd name="T38" fmla="*/ 150 w 400"/>
              <a:gd name="T39" fmla="*/ 142 h 260"/>
              <a:gd name="T40" fmla="*/ 155 w 400"/>
              <a:gd name="T41" fmla="*/ 129 h 260"/>
              <a:gd name="T42" fmla="*/ 209 w 400"/>
              <a:gd name="T43" fmla="*/ 70 h 260"/>
              <a:gd name="T44" fmla="*/ 223 w 400"/>
              <a:gd name="T45" fmla="*/ 66 h 260"/>
              <a:gd name="T46" fmla="*/ 226 w 400"/>
              <a:gd name="T47" fmla="*/ 74 h 260"/>
              <a:gd name="T48" fmla="*/ 224 w 400"/>
              <a:gd name="T49" fmla="*/ 82 h 260"/>
              <a:gd name="T50" fmla="*/ 203 w 400"/>
              <a:gd name="T51" fmla="*/ 127 h 260"/>
              <a:gd name="T52" fmla="*/ 219 w 400"/>
              <a:gd name="T53" fmla="*/ 134 h 260"/>
              <a:gd name="T54" fmla="*/ 220 w 400"/>
              <a:gd name="T55" fmla="*/ 135 h 260"/>
              <a:gd name="T56" fmla="*/ 232 w 400"/>
              <a:gd name="T57" fmla="*/ 147 h 260"/>
              <a:gd name="T58" fmla="*/ 227 w 400"/>
              <a:gd name="T59" fmla="*/ 15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9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  <a:moveTo>
                  <a:pt x="227" y="159"/>
                </a:moveTo>
                <a:cubicBezTo>
                  <a:pt x="217" y="173"/>
                  <a:pt x="175" y="217"/>
                  <a:pt x="173" y="219"/>
                </a:cubicBezTo>
                <a:cubicBezTo>
                  <a:pt x="171" y="221"/>
                  <a:pt x="165" y="225"/>
                  <a:pt x="160" y="222"/>
                </a:cubicBezTo>
                <a:cubicBezTo>
                  <a:pt x="158" y="221"/>
                  <a:pt x="156" y="219"/>
                  <a:pt x="156" y="215"/>
                </a:cubicBezTo>
                <a:cubicBezTo>
                  <a:pt x="156" y="211"/>
                  <a:pt x="158" y="207"/>
                  <a:pt x="158" y="207"/>
                </a:cubicBezTo>
                <a:cubicBezTo>
                  <a:pt x="179" y="161"/>
                  <a:pt x="179" y="161"/>
                  <a:pt x="179" y="161"/>
                </a:cubicBezTo>
                <a:cubicBezTo>
                  <a:pt x="175" y="159"/>
                  <a:pt x="168" y="157"/>
                  <a:pt x="163" y="154"/>
                </a:cubicBezTo>
                <a:cubicBezTo>
                  <a:pt x="162" y="154"/>
                  <a:pt x="162" y="154"/>
                  <a:pt x="162" y="154"/>
                </a:cubicBezTo>
                <a:cubicBezTo>
                  <a:pt x="157" y="152"/>
                  <a:pt x="150" y="149"/>
                  <a:pt x="150" y="142"/>
                </a:cubicBezTo>
                <a:cubicBezTo>
                  <a:pt x="150" y="138"/>
                  <a:pt x="152" y="134"/>
                  <a:pt x="155" y="129"/>
                </a:cubicBezTo>
                <a:cubicBezTo>
                  <a:pt x="165" y="115"/>
                  <a:pt x="207" y="72"/>
                  <a:pt x="209" y="70"/>
                </a:cubicBezTo>
                <a:cubicBezTo>
                  <a:pt x="211" y="67"/>
                  <a:pt x="217" y="63"/>
                  <a:pt x="223" y="66"/>
                </a:cubicBezTo>
                <a:cubicBezTo>
                  <a:pt x="224" y="67"/>
                  <a:pt x="226" y="69"/>
                  <a:pt x="226" y="74"/>
                </a:cubicBezTo>
                <a:cubicBezTo>
                  <a:pt x="226" y="77"/>
                  <a:pt x="224" y="81"/>
                  <a:pt x="224" y="82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207" y="129"/>
                  <a:pt x="214" y="132"/>
                  <a:pt x="219" y="134"/>
                </a:cubicBezTo>
                <a:cubicBezTo>
                  <a:pt x="220" y="135"/>
                  <a:pt x="220" y="135"/>
                  <a:pt x="220" y="135"/>
                </a:cubicBezTo>
                <a:cubicBezTo>
                  <a:pt x="226" y="137"/>
                  <a:pt x="232" y="140"/>
                  <a:pt x="232" y="147"/>
                </a:cubicBezTo>
                <a:cubicBezTo>
                  <a:pt x="232" y="150"/>
                  <a:pt x="231" y="154"/>
                  <a:pt x="227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7" name="Freeform 13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568115" y="3823834"/>
            <a:ext cx="257439" cy="194172"/>
          </a:xfrm>
          <a:custGeom>
            <a:avLst/>
            <a:gdLst>
              <a:gd name="T0" fmla="*/ 69 w 406"/>
              <a:gd name="T1" fmla="*/ 199 h 306"/>
              <a:gd name="T2" fmla="*/ 129 w 406"/>
              <a:gd name="T3" fmla="*/ 270 h 306"/>
              <a:gd name="T4" fmla="*/ 203 w 406"/>
              <a:gd name="T5" fmla="*/ 306 h 306"/>
              <a:gd name="T6" fmla="*/ 275 w 406"/>
              <a:gd name="T7" fmla="*/ 272 h 306"/>
              <a:gd name="T8" fmla="*/ 313 w 406"/>
              <a:gd name="T9" fmla="*/ 212 h 306"/>
              <a:gd name="T10" fmla="*/ 203 w 406"/>
              <a:gd name="T11" fmla="*/ 266 h 306"/>
              <a:gd name="T12" fmla="*/ 69 w 406"/>
              <a:gd name="T13" fmla="*/ 199 h 306"/>
              <a:gd name="T14" fmla="*/ 393 w 406"/>
              <a:gd name="T15" fmla="*/ 101 h 306"/>
              <a:gd name="T16" fmla="*/ 226 w 406"/>
              <a:gd name="T17" fmla="*/ 7 h 306"/>
              <a:gd name="T18" fmla="*/ 179 w 406"/>
              <a:gd name="T19" fmla="*/ 7 h 306"/>
              <a:gd name="T20" fmla="*/ 13 w 406"/>
              <a:gd name="T21" fmla="*/ 101 h 306"/>
              <a:gd name="T22" fmla="*/ 13 w 406"/>
              <a:gd name="T23" fmla="*/ 127 h 306"/>
              <a:gd name="T24" fmla="*/ 179 w 406"/>
              <a:gd name="T25" fmla="*/ 220 h 306"/>
              <a:gd name="T26" fmla="*/ 226 w 406"/>
              <a:gd name="T27" fmla="*/ 220 h 306"/>
              <a:gd name="T28" fmla="*/ 334 w 406"/>
              <a:gd name="T29" fmla="*/ 160 h 306"/>
              <a:gd name="T30" fmla="*/ 217 w 406"/>
              <a:gd name="T31" fmla="*/ 133 h 306"/>
              <a:gd name="T32" fmla="*/ 203 w 406"/>
              <a:gd name="T33" fmla="*/ 135 h 306"/>
              <a:gd name="T34" fmla="*/ 165 w 406"/>
              <a:gd name="T35" fmla="*/ 112 h 306"/>
              <a:gd name="T36" fmla="*/ 203 w 406"/>
              <a:gd name="T37" fmla="*/ 89 h 306"/>
              <a:gd name="T38" fmla="*/ 238 w 406"/>
              <a:gd name="T39" fmla="*/ 104 h 306"/>
              <a:gd name="T40" fmla="*/ 362 w 406"/>
              <a:gd name="T41" fmla="*/ 145 h 306"/>
              <a:gd name="T42" fmla="*/ 393 w 406"/>
              <a:gd name="T43" fmla="*/ 127 h 306"/>
              <a:gd name="T44" fmla="*/ 393 w 406"/>
              <a:gd name="T45" fmla="*/ 101 h 306"/>
              <a:gd name="T46" fmla="*/ 342 w 406"/>
              <a:gd name="T47" fmla="*/ 277 h 306"/>
              <a:gd name="T48" fmla="*/ 370 w 406"/>
              <a:gd name="T49" fmla="*/ 275 h 306"/>
              <a:gd name="T50" fmla="*/ 362 w 406"/>
              <a:gd name="T51" fmla="*/ 145 h 306"/>
              <a:gd name="T52" fmla="*/ 334 w 406"/>
              <a:gd name="T53" fmla="*/ 160 h 306"/>
              <a:gd name="T54" fmla="*/ 342 w 406"/>
              <a:gd name="T55" fmla="*/ 277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6" h="306">
                <a:moveTo>
                  <a:pt x="69" y="199"/>
                </a:moveTo>
                <a:cubicBezTo>
                  <a:pt x="78" y="236"/>
                  <a:pt x="90" y="253"/>
                  <a:pt x="129" y="270"/>
                </a:cubicBezTo>
                <a:cubicBezTo>
                  <a:pt x="169" y="287"/>
                  <a:pt x="187" y="306"/>
                  <a:pt x="203" y="306"/>
                </a:cubicBezTo>
                <a:cubicBezTo>
                  <a:pt x="218" y="306"/>
                  <a:pt x="236" y="289"/>
                  <a:pt x="275" y="272"/>
                </a:cubicBezTo>
                <a:cubicBezTo>
                  <a:pt x="314" y="255"/>
                  <a:pt x="304" y="250"/>
                  <a:pt x="313" y="212"/>
                </a:cubicBezTo>
                <a:cubicBezTo>
                  <a:pt x="203" y="266"/>
                  <a:pt x="203" y="266"/>
                  <a:pt x="203" y="266"/>
                </a:cubicBezTo>
                <a:lnTo>
                  <a:pt x="69" y="199"/>
                </a:lnTo>
                <a:close/>
                <a:moveTo>
                  <a:pt x="393" y="101"/>
                </a:moveTo>
                <a:cubicBezTo>
                  <a:pt x="226" y="7"/>
                  <a:pt x="226" y="7"/>
                  <a:pt x="226" y="7"/>
                </a:cubicBezTo>
                <a:cubicBezTo>
                  <a:pt x="213" y="0"/>
                  <a:pt x="192" y="0"/>
                  <a:pt x="179" y="7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0" y="108"/>
                  <a:pt x="0" y="120"/>
                  <a:pt x="13" y="127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192" y="228"/>
                  <a:pt x="213" y="228"/>
                  <a:pt x="226" y="220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217" y="133"/>
                  <a:pt x="217" y="133"/>
                  <a:pt x="217" y="133"/>
                </a:cubicBezTo>
                <a:cubicBezTo>
                  <a:pt x="213" y="134"/>
                  <a:pt x="208" y="135"/>
                  <a:pt x="203" y="135"/>
                </a:cubicBezTo>
                <a:cubicBezTo>
                  <a:pt x="182" y="135"/>
                  <a:pt x="165" y="124"/>
                  <a:pt x="165" y="112"/>
                </a:cubicBezTo>
                <a:cubicBezTo>
                  <a:pt x="165" y="99"/>
                  <a:pt x="182" y="89"/>
                  <a:pt x="203" y="89"/>
                </a:cubicBezTo>
                <a:cubicBezTo>
                  <a:pt x="219" y="89"/>
                  <a:pt x="233" y="95"/>
                  <a:pt x="238" y="104"/>
                </a:cubicBezTo>
                <a:cubicBezTo>
                  <a:pt x="362" y="145"/>
                  <a:pt x="362" y="145"/>
                  <a:pt x="362" y="145"/>
                </a:cubicBezTo>
                <a:cubicBezTo>
                  <a:pt x="393" y="127"/>
                  <a:pt x="393" y="127"/>
                  <a:pt x="393" y="127"/>
                </a:cubicBezTo>
                <a:cubicBezTo>
                  <a:pt x="406" y="120"/>
                  <a:pt x="406" y="108"/>
                  <a:pt x="393" y="101"/>
                </a:cubicBezTo>
                <a:close/>
                <a:moveTo>
                  <a:pt x="342" y="277"/>
                </a:moveTo>
                <a:cubicBezTo>
                  <a:pt x="341" y="285"/>
                  <a:pt x="368" y="298"/>
                  <a:pt x="370" y="275"/>
                </a:cubicBezTo>
                <a:cubicBezTo>
                  <a:pt x="382" y="174"/>
                  <a:pt x="362" y="145"/>
                  <a:pt x="362" y="145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334" y="160"/>
                  <a:pt x="358" y="183"/>
                  <a:pt x="342" y="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8" name="Freeform 13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2764411" y="3799454"/>
            <a:ext cx="189808" cy="246533"/>
          </a:xfrm>
          <a:custGeom>
            <a:avLst/>
            <a:gdLst>
              <a:gd name="T0" fmla="*/ 88 w 302"/>
              <a:gd name="T1" fmla="*/ 46 h 390"/>
              <a:gd name="T2" fmla="*/ 88 w 302"/>
              <a:gd name="T3" fmla="*/ 284 h 390"/>
              <a:gd name="T4" fmla="*/ 45 w 302"/>
              <a:gd name="T5" fmla="*/ 288 h 390"/>
              <a:gd name="T6" fmla="*/ 9 w 302"/>
              <a:gd name="T7" fmla="*/ 355 h 390"/>
              <a:gd name="T8" fmla="*/ 77 w 302"/>
              <a:gd name="T9" fmla="*/ 378 h 390"/>
              <a:gd name="T10" fmla="*/ 124 w 302"/>
              <a:gd name="T11" fmla="*/ 322 h 390"/>
              <a:gd name="T12" fmla="*/ 124 w 302"/>
              <a:gd name="T13" fmla="*/ 126 h 390"/>
              <a:gd name="T14" fmla="*/ 266 w 302"/>
              <a:gd name="T15" fmla="*/ 93 h 390"/>
              <a:gd name="T16" fmla="*/ 266 w 302"/>
              <a:gd name="T17" fmla="*/ 244 h 390"/>
              <a:gd name="T18" fmla="*/ 223 w 302"/>
              <a:gd name="T19" fmla="*/ 248 h 390"/>
              <a:gd name="T20" fmla="*/ 187 w 302"/>
              <a:gd name="T21" fmla="*/ 315 h 390"/>
              <a:gd name="T22" fmla="*/ 255 w 302"/>
              <a:gd name="T23" fmla="*/ 338 h 390"/>
              <a:gd name="T24" fmla="*/ 302 w 302"/>
              <a:gd name="T25" fmla="*/ 282 h 390"/>
              <a:gd name="T26" fmla="*/ 302 w 302"/>
              <a:gd name="T27" fmla="*/ 0 h 390"/>
              <a:gd name="T28" fmla="*/ 88 w 302"/>
              <a:gd name="T29" fmla="*/ 46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2" h="390">
                <a:moveTo>
                  <a:pt x="88" y="46"/>
                </a:moveTo>
                <a:cubicBezTo>
                  <a:pt x="88" y="284"/>
                  <a:pt x="88" y="284"/>
                  <a:pt x="88" y="284"/>
                </a:cubicBezTo>
                <a:cubicBezTo>
                  <a:pt x="75" y="281"/>
                  <a:pt x="60" y="282"/>
                  <a:pt x="45" y="288"/>
                </a:cubicBezTo>
                <a:cubicBezTo>
                  <a:pt x="11" y="300"/>
                  <a:pt x="0" y="330"/>
                  <a:pt x="9" y="355"/>
                </a:cubicBezTo>
                <a:cubicBezTo>
                  <a:pt x="17" y="380"/>
                  <a:pt x="44" y="390"/>
                  <a:pt x="77" y="378"/>
                </a:cubicBezTo>
                <a:cubicBezTo>
                  <a:pt x="106" y="367"/>
                  <a:pt x="124" y="344"/>
                  <a:pt x="124" y="322"/>
                </a:cubicBezTo>
                <a:cubicBezTo>
                  <a:pt x="124" y="322"/>
                  <a:pt x="124" y="196"/>
                  <a:pt x="124" y="126"/>
                </a:cubicBezTo>
                <a:cubicBezTo>
                  <a:pt x="266" y="93"/>
                  <a:pt x="266" y="93"/>
                  <a:pt x="266" y="93"/>
                </a:cubicBezTo>
                <a:cubicBezTo>
                  <a:pt x="266" y="244"/>
                  <a:pt x="266" y="244"/>
                  <a:pt x="266" y="244"/>
                </a:cubicBezTo>
                <a:cubicBezTo>
                  <a:pt x="253" y="241"/>
                  <a:pt x="238" y="242"/>
                  <a:pt x="223" y="248"/>
                </a:cubicBezTo>
                <a:cubicBezTo>
                  <a:pt x="189" y="260"/>
                  <a:pt x="178" y="290"/>
                  <a:pt x="187" y="315"/>
                </a:cubicBezTo>
                <a:cubicBezTo>
                  <a:pt x="195" y="340"/>
                  <a:pt x="222" y="350"/>
                  <a:pt x="255" y="338"/>
                </a:cubicBezTo>
                <a:cubicBezTo>
                  <a:pt x="284" y="327"/>
                  <a:pt x="302" y="304"/>
                  <a:pt x="302" y="282"/>
                </a:cubicBezTo>
                <a:cubicBezTo>
                  <a:pt x="302" y="0"/>
                  <a:pt x="302" y="0"/>
                  <a:pt x="302" y="0"/>
                </a:cubicBezTo>
                <a:lnTo>
                  <a:pt x="88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9" name="Freeform 1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97154" y="2539978"/>
            <a:ext cx="183263" cy="257441"/>
          </a:xfrm>
          <a:custGeom>
            <a:avLst/>
            <a:gdLst>
              <a:gd name="T0" fmla="*/ 30 w 289"/>
              <a:gd name="T1" fmla="*/ 397 h 406"/>
              <a:gd name="T2" fmla="*/ 58 w 289"/>
              <a:gd name="T3" fmla="*/ 308 h 406"/>
              <a:gd name="T4" fmla="*/ 169 w 289"/>
              <a:gd name="T5" fmla="*/ 252 h 406"/>
              <a:gd name="T6" fmla="*/ 109 w 289"/>
              <a:gd name="T7" fmla="*/ 225 h 406"/>
              <a:gd name="T8" fmla="*/ 237 w 289"/>
              <a:gd name="T9" fmla="*/ 161 h 406"/>
              <a:gd name="T10" fmla="*/ 162 w 289"/>
              <a:gd name="T11" fmla="*/ 139 h 406"/>
              <a:gd name="T12" fmla="*/ 266 w 289"/>
              <a:gd name="T13" fmla="*/ 105 h 406"/>
              <a:gd name="T14" fmla="*/ 283 w 289"/>
              <a:gd name="T15" fmla="*/ 40 h 406"/>
              <a:gd name="T16" fmla="*/ 204 w 289"/>
              <a:gd name="T17" fmla="*/ 2 h 406"/>
              <a:gd name="T18" fmla="*/ 128 w 289"/>
              <a:gd name="T19" fmla="*/ 99 h 406"/>
              <a:gd name="T20" fmla="*/ 134 w 289"/>
              <a:gd name="T21" fmla="*/ 17 h 406"/>
              <a:gd name="T22" fmla="*/ 61 w 289"/>
              <a:gd name="T23" fmla="*/ 83 h 406"/>
              <a:gd name="T24" fmla="*/ 55 w 289"/>
              <a:gd name="T25" fmla="*/ 245 h 406"/>
              <a:gd name="T26" fmla="*/ 12 w 289"/>
              <a:gd name="T27" fmla="*/ 170 h 406"/>
              <a:gd name="T28" fmla="*/ 33 w 289"/>
              <a:gd name="T29" fmla="*/ 296 h 406"/>
              <a:gd name="T30" fmla="*/ 13 w 289"/>
              <a:gd name="T31" fmla="*/ 387 h 406"/>
              <a:gd name="T32" fmla="*/ 30 w 289"/>
              <a:gd name="T33" fmla="*/ 39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9" h="406">
                <a:moveTo>
                  <a:pt x="30" y="397"/>
                </a:moveTo>
                <a:cubicBezTo>
                  <a:pt x="36" y="377"/>
                  <a:pt x="45" y="349"/>
                  <a:pt x="58" y="308"/>
                </a:cubicBezTo>
                <a:cubicBezTo>
                  <a:pt x="112" y="299"/>
                  <a:pt x="134" y="315"/>
                  <a:pt x="169" y="252"/>
                </a:cubicBezTo>
                <a:cubicBezTo>
                  <a:pt x="141" y="261"/>
                  <a:pt x="107" y="236"/>
                  <a:pt x="109" y="225"/>
                </a:cubicBezTo>
                <a:cubicBezTo>
                  <a:pt x="111" y="215"/>
                  <a:pt x="187" y="233"/>
                  <a:pt x="237" y="161"/>
                </a:cubicBezTo>
                <a:cubicBezTo>
                  <a:pt x="174" y="175"/>
                  <a:pt x="154" y="144"/>
                  <a:pt x="162" y="139"/>
                </a:cubicBezTo>
                <a:cubicBezTo>
                  <a:pt x="181" y="128"/>
                  <a:pt x="237" y="134"/>
                  <a:pt x="266" y="105"/>
                </a:cubicBezTo>
                <a:cubicBezTo>
                  <a:pt x="282" y="90"/>
                  <a:pt x="289" y="53"/>
                  <a:pt x="283" y="40"/>
                </a:cubicBezTo>
                <a:cubicBezTo>
                  <a:pt x="275" y="24"/>
                  <a:pt x="229" y="0"/>
                  <a:pt x="204" y="2"/>
                </a:cubicBezTo>
                <a:cubicBezTo>
                  <a:pt x="179" y="4"/>
                  <a:pt x="140" y="100"/>
                  <a:pt x="128" y="99"/>
                </a:cubicBezTo>
                <a:cubicBezTo>
                  <a:pt x="116" y="98"/>
                  <a:pt x="114" y="56"/>
                  <a:pt x="134" y="17"/>
                </a:cubicBezTo>
                <a:cubicBezTo>
                  <a:pt x="113" y="27"/>
                  <a:pt x="73" y="57"/>
                  <a:pt x="61" y="83"/>
                </a:cubicBezTo>
                <a:cubicBezTo>
                  <a:pt x="38" y="131"/>
                  <a:pt x="63" y="241"/>
                  <a:pt x="55" y="245"/>
                </a:cubicBezTo>
                <a:cubicBezTo>
                  <a:pt x="47" y="249"/>
                  <a:pt x="20" y="195"/>
                  <a:pt x="12" y="170"/>
                </a:cubicBezTo>
                <a:cubicBezTo>
                  <a:pt x="0" y="208"/>
                  <a:pt x="0" y="246"/>
                  <a:pt x="33" y="296"/>
                </a:cubicBezTo>
                <a:cubicBezTo>
                  <a:pt x="20" y="330"/>
                  <a:pt x="14" y="368"/>
                  <a:pt x="13" y="387"/>
                </a:cubicBezTo>
                <a:cubicBezTo>
                  <a:pt x="12" y="403"/>
                  <a:pt x="27" y="406"/>
                  <a:pt x="30" y="3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0" name="Freeform 14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35671" y="5120209"/>
            <a:ext cx="250895" cy="111268"/>
          </a:xfrm>
          <a:custGeom>
            <a:avLst/>
            <a:gdLst>
              <a:gd name="T0" fmla="*/ 318 w 400"/>
              <a:gd name="T1" fmla="*/ 0 h 176"/>
              <a:gd name="T2" fmla="*/ 200 w 400"/>
              <a:gd name="T3" fmla="*/ 58 h 176"/>
              <a:gd name="T4" fmla="*/ 82 w 400"/>
              <a:gd name="T5" fmla="*/ 0 h 176"/>
              <a:gd name="T6" fmla="*/ 0 w 400"/>
              <a:gd name="T7" fmla="*/ 88 h 176"/>
              <a:gd name="T8" fmla="*/ 82 w 400"/>
              <a:gd name="T9" fmla="*/ 176 h 176"/>
              <a:gd name="T10" fmla="*/ 82 w 400"/>
              <a:gd name="T11" fmla="*/ 176 h 176"/>
              <a:gd name="T12" fmla="*/ 200 w 400"/>
              <a:gd name="T13" fmla="*/ 118 h 176"/>
              <a:gd name="T14" fmla="*/ 318 w 400"/>
              <a:gd name="T15" fmla="*/ 176 h 176"/>
              <a:gd name="T16" fmla="*/ 400 w 400"/>
              <a:gd name="T17" fmla="*/ 88 h 176"/>
              <a:gd name="T18" fmla="*/ 318 w 400"/>
              <a:gd name="T19" fmla="*/ 0 h 176"/>
              <a:gd name="T20" fmla="*/ 82 w 400"/>
              <a:gd name="T21" fmla="*/ 141 h 176"/>
              <a:gd name="T22" fmla="*/ 36 w 400"/>
              <a:gd name="T23" fmla="*/ 88 h 176"/>
              <a:gd name="T24" fmla="*/ 82 w 400"/>
              <a:gd name="T25" fmla="*/ 35 h 176"/>
              <a:gd name="T26" fmla="*/ 178 w 400"/>
              <a:gd name="T27" fmla="*/ 88 h 176"/>
              <a:gd name="T28" fmla="*/ 82 w 400"/>
              <a:gd name="T29" fmla="*/ 141 h 176"/>
              <a:gd name="T30" fmla="*/ 318 w 400"/>
              <a:gd name="T31" fmla="*/ 141 h 176"/>
              <a:gd name="T32" fmla="*/ 222 w 400"/>
              <a:gd name="T33" fmla="*/ 88 h 176"/>
              <a:gd name="T34" fmla="*/ 318 w 400"/>
              <a:gd name="T35" fmla="*/ 35 h 176"/>
              <a:gd name="T36" fmla="*/ 363 w 400"/>
              <a:gd name="T37" fmla="*/ 88 h 176"/>
              <a:gd name="T38" fmla="*/ 318 w 400"/>
              <a:gd name="T39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0" h="176">
                <a:moveTo>
                  <a:pt x="318" y="0"/>
                </a:moveTo>
                <a:cubicBezTo>
                  <a:pt x="276" y="0"/>
                  <a:pt x="231" y="23"/>
                  <a:pt x="200" y="58"/>
                </a:cubicBezTo>
                <a:cubicBezTo>
                  <a:pt x="169" y="23"/>
                  <a:pt x="123" y="0"/>
                  <a:pt x="82" y="0"/>
                </a:cubicBezTo>
                <a:cubicBezTo>
                  <a:pt x="42" y="0"/>
                  <a:pt x="0" y="23"/>
                  <a:pt x="0" y="88"/>
                </a:cubicBezTo>
                <a:cubicBezTo>
                  <a:pt x="0" y="153"/>
                  <a:pt x="42" y="176"/>
                  <a:pt x="82" y="176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123" y="176"/>
                  <a:pt x="169" y="153"/>
                  <a:pt x="200" y="118"/>
                </a:cubicBezTo>
                <a:cubicBezTo>
                  <a:pt x="231" y="153"/>
                  <a:pt x="276" y="176"/>
                  <a:pt x="318" y="176"/>
                </a:cubicBezTo>
                <a:cubicBezTo>
                  <a:pt x="357" y="176"/>
                  <a:pt x="400" y="153"/>
                  <a:pt x="400" y="88"/>
                </a:cubicBezTo>
                <a:cubicBezTo>
                  <a:pt x="400" y="23"/>
                  <a:pt x="357" y="0"/>
                  <a:pt x="318" y="0"/>
                </a:cubicBezTo>
                <a:close/>
                <a:moveTo>
                  <a:pt x="82" y="141"/>
                </a:moveTo>
                <a:cubicBezTo>
                  <a:pt x="51" y="141"/>
                  <a:pt x="36" y="123"/>
                  <a:pt x="36" y="88"/>
                </a:cubicBezTo>
                <a:cubicBezTo>
                  <a:pt x="36" y="53"/>
                  <a:pt x="51" y="35"/>
                  <a:pt x="82" y="35"/>
                </a:cubicBezTo>
                <a:cubicBezTo>
                  <a:pt x="115" y="35"/>
                  <a:pt x="154" y="57"/>
                  <a:pt x="178" y="88"/>
                </a:cubicBezTo>
                <a:cubicBezTo>
                  <a:pt x="154" y="119"/>
                  <a:pt x="115" y="141"/>
                  <a:pt x="82" y="141"/>
                </a:cubicBezTo>
                <a:close/>
                <a:moveTo>
                  <a:pt x="318" y="141"/>
                </a:moveTo>
                <a:cubicBezTo>
                  <a:pt x="284" y="141"/>
                  <a:pt x="246" y="119"/>
                  <a:pt x="222" y="88"/>
                </a:cubicBezTo>
                <a:cubicBezTo>
                  <a:pt x="246" y="57"/>
                  <a:pt x="284" y="35"/>
                  <a:pt x="318" y="35"/>
                </a:cubicBezTo>
                <a:cubicBezTo>
                  <a:pt x="348" y="35"/>
                  <a:pt x="363" y="53"/>
                  <a:pt x="363" y="88"/>
                </a:cubicBezTo>
                <a:cubicBezTo>
                  <a:pt x="363" y="123"/>
                  <a:pt x="348" y="141"/>
                  <a:pt x="318" y="1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1" name="Freeform 14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480557" y="5048403"/>
            <a:ext cx="253077" cy="253077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02 w 400"/>
              <a:gd name="T15" fmla="*/ 280 h 400"/>
              <a:gd name="T16" fmla="*/ 40 w 400"/>
              <a:gd name="T17" fmla="*/ 184 h 400"/>
              <a:gd name="T18" fmla="*/ 0 w 400"/>
              <a:gd name="T19" fmla="*/ 200 h 400"/>
              <a:gd name="T20" fmla="*/ 40 w 400"/>
              <a:gd name="T21" fmla="*/ 216 h 400"/>
              <a:gd name="T22" fmla="*/ 200 w 400"/>
              <a:gd name="T23" fmla="*/ 60 h 400"/>
              <a:gd name="T24" fmla="*/ 216 w 400"/>
              <a:gd name="T25" fmla="*/ 20 h 400"/>
              <a:gd name="T26" fmla="*/ 184 w 400"/>
              <a:gd name="T27" fmla="*/ 20 h 400"/>
              <a:gd name="T28" fmla="*/ 200 w 400"/>
              <a:gd name="T29" fmla="*/ 60 h 400"/>
              <a:gd name="T30" fmla="*/ 184 w 400"/>
              <a:gd name="T31" fmla="*/ 360 h 400"/>
              <a:gd name="T32" fmla="*/ 200 w 400"/>
              <a:gd name="T33" fmla="*/ 400 h 400"/>
              <a:gd name="T34" fmla="*/ 216 w 400"/>
              <a:gd name="T35" fmla="*/ 360 h 400"/>
              <a:gd name="T36" fmla="*/ 347 w 400"/>
              <a:gd name="T37" fmla="*/ 75 h 400"/>
              <a:gd name="T38" fmla="*/ 324 w 400"/>
              <a:gd name="T39" fmla="*/ 53 h 400"/>
              <a:gd name="T40" fmla="*/ 308 w 400"/>
              <a:gd name="T41" fmla="*/ 92 h 400"/>
              <a:gd name="T42" fmla="*/ 347 w 400"/>
              <a:gd name="T43" fmla="*/ 75 h 400"/>
              <a:gd name="T44" fmla="*/ 52 w 400"/>
              <a:gd name="T45" fmla="*/ 325 h 400"/>
              <a:gd name="T46" fmla="*/ 75 w 400"/>
              <a:gd name="T47" fmla="*/ 347 h 400"/>
              <a:gd name="T48" fmla="*/ 92 w 400"/>
              <a:gd name="T49" fmla="*/ 308 h 400"/>
              <a:gd name="T50" fmla="*/ 75 w 400"/>
              <a:gd name="T51" fmla="*/ 53 h 400"/>
              <a:gd name="T52" fmla="*/ 52 w 400"/>
              <a:gd name="T53" fmla="*/ 75 h 400"/>
              <a:gd name="T54" fmla="*/ 92 w 400"/>
              <a:gd name="T55" fmla="*/ 92 h 400"/>
              <a:gd name="T56" fmla="*/ 75 w 400"/>
              <a:gd name="T57" fmla="*/ 53 h 400"/>
              <a:gd name="T58" fmla="*/ 324 w 400"/>
              <a:gd name="T59" fmla="*/ 347 h 400"/>
              <a:gd name="T60" fmla="*/ 347 w 400"/>
              <a:gd name="T61" fmla="*/ 325 h 400"/>
              <a:gd name="T62" fmla="*/ 308 w 400"/>
              <a:gd name="T63" fmla="*/ 308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2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2" y="120"/>
                </a:cubicBezTo>
                <a:lnTo>
                  <a:pt x="202" y="280"/>
                </a:ln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2" name="Freeform 14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570294" y="5087486"/>
            <a:ext cx="253077" cy="176718"/>
          </a:xfrm>
          <a:custGeom>
            <a:avLst/>
            <a:gdLst>
              <a:gd name="T0" fmla="*/ 40 w 400"/>
              <a:gd name="T1" fmla="*/ 0 h 280"/>
              <a:gd name="T2" fmla="*/ 0 w 400"/>
              <a:gd name="T3" fmla="*/ 240 h 280"/>
              <a:gd name="T4" fmla="*/ 360 w 400"/>
              <a:gd name="T5" fmla="*/ 280 h 280"/>
              <a:gd name="T6" fmla="*/ 400 w 400"/>
              <a:gd name="T7" fmla="*/ 40 h 280"/>
              <a:gd name="T8" fmla="*/ 360 w 400"/>
              <a:gd name="T9" fmla="*/ 240 h 280"/>
              <a:gd name="T10" fmla="*/ 40 w 400"/>
              <a:gd name="T11" fmla="*/ 120 h 280"/>
              <a:gd name="T12" fmla="*/ 360 w 400"/>
              <a:gd name="T13" fmla="*/ 240 h 280"/>
              <a:gd name="T14" fmla="*/ 40 w 400"/>
              <a:gd name="T15" fmla="*/ 60 h 280"/>
              <a:gd name="T16" fmla="*/ 360 w 400"/>
              <a:gd name="T17" fmla="*/ 40 h 280"/>
              <a:gd name="T18" fmla="*/ 80 w 400"/>
              <a:gd name="T19" fmla="*/ 162 h 280"/>
              <a:gd name="T20" fmla="*/ 92 w 400"/>
              <a:gd name="T21" fmla="*/ 174 h 280"/>
              <a:gd name="T22" fmla="*/ 80 w 400"/>
              <a:gd name="T23" fmla="*/ 162 h 280"/>
              <a:gd name="T24" fmla="*/ 152 w 400"/>
              <a:gd name="T25" fmla="*/ 198 h 280"/>
              <a:gd name="T26" fmla="*/ 176 w 400"/>
              <a:gd name="T27" fmla="*/ 186 h 280"/>
              <a:gd name="T28" fmla="*/ 188 w 400"/>
              <a:gd name="T29" fmla="*/ 174 h 280"/>
              <a:gd name="T30" fmla="*/ 200 w 400"/>
              <a:gd name="T31" fmla="*/ 162 h 280"/>
              <a:gd name="T32" fmla="*/ 176 w 400"/>
              <a:gd name="T33" fmla="*/ 174 h 280"/>
              <a:gd name="T34" fmla="*/ 164 w 400"/>
              <a:gd name="T35" fmla="*/ 186 h 280"/>
              <a:gd name="T36" fmla="*/ 200 w 400"/>
              <a:gd name="T37" fmla="*/ 198 h 280"/>
              <a:gd name="T38" fmla="*/ 188 w 400"/>
              <a:gd name="T39" fmla="*/ 186 h 280"/>
              <a:gd name="T40" fmla="*/ 200 w 400"/>
              <a:gd name="T41" fmla="*/ 198 h 280"/>
              <a:gd name="T42" fmla="*/ 140 w 400"/>
              <a:gd name="T43" fmla="*/ 186 h 280"/>
              <a:gd name="T44" fmla="*/ 116 w 400"/>
              <a:gd name="T45" fmla="*/ 198 h 280"/>
              <a:gd name="T46" fmla="*/ 152 w 400"/>
              <a:gd name="T47" fmla="*/ 174 h 280"/>
              <a:gd name="T48" fmla="*/ 164 w 400"/>
              <a:gd name="T49" fmla="*/ 162 h 280"/>
              <a:gd name="T50" fmla="*/ 140 w 400"/>
              <a:gd name="T51" fmla="*/ 186 h 280"/>
              <a:gd name="T52" fmla="*/ 152 w 400"/>
              <a:gd name="T53" fmla="*/ 174 h 280"/>
              <a:gd name="T54" fmla="*/ 116 w 400"/>
              <a:gd name="T55" fmla="*/ 186 h 280"/>
              <a:gd name="T56" fmla="*/ 128 w 400"/>
              <a:gd name="T57" fmla="*/ 174 h 280"/>
              <a:gd name="T58" fmla="*/ 104 w 400"/>
              <a:gd name="T59" fmla="*/ 162 h 280"/>
              <a:gd name="T60" fmla="*/ 92 w 400"/>
              <a:gd name="T61" fmla="*/ 174 h 280"/>
              <a:gd name="T62" fmla="*/ 80 w 400"/>
              <a:gd name="T63" fmla="*/ 186 h 280"/>
              <a:gd name="T64" fmla="*/ 104 w 400"/>
              <a:gd name="T65" fmla="*/ 19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28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2"/>
                  <a:pt x="18" y="280"/>
                  <a:pt x="40" y="280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382" y="280"/>
                  <a:pt x="400" y="262"/>
                  <a:pt x="400" y="2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40"/>
                </a:moveTo>
                <a:cubicBezTo>
                  <a:pt x="40" y="240"/>
                  <a:pt x="40" y="240"/>
                  <a:pt x="40" y="24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0" y="120"/>
                  <a:pt x="360" y="120"/>
                  <a:pt x="360" y="120"/>
                </a:cubicBezTo>
                <a:lnTo>
                  <a:pt x="360" y="240"/>
                </a:lnTo>
                <a:close/>
                <a:moveTo>
                  <a:pt x="360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60"/>
                </a:lnTo>
                <a:close/>
                <a:moveTo>
                  <a:pt x="80" y="162"/>
                </a:moveTo>
                <a:cubicBezTo>
                  <a:pt x="80" y="174"/>
                  <a:pt x="80" y="174"/>
                  <a:pt x="80" y="174"/>
                </a:cubicBezTo>
                <a:cubicBezTo>
                  <a:pt x="92" y="174"/>
                  <a:pt x="92" y="174"/>
                  <a:pt x="92" y="174"/>
                </a:cubicBezTo>
                <a:cubicBezTo>
                  <a:pt x="92" y="162"/>
                  <a:pt x="92" y="162"/>
                  <a:pt x="92" y="162"/>
                </a:cubicBezTo>
                <a:lnTo>
                  <a:pt x="80" y="162"/>
                </a:lnTo>
                <a:close/>
                <a:moveTo>
                  <a:pt x="152" y="186"/>
                </a:moveTo>
                <a:cubicBezTo>
                  <a:pt x="152" y="198"/>
                  <a:pt x="152" y="198"/>
                  <a:pt x="152" y="198"/>
                </a:cubicBezTo>
                <a:cubicBezTo>
                  <a:pt x="176" y="198"/>
                  <a:pt x="176" y="198"/>
                  <a:pt x="176" y="198"/>
                </a:cubicBezTo>
                <a:cubicBezTo>
                  <a:pt x="176" y="186"/>
                  <a:pt x="176" y="186"/>
                  <a:pt x="176" y="186"/>
                </a:cubicBezTo>
                <a:cubicBezTo>
                  <a:pt x="188" y="186"/>
                  <a:pt x="188" y="186"/>
                  <a:pt x="188" y="186"/>
                </a:cubicBezTo>
                <a:cubicBezTo>
                  <a:pt x="188" y="174"/>
                  <a:pt x="188" y="174"/>
                  <a:pt x="188" y="174"/>
                </a:cubicBezTo>
                <a:cubicBezTo>
                  <a:pt x="200" y="174"/>
                  <a:pt x="200" y="174"/>
                  <a:pt x="200" y="174"/>
                </a:cubicBezTo>
                <a:cubicBezTo>
                  <a:pt x="200" y="162"/>
                  <a:pt x="200" y="162"/>
                  <a:pt x="200" y="162"/>
                </a:cubicBezTo>
                <a:cubicBezTo>
                  <a:pt x="176" y="162"/>
                  <a:pt x="176" y="162"/>
                  <a:pt x="176" y="162"/>
                </a:cubicBezTo>
                <a:cubicBezTo>
                  <a:pt x="176" y="174"/>
                  <a:pt x="176" y="174"/>
                  <a:pt x="176" y="174"/>
                </a:cubicBezTo>
                <a:cubicBezTo>
                  <a:pt x="164" y="174"/>
                  <a:pt x="164" y="174"/>
                  <a:pt x="164" y="174"/>
                </a:cubicBezTo>
                <a:cubicBezTo>
                  <a:pt x="164" y="186"/>
                  <a:pt x="164" y="186"/>
                  <a:pt x="164" y="186"/>
                </a:cubicBezTo>
                <a:lnTo>
                  <a:pt x="152" y="186"/>
                </a:lnTo>
                <a:close/>
                <a:moveTo>
                  <a:pt x="200" y="198"/>
                </a:moveTo>
                <a:cubicBezTo>
                  <a:pt x="200" y="186"/>
                  <a:pt x="200" y="186"/>
                  <a:pt x="200" y="186"/>
                </a:cubicBezTo>
                <a:cubicBezTo>
                  <a:pt x="188" y="186"/>
                  <a:pt x="188" y="186"/>
                  <a:pt x="188" y="186"/>
                </a:cubicBezTo>
                <a:cubicBezTo>
                  <a:pt x="188" y="198"/>
                  <a:pt x="188" y="198"/>
                  <a:pt x="188" y="198"/>
                </a:cubicBezTo>
                <a:lnTo>
                  <a:pt x="200" y="198"/>
                </a:lnTo>
                <a:close/>
                <a:moveTo>
                  <a:pt x="140" y="198"/>
                </a:moveTo>
                <a:cubicBezTo>
                  <a:pt x="140" y="186"/>
                  <a:pt x="140" y="186"/>
                  <a:pt x="140" y="186"/>
                </a:cubicBezTo>
                <a:cubicBezTo>
                  <a:pt x="116" y="186"/>
                  <a:pt x="116" y="186"/>
                  <a:pt x="116" y="186"/>
                </a:cubicBezTo>
                <a:cubicBezTo>
                  <a:pt x="116" y="198"/>
                  <a:pt x="116" y="198"/>
                  <a:pt x="116" y="198"/>
                </a:cubicBezTo>
                <a:lnTo>
                  <a:pt x="140" y="198"/>
                </a:lnTo>
                <a:close/>
                <a:moveTo>
                  <a:pt x="152" y="174"/>
                </a:moveTo>
                <a:cubicBezTo>
                  <a:pt x="164" y="174"/>
                  <a:pt x="164" y="174"/>
                  <a:pt x="164" y="174"/>
                </a:cubicBezTo>
                <a:cubicBezTo>
                  <a:pt x="164" y="162"/>
                  <a:pt x="164" y="162"/>
                  <a:pt x="164" y="162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40" y="186"/>
                  <a:pt x="140" y="186"/>
                  <a:pt x="140" y="186"/>
                </a:cubicBezTo>
                <a:cubicBezTo>
                  <a:pt x="152" y="186"/>
                  <a:pt x="152" y="186"/>
                  <a:pt x="152" y="186"/>
                </a:cubicBezTo>
                <a:lnTo>
                  <a:pt x="152" y="174"/>
                </a:lnTo>
                <a:close/>
                <a:moveTo>
                  <a:pt x="104" y="186"/>
                </a:moveTo>
                <a:cubicBezTo>
                  <a:pt x="116" y="186"/>
                  <a:pt x="116" y="186"/>
                  <a:pt x="116" y="186"/>
                </a:cubicBezTo>
                <a:cubicBezTo>
                  <a:pt x="116" y="174"/>
                  <a:pt x="116" y="174"/>
                  <a:pt x="116" y="174"/>
                </a:cubicBezTo>
                <a:cubicBezTo>
                  <a:pt x="128" y="174"/>
                  <a:pt x="128" y="174"/>
                  <a:pt x="128" y="174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04" y="162"/>
                  <a:pt x="104" y="162"/>
                  <a:pt x="104" y="162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92" y="174"/>
                  <a:pt x="92" y="174"/>
                  <a:pt x="92" y="174"/>
                </a:cubicBezTo>
                <a:cubicBezTo>
                  <a:pt x="92" y="186"/>
                  <a:pt x="92" y="186"/>
                  <a:pt x="92" y="186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98"/>
                  <a:pt x="80" y="198"/>
                  <a:pt x="80" y="198"/>
                </a:cubicBezTo>
                <a:cubicBezTo>
                  <a:pt x="104" y="198"/>
                  <a:pt x="104" y="198"/>
                  <a:pt x="104" y="198"/>
                </a:cubicBezTo>
                <a:lnTo>
                  <a:pt x="104" y="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3" name="Freeform 14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025693" y="5063675"/>
            <a:ext cx="178898" cy="222534"/>
          </a:xfrm>
          <a:custGeom>
            <a:avLst/>
            <a:gdLst>
              <a:gd name="T0" fmla="*/ 274 w 280"/>
              <a:gd name="T1" fmla="*/ 233 h 352"/>
              <a:gd name="T2" fmla="*/ 140 w 280"/>
              <a:gd name="T3" fmla="*/ 280 h 352"/>
              <a:gd name="T4" fmla="*/ 5 w 280"/>
              <a:gd name="T5" fmla="*/ 233 h 352"/>
              <a:gd name="T6" fmla="*/ 0 w 280"/>
              <a:gd name="T7" fmla="*/ 233 h 352"/>
              <a:gd name="T8" fmla="*/ 0 w 280"/>
              <a:gd name="T9" fmla="*/ 273 h 352"/>
              <a:gd name="T10" fmla="*/ 140 w 280"/>
              <a:gd name="T11" fmla="*/ 352 h 352"/>
              <a:gd name="T12" fmla="*/ 280 w 280"/>
              <a:gd name="T13" fmla="*/ 273 h 352"/>
              <a:gd name="T14" fmla="*/ 280 w 280"/>
              <a:gd name="T15" fmla="*/ 233 h 352"/>
              <a:gd name="T16" fmla="*/ 274 w 280"/>
              <a:gd name="T17" fmla="*/ 233 h 352"/>
              <a:gd name="T18" fmla="*/ 275 w 280"/>
              <a:gd name="T19" fmla="*/ 130 h 352"/>
              <a:gd name="T20" fmla="*/ 140 w 280"/>
              <a:gd name="T21" fmla="*/ 172 h 352"/>
              <a:gd name="T22" fmla="*/ 5 w 280"/>
              <a:gd name="T23" fmla="*/ 130 h 352"/>
              <a:gd name="T24" fmla="*/ 0 w 280"/>
              <a:gd name="T25" fmla="*/ 130 h 352"/>
              <a:gd name="T26" fmla="*/ 0 w 280"/>
              <a:gd name="T27" fmla="*/ 177 h 352"/>
              <a:gd name="T28" fmla="*/ 140 w 280"/>
              <a:gd name="T29" fmla="*/ 241 h 352"/>
              <a:gd name="T30" fmla="*/ 280 w 280"/>
              <a:gd name="T31" fmla="*/ 177 h 352"/>
              <a:gd name="T32" fmla="*/ 280 w 280"/>
              <a:gd name="T33" fmla="*/ 130 h 352"/>
              <a:gd name="T34" fmla="*/ 275 w 280"/>
              <a:gd name="T35" fmla="*/ 130 h 352"/>
              <a:gd name="T36" fmla="*/ 140 w 280"/>
              <a:gd name="T37" fmla="*/ 0 h 352"/>
              <a:gd name="T38" fmla="*/ 0 w 280"/>
              <a:gd name="T39" fmla="*/ 53 h 352"/>
              <a:gd name="T40" fmla="*/ 0 w 280"/>
              <a:gd name="T41" fmla="*/ 78 h 352"/>
              <a:gd name="T42" fmla="*/ 140 w 280"/>
              <a:gd name="T43" fmla="*/ 134 h 352"/>
              <a:gd name="T44" fmla="*/ 280 w 280"/>
              <a:gd name="T45" fmla="*/ 78 h 352"/>
              <a:gd name="T46" fmla="*/ 280 w 280"/>
              <a:gd name="T47" fmla="*/ 53 h 352"/>
              <a:gd name="T48" fmla="*/ 140 w 280"/>
              <a:gd name="T49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0" h="352">
                <a:moveTo>
                  <a:pt x="274" y="233"/>
                </a:moveTo>
                <a:cubicBezTo>
                  <a:pt x="257" y="260"/>
                  <a:pt x="204" y="280"/>
                  <a:pt x="140" y="280"/>
                </a:cubicBezTo>
                <a:cubicBezTo>
                  <a:pt x="76" y="280"/>
                  <a:pt x="22" y="260"/>
                  <a:pt x="5" y="233"/>
                </a:cubicBezTo>
                <a:cubicBezTo>
                  <a:pt x="2" y="227"/>
                  <a:pt x="0" y="230"/>
                  <a:pt x="0" y="233"/>
                </a:cubicBezTo>
                <a:cubicBezTo>
                  <a:pt x="0" y="236"/>
                  <a:pt x="0" y="273"/>
                  <a:pt x="0" y="273"/>
                </a:cubicBezTo>
                <a:cubicBezTo>
                  <a:pt x="0" y="312"/>
                  <a:pt x="62" y="352"/>
                  <a:pt x="140" y="352"/>
                </a:cubicBezTo>
                <a:cubicBezTo>
                  <a:pt x="217" y="352"/>
                  <a:pt x="280" y="312"/>
                  <a:pt x="280" y="273"/>
                </a:cubicBezTo>
                <a:cubicBezTo>
                  <a:pt x="280" y="273"/>
                  <a:pt x="280" y="236"/>
                  <a:pt x="280" y="233"/>
                </a:cubicBezTo>
                <a:cubicBezTo>
                  <a:pt x="280" y="230"/>
                  <a:pt x="278" y="227"/>
                  <a:pt x="274" y="233"/>
                </a:cubicBezTo>
                <a:close/>
                <a:moveTo>
                  <a:pt x="275" y="130"/>
                </a:moveTo>
                <a:cubicBezTo>
                  <a:pt x="258" y="155"/>
                  <a:pt x="204" y="172"/>
                  <a:pt x="140" y="172"/>
                </a:cubicBezTo>
                <a:cubicBezTo>
                  <a:pt x="76" y="172"/>
                  <a:pt x="22" y="155"/>
                  <a:pt x="5" y="130"/>
                </a:cubicBezTo>
                <a:cubicBezTo>
                  <a:pt x="2" y="125"/>
                  <a:pt x="0" y="128"/>
                  <a:pt x="0" y="130"/>
                </a:cubicBezTo>
                <a:cubicBezTo>
                  <a:pt x="0" y="133"/>
                  <a:pt x="0" y="177"/>
                  <a:pt x="0" y="177"/>
                </a:cubicBezTo>
                <a:cubicBezTo>
                  <a:pt x="0" y="213"/>
                  <a:pt x="62" y="241"/>
                  <a:pt x="140" y="241"/>
                </a:cubicBezTo>
                <a:cubicBezTo>
                  <a:pt x="217" y="241"/>
                  <a:pt x="280" y="213"/>
                  <a:pt x="280" y="177"/>
                </a:cubicBezTo>
                <a:cubicBezTo>
                  <a:pt x="280" y="177"/>
                  <a:pt x="280" y="133"/>
                  <a:pt x="280" y="130"/>
                </a:cubicBezTo>
                <a:cubicBezTo>
                  <a:pt x="280" y="128"/>
                  <a:pt x="278" y="125"/>
                  <a:pt x="275" y="130"/>
                </a:cubicBezTo>
                <a:close/>
                <a:moveTo>
                  <a:pt x="140" y="0"/>
                </a:moveTo>
                <a:cubicBezTo>
                  <a:pt x="62" y="0"/>
                  <a:pt x="0" y="23"/>
                  <a:pt x="0" y="53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09"/>
                  <a:pt x="62" y="134"/>
                  <a:pt x="140" y="134"/>
                </a:cubicBezTo>
                <a:cubicBezTo>
                  <a:pt x="217" y="134"/>
                  <a:pt x="280" y="109"/>
                  <a:pt x="280" y="78"/>
                </a:cubicBezTo>
                <a:cubicBezTo>
                  <a:pt x="280" y="53"/>
                  <a:pt x="280" y="53"/>
                  <a:pt x="280" y="53"/>
                </a:cubicBezTo>
                <a:cubicBezTo>
                  <a:pt x="280" y="23"/>
                  <a:pt x="217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4" name="Freeform 14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162706" y="3799454"/>
            <a:ext cx="233441" cy="246533"/>
          </a:xfrm>
          <a:custGeom>
            <a:avLst/>
            <a:gdLst>
              <a:gd name="T0" fmla="*/ 358 w 368"/>
              <a:gd name="T1" fmla="*/ 242 h 390"/>
              <a:gd name="T2" fmla="*/ 323 w 368"/>
              <a:gd name="T3" fmla="*/ 211 h 390"/>
              <a:gd name="T4" fmla="*/ 323 w 368"/>
              <a:gd name="T5" fmla="*/ 179 h 390"/>
              <a:gd name="T6" fmla="*/ 358 w 368"/>
              <a:gd name="T7" fmla="*/ 148 h 390"/>
              <a:gd name="T8" fmla="*/ 352 w 368"/>
              <a:gd name="T9" fmla="*/ 129 h 390"/>
              <a:gd name="T10" fmla="*/ 306 w 368"/>
              <a:gd name="T11" fmla="*/ 125 h 390"/>
              <a:gd name="T12" fmla="*/ 290 w 368"/>
              <a:gd name="T13" fmla="*/ 100 h 390"/>
              <a:gd name="T14" fmla="*/ 314 w 368"/>
              <a:gd name="T15" fmla="*/ 32 h 390"/>
              <a:gd name="T16" fmla="*/ 302 w 368"/>
              <a:gd name="T17" fmla="*/ 22 h 390"/>
              <a:gd name="T18" fmla="*/ 248 w 368"/>
              <a:gd name="T19" fmla="*/ 55 h 390"/>
              <a:gd name="T20" fmla="*/ 215 w 368"/>
              <a:gd name="T21" fmla="*/ 47 h 390"/>
              <a:gd name="T22" fmla="*/ 196 w 368"/>
              <a:gd name="T23" fmla="*/ 12 h 390"/>
              <a:gd name="T24" fmla="*/ 172 w 368"/>
              <a:gd name="T25" fmla="*/ 12 h 390"/>
              <a:gd name="T26" fmla="*/ 153 w 368"/>
              <a:gd name="T27" fmla="*/ 43 h 390"/>
              <a:gd name="T28" fmla="*/ 119 w 368"/>
              <a:gd name="T29" fmla="*/ 54 h 390"/>
              <a:gd name="T30" fmla="*/ 87 w 368"/>
              <a:gd name="T31" fmla="*/ 40 h 390"/>
              <a:gd name="T32" fmla="*/ 66 w 368"/>
              <a:gd name="T33" fmla="*/ 54 h 390"/>
              <a:gd name="T34" fmla="*/ 68 w 368"/>
              <a:gd name="T35" fmla="*/ 86 h 390"/>
              <a:gd name="T36" fmla="*/ 46 w 368"/>
              <a:gd name="T37" fmla="*/ 117 h 390"/>
              <a:gd name="T38" fmla="*/ 15 w 368"/>
              <a:gd name="T39" fmla="*/ 125 h 390"/>
              <a:gd name="T40" fmla="*/ 10 w 368"/>
              <a:gd name="T41" fmla="*/ 148 h 390"/>
              <a:gd name="T42" fmla="*/ 44 w 368"/>
              <a:gd name="T43" fmla="*/ 179 h 390"/>
              <a:gd name="T44" fmla="*/ 44 w 368"/>
              <a:gd name="T45" fmla="*/ 211 h 390"/>
              <a:gd name="T46" fmla="*/ 10 w 368"/>
              <a:gd name="T47" fmla="*/ 242 h 390"/>
              <a:gd name="T48" fmla="*/ 16 w 368"/>
              <a:gd name="T49" fmla="*/ 261 h 390"/>
              <a:gd name="T50" fmla="*/ 58 w 368"/>
              <a:gd name="T51" fmla="*/ 266 h 390"/>
              <a:gd name="T52" fmla="*/ 74 w 368"/>
              <a:gd name="T53" fmla="*/ 292 h 390"/>
              <a:gd name="T54" fmla="*/ 53 w 368"/>
              <a:gd name="T55" fmla="*/ 357 h 390"/>
              <a:gd name="T56" fmla="*/ 66 w 368"/>
              <a:gd name="T57" fmla="*/ 368 h 390"/>
              <a:gd name="T58" fmla="*/ 115 w 368"/>
              <a:gd name="T59" fmla="*/ 340 h 390"/>
              <a:gd name="T60" fmla="*/ 150 w 368"/>
              <a:gd name="T61" fmla="*/ 348 h 390"/>
              <a:gd name="T62" fmla="*/ 170 w 368"/>
              <a:gd name="T63" fmla="*/ 379 h 390"/>
              <a:gd name="T64" fmla="*/ 195 w 368"/>
              <a:gd name="T65" fmla="*/ 378 h 390"/>
              <a:gd name="T66" fmla="*/ 213 w 368"/>
              <a:gd name="T67" fmla="*/ 343 h 390"/>
              <a:gd name="T68" fmla="*/ 246 w 368"/>
              <a:gd name="T69" fmla="*/ 332 h 390"/>
              <a:gd name="T70" fmla="*/ 281 w 368"/>
              <a:gd name="T71" fmla="*/ 349 h 390"/>
              <a:gd name="T72" fmla="*/ 301 w 368"/>
              <a:gd name="T73" fmla="*/ 336 h 390"/>
              <a:gd name="T74" fmla="*/ 299 w 368"/>
              <a:gd name="T75" fmla="*/ 303 h 390"/>
              <a:gd name="T76" fmla="*/ 321 w 368"/>
              <a:gd name="T77" fmla="*/ 273 h 390"/>
              <a:gd name="T78" fmla="*/ 352 w 368"/>
              <a:gd name="T79" fmla="*/ 264 h 390"/>
              <a:gd name="T80" fmla="*/ 358 w 368"/>
              <a:gd name="T81" fmla="*/ 242 h 390"/>
              <a:gd name="T82" fmla="*/ 204 w 368"/>
              <a:gd name="T83" fmla="*/ 279 h 390"/>
              <a:gd name="T84" fmla="*/ 164 w 368"/>
              <a:gd name="T85" fmla="*/ 279 h 390"/>
              <a:gd name="T86" fmla="*/ 164 w 368"/>
              <a:gd name="T87" fmla="*/ 237 h 390"/>
              <a:gd name="T88" fmla="*/ 204 w 368"/>
              <a:gd name="T89" fmla="*/ 237 h 390"/>
              <a:gd name="T90" fmla="*/ 204 w 368"/>
              <a:gd name="T91" fmla="*/ 279 h 390"/>
              <a:gd name="T92" fmla="*/ 204 w 368"/>
              <a:gd name="T93" fmla="*/ 215 h 390"/>
              <a:gd name="T94" fmla="*/ 164 w 368"/>
              <a:gd name="T95" fmla="*/ 215 h 390"/>
              <a:gd name="T96" fmla="*/ 164 w 368"/>
              <a:gd name="T97" fmla="*/ 111 h 390"/>
              <a:gd name="T98" fmla="*/ 204 w 368"/>
              <a:gd name="T99" fmla="*/ 111 h 390"/>
              <a:gd name="T100" fmla="*/ 204 w 368"/>
              <a:gd name="T101" fmla="*/ 215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8" h="390">
                <a:moveTo>
                  <a:pt x="358" y="242"/>
                </a:moveTo>
                <a:cubicBezTo>
                  <a:pt x="323" y="211"/>
                  <a:pt x="323" y="211"/>
                  <a:pt x="323" y="211"/>
                </a:cubicBezTo>
                <a:cubicBezTo>
                  <a:pt x="313" y="202"/>
                  <a:pt x="313" y="188"/>
                  <a:pt x="323" y="179"/>
                </a:cubicBezTo>
                <a:cubicBezTo>
                  <a:pt x="358" y="148"/>
                  <a:pt x="358" y="148"/>
                  <a:pt x="358" y="148"/>
                </a:cubicBezTo>
                <a:cubicBezTo>
                  <a:pt x="368" y="139"/>
                  <a:pt x="365" y="131"/>
                  <a:pt x="352" y="129"/>
                </a:cubicBezTo>
                <a:cubicBezTo>
                  <a:pt x="306" y="125"/>
                  <a:pt x="306" y="125"/>
                  <a:pt x="306" y="125"/>
                </a:cubicBezTo>
                <a:cubicBezTo>
                  <a:pt x="293" y="124"/>
                  <a:pt x="285" y="112"/>
                  <a:pt x="290" y="100"/>
                </a:cubicBezTo>
                <a:cubicBezTo>
                  <a:pt x="314" y="32"/>
                  <a:pt x="314" y="32"/>
                  <a:pt x="314" y="32"/>
                </a:cubicBezTo>
                <a:cubicBezTo>
                  <a:pt x="319" y="19"/>
                  <a:pt x="313" y="15"/>
                  <a:pt x="302" y="22"/>
                </a:cubicBezTo>
                <a:cubicBezTo>
                  <a:pt x="248" y="55"/>
                  <a:pt x="248" y="55"/>
                  <a:pt x="248" y="55"/>
                </a:cubicBezTo>
                <a:cubicBezTo>
                  <a:pt x="237" y="62"/>
                  <a:pt x="222" y="58"/>
                  <a:pt x="215" y="47"/>
                </a:cubicBezTo>
                <a:cubicBezTo>
                  <a:pt x="196" y="12"/>
                  <a:pt x="196" y="12"/>
                  <a:pt x="196" y="12"/>
                </a:cubicBezTo>
                <a:cubicBezTo>
                  <a:pt x="189" y="0"/>
                  <a:pt x="178" y="0"/>
                  <a:pt x="172" y="12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47" y="55"/>
                  <a:pt x="131" y="60"/>
                  <a:pt x="119" y="54"/>
                </a:cubicBezTo>
                <a:cubicBezTo>
                  <a:pt x="87" y="40"/>
                  <a:pt x="87" y="40"/>
                  <a:pt x="87" y="40"/>
                </a:cubicBezTo>
                <a:cubicBezTo>
                  <a:pt x="75" y="34"/>
                  <a:pt x="66" y="40"/>
                  <a:pt x="66" y="54"/>
                </a:cubicBezTo>
                <a:cubicBezTo>
                  <a:pt x="68" y="86"/>
                  <a:pt x="68" y="86"/>
                  <a:pt x="68" y="86"/>
                </a:cubicBezTo>
                <a:cubicBezTo>
                  <a:pt x="69" y="100"/>
                  <a:pt x="59" y="114"/>
                  <a:pt x="46" y="117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2" y="129"/>
                  <a:pt x="0" y="139"/>
                  <a:pt x="10" y="148"/>
                </a:cubicBezTo>
                <a:cubicBezTo>
                  <a:pt x="44" y="179"/>
                  <a:pt x="44" y="179"/>
                  <a:pt x="44" y="179"/>
                </a:cubicBezTo>
                <a:cubicBezTo>
                  <a:pt x="54" y="188"/>
                  <a:pt x="54" y="202"/>
                  <a:pt x="44" y="211"/>
                </a:cubicBezTo>
                <a:cubicBezTo>
                  <a:pt x="10" y="242"/>
                  <a:pt x="10" y="242"/>
                  <a:pt x="10" y="242"/>
                </a:cubicBezTo>
                <a:cubicBezTo>
                  <a:pt x="0" y="251"/>
                  <a:pt x="3" y="259"/>
                  <a:pt x="16" y="261"/>
                </a:cubicBezTo>
                <a:cubicBezTo>
                  <a:pt x="58" y="266"/>
                  <a:pt x="58" y="266"/>
                  <a:pt x="58" y="266"/>
                </a:cubicBezTo>
                <a:cubicBezTo>
                  <a:pt x="71" y="268"/>
                  <a:pt x="78" y="279"/>
                  <a:pt x="74" y="292"/>
                </a:cubicBezTo>
                <a:cubicBezTo>
                  <a:pt x="53" y="357"/>
                  <a:pt x="53" y="357"/>
                  <a:pt x="53" y="357"/>
                </a:cubicBezTo>
                <a:cubicBezTo>
                  <a:pt x="48" y="370"/>
                  <a:pt x="54" y="375"/>
                  <a:pt x="66" y="368"/>
                </a:cubicBezTo>
                <a:cubicBezTo>
                  <a:pt x="115" y="340"/>
                  <a:pt x="115" y="340"/>
                  <a:pt x="115" y="340"/>
                </a:cubicBezTo>
                <a:cubicBezTo>
                  <a:pt x="127" y="333"/>
                  <a:pt x="142" y="337"/>
                  <a:pt x="150" y="348"/>
                </a:cubicBezTo>
                <a:cubicBezTo>
                  <a:pt x="170" y="379"/>
                  <a:pt x="170" y="379"/>
                  <a:pt x="170" y="379"/>
                </a:cubicBezTo>
                <a:cubicBezTo>
                  <a:pt x="178" y="390"/>
                  <a:pt x="189" y="389"/>
                  <a:pt x="195" y="378"/>
                </a:cubicBezTo>
                <a:cubicBezTo>
                  <a:pt x="213" y="343"/>
                  <a:pt x="213" y="343"/>
                  <a:pt x="213" y="343"/>
                </a:cubicBezTo>
                <a:cubicBezTo>
                  <a:pt x="219" y="331"/>
                  <a:pt x="234" y="326"/>
                  <a:pt x="246" y="332"/>
                </a:cubicBezTo>
                <a:cubicBezTo>
                  <a:pt x="281" y="349"/>
                  <a:pt x="281" y="349"/>
                  <a:pt x="281" y="349"/>
                </a:cubicBezTo>
                <a:cubicBezTo>
                  <a:pt x="293" y="355"/>
                  <a:pt x="302" y="349"/>
                  <a:pt x="301" y="336"/>
                </a:cubicBezTo>
                <a:cubicBezTo>
                  <a:pt x="299" y="303"/>
                  <a:pt x="299" y="303"/>
                  <a:pt x="299" y="303"/>
                </a:cubicBezTo>
                <a:cubicBezTo>
                  <a:pt x="299" y="290"/>
                  <a:pt x="309" y="276"/>
                  <a:pt x="321" y="273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65" y="261"/>
                  <a:pt x="368" y="251"/>
                  <a:pt x="358" y="242"/>
                </a:cubicBezTo>
                <a:close/>
                <a:moveTo>
                  <a:pt x="204" y="279"/>
                </a:moveTo>
                <a:cubicBezTo>
                  <a:pt x="164" y="279"/>
                  <a:pt x="164" y="279"/>
                  <a:pt x="164" y="279"/>
                </a:cubicBezTo>
                <a:cubicBezTo>
                  <a:pt x="164" y="237"/>
                  <a:pt x="164" y="237"/>
                  <a:pt x="164" y="237"/>
                </a:cubicBezTo>
                <a:cubicBezTo>
                  <a:pt x="204" y="237"/>
                  <a:pt x="204" y="237"/>
                  <a:pt x="204" y="237"/>
                </a:cubicBezTo>
                <a:lnTo>
                  <a:pt x="204" y="279"/>
                </a:lnTo>
                <a:close/>
                <a:moveTo>
                  <a:pt x="204" y="215"/>
                </a:moveTo>
                <a:cubicBezTo>
                  <a:pt x="164" y="215"/>
                  <a:pt x="164" y="215"/>
                  <a:pt x="164" y="215"/>
                </a:cubicBezTo>
                <a:cubicBezTo>
                  <a:pt x="164" y="111"/>
                  <a:pt x="164" y="111"/>
                  <a:pt x="164" y="111"/>
                </a:cubicBezTo>
                <a:cubicBezTo>
                  <a:pt x="204" y="111"/>
                  <a:pt x="204" y="111"/>
                  <a:pt x="204" y="111"/>
                </a:cubicBezTo>
                <a:lnTo>
                  <a:pt x="204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5" name="Freeform 1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8832" y="2967581"/>
            <a:ext cx="226896" cy="233441"/>
          </a:xfrm>
          <a:custGeom>
            <a:avLst/>
            <a:gdLst>
              <a:gd name="T0" fmla="*/ 320 w 357"/>
              <a:gd name="T1" fmla="*/ 129 h 371"/>
              <a:gd name="T2" fmla="*/ 212 w 357"/>
              <a:gd name="T3" fmla="*/ 10 h 371"/>
              <a:gd name="T4" fmla="*/ 23 w 357"/>
              <a:gd name="T5" fmla="*/ 201 h 371"/>
              <a:gd name="T6" fmla="*/ 7 w 357"/>
              <a:gd name="T7" fmla="*/ 257 h 371"/>
              <a:gd name="T8" fmla="*/ 59 w 357"/>
              <a:gd name="T9" fmla="*/ 285 h 371"/>
              <a:gd name="T10" fmla="*/ 74 w 357"/>
              <a:gd name="T11" fmla="*/ 280 h 371"/>
              <a:gd name="T12" fmla="*/ 106 w 357"/>
              <a:gd name="T13" fmla="*/ 299 h 371"/>
              <a:gd name="T14" fmla="*/ 129 w 357"/>
              <a:gd name="T15" fmla="*/ 352 h 371"/>
              <a:gd name="T16" fmla="*/ 151 w 357"/>
              <a:gd name="T17" fmla="*/ 368 h 371"/>
              <a:gd name="T18" fmla="*/ 192 w 357"/>
              <a:gd name="T19" fmla="*/ 353 h 371"/>
              <a:gd name="T20" fmla="*/ 201 w 357"/>
              <a:gd name="T21" fmla="*/ 334 h 371"/>
              <a:gd name="T22" fmla="*/ 181 w 357"/>
              <a:gd name="T23" fmla="*/ 317 h 371"/>
              <a:gd name="T24" fmla="*/ 162 w 357"/>
              <a:gd name="T25" fmla="*/ 274 h 371"/>
              <a:gd name="T26" fmla="*/ 182 w 357"/>
              <a:gd name="T27" fmla="*/ 252 h 371"/>
              <a:gd name="T28" fmla="*/ 331 w 357"/>
              <a:gd name="T29" fmla="*/ 288 h 371"/>
              <a:gd name="T30" fmla="*/ 320 w 357"/>
              <a:gd name="T31" fmla="*/ 129 h 371"/>
              <a:gd name="T32" fmla="*/ 309 w 357"/>
              <a:gd name="T33" fmla="*/ 249 h 371"/>
              <a:gd name="T34" fmla="*/ 240 w 357"/>
              <a:gd name="T35" fmla="*/ 164 h 371"/>
              <a:gd name="T36" fmla="*/ 225 w 357"/>
              <a:gd name="T37" fmla="*/ 52 h 371"/>
              <a:gd name="T38" fmla="*/ 292 w 357"/>
              <a:gd name="T39" fmla="*/ 143 h 371"/>
              <a:gd name="T40" fmla="*/ 309 w 357"/>
              <a:gd name="T41" fmla="*/ 249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7" h="371">
                <a:moveTo>
                  <a:pt x="320" y="129"/>
                </a:moveTo>
                <a:cubicBezTo>
                  <a:pt x="289" y="56"/>
                  <a:pt x="238" y="0"/>
                  <a:pt x="212" y="10"/>
                </a:cubicBezTo>
                <a:cubicBezTo>
                  <a:pt x="168" y="28"/>
                  <a:pt x="238" y="113"/>
                  <a:pt x="23" y="201"/>
                </a:cubicBezTo>
                <a:cubicBezTo>
                  <a:pt x="4" y="208"/>
                  <a:pt x="0" y="239"/>
                  <a:pt x="7" y="257"/>
                </a:cubicBezTo>
                <a:cubicBezTo>
                  <a:pt x="15" y="275"/>
                  <a:pt x="41" y="293"/>
                  <a:pt x="59" y="285"/>
                </a:cubicBezTo>
                <a:cubicBezTo>
                  <a:pt x="62" y="284"/>
                  <a:pt x="74" y="280"/>
                  <a:pt x="74" y="280"/>
                </a:cubicBezTo>
                <a:cubicBezTo>
                  <a:pt x="87" y="298"/>
                  <a:pt x="101" y="287"/>
                  <a:pt x="106" y="299"/>
                </a:cubicBezTo>
                <a:cubicBezTo>
                  <a:pt x="112" y="312"/>
                  <a:pt x="125" y="342"/>
                  <a:pt x="129" y="352"/>
                </a:cubicBezTo>
                <a:cubicBezTo>
                  <a:pt x="134" y="362"/>
                  <a:pt x="144" y="371"/>
                  <a:pt x="151" y="368"/>
                </a:cubicBezTo>
                <a:cubicBezTo>
                  <a:pt x="158" y="366"/>
                  <a:pt x="182" y="356"/>
                  <a:pt x="192" y="353"/>
                </a:cubicBezTo>
                <a:cubicBezTo>
                  <a:pt x="201" y="349"/>
                  <a:pt x="203" y="341"/>
                  <a:pt x="201" y="334"/>
                </a:cubicBezTo>
                <a:cubicBezTo>
                  <a:pt x="197" y="327"/>
                  <a:pt x="185" y="325"/>
                  <a:pt x="181" y="317"/>
                </a:cubicBezTo>
                <a:cubicBezTo>
                  <a:pt x="178" y="309"/>
                  <a:pt x="166" y="282"/>
                  <a:pt x="162" y="274"/>
                </a:cubicBezTo>
                <a:cubicBezTo>
                  <a:pt x="158" y="262"/>
                  <a:pt x="168" y="253"/>
                  <a:pt x="182" y="252"/>
                </a:cubicBezTo>
                <a:cubicBezTo>
                  <a:pt x="280" y="241"/>
                  <a:pt x="298" y="302"/>
                  <a:pt x="331" y="288"/>
                </a:cubicBezTo>
                <a:cubicBezTo>
                  <a:pt x="357" y="278"/>
                  <a:pt x="352" y="203"/>
                  <a:pt x="320" y="129"/>
                </a:cubicBezTo>
                <a:close/>
                <a:moveTo>
                  <a:pt x="309" y="249"/>
                </a:moveTo>
                <a:cubicBezTo>
                  <a:pt x="303" y="251"/>
                  <a:pt x="265" y="221"/>
                  <a:pt x="240" y="164"/>
                </a:cubicBezTo>
                <a:cubicBezTo>
                  <a:pt x="216" y="106"/>
                  <a:pt x="219" y="54"/>
                  <a:pt x="225" y="52"/>
                </a:cubicBezTo>
                <a:cubicBezTo>
                  <a:pt x="230" y="49"/>
                  <a:pt x="268" y="86"/>
                  <a:pt x="292" y="143"/>
                </a:cubicBezTo>
                <a:cubicBezTo>
                  <a:pt x="317" y="201"/>
                  <a:pt x="315" y="247"/>
                  <a:pt x="309" y="2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6" name="Freeform 15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67749" y="3810554"/>
            <a:ext cx="207261" cy="222534"/>
          </a:xfrm>
          <a:custGeom>
            <a:avLst/>
            <a:gdLst>
              <a:gd name="T0" fmla="*/ 207 w 328"/>
              <a:gd name="T1" fmla="*/ 333 h 352"/>
              <a:gd name="T2" fmla="*/ 218 w 328"/>
              <a:gd name="T3" fmla="*/ 345 h 352"/>
              <a:gd name="T4" fmla="*/ 298 w 328"/>
              <a:gd name="T5" fmla="*/ 352 h 352"/>
              <a:gd name="T6" fmla="*/ 311 w 328"/>
              <a:gd name="T7" fmla="*/ 342 h 352"/>
              <a:gd name="T8" fmla="*/ 317 w 328"/>
              <a:gd name="T9" fmla="*/ 276 h 352"/>
              <a:gd name="T10" fmla="*/ 213 w 328"/>
              <a:gd name="T11" fmla="*/ 267 h 352"/>
              <a:gd name="T12" fmla="*/ 207 w 328"/>
              <a:gd name="T13" fmla="*/ 333 h 352"/>
              <a:gd name="T14" fmla="*/ 11 w 328"/>
              <a:gd name="T15" fmla="*/ 276 h 352"/>
              <a:gd name="T16" fmla="*/ 17 w 328"/>
              <a:gd name="T17" fmla="*/ 342 h 352"/>
              <a:gd name="T18" fmla="*/ 30 w 328"/>
              <a:gd name="T19" fmla="*/ 352 h 352"/>
              <a:gd name="T20" fmla="*/ 110 w 328"/>
              <a:gd name="T21" fmla="*/ 345 h 352"/>
              <a:gd name="T22" fmla="*/ 120 w 328"/>
              <a:gd name="T23" fmla="*/ 333 h 352"/>
              <a:gd name="T24" fmla="*/ 114 w 328"/>
              <a:gd name="T25" fmla="*/ 267 h 352"/>
              <a:gd name="T26" fmla="*/ 11 w 328"/>
              <a:gd name="T27" fmla="*/ 276 h 352"/>
              <a:gd name="T28" fmla="*/ 0 w 328"/>
              <a:gd name="T29" fmla="*/ 168 h 352"/>
              <a:gd name="T30" fmla="*/ 7 w 328"/>
              <a:gd name="T31" fmla="*/ 235 h 352"/>
              <a:gd name="T32" fmla="*/ 110 w 328"/>
              <a:gd name="T33" fmla="*/ 227 h 352"/>
              <a:gd name="T34" fmla="*/ 104 w 328"/>
              <a:gd name="T35" fmla="*/ 159 h 352"/>
              <a:gd name="T36" fmla="*/ 104 w 328"/>
              <a:gd name="T37" fmla="*/ 154 h 352"/>
              <a:gd name="T38" fmla="*/ 164 w 328"/>
              <a:gd name="T39" fmla="*/ 98 h 352"/>
              <a:gd name="T40" fmla="*/ 224 w 328"/>
              <a:gd name="T41" fmla="*/ 154 h 352"/>
              <a:gd name="T42" fmla="*/ 224 w 328"/>
              <a:gd name="T43" fmla="*/ 159 h 352"/>
              <a:gd name="T44" fmla="*/ 217 w 328"/>
              <a:gd name="T45" fmla="*/ 227 h 352"/>
              <a:gd name="T46" fmla="*/ 321 w 328"/>
              <a:gd name="T47" fmla="*/ 235 h 352"/>
              <a:gd name="T48" fmla="*/ 327 w 328"/>
              <a:gd name="T49" fmla="*/ 168 h 352"/>
              <a:gd name="T50" fmla="*/ 328 w 328"/>
              <a:gd name="T51" fmla="*/ 154 h 352"/>
              <a:gd name="T52" fmla="*/ 164 w 328"/>
              <a:gd name="T53" fmla="*/ 0 h 352"/>
              <a:gd name="T54" fmla="*/ 0 w 328"/>
              <a:gd name="T55" fmla="*/ 154 h 352"/>
              <a:gd name="T56" fmla="*/ 0 w 328"/>
              <a:gd name="T57" fmla="*/ 16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28" h="352">
                <a:moveTo>
                  <a:pt x="207" y="333"/>
                </a:moveTo>
                <a:cubicBezTo>
                  <a:pt x="206" y="339"/>
                  <a:pt x="211" y="345"/>
                  <a:pt x="218" y="345"/>
                </a:cubicBezTo>
                <a:cubicBezTo>
                  <a:pt x="298" y="352"/>
                  <a:pt x="298" y="352"/>
                  <a:pt x="298" y="352"/>
                </a:cubicBezTo>
                <a:cubicBezTo>
                  <a:pt x="304" y="352"/>
                  <a:pt x="310" y="348"/>
                  <a:pt x="311" y="342"/>
                </a:cubicBezTo>
                <a:cubicBezTo>
                  <a:pt x="317" y="276"/>
                  <a:pt x="317" y="276"/>
                  <a:pt x="317" y="276"/>
                </a:cubicBezTo>
                <a:cubicBezTo>
                  <a:pt x="213" y="267"/>
                  <a:pt x="213" y="267"/>
                  <a:pt x="213" y="267"/>
                </a:cubicBezTo>
                <a:lnTo>
                  <a:pt x="207" y="333"/>
                </a:lnTo>
                <a:close/>
                <a:moveTo>
                  <a:pt x="11" y="276"/>
                </a:moveTo>
                <a:cubicBezTo>
                  <a:pt x="17" y="342"/>
                  <a:pt x="17" y="342"/>
                  <a:pt x="17" y="342"/>
                </a:cubicBezTo>
                <a:cubicBezTo>
                  <a:pt x="17" y="348"/>
                  <a:pt x="23" y="352"/>
                  <a:pt x="30" y="352"/>
                </a:cubicBezTo>
                <a:cubicBezTo>
                  <a:pt x="110" y="345"/>
                  <a:pt x="110" y="345"/>
                  <a:pt x="110" y="345"/>
                </a:cubicBezTo>
                <a:cubicBezTo>
                  <a:pt x="116" y="345"/>
                  <a:pt x="121" y="339"/>
                  <a:pt x="120" y="333"/>
                </a:cubicBezTo>
                <a:cubicBezTo>
                  <a:pt x="114" y="267"/>
                  <a:pt x="114" y="267"/>
                  <a:pt x="114" y="267"/>
                </a:cubicBezTo>
                <a:lnTo>
                  <a:pt x="11" y="276"/>
                </a:lnTo>
                <a:close/>
                <a:moveTo>
                  <a:pt x="0" y="168"/>
                </a:moveTo>
                <a:cubicBezTo>
                  <a:pt x="7" y="235"/>
                  <a:pt x="7" y="235"/>
                  <a:pt x="7" y="235"/>
                </a:cubicBezTo>
                <a:cubicBezTo>
                  <a:pt x="110" y="227"/>
                  <a:pt x="110" y="227"/>
                  <a:pt x="110" y="227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7"/>
                  <a:pt x="104" y="156"/>
                  <a:pt x="104" y="154"/>
                </a:cubicBezTo>
                <a:cubicBezTo>
                  <a:pt x="104" y="123"/>
                  <a:pt x="131" y="98"/>
                  <a:pt x="164" y="98"/>
                </a:cubicBezTo>
                <a:cubicBezTo>
                  <a:pt x="197" y="98"/>
                  <a:pt x="224" y="123"/>
                  <a:pt x="224" y="154"/>
                </a:cubicBezTo>
                <a:cubicBezTo>
                  <a:pt x="224" y="156"/>
                  <a:pt x="224" y="157"/>
                  <a:pt x="224" y="159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321" y="235"/>
                  <a:pt x="321" y="235"/>
                  <a:pt x="321" y="235"/>
                </a:cubicBezTo>
                <a:cubicBezTo>
                  <a:pt x="327" y="168"/>
                  <a:pt x="327" y="168"/>
                  <a:pt x="327" y="168"/>
                </a:cubicBezTo>
                <a:cubicBezTo>
                  <a:pt x="328" y="163"/>
                  <a:pt x="328" y="159"/>
                  <a:pt x="328" y="154"/>
                </a:cubicBezTo>
                <a:cubicBezTo>
                  <a:pt x="328" y="69"/>
                  <a:pt x="254" y="0"/>
                  <a:pt x="164" y="0"/>
                </a:cubicBezTo>
                <a:cubicBezTo>
                  <a:pt x="73" y="0"/>
                  <a:pt x="0" y="69"/>
                  <a:pt x="0" y="154"/>
                </a:cubicBezTo>
                <a:cubicBezTo>
                  <a:pt x="0" y="159"/>
                  <a:pt x="0" y="163"/>
                  <a:pt x="0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7" name="Freeform 15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35671" y="4642996"/>
            <a:ext cx="250895" cy="229079"/>
          </a:xfrm>
          <a:custGeom>
            <a:avLst/>
            <a:gdLst>
              <a:gd name="T0" fmla="*/ 360 w 400"/>
              <a:gd name="T1" fmla="*/ 60 h 360"/>
              <a:gd name="T2" fmla="*/ 340 w 400"/>
              <a:gd name="T3" fmla="*/ 60 h 360"/>
              <a:gd name="T4" fmla="*/ 340 w 400"/>
              <a:gd name="T5" fmla="*/ 360 h 360"/>
              <a:gd name="T6" fmla="*/ 360 w 400"/>
              <a:gd name="T7" fmla="*/ 360 h 360"/>
              <a:gd name="T8" fmla="*/ 400 w 400"/>
              <a:gd name="T9" fmla="*/ 320 h 360"/>
              <a:gd name="T10" fmla="*/ 400 w 400"/>
              <a:gd name="T11" fmla="*/ 100 h 360"/>
              <a:gd name="T12" fmla="*/ 360 w 400"/>
              <a:gd name="T13" fmla="*/ 60 h 360"/>
              <a:gd name="T14" fmla="*/ 0 w 400"/>
              <a:gd name="T15" fmla="*/ 100 h 360"/>
              <a:gd name="T16" fmla="*/ 0 w 400"/>
              <a:gd name="T17" fmla="*/ 320 h 360"/>
              <a:gd name="T18" fmla="*/ 40 w 400"/>
              <a:gd name="T19" fmla="*/ 360 h 360"/>
              <a:gd name="T20" fmla="*/ 60 w 400"/>
              <a:gd name="T21" fmla="*/ 360 h 360"/>
              <a:gd name="T22" fmla="*/ 60 w 400"/>
              <a:gd name="T23" fmla="*/ 60 h 360"/>
              <a:gd name="T24" fmla="*/ 40 w 400"/>
              <a:gd name="T25" fmla="*/ 60 h 360"/>
              <a:gd name="T26" fmla="*/ 0 w 400"/>
              <a:gd name="T27" fmla="*/ 100 h 360"/>
              <a:gd name="T28" fmla="*/ 268 w 400"/>
              <a:gd name="T29" fmla="*/ 18 h 360"/>
              <a:gd name="T30" fmla="*/ 200 w 400"/>
              <a:gd name="T31" fmla="*/ 0 h 360"/>
              <a:gd name="T32" fmla="*/ 132 w 400"/>
              <a:gd name="T33" fmla="*/ 18 h 360"/>
              <a:gd name="T34" fmla="*/ 132 w 400"/>
              <a:gd name="T35" fmla="*/ 60 h 360"/>
              <a:gd name="T36" fmla="*/ 88 w 400"/>
              <a:gd name="T37" fmla="*/ 60 h 360"/>
              <a:gd name="T38" fmla="*/ 88 w 400"/>
              <a:gd name="T39" fmla="*/ 360 h 360"/>
              <a:gd name="T40" fmla="*/ 312 w 400"/>
              <a:gd name="T41" fmla="*/ 360 h 360"/>
              <a:gd name="T42" fmla="*/ 312 w 400"/>
              <a:gd name="T43" fmla="*/ 60 h 360"/>
              <a:gd name="T44" fmla="*/ 268 w 400"/>
              <a:gd name="T45" fmla="*/ 60 h 360"/>
              <a:gd name="T46" fmla="*/ 268 w 400"/>
              <a:gd name="T47" fmla="*/ 18 h 360"/>
              <a:gd name="T48" fmla="*/ 244 w 400"/>
              <a:gd name="T49" fmla="*/ 60 h 360"/>
              <a:gd name="T50" fmla="*/ 156 w 400"/>
              <a:gd name="T51" fmla="*/ 60 h 360"/>
              <a:gd name="T52" fmla="*/ 156 w 400"/>
              <a:gd name="T53" fmla="*/ 33 h 360"/>
              <a:gd name="T54" fmla="*/ 200 w 400"/>
              <a:gd name="T55" fmla="*/ 24 h 360"/>
              <a:gd name="T56" fmla="*/ 244 w 400"/>
              <a:gd name="T57" fmla="*/ 33 h 360"/>
              <a:gd name="T58" fmla="*/ 244 w 400"/>
              <a:gd name="T5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360">
                <a:moveTo>
                  <a:pt x="360" y="60"/>
                </a:moveTo>
                <a:cubicBezTo>
                  <a:pt x="340" y="60"/>
                  <a:pt x="340" y="60"/>
                  <a:pt x="340" y="60"/>
                </a:cubicBezTo>
                <a:cubicBezTo>
                  <a:pt x="340" y="360"/>
                  <a:pt x="340" y="360"/>
                  <a:pt x="340" y="360"/>
                </a:cubicBezTo>
                <a:cubicBezTo>
                  <a:pt x="360" y="360"/>
                  <a:pt x="360" y="360"/>
                  <a:pt x="360" y="360"/>
                </a:cubicBezTo>
                <a:cubicBezTo>
                  <a:pt x="382" y="360"/>
                  <a:pt x="400" y="342"/>
                  <a:pt x="400" y="32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0" y="100"/>
                </a:move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60" y="360"/>
                  <a:pt x="60" y="360"/>
                  <a:pt x="60" y="360"/>
                </a:cubicBezTo>
                <a:cubicBezTo>
                  <a:pt x="60" y="60"/>
                  <a:pt x="60" y="60"/>
                  <a:pt x="6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lose/>
                <a:moveTo>
                  <a:pt x="268" y="18"/>
                </a:moveTo>
                <a:cubicBezTo>
                  <a:pt x="254" y="12"/>
                  <a:pt x="232" y="0"/>
                  <a:pt x="200" y="0"/>
                </a:cubicBezTo>
                <a:cubicBezTo>
                  <a:pt x="167" y="0"/>
                  <a:pt x="145" y="12"/>
                  <a:pt x="132" y="18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360"/>
                  <a:pt x="88" y="360"/>
                  <a:pt x="88" y="360"/>
                </a:cubicBezTo>
                <a:cubicBezTo>
                  <a:pt x="312" y="360"/>
                  <a:pt x="312" y="360"/>
                  <a:pt x="312" y="360"/>
                </a:cubicBezTo>
                <a:cubicBezTo>
                  <a:pt x="312" y="60"/>
                  <a:pt x="312" y="60"/>
                  <a:pt x="312" y="60"/>
                </a:cubicBezTo>
                <a:cubicBezTo>
                  <a:pt x="268" y="60"/>
                  <a:pt x="268" y="60"/>
                  <a:pt x="268" y="60"/>
                </a:cubicBezTo>
                <a:lnTo>
                  <a:pt x="268" y="18"/>
                </a:lnTo>
                <a:close/>
                <a:moveTo>
                  <a:pt x="244" y="60"/>
                </a:moveTo>
                <a:cubicBezTo>
                  <a:pt x="156" y="60"/>
                  <a:pt x="156" y="60"/>
                  <a:pt x="156" y="60"/>
                </a:cubicBezTo>
                <a:cubicBezTo>
                  <a:pt x="156" y="33"/>
                  <a:pt x="156" y="33"/>
                  <a:pt x="156" y="33"/>
                </a:cubicBezTo>
                <a:cubicBezTo>
                  <a:pt x="166" y="29"/>
                  <a:pt x="182" y="24"/>
                  <a:pt x="200" y="24"/>
                </a:cubicBezTo>
                <a:cubicBezTo>
                  <a:pt x="218" y="24"/>
                  <a:pt x="233" y="29"/>
                  <a:pt x="244" y="33"/>
                </a:cubicBezTo>
                <a:lnTo>
                  <a:pt x="244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8" name="Freeform 16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371904" y="4218143"/>
            <a:ext cx="141812" cy="242168"/>
          </a:xfrm>
          <a:custGeom>
            <a:avLst/>
            <a:gdLst>
              <a:gd name="T0" fmla="*/ 116 w 224"/>
              <a:gd name="T1" fmla="*/ 4 h 385"/>
              <a:gd name="T2" fmla="*/ 108 w 224"/>
              <a:gd name="T3" fmla="*/ 4 h 385"/>
              <a:gd name="T4" fmla="*/ 0 w 224"/>
              <a:gd name="T5" fmla="*/ 274 h 385"/>
              <a:gd name="T6" fmla="*/ 112 w 224"/>
              <a:gd name="T7" fmla="*/ 385 h 385"/>
              <a:gd name="T8" fmla="*/ 224 w 224"/>
              <a:gd name="T9" fmla="*/ 274 h 385"/>
              <a:gd name="T10" fmla="*/ 116 w 224"/>
              <a:gd name="T11" fmla="*/ 4 h 385"/>
              <a:gd name="T12" fmla="*/ 99 w 224"/>
              <a:gd name="T13" fmla="*/ 161 h 385"/>
              <a:gd name="T14" fmla="*/ 95 w 224"/>
              <a:gd name="T15" fmla="*/ 175 h 385"/>
              <a:gd name="T16" fmla="*/ 78 w 224"/>
              <a:gd name="T17" fmla="*/ 273 h 385"/>
              <a:gd name="T18" fmla="*/ 55 w 224"/>
              <a:gd name="T19" fmla="*/ 300 h 385"/>
              <a:gd name="T20" fmla="*/ 32 w 224"/>
              <a:gd name="T21" fmla="*/ 277 h 385"/>
              <a:gd name="T22" fmla="*/ 72 w 224"/>
              <a:gd name="T23" fmla="*/ 179 h 385"/>
              <a:gd name="T24" fmla="*/ 88 w 224"/>
              <a:gd name="T25" fmla="*/ 156 h 385"/>
              <a:gd name="T26" fmla="*/ 98 w 224"/>
              <a:gd name="T27" fmla="*/ 156 h 385"/>
              <a:gd name="T28" fmla="*/ 99 w 224"/>
              <a:gd name="T29" fmla="*/ 161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4" h="385">
                <a:moveTo>
                  <a:pt x="116" y="4"/>
                </a:moveTo>
                <a:cubicBezTo>
                  <a:pt x="115" y="0"/>
                  <a:pt x="108" y="0"/>
                  <a:pt x="108" y="4"/>
                </a:cubicBezTo>
                <a:cubicBezTo>
                  <a:pt x="90" y="146"/>
                  <a:pt x="0" y="176"/>
                  <a:pt x="0" y="274"/>
                </a:cubicBezTo>
                <a:cubicBezTo>
                  <a:pt x="0" y="335"/>
                  <a:pt x="51" y="385"/>
                  <a:pt x="112" y="385"/>
                </a:cubicBezTo>
                <a:cubicBezTo>
                  <a:pt x="173" y="385"/>
                  <a:pt x="224" y="335"/>
                  <a:pt x="224" y="274"/>
                </a:cubicBezTo>
                <a:cubicBezTo>
                  <a:pt x="224" y="176"/>
                  <a:pt x="133" y="146"/>
                  <a:pt x="116" y="4"/>
                </a:cubicBezTo>
                <a:close/>
                <a:moveTo>
                  <a:pt x="99" y="161"/>
                </a:moveTo>
                <a:cubicBezTo>
                  <a:pt x="98" y="166"/>
                  <a:pt x="96" y="170"/>
                  <a:pt x="95" y="175"/>
                </a:cubicBezTo>
                <a:cubicBezTo>
                  <a:pt x="87" y="203"/>
                  <a:pt x="78" y="236"/>
                  <a:pt x="78" y="273"/>
                </a:cubicBezTo>
                <a:cubicBezTo>
                  <a:pt x="78" y="293"/>
                  <a:pt x="66" y="300"/>
                  <a:pt x="55" y="300"/>
                </a:cubicBezTo>
                <a:cubicBezTo>
                  <a:pt x="42" y="300"/>
                  <a:pt x="32" y="290"/>
                  <a:pt x="32" y="277"/>
                </a:cubicBezTo>
                <a:cubicBezTo>
                  <a:pt x="32" y="233"/>
                  <a:pt x="53" y="204"/>
                  <a:pt x="72" y="179"/>
                </a:cubicBezTo>
                <a:cubicBezTo>
                  <a:pt x="78" y="171"/>
                  <a:pt x="83" y="163"/>
                  <a:pt x="88" y="156"/>
                </a:cubicBezTo>
                <a:cubicBezTo>
                  <a:pt x="90" y="152"/>
                  <a:pt x="95" y="152"/>
                  <a:pt x="98" y="156"/>
                </a:cubicBezTo>
                <a:cubicBezTo>
                  <a:pt x="99" y="157"/>
                  <a:pt x="99" y="159"/>
                  <a:pt x="99" y="1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9" name="Freeform 16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54998" y="2597325"/>
            <a:ext cx="226896" cy="207261"/>
          </a:xfrm>
          <a:custGeom>
            <a:avLst/>
            <a:gdLst>
              <a:gd name="T0" fmla="*/ 90 w 360"/>
              <a:gd name="T1" fmla="*/ 248 h 328"/>
              <a:gd name="T2" fmla="*/ 93 w 360"/>
              <a:gd name="T3" fmla="*/ 76 h 328"/>
              <a:gd name="T4" fmla="*/ 161 w 360"/>
              <a:gd name="T5" fmla="*/ 41 h 328"/>
              <a:gd name="T6" fmla="*/ 160 w 360"/>
              <a:gd name="T7" fmla="*/ 0 h 328"/>
              <a:gd name="T8" fmla="*/ 64 w 360"/>
              <a:gd name="T9" fmla="*/ 47 h 328"/>
              <a:gd name="T10" fmla="*/ 61 w 360"/>
              <a:gd name="T11" fmla="*/ 278 h 328"/>
              <a:gd name="T12" fmla="*/ 26 w 360"/>
              <a:gd name="T13" fmla="*/ 313 h 328"/>
              <a:gd name="T14" fmla="*/ 137 w 360"/>
              <a:gd name="T15" fmla="*/ 319 h 328"/>
              <a:gd name="T16" fmla="*/ 136 w 360"/>
              <a:gd name="T17" fmla="*/ 202 h 328"/>
              <a:gd name="T18" fmla="*/ 90 w 360"/>
              <a:gd name="T19" fmla="*/ 248 h 328"/>
              <a:gd name="T20" fmla="*/ 223 w 360"/>
              <a:gd name="T21" fmla="*/ 9 h 328"/>
              <a:gd name="T22" fmla="*/ 223 w 360"/>
              <a:gd name="T23" fmla="*/ 126 h 328"/>
              <a:gd name="T24" fmla="*/ 269 w 360"/>
              <a:gd name="T25" fmla="*/ 79 h 328"/>
              <a:gd name="T26" fmla="*/ 267 w 360"/>
              <a:gd name="T27" fmla="*/ 252 h 328"/>
              <a:gd name="T28" fmla="*/ 199 w 360"/>
              <a:gd name="T29" fmla="*/ 286 h 328"/>
              <a:gd name="T30" fmla="*/ 200 w 360"/>
              <a:gd name="T31" fmla="*/ 328 h 328"/>
              <a:gd name="T32" fmla="*/ 296 w 360"/>
              <a:gd name="T33" fmla="*/ 281 h 328"/>
              <a:gd name="T34" fmla="*/ 298 w 360"/>
              <a:gd name="T35" fmla="*/ 50 h 328"/>
              <a:gd name="T36" fmla="*/ 333 w 360"/>
              <a:gd name="T37" fmla="*/ 15 h 328"/>
              <a:gd name="T38" fmla="*/ 223 w 360"/>
              <a:gd name="T39" fmla="*/ 9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0" h="328">
                <a:moveTo>
                  <a:pt x="90" y="248"/>
                </a:moveTo>
                <a:cubicBezTo>
                  <a:pt x="45" y="200"/>
                  <a:pt x="46" y="123"/>
                  <a:pt x="93" y="76"/>
                </a:cubicBezTo>
                <a:cubicBezTo>
                  <a:pt x="112" y="57"/>
                  <a:pt x="136" y="45"/>
                  <a:pt x="161" y="41"/>
                </a:cubicBezTo>
                <a:cubicBezTo>
                  <a:pt x="160" y="0"/>
                  <a:pt x="160" y="0"/>
                  <a:pt x="160" y="0"/>
                </a:cubicBezTo>
                <a:cubicBezTo>
                  <a:pt x="124" y="4"/>
                  <a:pt x="90" y="20"/>
                  <a:pt x="64" y="47"/>
                </a:cubicBezTo>
                <a:cubicBezTo>
                  <a:pt x="1" y="110"/>
                  <a:pt x="0" y="213"/>
                  <a:pt x="61" y="278"/>
                </a:cubicBezTo>
                <a:cubicBezTo>
                  <a:pt x="26" y="313"/>
                  <a:pt x="26" y="313"/>
                  <a:pt x="26" y="313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6" y="202"/>
                  <a:pt x="136" y="202"/>
                  <a:pt x="136" y="202"/>
                </a:cubicBezTo>
                <a:lnTo>
                  <a:pt x="90" y="248"/>
                </a:lnTo>
                <a:close/>
                <a:moveTo>
                  <a:pt x="223" y="9"/>
                </a:moveTo>
                <a:cubicBezTo>
                  <a:pt x="223" y="126"/>
                  <a:pt x="223" y="126"/>
                  <a:pt x="223" y="126"/>
                </a:cubicBezTo>
                <a:cubicBezTo>
                  <a:pt x="269" y="79"/>
                  <a:pt x="269" y="79"/>
                  <a:pt x="269" y="79"/>
                </a:cubicBezTo>
                <a:cubicBezTo>
                  <a:pt x="315" y="128"/>
                  <a:pt x="314" y="204"/>
                  <a:pt x="267" y="252"/>
                </a:cubicBezTo>
                <a:cubicBezTo>
                  <a:pt x="248" y="271"/>
                  <a:pt x="224" y="283"/>
                  <a:pt x="199" y="286"/>
                </a:cubicBezTo>
                <a:cubicBezTo>
                  <a:pt x="200" y="328"/>
                  <a:pt x="200" y="328"/>
                  <a:pt x="200" y="328"/>
                </a:cubicBezTo>
                <a:cubicBezTo>
                  <a:pt x="235" y="324"/>
                  <a:pt x="269" y="308"/>
                  <a:pt x="296" y="281"/>
                </a:cubicBezTo>
                <a:cubicBezTo>
                  <a:pt x="359" y="217"/>
                  <a:pt x="360" y="115"/>
                  <a:pt x="298" y="50"/>
                </a:cubicBezTo>
                <a:cubicBezTo>
                  <a:pt x="333" y="15"/>
                  <a:pt x="333" y="15"/>
                  <a:pt x="333" y="15"/>
                </a:cubicBezTo>
                <a:lnTo>
                  <a:pt x="223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0" name="Freeform 17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5337" y="3827818"/>
            <a:ext cx="226896" cy="189808"/>
          </a:xfrm>
          <a:custGeom>
            <a:avLst/>
            <a:gdLst>
              <a:gd name="T0" fmla="*/ 354 w 362"/>
              <a:gd name="T1" fmla="*/ 168 h 300"/>
              <a:gd name="T2" fmla="*/ 291 w 362"/>
              <a:gd name="T3" fmla="*/ 18 h 300"/>
              <a:gd name="T4" fmla="*/ 262 w 362"/>
              <a:gd name="T5" fmla="*/ 0 h 300"/>
              <a:gd name="T6" fmla="*/ 99 w 362"/>
              <a:gd name="T7" fmla="*/ 0 h 300"/>
              <a:gd name="T8" fmla="*/ 70 w 362"/>
              <a:gd name="T9" fmla="*/ 18 h 300"/>
              <a:gd name="T10" fmla="*/ 7 w 362"/>
              <a:gd name="T11" fmla="*/ 168 h 300"/>
              <a:gd name="T12" fmla="*/ 1 w 362"/>
              <a:gd name="T13" fmla="*/ 206 h 300"/>
              <a:gd name="T14" fmla="*/ 15 w 362"/>
              <a:gd name="T15" fmla="*/ 280 h 300"/>
              <a:gd name="T16" fmla="*/ 39 w 362"/>
              <a:gd name="T17" fmla="*/ 300 h 300"/>
              <a:gd name="T18" fmla="*/ 323 w 362"/>
              <a:gd name="T19" fmla="*/ 300 h 300"/>
              <a:gd name="T20" fmla="*/ 347 w 362"/>
              <a:gd name="T21" fmla="*/ 280 h 300"/>
              <a:gd name="T22" fmla="*/ 360 w 362"/>
              <a:gd name="T23" fmla="*/ 206 h 300"/>
              <a:gd name="T24" fmla="*/ 354 w 362"/>
              <a:gd name="T25" fmla="*/ 168 h 300"/>
              <a:gd name="T26" fmla="*/ 327 w 362"/>
              <a:gd name="T27" fmla="*/ 220 h 300"/>
              <a:gd name="T28" fmla="*/ 322 w 362"/>
              <a:gd name="T29" fmla="*/ 250 h 300"/>
              <a:gd name="T30" fmla="*/ 299 w 362"/>
              <a:gd name="T31" fmla="*/ 271 h 300"/>
              <a:gd name="T32" fmla="*/ 63 w 362"/>
              <a:gd name="T33" fmla="*/ 271 h 300"/>
              <a:gd name="T34" fmla="*/ 40 w 362"/>
              <a:gd name="T35" fmla="*/ 250 h 300"/>
              <a:gd name="T36" fmla="*/ 34 w 362"/>
              <a:gd name="T37" fmla="*/ 220 h 300"/>
              <a:gd name="T38" fmla="*/ 52 w 362"/>
              <a:gd name="T39" fmla="*/ 199 h 300"/>
              <a:gd name="T40" fmla="*/ 310 w 362"/>
              <a:gd name="T41" fmla="*/ 199 h 300"/>
              <a:gd name="T42" fmla="*/ 327 w 362"/>
              <a:gd name="T43" fmla="*/ 22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" h="300">
                <a:moveTo>
                  <a:pt x="354" y="168"/>
                </a:moveTo>
                <a:cubicBezTo>
                  <a:pt x="291" y="18"/>
                  <a:pt x="291" y="18"/>
                  <a:pt x="291" y="18"/>
                </a:cubicBezTo>
                <a:cubicBezTo>
                  <a:pt x="286" y="8"/>
                  <a:pt x="273" y="0"/>
                  <a:pt x="262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88" y="0"/>
                  <a:pt x="75" y="8"/>
                  <a:pt x="70" y="18"/>
                </a:cubicBezTo>
                <a:cubicBezTo>
                  <a:pt x="7" y="168"/>
                  <a:pt x="7" y="168"/>
                  <a:pt x="7" y="168"/>
                </a:cubicBezTo>
                <a:cubicBezTo>
                  <a:pt x="2" y="178"/>
                  <a:pt x="0" y="195"/>
                  <a:pt x="1" y="206"/>
                </a:cubicBezTo>
                <a:cubicBezTo>
                  <a:pt x="15" y="280"/>
                  <a:pt x="15" y="280"/>
                  <a:pt x="15" y="280"/>
                </a:cubicBezTo>
                <a:cubicBezTo>
                  <a:pt x="17" y="291"/>
                  <a:pt x="27" y="300"/>
                  <a:pt x="39" y="300"/>
                </a:cubicBezTo>
                <a:cubicBezTo>
                  <a:pt x="323" y="300"/>
                  <a:pt x="323" y="300"/>
                  <a:pt x="323" y="300"/>
                </a:cubicBezTo>
                <a:cubicBezTo>
                  <a:pt x="334" y="300"/>
                  <a:pt x="345" y="291"/>
                  <a:pt x="347" y="280"/>
                </a:cubicBezTo>
                <a:cubicBezTo>
                  <a:pt x="360" y="206"/>
                  <a:pt x="360" y="206"/>
                  <a:pt x="360" y="206"/>
                </a:cubicBezTo>
                <a:cubicBezTo>
                  <a:pt x="362" y="195"/>
                  <a:pt x="359" y="178"/>
                  <a:pt x="354" y="168"/>
                </a:cubicBezTo>
                <a:close/>
                <a:moveTo>
                  <a:pt x="327" y="220"/>
                </a:moveTo>
                <a:cubicBezTo>
                  <a:pt x="322" y="250"/>
                  <a:pt x="322" y="250"/>
                  <a:pt x="322" y="250"/>
                </a:cubicBezTo>
                <a:cubicBezTo>
                  <a:pt x="320" y="262"/>
                  <a:pt x="310" y="271"/>
                  <a:pt x="299" y="271"/>
                </a:cubicBezTo>
                <a:cubicBezTo>
                  <a:pt x="63" y="271"/>
                  <a:pt x="63" y="271"/>
                  <a:pt x="63" y="271"/>
                </a:cubicBezTo>
                <a:cubicBezTo>
                  <a:pt x="51" y="271"/>
                  <a:pt x="41" y="262"/>
                  <a:pt x="40" y="250"/>
                </a:cubicBezTo>
                <a:cubicBezTo>
                  <a:pt x="34" y="220"/>
                  <a:pt x="34" y="220"/>
                  <a:pt x="34" y="220"/>
                </a:cubicBezTo>
                <a:cubicBezTo>
                  <a:pt x="33" y="209"/>
                  <a:pt x="41" y="199"/>
                  <a:pt x="52" y="199"/>
                </a:cubicBezTo>
                <a:cubicBezTo>
                  <a:pt x="310" y="199"/>
                  <a:pt x="310" y="199"/>
                  <a:pt x="310" y="199"/>
                </a:cubicBezTo>
                <a:cubicBezTo>
                  <a:pt x="321" y="199"/>
                  <a:pt x="329" y="209"/>
                  <a:pt x="327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1" name="Freeform 17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911578" y="4635406"/>
            <a:ext cx="231259" cy="233441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2" name="Freeform 17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311006" y="4630095"/>
            <a:ext cx="261804" cy="253077"/>
          </a:xfrm>
          <a:custGeom>
            <a:avLst/>
            <a:gdLst>
              <a:gd name="T0" fmla="*/ 63 w 414"/>
              <a:gd name="T1" fmla="*/ 273 h 399"/>
              <a:gd name="T2" fmla="*/ 18 w 414"/>
              <a:gd name="T3" fmla="*/ 379 h 399"/>
              <a:gd name="T4" fmla="*/ 139 w 414"/>
              <a:gd name="T5" fmla="*/ 348 h 399"/>
              <a:gd name="T6" fmla="*/ 132 w 414"/>
              <a:gd name="T7" fmla="*/ 280 h 399"/>
              <a:gd name="T8" fmla="*/ 63 w 414"/>
              <a:gd name="T9" fmla="*/ 273 h 399"/>
              <a:gd name="T10" fmla="*/ 399 w 414"/>
              <a:gd name="T11" fmla="*/ 15 h 399"/>
              <a:gd name="T12" fmla="*/ 160 w 414"/>
              <a:gd name="T13" fmla="*/ 188 h 399"/>
              <a:gd name="T14" fmla="*/ 118 w 414"/>
              <a:gd name="T15" fmla="*/ 236 h 399"/>
              <a:gd name="T16" fmla="*/ 121 w 414"/>
              <a:gd name="T17" fmla="*/ 243 h 399"/>
              <a:gd name="T18" fmla="*/ 147 w 414"/>
              <a:gd name="T19" fmla="*/ 262 h 399"/>
              <a:gd name="T20" fmla="*/ 167 w 414"/>
              <a:gd name="T21" fmla="*/ 288 h 399"/>
              <a:gd name="T22" fmla="*/ 173 w 414"/>
              <a:gd name="T23" fmla="*/ 291 h 399"/>
              <a:gd name="T24" fmla="*/ 223 w 414"/>
              <a:gd name="T25" fmla="*/ 250 h 399"/>
              <a:gd name="T26" fmla="*/ 399 w 414"/>
              <a:gd name="T27" fmla="*/ 15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399">
                <a:moveTo>
                  <a:pt x="63" y="273"/>
                </a:moveTo>
                <a:cubicBezTo>
                  <a:pt x="33" y="303"/>
                  <a:pt x="58" y="333"/>
                  <a:pt x="18" y="379"/>
                </a:cubicBezTo>
                <a:cubicBezTo>
                  <a:pt x="0" y="399"/>
                  <a:pt x="93" y="393"/>
                  <a:pt x="139" y="348"/>
                </a:cubicBezTo>
                <a:cubicBezTo>
                  <a:pt x="158" y="329"/>
                  <a:pt x="153" y="301"/>
                  <a:pt x="132" y="280"/>
                </a:cubicBezTo>
                <a:cubicBezTo>
                  <a:pt x="111" y="259"/>
                  <a:pt x="83" y="254"/>
                  <a:pt x="63" y="273"/>
                </a:cubicBezTo>
                <a:close/>
                <a:moveTo>
                  <a:pt x="399" y="15"/>
                </a:moveTo>
                <a:cubicBezTo>
                  <a:pt x="383" y="0"/>
                  <a:pt x="211" y="138"/>
                  <a:pt x="160" y="188"/>
                </a:cubicBezTo>
                <a:cubicBezTo>
                  <a:pt x="134" y="213"/>
                  <a:pt x="126" y="226"/>
                  <a:pt x="118" y="236"/>
                </a:cubicBezTo>
                <a:cubicBezTo>
                  <a:pt x="115" y="241"/>
                  <a:pt x="119" y="242"/>
                  <a:pt x="121" y="243"/>
                </a:cubicBezTo>
                <a:cubicBezTo>
                  <a:pt x="131" y="248"/>
                  <a:pt x="138" y="253"/>
                  <a:pt x="147" y="262"/>
                </a:cubicBezTo>
                <a:cubicBezTo>
                  <a:pt x="157" y="271"/>
                  <a:pt x="161" y="278"/>
                  <a:pt x="167" y="288"/>
                </a:cubicBezTo>
                <a:cubicBezTo>
                  <a:pt x="168" y="290"/>
                  <a:pt x="169" y="294"/>
                  <a:pt x="173" y="291"/>
                </a:cubicBezTo>
                <a:cubicBezTo>
                  <a:pt x="184" y="283"/>
                  <a:pt x="197" y="275"/>
                  <a:pt x="223" y="250"/>
                </a:cubicBezTo>
                <a:cubicBezTo>
                  <a:pt x="274" y="199"/>
                  <a:pt x="414" y="30"/>
                  <a:pt x="399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3" name="Freeform 21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203429" y="2097758"/>
            <a:ext cx="226896" cy="226896"/>
          </a:xfrm>
          <a:custGeom>
            <a:avLst/>
            <a:gdLst>
              <a:gd name="T0" fmla="*/ 320 w 360"/>
              <a:gd name="T1" fmla="*/ 0 h 360"/>
              <a:gd name="T2" fmla="*/ 140 w 360"/>
              <a:gd name="T3" fmla="*/ 0 h 360"/>
              <a:gd name="T4" fmla="*/ 100 w 360"/>
              <a:gd name="T5" fmla="*/ 40 h 360"/>
              <a:gd name="T6" fmla="*/ 100 w 360"/>
              <a:gd name="T7" fmla="*/ 100 h 360"/>
              <a:gd name="T8" fmla="*/ 140 w 360"/>
              <a:gd name="T9" fmla="*/ 100 h 360"/>
              <a:gd name="T10" fmla="*/ 140 w 360"/>
              <a:gd name="T11" fmla="*/ 40 h 360"/>
              <a:gd name="T12" fmla="*/ 320 w 360"/>
              <a:gd name="T13" fmla="*/ 40 h 360"/>
              <a:gd name="T14" fmla="*/ 320 w 360"/>
              <a:gd name="T15" fmla="*/ 320 h 360"/>
              <a:gd name="T16" fmla="*/ 140 w 360"/>
              <a:gd name="T17" fmla="*/ 320 h 360"/>
              <a:gd name="T18" fmla="*/ 140 w 360"/>
              <a:gd name="T19" fmla="*/ 280 h 360"/>
              <a:gd name="T20" fmla="*/ 100 w 360"/>
              <a:gd name="T21" fmla="*/ 280 h 360"/>
              <a:gd name="T22" fmla="*/ 100 w 360"/>
              <a:gd name="T23" fmla="*/ 320 h 360"/>
              <a:gd name="T24" fmla="*/ 140 w 360"/>
              <a:gd name="T25" fmla="*/ 360 h 360"/>
              <a:gd name="T26" fmla="*/ 320 w 360"/>
              <a:gd name="T27" fmla="*/ 360 h 360"/>
              <a:gd name="T28" fmla="*/ 360 w 360"/>
              <a:gd name="T29" fmla="*/ 320 h 360"/>
              <a:gd name="T30" fmla="*/ 360 w 360"/>
              <a:gd name="T31" fmla="*/ 40 h 360"/>
              <a:gd name="T32" fmla="*/ 320 w 360"/>
              <a:gd name="T33" fmla="*/ 0 h 360"/>
              <a:gd name="T34" fmla="*/ 180 w 360"/>
              <a:gd name="T35" fmla="*/ 268 h 360"/>
              <a:gd name="T36" fmla="*/ 260 w 360"/>
              <a:gd name="T37" fmla="*/ 190 h 360"/>
              <a:gd name="T38" fmla="*/ 180 w 360"/>
              <a:gd name="T39" fmla="*/ 112 h 360"/>
              <a:gd name="T40" fmla="*/ 180 w 360"/>
              <a:gd name="T41" fmla="*/ 160 h 360"/>
              <a:gd name="T42" fmla="*/ 0 w 360"/>
              <a:gd name="T43" fmla="*/ 160 h 360"/>
              <a:gd name="T44" fmla="*/ 0 w 360"/>
              <a:gd name="T45" fmla="*/ 220 h 360"/>
              <a:gd name="T46" fmla="*/ 180 w 360"/>
              <a:gd name="T47" fmla="*/ 220 h 360"/>
              <a:gd name="T48" fmla="*/ 180 w 360"/>
              <a:gd name="T49" fmla="*/ 268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2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18" y="0"/>
                  <a:pt x="100" y="18"/>
                  <a:pt x="100" y="4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40"/>
                  <a:pt x="140" y="40"/>
                  <a:pt x="140" y="4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320"/>
                  <a:pt x="320" y="320"/>
                  <a:pt x="320" y="320"/>
                </a:cubicBezTo>
                <a:cubicBezTo>
                  <a:pt x="140" y="320"/>
                  <a:pt x="140" y="320"/>
                  <a:pt x="140" y="320"/>
                </a:cubicBezTo>
                <a:cubicBezTo>
                  <a:pt x="140" y="280"/>
                  <a:pt x="140" y="280"/>
                  <a:pt x="140" y="28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00" y="320"/>
                  <a:pt x="100" y="320"/>
                  <a:pt x="100" y="320"/>
                </a:cubicBezTo>
                <a:cubicBezTo>
                  <a:pt x="100" y="342"/>
                  <a:pt x="118" y="360"/>
                  <a:pt x="1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42" y="360"/>
                  <a:pt x="360" y="342"/>
                  <a:pt x="360" y="320"/>
                </a:cubicBezTo>
                <a:cubicBezTo>
                  <a:pt x="360" y="40"/>
                  <a:pt x="360" y="40"/>
                  <a:pt x="360" y="40"/>
                </a:cubicBezTo>
                <a:cubicBezTo>
                  <a:pt x="360" y="18"/>
                  <a:pt x="342" y="0"/>
                  <a:pt x="320" y="0"/>
                </a:cubicBezTo>
                <a:close/>
                <a:moveTo>
                  <a:pt x="180" y="268"/>
                </a:moveTo>
                <a:cubicBezTo>
                  <a:pt x="260" y="190"/>
                  <a:pt x="260" y="190"/>
                  <a:pt x="260" y="190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60"/>
                  <a:pt x="180" y="160"/>
                  <a:pt x="18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20"/>
                  <a:pt x="0" y="220"/>
                  <a:pt x="0" y="220"/>
                </a:cubicBezTo>
                <a:cubicBezTo>
                  <a:pt x="180" y="220"/>
                  <a:pt x="180" y="220"/>
                  <a:pt x="180" y="220"/>
                </a:cubicBezTo>
                <a:lnTo>
                  <a:pt x="180" y="2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4" name="Freeform 2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154169" y="4642808"/>
            <a:ext cx="248713" cy="231259"/>
          </a:xfrm>
          <a:custGeom>
            <a:avLst/>
            <a:gdLst>
              <a:gd name="T0" fmla="*/ 198 w 395"/>
              <a:gd name="T1" fmla="*/ 221 h 363"/>
              <a:gd name="T2" fmla="*/ 288 w 395"/>
              <a:gd name="T3" fmla="*/ 184 h 363"/>
              <a:gd name="T4" fmla="*/ 266 w 395"/>
              <a:gd name="T5" fmla="*/ 121 h 363"/>
              <a:gd name="T6" fmla="*/ 198 w 395"/>
              <a:gd name="T7" fmla="*/ 147 h 363"/>
              <a:gd name="T8" fmla="*/ 130 w 395"/>
              <a:gd name="T9" fmla="*/ 121 h 363"/>
              <a:gd name="T10" fmla="*/ 108 w 395"/>
              <a:gd name="T11" fmla="*/ 184 h 363"/>
              <a:gd name="T12" fmla="*/ 198 w 395"/>
              <a:gd name="T13" fmla="*/ 221 h 363"/>
              <a:gd name="T14" fmla="*/ 198 w 395"/>
              <a:gd name="T15" fmla="*/ 87 h 363"/>
              <a:gd name="T16" fmla="*/ 247 w 395"/>
              <a:gd name="T17" fmla="*/ 70 h 363"/>
              <a:gd name="T18" fmla="*/ 227 w 395"/>
              <a:gd name="T19" fmla="*/ 13 h 363"/>
              <a:gd name="T20" fmla="*/ 198 w 395"/>
              <a:gd name="T21" fmla="*/ 0 h 363"/>
              <a:gd name="T22" fmla="*/ 169 w 395"/>
              <a:gd name="T23" fmla="*/ 13 h 363"/>
              <a:gd name="T24" fmla="*/ 148 w 395"/>
              <a:gd name="T25" fmla="*/ 70 h 363"/>
              <a:gd name="T26" fmla="*/ 198 w 395"/>
              <a:gd name="T27" fmla="*/ 87 h 363"/>
              <a:gd name="T28" fmla="*/ 373 w 395"/>
              <a:gd name="T29" fmla="*/ 241 h 363"/>
              <a:gd name="T30" fmla="*/ 298 w 395"/>
              <a:gd name="T31" fmla="*/ 211 h 363"/>
              <a:gd name="T32" fmla="*/ 307 w 395"/>
              <a:gd name="T33" fmla="*/ 235 h 363"/>
              <a:gd name="T34" fmla="*/ 198 w 395"/>
              <a:gd name="T35" fmla="*/ 281 h 363"/>
              <a:gd name="T36" fmla="*/ 89 w 395"/>
              <a:gd name="T37" fmla="*/ 235 h 363"/>
              <a:gd name="T38" fmla="*/ 97 w 395"/>
              <a:gd name="T39" fmla="*/ 211 h 363"/>
              <a:gd name="T40" fmla="*/ 22 w 395"/>
              <a:gd name="T41" fmla="*/ 241 h 363"/>
              <a:gd name="T42" fmla="*/ 20 w 395"/>
              <a:gd name="T43" fmla="*/ 276 h 363"/>
              <a:gd name="T44" fmla="*/ 161 w 395"/>
              <a:gd name="T45" fmla="*/ 352 h 363"/>
              <a:gd name="T46" fmla="*/ 234 w 395"/>
              <a:gd name="T47" fmla="*/ 352 h 363"/>
              <a:gd name="T48" fmla="*/ 375 w 395"/>
              <a:gd name="T49" fmla="*/ 276 h 363"/>
              <a:gd name="T50" fmla="*/ 373 w 395"/>
              <a:gd name="T51" fmla="*/ 241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95" h="363">
                <a:moveTo>
                  <a:pt x="198" y="221"/>
                </a:moveTo>
                <a:cubicBezTo>
                  <a:pt x="246" y="221"/>
                  <a:pt x="286" y="205"/>
                  <a:pt x="288" y="184"/>
                </a:cubicBezTo>
                <a:cubicBezTo>
                  <a:pt x="281" y="164"/>
                  <a:pt x="273" y="142"/>
                  <a:pt x="266" y="121"/>
                </a:cubicBezTo>
                <a:cubicBezTo>
                  <a:pt x="260" y="136"/>
                  <a:pt x="231" y="147"/>
                  <a:pt x="198" y="147"/>
                </a:cubicBezTo>
                <a:cubicBezTo>
                  <a:pt x="164" y="147"/>
                  <a:pt x="135" y="136"/>
                  <a:pt x="130" y="121"/>
                </a:cubicBezTo>
                <a:cubicBezTo>
                  <a:pt x="122" y="142"/>
                  <a:pt x="115" y="164"/>
                  <a:pt x="108" y="184"/>
                </a:cubicBezTo>
                <a:cubicBezTo>
                  <a:pt x="110" y="205"/>
                  <a:pt x="150" y="221"/>
                  <a:pt x="198" y="221"/>
                </a:cubicBezTo>
                <a:close/>
                <a:moveTo>
                  <a:pt x="198" y="87"/>
                </a:moveTo>
                <a:cubicBezTo>
                  <a:pt x="220" y="87"/>
                  <a:pt x="241" y="80"/>
                  <a:pt x="247" y="70"/>
                </a:cubicBezTo>
                <a:cubicBezTo>
                  <a:pt x="239" y="46"/>
                  <a:pt x="232" y="26"/>
                  <a:pt x="227" y="13"/>
                </a:cubicBezTo>
                <a:cubicBezTo>
                  <a:pt x="224" y="4"/>
                  <a:pt x="210" y="0"/>
                  <a:pt x="198" y="0"/>
                </a:cubicBezTo>
                <a:cubicBezTo>
                  <a:pt x="185" y="0"/>
                  <a:pt x="172" y="4"/>
                  <a:pt x="169" y="13"/>
                </a:cubicBezTo>
                <a:cubicBezTo>
                  <a:pt x="164" y="26"/>
                  <a:pt x="157" y="46"/>
                  <a:pt x="148" y="70"/>
                </a:cubicBezTo>
                <a:cubicBezTo>
                  <a:pt x="154" y="80"/>
                  <a:pt x="175" y="87"/>
                  <a:pt x="198" y="87"/>
                </a:cubicBezTo>
                <a:close/>
                <a:moveTo>
                  <a:pt x="373" y="241"/>
                </a:moveTo>
                <a:cubicBezTo>
                  <a:pt x="298" y="211"/>
                  <a:pt x="298" y="211"/>
                  <a:pt x="298" y="211"/>
                </a:cubicBezTo>
                <a:cubicBezTo>
                  <a:pt x="307" y="235"/>
                  <a:pt x="307" y="235"/>
                  <a:pt x="307" y="235"/>
                </a:cubicBezTo>
                <a:cubicBezTo>
                  <a:pt x="306" y="261"/>
                  <a:pt x="257" y="281"/>
                  <a:pt x="198" y="281"/>
                </a:cubicBezTo>
                <a:cubicBezTo>
                  <a:pt x="139" y="281"/>
                  <a:pt x="89" y="261"/>
                  <a:pt x="89" y="235"/>
                </a:cubicBezTo>
                <a:cubicBezTo>
                  <a:pt x="97" y="211"/>
                  <a:pt x="97" y="211"/>
                  <a:pt x="97" y="211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" y="250"/>
                  <a:pt x="0" y="265"/>
                  <a:pt x="20" y="276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81" y="363"/>
                  <a:pt x="214" y="363"/>
                  <a:pt x="234" y="352"/>
                </a:cubicBezTo>
                <a:cubicBezTo>
                  <a:pt x="375" y="276"/>
                  <a:pt x="375" y="276"/>
                  <a:pt x="375" y="276"/>
                </a:cubicBezTo>
                <a:cubicBezTo>
                  <a:pt x="395" y="265"/>
                  <a:pt x="394" y="250"/>
                  <a:pt x="373" y="2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5" name="Freeform 2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35671" y="2984658"/>
            <a:ext cx="250895" cy="202898"/>
          </a:xfrm>
          <a:custGeom>
            <a:avLst/>
            <a:gdLst>
              <a:gd name="T0" fmla="*/ 136 w 400"/>
              <a:gd name="T1" fmla="*/ 160 h 320"/>
              <a:gd name="T2" fmla="*/ 200 w 400"/>
              <a:gd name="T3" fmla="*/ 224 h 320"/>
              <a:gd name="T4" fmla="*/ 264 w 400"/>
              <a:gd name="T5" fmla="*/ 160 h 320"/>
              <a:gd name="T6" fmla="*/ 200 w 400"/>
              <a:gd name="T7" fmla="*/ 96 h 320"/>
              <a:gd name="T8" fmla="*/ 136 w 400"/>
              <a:gd name="T9" fmla="*/ 160 h 320"/>
              <a:gd name="T10" fmla="*/ 90 w 400"/>
              <a:gd name="T11" fmla="*/ 136 h 320"/>
              <a:gd name="T12" fmla="*/ 200 w 400"/>
              <a:gd name="T13" fmla="*/ 48 h 320"/>
              <a:gd name="T14" fmla="*/ 279 w 400"/>
              <a:gd name="T15" fmla="*/ 81 h 320"/>
              <a:gd name="T16" fmla="*/ 313 w 400"/>
              <a:gd name="T17" fmla="*/ 81 h 320"/>
              <a:gd name="T18" fmla="*/ 313 w 400"/>
              <a:gd name="T19" fmla="*/ 47 h 320"/>
              <a:gd name="T20" fmla="*/ 200 w 400"/>
              <a:gd name="T21" fmla="*/ 0 h 320"/>
              <a:gd name="T22" fmla="*/ 47 w 400"/>
              <a:gd name="T23" fmla="*/ 112 h 320"/>
              <a:gd name="T24" fmla="*/ 0 w 400"/>
              <a:gd name="T25" fmla="*/ 112 h 320"/>
              <a:gd name="T26" fmla="*/ 0 w 400"/>
              <a:gd name="T27" fmla="*/ 160 h 320"/>
              <a:gd name="T28" fmla="*/ 64 w 400"/>
              <a:gd name="T29" fmla="*/ 160 h 320"/>
              <a:gd name="T30" fmla="*/ 90 w 400"/>
              <a:gd name="T31" fmla="*/ 136 h 320"/>
              <a:gd name="T32" fmla="*/ 336 w 400"/>
              <a:gd name="T33" fmla="*/ 160 h 320"/>
              <a:gd name="T34" fmla="*/ 309 w 400"/>
              <a:gd name="T35" fmla="*/ 184 h 320"/>
              <a:gd name="T36" fmla="*/ 200 w 400"/>
              <a:gd name="T37" fmla="*/ 272 h 320"/>
              <a:gd name="T38" fmla="*/ 121 w 400"/>
              <a:gd name="T39" fmla="*/ 239 h 320"/>
              <a:gd name="T40" fmla="*/ 87 w 400"/>
              <a:gd name="T41" fmla="*/ 239 h 320"/>
              <a:gd name="T42" fmla="*/ 87 w 400"/>
              <a:gd name="T43" fmla="*/ 273 h 320"/>
              <a:gd name="T44" fmla="*/ 200 w 400"/>
              <a:gd name="T45" fmla="*/ 320 h 320"/>
              <a:gd name="T46" fmla="*/ 352 w 400"/>
              <a:gd name="T47" fmla="*/ 208 h 320"/>
              <a:gd name="T48" fmla="*/ 400 w 400"/>
              <a:gd name="T49" fmla="*/ 208 h 320"/>
              <a:gd name="T50" fmla="*/ 400 w 400"/>
              <a:gd name="T51" fmla="*/ 160 h 320"/>
              <a:gd name="T52" fmla="*/ 336 w 400"/>
              <a:gd name="T53" fmla="*/ 16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0" h="320">
                <a:moveTo>
                  <a:pt x="136" y="160"/>
                </a:moveTo>
                <a:cubicBezTo>
                  <a:pt x="136" y="195"/>
                  <a:pt x="164" y="224"/>
                  <a:pt x="200" y="224"/>
                </a:cubicBezTo>
                <a:cubicBezTo>
                  <a:pt x="235" y="224"/>
                  <a:pt x="264" y="195"/>
                  <a:pt x="264" y="160"/>
                </a:cubicBezTo>
                <a:cubicBezTo>
                  <a:pt x="264" y="125"/>
                  <a:pt x="235" y="96"/>
                  <a:pt x="200" y="96"/>
                </a:cubicBezTo>
                <a:cubicBezTo>
                  <a:pt x="164" y="96"/>
                  <a:pt x="136" y="125"/>
                  <a:pt x="136" y="160"/>
                </a:cubicBezTo>
                <a:close/>
                <a:moveTo>
                  <a:pt x="90" y="136"/>
                </a:moveTo>
                <a:cubicBezTo>
                  <a:pt x="101" y="86"/>
                  <a:pt x="146" y="48"/>
                  <a:pt x="200" y="48"/>
                </a:cubicBezTo>
                <a:cubicBezTo>
                  <a:pt x="231" y="48"/>
                  <a:pt x="259" y="60"/>
                  <a:pt x="279" y="81"/>
                </a:cubicBezTo>
                <a:cubicBezTo>
                  <a:pt x="288" y="90"/>
                  <a:pt x="304" y="90"/>
                  <a:pt x="313" y="81"/>
                </a:cubicBezTo>
                <a:cubicBezTo>
                  <a:pt x="322" y="71"/>
                  <a:pt x="322" y="56"/>
                  <a:pt x="313" y="47"/>
                </a:cubicBezTo>
                <a:cubicBezTo>
                  <a:pt x="284" y="18"/>
                  <a:pt x="244" y="0"/>
                  <a:pt x="200" y="0"/>
                </a:cubicBezTo>
                <a:cubicBezTo>
                  <a:pt x="128" y="0"/>
                  <a:pt x="67" y="47"/>
                  <a:pt x="47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60"/>
                  <a:pt x="0" y="160"/>
                  <a:pt x="0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84" y="160"/>
                  <a:pt x="89" y="144"/>
                  <a:pt x="90" y="136"/>
                </a:cubicBezTo>
                <a:close/>
                <a:moveTo>
                  <a:pt x="336" y="160"/>
                </a:moveTo>
                <a:cubicBezTo>
                  <a:pt x="316" y="160"/>
                  <a:pt x="311" y="176"/>
                  <a:pt x="309" y="184"/>
                </a:cubicBezTo>
                <a:cubicBezTo>
                  <a:pt x="298" y="234"/>
                  <a:pt x="253" y="272"/>
                  <a:pt x="200" y="272"/>
                </a:cubicBezTo>
                <a:cubicBezTo>
                  <a:pt x="169" y="272"/>
                  <a:pt x="141" y="259"/>
                  <a:pt x="121" y="239"/>
                </a:cubicBezTo>
                <a:cubicBezTo>
                  <a:pt x="111" y="230"/>
                  <a:pt x="96" y="230"/>
                  <a:pt x="87" y="239"/>
                </a:cubicBezTo>
                <a:cubicBezTo>
                  <a:pt x="77" y="248"/>
                  <a:pt x="77" y="264"/>
                  <a:pt x="87" y="273"/>
                </a:cubicBezTo>
                <a:cubicBezTo>
                  <a:pt x="116" y="302"/>
                  <a:pt x="156" y="320"/>
                  <a:pt x="200" y="320"/>
                </a:cubicBezTo>
                <a:cubicBezTo>
                  <a:pt x="271" y="320"/>
                  <a:pt x="332" y="273"/>
                  <a:pt x="352" y="208"/>
                </a:cubicBezTo>
                <a:cubicBezTo>
                  <a:pt x="400" y="208"/>
                  <a:pt x="400" y="208"/>
                  <a:pt x="400" y="208"/>
                </a:cubicBezTo>
                <a:cubicBezTo>
                  <a:pt x="400" y="160"/>
                  <a:pt x="400" y="160"/>
                  <a:pt x="400" y="160"/>
                </a:cubicBezTo>
                <a:lnTo>
                  <a:pt x="336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6" name="Freeform 2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519828" y="4653906"/>
            <a:ext cx="174536" cy="207261"/>
          </a:xfrm>
          <a:custGeom>
            <a:avLst/>
            <a:gdLst>
              <a:gd name="T0" fmla="*/ 139 w 278"/>
              <a:gd name="T1" fmla="*/ 0 h 328"/>
              <a:gd name="T2" fmla="*/ 3 w 278"/>
              <a:gd name="T3" fmla="*/ 51 h 328"/>
              <a:gd name="T4" fmla="*/ 32 w 278"/>
              <a:gd name="T5" fmla="*/ 288 h 328"/>
              <a:gd name="T6" fmla="*/ 139 w 278"/>
              <a:gd name="T7" fmla="*/ 328 h 328"/>
              <a:gd name="T8" fmla="*/ 246 w 278"/>
              <a:gd name="T9" fmla="*/ 288 h 328"/>
              <a:gd name="T10" fmla="*/ 275 w 278"/>
              <a:gd name="T11" fmla="*/ 51 h 328"/>
              <a:gd name="T12" fmla="*/ 139 w 278"/>
              <a:gd name="T13" fmla="*/ 0 h 328"/>
              <a:gd name="T14" fmla="*/ 139 w 278"/>
              <a:gd name="T15" fmla="*/ 86 h 328"/>
              <a:gd name="T16" fmla="*/ 32 w 278"/>
              <a:gd name="T17" fmla="*/ 55 h 328"/>
              <a:gd name="T18" fmla="*/ 139 w 278"/>
              <a:gd name="T19" fmla="*/ 24 h 328"/>
              <a:gd name="T20" fmla="*/ 246 w 278"/>
              <a:gd name="T21" fmla="*/ 55 h 328"/>
              <a:gd name="T22" fmla="*/ 139 w 278"/>
              <a:gd name="T23" fmla="*/ 8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8" h="328">
                <a:moveTo>
                  <a:pt x="139" y="0"/>
                </a:moveTo>
                <a:cubicBezTo>
                  <a:pt x="53" y="0"/>
                  <a:pt x="0" y="28"/>
                  <a:pt x="3" y="51"/>
                </a:cubicBezTo>
                <a:cubicBezTo>
                  <a:pt x="32" y="288"/>
                  <a:pt x="32" y="288"/>
                  <a:pt x="32" y="288"/>
                </a:cubicBezTo>
                <a:cubicBezTo>
                  <a:pt x="33" y="298"/>
                  <a:pt x="76" y="328"/>
                  <a:pt x="139" y="328"/>
                </a:cubicBezTo>
                <a:cubicBezTo>
                  <a:pt x="201" y="328"/>
                  <a:pt x="245" y="298"/>
                  <a:pt x="246" y="288"/>
                </a:cubicBezTo>
                <a:cubicBezTo>
                  <a:pt x="275" y="51"/>
                  <a:pt x="275" y="51"/>
                  <a:pt x="275" y="51"/>
                </a:cubicBezTo>
                <a:cubicBezTo>
                  <a:pt x="278" y="28"/>
                  <a:pt x="224" y="0"/>
                  <a:pt x="139" y="0"/>
                </a:cubicBezTo>
                <a:close/>
                <a:moveTo>
                  <a:pt x="139" y="86"/>
                </a:moveTo>
                <a:cubicBezTo>
                  <a:pt x="76" y="86"/>
                  <a:pt x="32" y="63"/>
                  <a:pt x="32" y="55"/>
                </a:cubicBezTo>
                <a:cubicBezTo>
                  <a:pt x="32" y="47"/>
                  <a:pt x="76" y="24"/>
                  <a:pt x="139" y="24"/>
                </a:cubicBezTo>
                <a:cubicBezTo>
                  <a:pt x="201" y="24"/>
                  <a:pt x="246" y="47"/>
                  <a:pt x="246" y="55"/>
                </a:cubicBezTo>
                <a:cubicBezTo>
                  <a:pt x="246" y="63"/>
                  <a:pt x="201" y="86"/>
                  <a:pt x="139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7" name="Freeform 2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33867" y="5516892"/>
            <a:ext cx="226896" cy="152719"/>
          </a:xfrm>
          <a:custGeom>
            <a:avLst/>
            <a:gdLst>
              <a:gd name="T0" fmla="*/ 340 w 360"/>
              <a:gd name="T1" fmla="*/ 0 h 240"/>
              <a:gd name="T2" fmla="*/ 160 w 360"/>
              <a:gd name="T3" fmla="*/ 0 h 240"/>
              <a:gd name="T4" fmla="*/ 160 w 360"/>
              <a:gd name="T5" fmla="*/ 100 h 240"/>
              <a:gd name="T6" fmla="*/ 360 w 360"/>
              <a:gd name="T7" fmla="*/ 100 h 240"/>
              <a:gd name="T8" fmla="*/ 360 w 360"/>
              <a:gd name="T9" fmla="*/ 20 h 240"/>
              <a:gd name="T10" fmla="*/ 340 w 360"/>
              <a:gd name="T11" fmla="*/ 0 h 240"/>
              <a:gd name="T12" fmla="*/ 0 w 360"/>
              <a:gd name="T13" fmla="*/ 220 h 240"/>
              <a:gd name="T14" fmla="*/ 16 w 360"/>
              <a:gd name="T15" fmla="*/ 240 h 240"/>
              <a:gd name="T16" fmla="*/ 120 w 360"/>
              <a:gd name="T17" fmla="*/ 240 h 240"/>
              <a:gd name="T18" fmla="*/ 120 w 360"/>
              <a:gd name="T19" fmla="*/ 140 h 240"/>
              <a:gd name="T20" fmla="*/ 0 w 360"/>
              <a:gd name="T21" fmla="*/ 140 h 240"/>
              <a:gd name="T22" fmla="*/ 0 w 360"/>
              <a:gd name="T23" fmla="*/ 220 h 240"/>
              <a:gd name="T24" fmla="*/ 160 w 360"/>
              <a:gd name="T25" fmla="*/ 240 h 240"/>
              <a:gd name="T26" fmla="*/ 340 w 360"/>
              <a:gd name="T27" fmla="*/ 240 h 240"/>
              <a:gd name="T28" fmla="*/ 360 w 360"/>
              <a:gd name="T29" fmla="*/ 220 h 240"/>
              <a:gd name="T30" fmla="*/ 360 w 360"/>
              <a:gd name="T31" fmla="*/ 140 h 240"/>
              <a:gd name="T32" fmla="*/ 160 w 360"/>
              <a:gd name="T33" fmla="*/ 140 h 240"/>
              <a:gd name="T34" fmla="*/ 160 w 360"/>
              <a:gd name="T35" fmla="*/ 240 h 240"/>
              <a:gd name="T36" fmla="*/ 0 w 360"/>
              <a:gd name="T37" fmla="*/ 20 h 240"/>
              <a:gd name="T38" fmla="*/ 0 w 360"/>
              <a:gd name="T39" fmla="*/ 100 h 240"/>
              <a:gd name="T40" fmla="*/ 120 w 360"/>
              <a:gd name="T41" fmla="*/ 100 h 240"/>
              <a:gd name="T42" fmla="*/ 120 w 360"/>
              <a:gd name="T43" fmla="*/ 0 h 240"/>
              <a:gd name="T44" fmla="*/ 16 w 360"/>
              <a:gd name="T45" fmla="*/ 0 h 240"/>
              <a:gd name="T46" fmla="*/ 0 w 360"/>
              <a:gd name="T47" fmla="*/ 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0" h="240">
                <a:moveTo>
                  <a:pt x="340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360" y="100"/>
                  <a:pt x="360" y="100"/>
                  <a:pt x="360" y="100"/>
                </a:cubicBezTo>
                <a:cubicBezTo>
                  <a:pt x="360" y="20"/>
                  <a:pt x="360" y="20"/>
                  <a:pt x="360" y="20"/>
                </a:cubicBezTo>
                <a:cubicBezTo>
                  <a:pt x="360" y="9"/>
                  <a:pt x="351" y="0"/>
                  <a:pt x="340" y="0"/>
                </a:cubicBezTo>
                <a:close/>
                <a:moveTo>
                  <a:pt x="0" y="220"/>
                </a:moveTo>
                <a:cubicBezTo>
                  <a:pt x="0" y="231"/>
                  <a:pt x="5" y="240"/>
                  <a:pt x="16" y="240"/>
                </a:cubicBezTo>
                <a:cubicBezTo>
                  <a:pt x="120" y="240"/>
                  <a:pt x="120" y="240"/>
                  <a:pt x="120" y="2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0" y="140"/>
                  <a:pt x="0" y="140"/>
                  <a:pt x="0" y="140"/>
                </a:cubicBezTo>
                <a:lnTo>
                  <a:pt x="0" y="220"/>
                </a:lnTo>
                <a:close/>
                <a:moveTo>
                  <a:pt x="160" y="240"/>
                </a:moveTo>
                <a:cubicBezTo>
                  <a:pt x="340" y="240"/>
                  <a:pt x="340" y="240"/>
                  <a:pt x="340" y="240"/>
                </a:cubicBezTo>
                <a:cubicBezTo>
                  <a:pt x="351" y="240"/>
                  <a:pt x="360" y="231"/>
                  <a:pt x="360" y="220"/>
                </a:cubicBezTo>
                <a:cubicBezTo>
                  <a:pt x="360" y="140"/>
                  <a:pt x="360" y="140"/>
                  <a:pt x="360" y="140"/>
                </a:cubicBezTo>
                <a:cubicBezTo>
                  <a:pt x="160" y="140"/>
                  <a:pt x="160" y="140"/>
                  <a:pt x="160" y="140"/>
                </a:cubicBezTo>
                <a:lnTo>
                  <a:pt x="160" y="240"/>
                </a:lnTo>
                <a:close/>
                <a:moveTo>
                  <a:pt x="0" y="20"/>
                </a:moveTo>
                <a:cubicBezTo>
                  <a:pt x="0" y="100"/>
                  <a:pt x="0" y="100"/>
                  <a:pt x="0" y="100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0" y="0"/>
                  <a:pt x="120" y="0"/>
                  <a:pt x="12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0" y="9"/>
                  <a:pt x="0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8" name="Freeform 26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186704" y="5048403"/>
            <a:ext cx="185445" cy="253077"/>
          </a:xfrm>
          <a:custGeom>
            <a:avLst/>
            <a:gdLst>
              <a:gd name="T0" fmla="*/ 90 w 293"/>
              <a:gd name="T1" fmla="*/ 383 h 400"/>
              <a:gd name="T2" fmla="*/ 147 w 293"/>
              <a:gd name="T3" fmla="*/ 400 h 400"/>
              <a:gd name="T4" fmla="*/ 203 w 293"/>
              <a:gd name="T5" fmla="*/ 383 h 400"/>
              <a:gd name="T6" fmla="*/ 203 w 293"/>
              <a:gd name="T7" fmla="*/ 342 h 400"/>
              <a:gd name="T8" fmla="*/ 90 w 293"/>
              <a:gd name="T9" fmla="*/ 342 h 400"/>
              <a:gd name="T10" fmla="*/ 90 w 293"/>
              <a:gd name="T11" fmla="*/ 383 h 400"/>
              <a:gd name="T12" fmla="*/ 201 w 293"/>
              <a:gd name="T13" fmla="*/ 318 h 400"/>
              <a:gd name="T14" fmla="*/ 286 w 293"/>
              <a:gd name="T15" fmla="*/ 116 h 400"/>
              <a:gd name="T16" fmla="*/ 147 w 293"/>
              <a:gd name="T17" fmla="*/ 0 h 400"/>
              <a:gd name="T18" fmla="*/ 7 w 293"/>
              <a:gd name="T19" fmla="*/ 116 h 400"/>
              <a:gd name="T20" fmla="*/ 93 w 293"/>
              <a:gd name="T21" fmla="*/ 318 h 400"/>
              <a:gd name="T22" fmla="*/ 201 w 293"/>
              <a:gd name="T23" fmla="*/ 318 h 400"/>
              <a:gd name="T24" fmla="*/ 50 w 293"/>
              <a:gd name="T25" fmla="*/ 119 h 400"/>
              <a:gd name="T26" fmla="*/ 147 w 293"/>
              <a:gd name="T27" fmla="*/ 41 h 400"/>
              <a:gd name="T28" fmla="*/ 244 w 293"/>
              <a:gd name="T29" fmla="*/ 119 h 400"/>
              <a:gd name="T30" fmla="*/ 208 w 293"/>
              <a:gd name="T31" fmla="*/ 198 h 400"/>
              <a:gd name="T32" fmla="*/ 163 w 293"/>
              <a:gd name="T33" fmla="*/ 283 h 400"/>
              <a:gd name="T34" fmla="*/ 130 w 293"/>
              <a:gd name="T35" fmla="*/ 283 h 400"/>
              <a:gd name="T36" fmla="*/ 86 w 293"/>
              <a:gd name="T37" fmla="*/ 198 h 400"/>
              <a:gd name="T38" fmla="*/ 50 w 293"/>
              <a:gd name="T39" fmla="*/ 11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3" h="400">
                <a:moveTo>
                  <a:pt x="90" y="383"/>
                </a:moveTo>
                <a:cubicBezTo>
                  <a:pt x="106" y="393"/>
                  <a:pt x="125" y="400"/>
                  <a:pt x="147" y="400"/>
                </a:cubicBezTo>
                <a:cubicBezTo>
                  <a:pt x="169" y="400"/>
                  <a:pt x="187" y="393"/>
                  <a:pt x="203" y="383"/>
                </a:cubicBezTo>
                <a:cubicBezTo>
                  <a:pt x="203" y="342"/>
                  <a:pt x="203" y="342"/>
                  <a:pt x="203" y="342"/>
                </a:cubicBezTo>
                <a:cubicBezTo>
                  <a:pt x="90" y="342"/>
                  <a:pt x="90" y="342"/>
                  <a:pt x="90" y="342"/>
                </a:cubicBezTo>
                <a:lnTo>
                  <a:pt x="90" y="383"/>
                </a:lnTo>
                <a:close/>
                <a:moveTo>
                  <a:pt x="201" y="318"/>
                </a:moveTo>
                <a:cubicBezTo>
                  <a:pt x="201" y="231"/>
                  <a:pt x="293" y="203"/>
                  <a:pt x="286" y="116"/>
                </a:cubicBezTo>
                <a:cubicBezTo>
                  <a:pt x="282" y="61"/>
                  <a:pt x="245" y="0"/>
                  <a:pt x="147" y="0"/>
                </a:cubicBezTo>
                <a:cubicBezTo>
                  <a:pt x="49" y="0"/>
                  <a:pt x="12" y="61"/>
                  <a:pt x="7" y="116"/>
                </a:cubicBezTo>
                <a:cubicBezTo>
                  <a:pt x="0" y="203"/>
                  <a:pt x="93" y="231"/>
                  <a:pt x="93" y="318"/>
                </a:cubicBezTo>
                <a:lnTo>
                  <a:pt x="201" y="318"/>
                </a:lnTo>
                <a:close/>
                <a:moveTo>
                  <a:pt x="50" y="119"/>
                </a:moveTo>
                <a:cubicBezTo>
                  <a:pt x="54" y="67"/>
                  <a:pt x="89" y="41"/>
                  <a:pt x="147" y="41"/>
                </a:cubicBezTo>
                <a:cubicBezTo>
                  <a:pt x="204" y="41"/>
                  <a:pt x="240" y="67"/>
                  <a:pt x="244" y="119"/>
                </a:cubicBezTo>
                <a:cubicBezTo>
                  <a:pt x="246" y="148"/>
                  <a:pt x="230" y="167"/>
                  <a:pt x="208" y="198"/>
                </a:cubicBezTo>
                <a:cubicBezTo>
                  <a:pt x="192" y="221"/>
                  <a:pt x="172" y="248"/>
                  <a:pt x="163" y="283"/>
                </a:cubicBezTo>
                <a:cubicBezTo>
                  <a:pt x="130" y="283"/>
                  <a:pt x="130" y="283"/>
                  <a:pt x="130" y="283"/>
                </a:cubicBezTo>
                <a:cubicBezTo>
                  <a:pt x="121" y="248"/>
                  <a:pt x="102" y="221"/>
                  <a:pt x="86" y="198"/>
                </a:cubicBezTo>
                <a:cubicBezTo>
                  <a:pt x="64" y="167"/>
                  <a:pt x="47" y="148"/>
                  <a:pt x="50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9" name="Freeform 26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85120" y="2097758"/>
            <a:ext cx="226896" cy="226896"/>
          </a:xfrm>
          <a:custGeom>
            <a:avLst/>
            <a:gdLst>
              <a:gd name="T0" fmla="*/ 200 w 360"/>
              <a:gd name="T1" fmla="*/ 320 h 360"/>
              <a:gd name="T2" fmla="*/ 39 w 360"/>
              <a:gd name="T3" fmla="*/ 320 h 360"/>
              <a:gd name="T4" fmla="*/ 39 w 360"/>
              <a:gd name="T5" fmla="*/ 40 h 360"/>
              <a:gd name="T6" fmla="*/ 200 w 360"/>
              <a:gd name="T7" fmla="*/ 40 h 360"/>
              <a:gd name="T8" fmla="*/ 200 w 360"/>
              <a:gd name="T9" fmla="*/ 100 h 360"/>
              <a:gd name="T10" fmla="*/ 240 w 360"/>
              <a:gd name="T11" fmla="*/ 100 h 360"/>
              <a:gd name="T12" fmla="*/ 240 w 360"/>
              <a:gd name="T13" fmla="*/ 40 h 360"/>
              <a:gd name="T14" fmla="*/ 200 w 360"/>
              <a:gd name="T15" fmla="*/ 0 h 360"/>
              <a:gd name="T16" fmla="*/ 40 w 360"/>
              <a:gd name="T17" fmla="*/ 0 h 360"/>
              <a:gd name="T18" fmla="*/ 0 w 360"/>
              <a:gd name="T19" fmla="*/ 40 h 360"/>
              <a:gd name="T20" fmla="*/ 0 w 360"/>
              <a:gd name="T21" fmla="*/ 320 h 360"/>
              <a:gd name="T22" fmla="*/ 40 w 360"/>
              <a:gd name="T23" fmla="*/ 360 h 360"/>
              <a:gd name="T24" fmla="*/ 200 w 360"/>
              <a:gd name="T25" fmla="*/ 360 h 360"/>
              <a:gd name="T26" fmla="*/ 240 w 360"/>
              <a:gd name="T27" fmla="*/ 320 h 360"/>
              <a:gd name="T28" fmla="*/ 240 w 360"/>
              <a:gd name="T29" fmla="*/ 280 h 360"/>
              <a:gd name="T30" fmla="*/ 200 w 360"/>
              <a:gd name="T31" fmla="*/ 280 h 360"/>
              <a:gd name="T32" fmla="*/ 200 w 360"/>
              <a:gd name="T33" fmla="*/ 320 h 360"/>
              <a:gd name="T34" fmla="*/ 360 w 360"/>
              <a:gd name="T35" fmla="*/ 190 h 360"/>
              <a:gd name="T36" fmla="*/ 280 w 360"/>
              <a:gd name="T37" fmla="*/ 112 h 360"/>
              <a:gd name="T38" fmla="*/ 280 w 360"/>
              <a:gd name="T39" fmla="*/ 160 h 360"/>
              <a:gd name="T40" fmla="*/ 100 w 360"/>
              <a:gd name="T41" fmla="*/ 160 h 360"/>
              <a:gd name="T42" fmla="*/ 100 w 360"/>
              <a:gd name="T43" fmla="*/ 220 h 360"/>
              <a:gd name="T44" fmla="*/ 280 w 360"/>
              <a:gd name="T45" fmla="*/ 220 h 360"/>
              <a:gd name="T46" fmla="*/ 280 w 360"/>
              <a:gd name="T47" fmla="*/ 268 h 360"/>
              <a:gd name="T48" fmla="*/ 360 w 360"/>
              <a:gd name="T49" fmla="*/ 19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200" y="320"/>
                </a:moveTo>
                <a:cubicBezTo>
                  <a:pt x="39" y="320"/>
                  <a:pt x="39" y="320"/>
                  <a:pt x="39" y="320"/>
                </a:cubicBezTo>
                <a:cubicBezTo>
                  <a:pt x="39" y="40"/>
                  <a:pt x="39" y="40"/>
                  <a:pt x="39" y="40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200" y="100"/>
                  <a:pt x="200" y="100"/>
                  <a:pt x="200" y="100"/>
                </a:cubicBezTo>
                <a:cubicBezTo>
                  <a:pt x="240" y="100"/>
                  <a:pt x="240" y="100"/>
                  <a:pt x="240" y="100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40" y="18"/>
                  <a:pt x="222" y="0"/>
                  <a:pt x="20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22" y="360"/>
                  <a:pt x="240" y="342"/>
                  <a:pt x="240" y="32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00" y="280"/>
                  <a:pt x="200" y="280"/>
                  <a:pt x="200" y="280"/>
                </a:cubicBezTo>
                <a:lnTo>
                  <a:pt x="200" y="320"/>
                </a:lnTo>
                <a:close/>
                <a:moveTo>
                  <a:pt x="360" y="190"/>
                </a:moveTo>
                <a:cubicBezTo>
                  <a:pt x="280" y="112"/>
                  <a:pt x="280" y="112"/>
                  <a:pt x="280" y="112"/>
                </a:cubicBezTo>
                <a:cubicBezTo>
                  <a:pt x="280" y="160"/>
                  <a:pt x="280" y="160"/>
                  <a:pt x="280" y="16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100" y="220"/>
                  <a:pt x="100" y="220"/>
                  <a:pt x="100" y="220"/>
                </a:cubicBezTo>
                <a:cubicBezTo>
                  <a:pt x="280" y="220"/>
                  <a:pt x="280" y="220"/>
                  <a:pt x="280" y="220"/>
                </a:cubicBezTo>
                <a:cubicBezTo>
                  <a:pt x="280" y="268"/>
                  <a:pt x="280" y="268"/>
                  <a:pt x="280" y="268"/>
                </a:cubicBezTo>
                <a:lnTo>
                  <a:pt x="360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0" name="Freeform 26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025693" y="3793668"/>
            <a:ext cx="178898" cy="250895"/>
          </a:xfrm>
          <a:custGeom>
            <a:avLst/>
            <a:gdLst>
              <a:gd name="T0" fmla="*/ 274 w 281"/>
              <a:gd name="T1" fmla="*/ 106 h 396"/>
              <a:gd name="T2" fmla="*/ 94 w 281"/>
              <a:gd name="T3" fmla="*/ 13 h 396"/>
              <a:gd name="T4" fmla="*/ 7 w 281"/>
              <a:gd name="T5" fmla="*/ 47 h 396"/>
              <a:gd name="T6" fmla="*/ 1 w 281"/>
              <a:gd name="T7" fmla="*/ 68 h 396"/>
              <a:gd name="T8" fmla="*/ 3 w 281"/>
              <a:gd name="T9" fmla="*/ 278 h 396"/>
              <a:gd name="T10" fmla="*/ 14 w 281"/>
              <a:gd name="T11" fmla="*/ 291 h 396"/>
              <a:gd name="T12" fmla="*/ 179 w 281"/>
              <a:gd name="T13" fmla="*/ 394 h 396"/>
              <a:gd name="T14" fmla="*/ 187 w 281"/>
              <a:gd name="T15" fmla="*/ 396 h 396"/>
              <a:gd name="T16" fmla="*/ 193 w 281"/>
              <a:gd name="T17" fmla="*/ 395 h 396"/>
              <a:gd name="T18" fmla="*/ 201 w 281"/>
              <a:gd name="T19" fmla="*/ 384 h 396"/>
              <a:gd name="T20" fmla="*/ 201 w 281"/>
              <a:gd name="T21" fmla="*/ 164 h 396"/>
              <a:gd name="T22" fmla="*/ 194 w 281"/>
              <a:gd name="T23" fmla="*/ 152 h 396"/>
              <a:gd name="T24" fmla="*/ 30 w 281"/>
              <a:gd name="T25" fmla="*/ 61 h 396"/>
              <a:gd name="T26" fmla="*/ 53 w 281"/>
              <a:gd name="T27" fmla="*/ 43 h 396"/>
              <a:gd name="T28" fmla="*/ 80 w 281"/>
              <a:gd name="T29" fmla="*/ 39 h 396"/>
              <a:gd name="T30" fmla="*/ 242 w 281"/>
              <a:gd name="T31" fmla="*/ 126 h 396"/>
              <a:gd name="T32" fmla="*/ 246 w 281"/>
              <a:gd name="T33" fmla="*/ 133 h 396"/>
              <a:gd name="T34" fmla="*/ 246 w 281"/>
              <a:gd name="T35" fmla="*/ 342 h 396"/>
              <a:gd name="T36" fmla="*/ 265 w 281"/>
              <a:gd name="T37" fmla="*/ 356 h 396"/>
              <a:gd name="T38" fmla="*/ 281 w 281"/>
              <a:gd name="T39" fmla="*/ 342 h 396"/>
              <a:gd name="T40" fmla="*/ 281 w 281"/>
              <a:gd name="T41" fmla="*/ 117 h 396"/>
              <a:gd name="T42" fmla="*/ 274 w 281"/>
              <a:gd name="T43" fmla="*/ 10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1" h="396">
                <a:moveTo>
                  <a:pt x="274" y="106"/>
                </a:moveTo>
                <a:cubicBezTo>
                  <a:pt x="94" y="13"/>
                  <a:pt x="94" y="13"/>
                  <a:pt x="94" y="13"/>
                </a:cubicBezTo>
                <a:cubicBezTo>
                  <a:pt x="69" y="0"/>
                  <a:pt x="21" y="25"/>
                  <a:pt x="7" y="47"/>
                </a:cubicBezTo>
                <a:cubicBezTo>
                  <a:pt x="0" y="57"/>
                  <a:pt x="1" y="64"/>
                  <a:pt x="1" y="68"/>
                </a:cubicBezTo>
                <a:cubicBezTo>
                  <a:pt x="3" y="278"/>
                  <a:pt x="3" y="278"/>
                  <a:pt x="3" y="278"/>
                </a:cubicBezTo>
                <a:cubicBezTo>
                  <a:pt x="3" y="282"/>
                  <a:pt x="9" y="288"/>
                  <a:pt x="14" y="291"/>
                </a:cubicBezTo>
                <a:cubicBezTo>
                  <a:pt x="24" y="297"/>
                  <a:pt x="175" y="392"/>
                  <a:pt x="179" y="394"/>
                </a:cubicBezTo>
                <a:cubicBezTo>
                  <a:pt x="181" y="396"/>
                  <a:pt x="184" y="396"/>
                  <a:pt x="187" y="396"/>
                </a:cubicBezTo>
                <a:cubicBezTo>
                  <a:pt x="189" y="396"/>
                  <a:pt x="191" y="396"/>
                  <a:pt x="193" y="395"/>
                </a:cubicBezTo>
                <a:cubicBezTo>
                  <a:pt x="198" y="393"/>
                  <a:pt x="201" y="388"/>
                  <a:pt x="201" y="38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01" y="159"/>
                  <a:pt x="198" y="155"/>
                  <a:pt x="194" y="152"/>
                </a:cubicBezTo>
                <a:cubicBezTo>
                  <a:pt x="30" y="61"/>
                  <a:pt x="30" y="61"/>
                  <a:pt x="30" y="61"/>
                </a:cubicBezTo>
                <a:cubicBezTo>
                  <a:pt x="32" y="57"/>
                  <a:pt x="39" y="50"/>
                  <a:pt x="53" y="43"/>
                </a:cubicBezTo>
                <a:cubicBezTo>
                  <a:pt x="67" y="36"/>
                  <a:pt x="77" y="38"/>
                  <a:pt x="80" y="39"/>
                </a:cubicBezTo>
                <a:cubicBezTo>
                  <a:pt x="80" y="39"/>
                  <a:pt x="237" y="123"/>
                  <a:pt x="242" y="126"/>
                </a:cubicBezTo>
                <a:cubicBezTo>
                  <a:pt x="246" y="128"/>
                  <a:pt x="246" y="129"/>
                  <a:pt x="246" y="133"/>
                </a:cubicBezTo>
                <a:cubicBezTo>
                  <a:pt x="246" y="137"/>
                  <a:pt x="246" y="342"/>
                  <a:pt x="246" y="342"/>
                </a:cubicBezTo>
                <a:cubicBezTo>
                  <a:pt x="246" y="352"/>
                  <a:pt x="257" y="356"/>
                  <a:pt x="265" y="356"/>
                </a:cubicBezTo>
                <a:cubicBezTo>
                  <a:pt x="272" y="356"/>
                  <a:pt x="281" y="349"/>
                  <a:pt x="281" y="342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1" y="112"/>
                  <a:pt x="278" y="108"/>
                  <a:pt x="274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1" name="Freeform 26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09203" y="5466712"/>
            <a:ext cx="237806" cy="253077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2" name="Freeform 26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21153" y="4631899"/>
            <a:ext cx="135264" cy="253077"/>
          </a:xfrm>
          <a:custGeom>
            <a:avLst/>
            <a:gdLst>
              <a:gd name="T0" fmla="*/ 160 w 216"/>
              <a:gd name="T1" fmla="*/ 197 h 400"/>
              <a:gd name="T2" fmla="*/ 160 w 216"/>
              <a:gd name="T3" fmla="*/ 20 h 400"/>
              <a:gd name="T4" fmla="*/ 140 w 216"/>
              <a:gd name="T5" fmla="*/ 0 h 400"/>
              <a:gd name="T6" fmla="*/ 72 w 216"/>
              <a:gd name="T7" fmla="*/ 0 h 400"/>
              <a:gd name="T8" fmla="*/ 56 w 216"/>
              <a:gd name="T9" fmla="*/ 20 h 400"/>
              <a:gd name="T10" fmla="*/ 56 w 216"/>
              <a:gd name="T11" fmla="*/ 197 h 400"/>
              <a:gd name="T12" fmla="*/ 0 w 216"/>
              <a:gd name="T13" fmla="*/ 292 h 400"/>
              <a:gd name="T14" fmla="*/ 108 w 216"/>
              <a:gd name="T15" fmla="*/ 400 h 400"/>
              <a:gd name="T16" fmla="*/ 216 w 216"/>
              <a:gd name="T17" fmla="*/ 292 h 400"/>
              <a:gd name="T18" fmla="*/ 160 w 216"/>
              <a:gd name="T19" fmla="*/ 197 h 400"/>
              <a:gd name="T20" fmla="*/ 108 w 216"/>
              <a:gd name="T21" fmla="*/ 360 h 400"/>
              <a:gd name="T22" fmla="*/ 40 w 216"/>
              <a:gd name="T23" fmla="*/ 292 h 400"/>
              <a:gd name="T24" fmla="*/ 89 w 216"/>
              <a:gd name="T25" fmla="*/ 227 h 400"/>
              <a:gd name="T26" fmla="*/ 89 w 216"/>
              <a:gd name="T27" fmla="*/ 80 h 400"/>
              <a:gd name="T28" fmla="*/ 129 w 216"/>
              <a:gd name="T29" fmla="*/ 80 h 400"/>
              <a:gd name="T30" fmla="*/ 129 w 216"/>
              <a:gd name="T31" fmla="*/ 227 h 400"/>
              <a:gd name="T32" fmla="*/ 176 w 216"/>
              <a:gd name="T33" fmla="*/ 292 h 400"/>
              <a:gd name="T34" fmla="*/ 108 w 216"/>
              <a:gd name="T35" fmla="*/ 36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" h="400">
                <a:moveTo>
                  <a:pt x="160" y="197"/>
                </a:moveTo>
                <a:cubicBezTo>
                  <a:pt x="160" y="20"/>
                  <a:pt x="160" y="20"/>
                  <a:pt x="160" y="20"/>
                </a:cubicBezTo>
                <a:cubicBezTo>
                  <a:pt x="160" y="9"/>
                  <a:pt x="151" y="0"/>
                  <a:pt x="14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1" y="0"/>
                  <a:pt x="56" y="9"/>
                  <a:pt x="56" y="20"/>
                </a:cubicBezTo>
                <a:cubicBezTo>
                  <a:pt x="56" y="197"/>
                  <a:pt x="56" y="197"/>
                  <a:pt x="56" y="197"/>
                </a:cubicBezTo>
                <a:cubicBezTo>
                  <a:pt x="22" y="216"/>
                  <a:pt x="0" y="251"/>
                  <a:pt x="0" y="292"/>
                </a:cubicBezTo>
                <a:cubicBezTo>
                  <a:pt x="0" y="352"/>
                  <a:pt x="48" y="400"/>
                  <a:pt x="108" y="400"/>
                </a:cubicBezTo>
                <a:cubicBezTo>
                  <a:pt x="167" y="400"/>
                  <a:pt x="216" y="352"/>
                  <a:pt x="216" y="292"/>
                </a:cubicBezTo>
                <a:cubicBezTo>
                  <a:pt x="216" y="251"/>
                  <a:pt x="193" y="216"/>
                  <a:pt x="160" y="197"/>
                </a:cubicBezTo>
                <a:close/>
                <a:moveTo>
                  <a:pt x="108" y="360"/>
                </a:moveTo>
                <a:cubicBezTo>
                  <a:pt x="70" y="360"/>
                  <a:pt x="40" y="329"/>
                  <a:pt x="40" y="292"/>
                </a:cubicBezTo>
                <a:cubicBezTo>
                  <a:pt x="40" y="261"/>
                  <a:pt x="61" y="235"/>
                  <a:pt x="89" y="227"/>
                </a:cubicBezTo>
                <a:cubicBezTo>
                  <a:pt x="89" y="80"/>
                  <a:pt x="89" y="80"/>
                  <a:pt x="89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9" y="227"/>
                  <a:pt x="129" y="227"/>
                  <a:pt x="129" y="227"/>
                </a:cubicBezTo>
                <a:cubicBezTo>
                  <a:pt x="156" y="236"/>
                  <a:pt x="176" y="262"/>
                  <a:pt x="176" y="292"/>
                </a:cubicBezTo>
                <a:cubicBezTo>
                  <a:pt x="176" y="329"/>
                  <a:pt x="145" y="360"/>
                  <a:pt x="108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3" name="Freeform 27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581204" y="4230377"/>
            <a:ext cx="231259" cy="205080"/>
          </a:xfrm>
          <a:custGeom>
            <a:avLst/>
            <a:gdLst>
              <a:gd name="T0" fmla="*/ 36 w 365"/>
              <a:gd name="T1" fmla="*/ 103 h 324"/>
              <a:gd name="T2" fmla="*/ 173 w 365"/>
              <a:gd name="T3" fmla="*/ 92 h 324"/>
              <a:gd name="T4" fmla="*/ 262 w 365"/>
              <a:gd name="T5" fmla="*/ 120 h 324"/>
              <a:gd name="T6" fmla="*/ 356 w 365"/>
              <a:gd name="T7" fmla="*/ 76 h 324"/>
              <a:gd name="T8" fmla="*/ 358 w 365"/>
              <a:gd name="T9" fmla="*/ 47 h 324"/>
              <a:gd name="T10" fmla="*/ 330 w 365"/>
              <a:gd name="T11" fmla="*/ 44 h 324"/>
              <a:gd name="T12" fmla="*/ 192 w 365"/>
              <a:gd name="T13" fmla="*/ 56 h 324"/>
              <a:gd name="T14" fmla="*/ 10 w 365"/>
              <a:gd name="T15" fmla="*/ 72 h 324"/>
              <a:gd name="T16" fmla="*/ 7 w 365"/>
              <a:gd name="T17" fmla="*/ 101 h 324"/>
              <a:gd name="T18" fmla="*/ 36 w 365"/>
              <a:gd name="T19" fmla="*/ 103 h 324"/>
              <a:gd name="T20" fmla="*/ 330 w 365"/>
              <a:gd name="T21" fmla="*/ 147 h 324"/>
              <a:gd name="T22" fmla="*/ 192 w 365"/>
              <a:gd name="T23" fmla="*/ 158 h 324"/>
              <a:gd name="T24" fmla="*/ 10 w 365"/>
              <a:gd name="T25" fmla="*/ 174 h 324"/>
              <a:gd name="T26" fmla="*/ 7 w 365"/>
              <a:gd name="T27" fmla="*/ 203 h 324"/>
              <a:gd name="T28" fmla="*/ 36 w 365"/>
              <a:gd name="T29" fmla="*/ 205 h 324"/>
              <a:gd name="T30" fmla="*/ 173 w 365"/>
              <a:gd name="T31" fmla="*/ 194 h 324"/>
              <a:gd name="T32" fmla="*/ 262 w 365"/>
              <a:gd name="T33" fmla="*/ 222 h 324"/>
              <a:gd name="T34" fmla="*/ 356 w 365"/>
              <a:gd name="T35" fmla="*/ 178 h 324"/>
              <a:gd name="T36" fmla="*/ 358 w 365"/>
              <a:gd name="T37" fmla="*/ 149 h 324"/>
              <a:gd name="T38" fmla="*/ 330 w 365"/>
              <a:gd name="T39" fmla="*/ 147 h 324"/>
              <a:gd name="T40" fmla="*/ 330 w 365"/>
              <a:gd name="T41" fmla="*/ 249 h 324"/>
              <a:gd name="T42" fmla="*/ 192 w 365"/>
              <a:gd name="T43" fmla="*/ 260 h 324"/>
              <a:gd name="T44" fmla="*/ 10 w 365"/>
              <a:gd name="T45" fmla="*/ 276 h 324"/>
              <a:gd name="T46" fmla="*/ 7 w 365"/>
              <a:gd name="T47" fmla="*/ 305 h 324"/>
              <a:gd name="T48" fmla="*/ 36 w 365"/>
              <a:gd name="T49" fmla="*/ 307 h 324"/>
              <a:gd name="T50" fmla="*/ 173 w 365"/>
              <a:gd name="T51" fmla="*/ 296 h 324"/>
              <a:gd name="T52" fmla="*/ 262 w 365"/>
              <a:gd name="T53" fmla="*/ 324 h 324"/>
              <a:gd name="T54" fmla="*/ 356 w 365"/>
              <a:gd name="T55" fmla="*/ 280 h 324"/>
              <a:gd name="T56" fmla="*/ 358 w 365"/>
              <a:gd name="T57" fmla="*/ 251 h 324"/>
              <a:gd name="T58" fmla="*/ 330 w 365"/>
              <a:gd name="T59" fmla="*/ 24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5" h="324">
                <a:moveTo>
                  <a:pt x="36" y="103"/>
                </a:moveTo>
                <a:cubicBezTo>
                  <a:pt x="71" y="73"/>
                  <a:pt x="98" y="49"/>
                  <a:pt x="173" y="92"/>
                </a:cubicBezTo>
                <a:cubicBezTo>
                  <a:pt x="209" y="112"/>
                  <a:pt x="238" y="120"/>
                  <a:pt x="262" y="120"/>
                </a:cubicBezTo>
                <a:cubicBezTo>
                  <a:pt x="305" y="120"/>
                  <a:pt x="332" y="96"/>
                  <a:pt x="356" y="76"/>
                </a:cubicBezTo>
                <a:cubicBezTo>
                  <a:pt x="364" y="68"/>
                  <a:pt x="365" y="56"/>
                  <a:pt x="358" y="47"/>
                </a:cubicBezTo>
                <a:cubicBezTo>
                  <a:pt x="351" y="38"/>
                  <a:pt x="338" y="37"/>
                  <a:pt x="330" y="44"/>
                </a:cubicBezTo>
                <a:cubicBezTo>
                  <a:pt x="295" y="74"/>
                  <a:pt x="267" y="98"/>
                  <a:pt x="192" y="56"/>
                </a:cubicBezTo>
                <a:cubicBezTo>
                  <a:pt x="93" y="0"/>
                  <a:pt x="47" y="40"/>
                  <a:pt x="10" y="72"/>
                </a:cubicBezTo>
                <a:cubicBezTo>
                  <a:pt x="1" y="79"/>
                  <a:pt x="0" y="92"/>
                  <a:pt x="7" y="101"/>
                </a:cubicBezTo>
                <a:cubicBezTo>
                  <a:pt x="15" y="109"/>
                  <a:pt x="27" y="110"/>
                  <a:pt x="36" y="103"/>
                </a:cubicBezTo>
                <a:close/>
                <a:moveTo>
                  <a:pt x="330" y="147"/>
                </a:moveTo>
                <a:cubicBezTo>
                  <a:pt x="295" y="177"/>
                  <a:pt x="267" y="200"/>
                  <a:pt x="192" y="158"/>
                </a:cubicBezTo>
                <a:cubicBezTo>
                  <a:pt x="93" y="102"/>
                  <a:pt x="47" y="142"/>
                  <a:pt x="10" y="174"/>
                </a:cubicBezTo>
                <a:cubicBezTo>
                  <a:pt x="1" y="181"/>
                  <a:pt x="0" y="194"/>
                  <a:pt x="7" y="203"/>
                </a:cubicBezTo>
                <a:cubicBezTo>
                  <a:pt x="15" y="211"/>
                  <a:pt x="27" y="212"/>
                  <a:pt x="36" y="205"/>
                </a:cubicBezTo>
                <a:cubicBezTo>
                  <a:pt x="71" y="175"/>
                  <a:pt x="98" y="151"/>
                  <a:pt x="173" y="194"/>
                </a:cubicBezTo>
                <a:cubicBezTo>
                  <a:pt x="209" y="214"/>
                  <a:pt x="238" y="222"/>
                  <a:pt x="262" y="222"/>
                </a:cubicBezTo>
                <a:cubicBezTo>
                  <a:pt x="305" y="222"/>
                  <a:pt x="332" y="198"/>
                  <a:pt x="356" y="178"/>
                </a:cubicBezTo>
                <a:cubicBezTo>
                  <a:pt x="364" y="171"/>
                  <a:pt x="365" y="158"/>
                  <a:pt x="358" y="149"/>
                </a:cubicBezTo>
                <a:cubicBezTo>
                  <a:pt x="351" y="140"/>
                  <a:pt x="338" y="139"/>
                  <a:pt x="330" y="147"/>
                </a:cubicBezTo>
                <a:close/>
                <a:moveTo>
                  <a:pt x="330" y="249"/>
                </a:moveTo>
                <a:cubicBezTo>
                  <a:pt x="295" y="279"/>
                  <a:pt x="267" y="302"/>
                  <a:pt x="192" y="260"/>
                </a:cubicBezTo>
                <a:cubicBezTo>
                  <a:pt x="93" y="204"/>
                  <a:pt x="47" y="244"/>
                  <a:pt x="10" y="276"/>
                </a:cubicBezTo>
                <a:cubicBezTo>
                  <a:pt x="1" y="283"/>
                  <a:pt x="0" y="296"/>
                  <a:pt x="7" y="305"/>
                </a:cubicBezTo>
                <a:cubicBezTo>
                  <a:pt x="15" y="313"/>
                  <a:pt x="27" y="315"/>
                  <a:pt x="36" y="307"/>
                </a:cubicBezTo>
                <a:cubicBezTo>
                  <a:pt x="71" y="277"/>
                  <a:pt x="98" y="254"/>
                  <a:pt x="173" y="296"/>
                </a:cubicBezTo>
                <a:cubicBezTo>
                  <a:pt x="209" y="316"/>
                  <a:pt x="238" y="324"/>
                  <a:pt x="262" y="324"/>
                </a:cubicBezTo>
                <a:cubicBezTo>
                  <a:pt x="305" y="324"/>
                  <a:pt x="332" y="300"/>
                  <a:pt x="356" y="280"/>
                </a:cubicBezTo>
                <a:cubicBezTo>
                  <a:pt x="364" y="273"/>
                  <a:pt x="365" y="260"/>
                  <a:pt x="358" y="251"/>
                </a:cubicBezTo>
                <a:cubicBezTo>
                  <a:pt x="351" y="243"/>
                  <a:pt x="338" y="241"/>
                  <a:pt x="330" y="2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4" name="Freeform 27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166571" y="1689937"/>
            <a:ext cx="242168" cy="215989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5" name="Freeform 27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81495" y="5492704"/>
            <a:ext cx="200716" cy="202898"/>
          </a:xfrm>
          <a:custGeom>
            <a:avLst/>
            <a:gdLst>
              <a:gd name="T0" fmla="*/ 280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40 h 320"/>
              <a:gd name="T16" fmla="*/ 280 w 320"/>
              <a:gd name="T17" fmla="*/ 0 h 320"/>
              <a:gd name="T18" fmla="*/ 260 w 320"/>
              <a:gd name="T19" fmla="*/ 180 h 320"/>
              <a:gd name="T20" fmla="*/ 180 w 320"/>
              <a:gd name="T21" fmla="*/ 180 h 320"/>
              <a:gd name="T22" fmla="*/ 180 w 320"/>
              <a:gd name="T23" fmla="*/ 260 h 320"/>
              <a:gd name="T24" fmla="*/ 140 w 320"/>
              <a:gd name="T25" fmla="*/ 260 h 320"/>
              <a:gd name="T26" fmla="*/ 140 w 320"/>
              <a:gd name="T27" fmla="*/ 180 h 320"/>
              <a:gd name="T28" fmla="*/ 60 w 320"/>
              <a:gd name="T29" fmla="*/ 180 h 320"/>
              <a:gd name="T30" fmla="*/ 60 w 320"/>
              <a:gd name="T31" fmla="*/ 140 h 320"/>
              <a:gd name="T32" fmla="*/ 140 w 320"/>
              <a:gd name="T33" fmla="*/ 140 h 320"/>
              <a:gd name="T34" fmla="*/ 140 w 320"/>
              <a:gd name="T35" fmla="*/ 60 h 320"/>
              <a:gd name="T36" fmla="*/ 180 w 320"/>
              <a:gd name="T37" fmla="*/ 60 h 320"/>
              <a:gd name="T38" fmla="*/ 180 w 320"/>
              <a:gd name="T39" fmla="*/ 140 h 320"/>
              <a:gd name="T40" fmla="*/ 260 w 320"/>
              <a:gd name="T41" fmla="*/ 140 h 320"/>
              <a:gd name="T42" fmla="*/ 260 w 320"/>
              <a:gd name="T43" fmla="*/ 18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60" y="180"/>
                </a:moveTo>
                <a:cubicBezTo>
                  <a:pt x="180" y="180"/>
                  <a:pt x="180" y="180"/>
                  <a:pt x="180" y="180"/>
                </a:cubicBezTo>
                <a:cubicBezTo>
                  <a:pt x="180" y="260"/>
                  <a:pt x="180" y="260"/>
                  <a:pt x="180" y="260"/>
                </a:cubicBezTo>
                <a:cubicBezTo>
                  <a:pt x="140" y="260"/>
                  <a:pt x="140" y="260"/>
                  <a:pt x="140" y="26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260" y="140"/>
                  <a:pt x="260" y="140"/>
                  <a:pt x="260" y="140"/>
                </a:cubicBezTo>
                <a:lnTo>
                  <a:pt x="260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6" name="Freeform 27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66713" y="3451979"/>
            <a:ext cx="200716" cy="202898"/>
          </a:xfrm>
          <a:custGeom>
            <a:avLst/>
            <a:gdLst>
              <a:gd name="T0" fmla="*/ 280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40 h 320"/>
              <a:gd name="T16" fmla="*/ 280 w 320"/>
              <a:gd name="T17" fmla="*/ 0 h 320"/>
              <a:gd name="T18" fmla="*/ 260 w 320"/>
              <a:gd name="T19" fmla="*/ 180 h 320"/>
              <a:gd name="T20" fmla="*/ 60 w 320"/>
              <a:gd name="T21" fmla="*/ 180 h 320"/>
              <a:gd name="T22" fmla="*/ 60 w 320"/>
              <a:gd name="T23" fmla="*/ 140 h 320"/>
              <a:gd name="T24" fmla="*/ 260 w 320"/>
              <a:gd name="T25" fmla="*/ 140 h 320"/>
              <a:gd name="T26" fmla="*/ 260 w 320"/>
              <a:gd name="T27" fmla="*/ 18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60" y="180"/>
                </a:moveTo>
                <a:cubicBezTo>
                  <a:pt x="60" y="180"/>
                  <a:pt x="60" y="180"/>
                  <a:pt x="60" y="18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260" y="140"/>
                  <a:pt x="260" y="140"/>
                  <a:pt x="260" y="140"/>
                </a:cubicBezTo>
                <a:lnTo>
                  <a:pt x="260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7" name="Freeform 27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199803" y="5492704"/>
            <a:ext cx="200716" cy="202898"/>
          </a:xfrm>
          <a:custGeom>
            <a:avLst/>
            <a:gdLst>
              <a:gd name="T0" fmla="*/ 280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40 h 320"/>
              <a:gd name="T16" fmla="*/ 280 w 320"/>
              <a:gd name="T17" fmla="*/ 0 h 320"/>
              <a:gd name="T18" fmla="*/ 221 w 320"/>
              <a:gd name="T19" fmla="*/ 256 h 320"/>
              <a:gd name="T20" fmla="*/ 160 w 320"/>
              <a:gd name="T21" fmla="*/ 194 h 320"/>
              <a:gd name="T22" fmla="*/ 99 w 320"/>
              <a:gd name="T23" fmla="*/ 256 h 320"/>
              <a:gd name="T24" fmla="*/ 64 w 320"/>
              <a:gd name="T25" fmla="*/ 221 h 320"/>
              <a:gd name="T26" fmla="*/ 125 w 320"/>
              <a:gd name="T27" fmla="*/ 160 h 320"/>
              <a:gd name="T28" fmla="*/ 64 w 320"/>
              <a:gd name="T29" fmla="*/ 99 h 320"/>
              <a:gd name="T30" fmla="*/ 99 w 320"/>
              <a:gd name="T31" fmla="*/ 64 h 320"/>
              <a:gd name="T32" fmla="*/ 160 w 320"/>
              <a:gd name="T33" fmla="*/ 125 h 320"/>
              <a:gd name="T34" fmla="*/ 221 w 320"/>
              <a:gd name="T35" fmla="*/ 64 h 320"/>
              <a:gd name="T36" fmla="*/ 256 w 320"/>
              <a:gd name="T37" fmla="*/ 99 h 320"/>
              <a:gd name="T38" fmla="*/ 194 w 320"/>
              <a:gd name="T39" fmla="*/ 160 h 320"/>
              <a:gd name="T40" fmla="*/ 256 w 320"/>
              <a:gd name="T41" fmla="*/ 221 h 320"/>
              <a:gd name="T42" fmla="*/ 221 w 320"/>
              <a:gd name="T43" fmla="*/ 2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21" y="256"/>
                </a:moveTo>
                <a:cubicBezTo>
                  <a:pt x="160" y="194"/>
                  <a:pt x="160" y="194"/>
                  <a:pt x="160" y="194"/>
                </a:cubicBezTo>
                <a:cubicBezTo>
                  <a:pt x="99" y="256"/>
                  <a:pt x="99" y="256"/>
                  <a:pt x="99" y="256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125" y="160"/>
                  <a:pt x="125" y="160"/>
                  <a:pt x="125" y="160"/>
                </a:cubicBezTo>
                <a:cubicBezTo>
                  <a:pt x="64" y="99"/>
                  <a:pt x="64" y="99"/>
                  <a:pt x="64" y="99"/>
                </a:cubicBezTo>
                <a:cubicBezTo>
                  <a:pt x="99" y="64"/>
                  <a:pt x="99" y="64"/>
                  <a:pt x="99" y="64"/>
                </a:cubicBezTo>
                <a:cubicBezTo>
                  <a:pt x="160" y="125"/>
                  <a:pt x="160" y="125"/>
                  <a:pt x="160" y="125"/>
                </a:cubicBezTo>
                <a:cubicBezTo>
                  <a:pt x="221" y="64"/>
                  <a:pt x="221" y="64"/>
                  <a:pt x="221" y="64"/>
                </a:cubicBezTo>
                <a:cubicBezTo>
                  <a:pt x="256" y="99"/>
                  <a:pt x="256" y="99"/>
                  <a:pt x="256" y="99"/>
                </a:cubicBezTo>
                <a:cubicBezTo>
                  <a:pt x="194" y="160"/>
                  <a:pt x="194" y="160"/>
                  <a:pt x="194" y="160"/>
                </a:cubicBezTo>
                <a:cubicBezTo>
                  <a:pt x="256" y="221"/>
                  <a:pt x="256" y="221"/>
                  <a:pt x="256" y="221"/>
                </a:cubicBezTo>
                <a:lnTo>
                  <a:pt x="221" y="2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8" name="Freeform 27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321717" y="5479803"/>
            <a:ext cx="200716" cy="226896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9" name="Freeform 28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896863" y="5488340"/>
            <a:ext cx="213806" cy="211626"/>
          </a:xfrm>
          <a:custGeom>
            <a:avLst/>
            <a:gdLst>
              <a:gd name="T0" fmla="*/ 147 w 336"/>
              <a:gd name="T1" fmla="*/ 0 h 336"/>
              <a:gd name="T2" fmla="*/ 0 w 336"/>
              <a:gd name="T3" fmla="*/ 147 h 336"/>
              <a:gd name="T4" fmla="*/ 147 w 336"/>
              <a:gd name="T5" fmla="*/ 147 h 336"/>
              <a:gd name="T6" fmla="*/ 147 w 336"/>
              <a:gd name="T7" fmla="*/ 0 h 336"/>
              <a:gd name="T8" fmla="*/ 189 w 336"/>
              <a:gd name="T9" fmla="*/ 0 h 336"/>
              <a:gd name="T10" fmla="*/ 189 w 336"/>
              <a:gd name="T11" fmla="*/ 169 h 336"/>
              <a:gd name="T12" fmla="*/ 169 w 336"/>
              <a:gd name="T13" fmla="*/ 189 h 336"/>
              <a:gd name="T14" fmla="*/ 0 w 336"/>
              <a:gd name="T15" fmla="*/ 189 h 336"/>
              <a:gd name="T16" fmla="*/ 167 w 336"/>
              <a:gd name="T17" fmla="*/ 336 h 336"/>
              <a:gd name="T18" fmla="*/ 336 w 336"/>
              <a:gd name="T19" fmla="*/ 167 h 336"/>
              <a:gd name="T20" fmla="*/ 189 w 336"/>
              <a:gd name="T21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336">
                <a:moveTo>
                  <a:pt x="147" y="0"/>
                </a:moveTo>
                <a:cubicBezTo>
                  <a:pt x="70" y="9"/>
                  <a:pt x="9" y="70"/>
                  <a:pt x="0" y="147"/>
                </a:cubicBezTo>
                <a:cubicBezTo>
                  <a:pt x="147" y="147"/>
                  <a:pt x="147" y="147"/>
                  <a:pt x="147" y="147"/>
                </a:cubicBezTo>
                <a:lnTo>
                  <a:pt x="147" y="0"/>
                </a:lnTo>
                <a:close/>
                <a:moveTo>
                  <a:pt x="189" y="0"/>
                </a:moveTo>
                <a:cubicBezTo>
                  <a:pt x="189" y="169"/>
                  <a:pt x="189" y="169"/>
                  <a:pt x="189" y="169"/>
                </a:cubicBezTo>
                <a:cubicBezTo>
                  <a:pt x="189" y="180"/>
                  <a:pt x="180" y="189"/>
                  <a:pt x="169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11" y="272"/>
                  <a:pt x="82" y="336"/>
                  <a:pt x="167" y="336"/>
                </a:cubicBezTo>
                <a:cubicBezTo>
                  <a:pt x="260" y="336"/>
                  <a:pt x="336" y="260"/>
                  <a:pt x="336" y="167"/>
                </a:cubicBezTo>
                <a:cubicBezTo>
                  <a:pt x="336" y="82"/>
                  <a:pt x="272" y="11"/>
                  <a:pt x="1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0" name="Freeform 28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456738" y="5484166"/>
            <a:ext cx="257439" cy="218170"/>
          </a:xfrm>
          <a:custGeom>
            <a:avLst/>
            <a:gdLst>
              <a:gd name="T0" fmla="*/ 17 w 405"/>
              <a:gd name="T1" fmla="*/ 202 h 347"/>
              <a:gd name="T2" fmla="*/ 44 w 405"/>
              <a:gd name="T3" fmla="*/ 208 h 347"/>
              <a:gd name="T4" fmla="*/ 64 w 405"/>
              <a:gd name="T5" fmla="*/ 176 h 347"/>
              <a:gd name="T6" fmla="*/ 25 w 405"/>
              <a:gd name="T7" fmla="*/ 166 h 347"/>
              <a:gd name="T8" fmla="*/ 3 w 405"/>
              <a:gd name="T9" fmla="*/ 180 h 347"/>
              <a:gd name="T10" fmla="*/ 17 w 405"/>
              <a:gd name="T11" fmla="*/ 202 h 347"/>
              <a:gd name="T12" fmla="*/ 372 w 405"/>
              <a:gd name="T13" fmla="*/ 207 h 347"/>
              <a:gd name="T14" fmla="*/ 283 w 405"/>
              <a:gd name="T15" fmla="*/ 287 h 347"/>
              <a:gd name="T16" fmla="*/ 178 w 405"/>
              <a:gd name="T17" fmla="*/ 206 h 347"/>
              <a:gd name="T18" fmla="*/ 171 w 405"/>
              <a:gd name="T19" fmla="*/ 203 h 347"/>
              <a:gd name="T20" fmla="*/ 157 w 405"/>
              <a:gd name="T21" fmla="*/ 199 h 347"/>
              <a:gd name="T22" fmla="*/ 137 w 405"/>
              <a:gd name="T23" fmla="*/ 231 h 347"/>
              <a:gd name="T24" fmla="*/ 159 w 405"/>
              <a:gd name="T25" fmla="*/ 237 h 347"/>
              <a:gd name="T26" fmla="*/ 273 w 405"/>
              <a:gd name="T27" fmla="*/ 325 h 347"/>
              <a:gd name="T28" fmla="*/ 284 w 405"/>
              <a:gd name="T29" fmla="*/ 329 h 347"/>
              <a:gd name="T30" fmla="*/ 296 w 405"/>
              <a:gd name="T31" fmla="*/ 324 h 347"/>
              <a:gd name="T32" fmla="*/ 397 w 405"/>
              <a:gd name="T33" fmla="*/ 234 h 347"/>
              <a:gd name="T34" fmla="*/ 398 w 405"/>
              <a:gd name="T35" fmla="*/ 208 h 347"/>
              <a:gd name="T36" fmla="*/ 372 w 405"/>
              <a:gd name="T37" fmla="*/ 207 h 347"/>
              <a:gd name="T38" fmla="*/ 176 w 405"/>
              <a:gd name="T39" fmla="*/ 119 h 347"/>
              <a:gd name="T40" fmla="*/ 274 w 405"/>
              <a:gd name="T41" fmla="*/ 181 h 347"/>
              <a:gd name="T42" fmla="*/ 299 w 405"/>
              <a:gd name="T43" fmla="*/ 176 h 347"/>
              <a:gd name="T44" fmla="*/ 400 w 405"/>
              <a:gd name="T45" fmla="*/ 31 h 347"/>
              <a:gd name="T46" fmla="*/ 395 w 405"/>
              <a:gd name="T47" fmla="*/ 6 h 347"/>
              <a:gd name="T48" fmla="*/ 370 w 405"/>
              <a:gd name="T49" fmla="*/ 11 h 347"/>
              <a:gd name="T50" fmla="*/ 279 w 405"/>
              <a:gd name="T51" fmla="*/ 141 h 347"/>
              <a:gd name="T52" fmla="*/ 181 w 405"/>
              <a:gd name="T53" fmla="*/ 78 h 347"/>
              <a:gd name="T54" fmla="*/ 167 w 405"/>
              <a:gd name="T55" fmla="*/ 76 h 347"/>
              <a:gd name="T56" fmla="*/ 156 w 405"/>
              <a:gd name="T57" fmla="*/ 84 h 347"/>
              <a:gd name="T58" fmla="*/ 6 w 405"/>
              <a:gd name="T59" fmla="*/ 319 h 347"/>
              <a:gd name="T60" fmla="*/ 11 w 405"/>
              <a:gd name="T61" fmla="*/ 344 h 347"/>
              <a:gd name="T62" fmla="*/ 21 w 405"/>
              <a:gd name="T63" fmla="*/ 347 h 347"/>
              <a:gd name="T64" fmla="*/ 36 w 405"/>
              <a:gd name="T65" fmla="*/ 338 h 347"/>
              <a:gd name="T66" fmla="*/ 176 w 405"/>
              <a:gd name="T67" fmla="*/ 11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5" h="347">
                <a:moveTo>
                  <a:pt x="17" y="202"/>
                </a:moveTo>
                <a:cubicBezTo>
                  <a:pt x="44" y="208"/>
                  <a:pt x="44" y="208"/>
                  <a:pt x="44" y="208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16" y="164"/>
                  <a:pt x="6" y="170"/>
                  <a:pt x="3" y="180"/>
                </a:cubicBezTo>
                <a:cubicBezTo>
                  <a:pt x="1" y="189"/>
                  <a:pt x="7" y="199"/>
                  <a:pt x="17" y="202"/>
                </a:cubicBezTo>
                <a:close/>
                <a:moveTo>
                  <a:pt x="372" y="207"/>
                </a:moveTo>
                <a:cubicBezTo>
                  <a:pt x="283" y="287"/>
                  <a:pt x="283" y="287"/>
                  <a:pt x="283" y="287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176" y="204"/>
                  <a:pt x="174" y="203"/>
                  <a:pt x="171" y="203"/>
                </a:cubicBezTo>
                <a:cubicBezTo>
                  <a:pt x="157" y="199"/>
                  <a:pt x="157" y="199"/>
                  <a:pt x="157" y="199"/>
                </a:cubicBezTo>
                <a:cubicBezTo>
                  <a:pt x="137" y="231"/>
                  <a:pt x="137" y="231"/>
                  <a:pt x="137" y="231"/>
                </a:cubicBezTo>
                <a:cubicBezTo>
                  <a:pt x="159" y="237"/>
                  <a:pt x="159" y="237"/>
                  <a:pt x="159" y="237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76" y="328"/>
                  <a:pt x="280" y="329"/>
                  <a:pt x="284" y="329"/>
                </a:cubicBezTo>
                <a:cubicBezTo>
                  <a:pt x="288" y="329"/>
                  <a:pt x="293" y="327"/>
                  <a:pt x="296" y="324"/>
                </a:cubicBezTo>
                <a:cubicBezTo>
                  <a:pt x="397" y="234"/>
                  <a:pt x="397" y="234"/>
                  <a:pt x="397" y="234"/>
                </a:cubicBezTo>
                <a:cubicBezTo>
                  <a:pt x="404" y="227"/>
                  <a:pt x="405" y="215"/>
                  <a:pt x="398" y="208"/>
                </a:cubicBezTo>
                <a:cubicBezTo>
                  <a:pt x="391" y="201"/>
                  <a:pt x="380" y="200"/>
                  <a:pt x="372" y="207"/>
                </a:cubicBezTo>
                <a:close/>
                <a:moveTo>
                  <a:pt x="176" y="119"/>
                </a:moveTo>
                <a:cubicBezTo>
                  <a:pt x="274" y="181"/>
                  <a:pt x="274" y="181"/>
                  <a:pt x="274" y="181"/>
                </a:cubicBezTo>
                <a:cubicBezTo>
                  <a:pt x="282" y="186"/>
                  <a:pt x="293" y="184"/>
                  <a:pt x="299" y="176"/>
                </a:cubicBezTo>
                <a:cubicBezTo>
                  <a:pt x="400" y="31"/>
                  <a:pt x="400" y="31"/>
                  <a:pt x="400" y="31"/>
                </a:cubicBezTo>
                <a:cubicBezTo>
                  <a:pt x="405" y="23"/>
                  <a:pt x="403" y="12"/>
                  <a:pt x="395" y="6"/>
                </a:cubicBezTo>
                <a:cubicBezTo>
                  <a:pt x="387" y="0"/>
                  <a:pt x="375" y="2"/>
                  <a:pt x="370" y="11"/>
                </a:cubicBezTo>
                <a:cubicBezTo>
                  <a:pt x="279" y="141"/>
                  <a:pt x="279" y="141"/>
                  <a:pt x="279" y="141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77" y="76"/>
                  <a:pt x="172" y="75"/>
                  <a:pt x="167" y="76"/>
                </a:cubicBezTo>
                <a:cubicBezTo>
                  <a:pt x="162" y="77"/>
                  <a:pt x="158" y="80"/>
                  <a:pt x="156" y="84"/>
                </a:cubicBezTo>
                <a:cubicBezTo>
                  <a:pt x="6" y="319"/>
                  <a:pt x="6" y="319"/>
                  <a:pt x="6" y="319"/>
                </a:cubicBezTo>
                <a:cubicBezTo>
                  <a:pt x="0" y="328"/>
                  <a:pt x="3" y="339"/>
                  <a:pt x="11" y="344"/>
                </a:cubicBezTo>
                <a:cubicBezTo>
                  <a:pt x="14" y="346"/>
                  <a:pt x="18" y="347"/>
                  <a:pt x="21" y="347"/>
                </a:cubicBezTo>
                <a:cubicBezTo>
                  <a:pt x="27" y="347"/>
                  <a:pt x="33" y="344"/>
                  <a:pt x="36" y="338"/>
                </a:cubicBezTo>
                <a:lnTo>
                  <a:pt x="176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1" name="Freeform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218455" y="3873273"/>
            <a:ext cx="191989" cy="185445"/>
          </a:xfrm>
          <a:custGeom>
            <a:avLst/>
            <a:gdLst>
              <a:gd name="T0" fmla="*/ 88 w 88"/>
              <a:gd name="T1" fmla="*/ 41 h 85"/>
              <a:gd name="T2" fmla="*/ 66 w 88"/>
              <a:gd name="T3" fmla="*/ 41 h 85"/>
              <a:gd name="T4" fmla="*/ 66 w 88"/>
              <a:gd name="T5" fmla="*/ 0 h 85"/>
              <a:gd name="T6" fmla="*/ 22 w 88"/>
              <a:gd name="T7" fmla="*/ 0 h 85"/>
              <a:gd name="T8" fmla="*/ 22 w 88"/>
              <a:gd name="T9" fmla="*/ 41 h 85"/>
              <a:gd name="T10" fmla="*/ 0 w 88"/>
              <a:gd name="T11" fmla="*/ 41 h 85"/>
              <a:gd name="T12" fmla="*/ 44 w 88"/>
              <a:gd name="T13" fmla="*/ 85 h 85"/>
              <a:gd name="T14" fmla="*/ 88 w 88"/>
              <a:gd name="T15" fmla="*/ 4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" h="85">
                <a:moveTo>
                  <a:pt x="88" y="41"/>
                </a:moveTo>
                <a:lnTo>
                  <a:pt x="66" y="41"/>
                </a:lnTo>
                <a:lnTo>
                  <a:pt x="66" y="0"/>
                </a:lnTo>
                <a:lnTo>
                  <a:pt x="22" y="0"/>
                </a:lnTo>
                <a:lnTo>
                  <a:pt x="22" y="41"/>
                </a:lnTo>
                <a:lnTo>
                  <a:pt x="0" y="41"/>
                </a:lnTo>
                <a:lnTo>
                  <a:pt x="44" y="85"/>
                </a:lnTo>
                <a:lnTo>
                  <a:pt x="88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2" name="Freeform 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059434" y="3869099"/>
            <a:ext cx="183263" cy="191989"/>
          </a:xfrm>
          <a:custGeom>
            <a:avLst/>
            <a:gdLst>
              <a:gd name="T0" fmla="*/ 40 w 84"/>
              <a:gd name="T1" fmla="*/ 0 h 88"/>
              <a:gd name="T2" fmla="*/ 40 w 84"/>
              <a:gd name="T3" fmla="*/ 22 h 88"/>
              <a:gd name="T4" fmla="*/ 0 w 84"/>
              <a:gd name="T5" fmla="*/ 22 h 88"/>
              <a:gd name="T6" fmla="*/ 0 w 84"/>
              <a:gd name="T7" fmla="*/ 66 h 88"/>
              <a:gd name="T8" fmla="*/ 40 w 84"/>
              <a:gd name="T9" fmla="*/ 66 h 88"/>
              <a:gd name="T10" fmla="*/ 40 w 84"/>
              <a:gd name="T11" fmla="*/ 88 h 88"/>
              <a:gd name="T12" fmla="*/ 84 w 84"/>
              <a:gd name="T13" fmla="*/ 44 h 88"/>
              <a:gd name="T14" fmla="*/ 40 w 84"/>
              <a:gd name="T1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88">
                <a:moveTo>
                  <a:pt x="40" y="0"/>
                </a:moveTo>
                <a:lnTo>
                  <a:pt x="40" y="22"/>
                </a:lnTo>
                <a:lnTo>
                  <a:pt x="0" y="22"/>
                </a:lnTo>
                <a:lnTo>
                  <a:pt x="0" y="66"/>
                </a:lnTo>
                <a:lnTo>
                  <a:pt x="40" y="66"/>
                </a:lnTo>
                <a:lnTo>
                  <a:pt x="40" y="88"/>
                </a:lnTo>
                <a:lnTo>
                  <a:pt x="84" y="44"/>
                </a:lnTo>
                <a:lnTo>
                  <a:pt x="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3" name="Freeform 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7804321" y="3869099"/>
            <a:ext cx="185445" cy="191989"/>
          </a:xfrm>
          <a:custGeom>
            <a:avLst/>
            <a:gdLst>
              <a:gd name="T0" fmla="*/ 44 w 85"/>
              <a:gd name="T1" fmla="*/ 0 h 88"/>
              <a:gd name="T2" fmla="*/ 44 w 85"/>
              <a:gd name="T3" fmla="*/ 22 h 88"/>
              <a:gd name="T4" fmla="*/ 85 w 85"/>
              <a:gd name="T5" fmla="*/ 22 h 88"/>
              <a:gd name="T6" fmla="*/ 85 w 85"/>
              <a:gd name="T7" fmla="*/ 66 h 88"/>
              <a:gd name="T8" fmla="*/ 44 w 85"/>
              <a:gd name="T9" fmla="*/ 66 h 88"/>
              <a:gd name="T10" fmla="*/ 44 w 85"/>
              <a:gd name="T11" fmla="*/ 88 h 88"/>
              <a:gd name="T12" fmla="*/ 0 w 85"/>
              <a:gd name="T13" fmla="*/ 44 h 88"/>
              <a:gd name="T14" fmla="*/ 44 w 85"/>
              <a:gd name="T1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" h="88">
                <a:moveTo>
                  <a:pt x="44" y="0"/>
                </a:moveTo>
                <a:lnTo>
                  <a:pt x="44" y="22"/>
                </a:lnTo>
                <a:lnTo>
                  <a:pt x="85" y="22"/>
                </a:lnTo>
                <a:lnTo>
                  <a:pt x="85" y="66"/>
                </a:lnTo>
                <a:lnTo>
                  <a:pt x="44" y="66"/>
                </a:lnTo>
                <a:lnTo>
                  <a:pt x="44" y="88"/>
                </a:lnTo>
                <a:lnTo>
                  <a:pt x="0" y="44"/>
                </a:lnTo>
                <a:lnTo>
                  <a:pt x="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4" name="Freeform 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636764" y="3873273"/>
            <a:ext cx="191989" cy="185445"/>
          </a:xfrm>
          <a:custGeom>
            <a:avLst/>
            <a:gdLst>
              <a:gd name="T0" fmla="*/ 88 w 88"/>
              <a:gd name="T1" fmla="*/ 44 h 85"/>
              <a:gd name="T2" fmla="*/ 66 w 88"/>
              <a:gd name="T3" fmla="*/ 44 h 85"/>
              <a:gd name="T4" fmla="*/ 66 w 88"/>
              <a:gd name="T5" fmla="*/ 85 h 85"/>
              <a:gd name="T6" fmla="*/ 22 w 88"/>
              <a:gd name="T7" fmla="*/ 85 h 85"/>
              <a:gd name="T8" fmla="*/ 22 w 88"/>
              <a:gd name="T9" fmla="*/ 44 h 85"/>
              <a:gd name="T10" fmla="*/ 0 w 88"/>
              <a:gd name="T11" fmla="*/ 44 h 85"/>
              <a:gd name="T12" fmla="*/ 44 w 88"/>
              <a:gd name="T13" fmla="*/ 0 h 85"/>
              <a:gd name="T14" fmla="*/ 88 w 88"/>
              <a:gd name="T15" fmla="*/ 4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" h="85">
                <a:moveTo>
                  <a:pt x="88" y="44"/>
                </a:moveTo>
                <a:lnTo>
                  <a:pt x="66" y="44"/>
                </a:lnTo>
                <a:lnTo>
                  <a:pt x="66" y="85"/>
                </a:lnTo>
                <a:lnTo>
                  <a:pt x="22" y="85"/>
                </a:lnTo>
                <a:lnTo>
                  <a:pt x="22" y="44"/>
                </a:lnTo>
                <a:lnTo>
                  <a:pt x="0" y="44"/>
                </a:lnTo>
                <a:lnTo>
                  <a:pt x="44" y="0"/>
                </a:lnTo>
                <a:lnTo>
                  <a:pt x="88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5" name="Freeform 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902786" y="3873273"/>
            <a:ext cx="167991" cy="185445"/>
          </a:xfrm>
          <a:custGeom>
            <a:avLst/>
            <a:gdLst>
              <a:gd name="T0" fmla="*/ 77 w 77"/>
              <a:gd name="T1" fmla="*/ 41 h 85"/>
              <a:gd name="T2" fmla="*/ 55 w 77"/>
              <a:gd name="T3" fmla="*/ 41 h 85"/>
              <a:gd name="T4" fmla="*/ 55 w 77"/>
              <a:gd name="T5" fmla="*/ 0 h 85"/>
              <a:gd name="T6" fmla="*/ 22 w 77"/>
              <a:gd name="T7" fmla="*/ 0 h 85"/>
              <a:gd name="T8" fmla="*/ 22 w 77"/>
              <a:gd name="T9" fmla="*/ 41 h 85"/>
              <a:gd name="T10" fmla="*/ 0 w 77"/>
              <a:gd name="T11" fmla="*/ 41 h 85"/>
              <a:gd name="T12" fmla="*/ 39 w 77"/>
              <a:gd name="T13" fmla="*/ 85 h 85"/>
              <a:gd name="T14" fmla="*/ 77 w 77"/>
              <a:gd name="T15" fmla="*/ 4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5">
                <a:moveTo>
                  <a:pt x="77" y="41"/>
                </a:moveTo>
                <a:lnTo>
                  <a:pt x="55" y="41"/>
                </a:lnTo>
                <a:lnTo>
                  <a:pt x="55" y="0"/>
                </a:lnTo>
                <a:lnTo>
                  <a:pt x="22" y="0"/>
                </a:lnTo>
                <a:lnTo>
                  <a:pt x="22" y="41"/>
                </a:lnTo>
                <a:lnTo>
                  <a:pt x="0" y="41"/>
                </a:lnTo>
                <a:lnTo>
                  <a:pt x="39" y="85"/>
                </a:lnTo>
                <a:lnTo>
                  <a:pt x="77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6" name="Freeform 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475750" y="3882000"/>
            <a:ext cx="185445" cy="167991"/>
          </a:xfrm>
          <a:custGeom>
            <a:avLst/>
            <a:gdLst>
              <a:gd name="T0" fmla="*/ 44 w 85"/>
              <a:gd name="T1" fmla="*/ 77 h 77"/>
              <a:gd name="T2" fmla="*/ 44 w 85"/>
              <a:gd name="T3" fmla="*/ 54 h 77"/>
              <a:gd name="T4" fmla="*/ 85 w 85"/>
              <a:gd name="T5" fmla="*/ 54 h 77"/>
              <a:gd name="T6" fmla="*/ 85 w 85"/>
              <a:gd name="T7" fmla="*/ 22 h 77"/>
              <a:gd name="T8" fmla="*/ 44 w 85"/>
              <a:gd name="T9" fmla="*/ 22 h 77"/>
              <a:gd name="T10" fmla="*/ 44 w 85"/>
              <a:gd name="T11" fmla="*/ 0 h 77"/>
              <a:gd name="T12" fmla="*/ 0 w 85"/>
              <a:gd name="T13" fmla="*/ 38 h 77"/>
              <a:gd name="T14" fmla="*/ 44 w 85"/>
              <a:gd name="T15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" h="77">
                <a:moveTo>
                  <a:pt x="44" y="77"/>
                </a:moveTo>
                <a:lnTo>
                  <a:pt x="44" y="54"/>
                </a:lnTo>
                <a:lnTo>
                  <a:pt x="85" y="54"/>
                </a:lnTo>
                <a:lnTo>
                  <a:pt x="85" y="22"/>
                </a:lnTo>
                <a:lnTo>
                  <a:pt x="44" y="22"/>
                </a:lnTo>
                <a:lnTo>
                  <a:pt x="44" y="0"/>
                </a:lnTo>
                <a:lnTo>
                  <a:pt x="0" y="38"/>
                </a:lnTo>
                <a:lnTo>
                  <a:pt x="44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7" name="Freeform 4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7852336" y="2620528"/>
            <a:ext cx="172354" cy="181081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8" name="Freeform 4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753203" y="3420048"/>
            <a:ext cx="176718" cy="213807"/>
          </a:xfrm>
          <a:custGeom>
            <a:avLst/>
            <a:gdLst>
              <a:gd name="T0" fmla="*/ 256 w 280"/>
              <a:gd name="T1" fmla="*/ 120 h 340"/>
              <a:gd name="T2" fmla="*/ 220 w 280"/>
              <a:gd name="T3" fmla="*/ 120 h 340"/>
              <a:gd name="T4" fmla="*/ 220 w 280"/>
              <a:gd name="T5" fmla="*/ 92 h 340"/>
              <a:gd name="T6" fmla="*/ 140 w 280"/>
              <a:gd name="T7" fmla="*/ 0 h 340"/>
              <a:gd name="T8" fmla="*/ 60 w 280"/>
              <a:gd name="T9" fmla="*/ 92 h 340"/>
              <a:gd name="T10" fmla="*/ 60 w 280"/>
              <a:gd name="T11" fmla="*/ 120 h 340"/>
              <a:gd name="T12" fmla="*/ 20 w 280"/>
              <a:gd name="T13" fmla="*/ 120 h 340"/>
              <a:gd name="T14" fmla="*/ 0 w 280"/>
              <a:gd name="T15" fmla="*/ 144 h 340"/>
              <a:gd name="T16" fmla="*/ 0 w 280"/>
              <a:gd name="T17" fmla="*/ 300 h 340"/>
              <a:gd name="T18" fmla="*/ 20 w 280"/>
              <a:gd name="T19" fmla="*/ 326 h 340"/>
              <a:gd name="T20" fmla="*/ 43 w 280"/>
              <a:gd name="T21" fmla="*/ 334 h 340"/>
              <a:gd name="T22" fmla="*/ 82 w 280"/>
              <a:gd name="T23" fmla="*/ 340 h 340"/>
              <a:gd name="T24" fmla="*/ 198 w 280"/>
              <a:gd name="T25" fmla="*/ 340 h 340"/>
              <a:gd name="T26" fmla="*/ 238 w 280"/>
              <a:gd name="T27" fmla="*/ 334 h 340"/>
              <a:gd name="T28" fmla="*/ 261 w 280"/>
              <a:gd name="T29" fmla="*/ 326 h 340"/>
              <a:gd name="T30" fmla="*/ 280 w 280"/>
              <a:gd name="T31" fmla="*/ 300 h 340"/>
              <a:gd name="T32" fmla="*/ 280 w 280"/>
              <a:gd name="T33" fmla="*/ 144 h 340"/>
              <a:gd name="T34" fmla="*/ 256 w 280"/>
              <a:gd name="T35" fmla="*/ 120 h 340"/>
              <a:gd name="T36" fmla="*/ 100 w 280"/>
              <a:gd name="T37" fmla="*/ 84 h 340"/>
              <a:gd name="T38" fmla="*/ 140 w 280"/>
              <a:gd name="T39" fmla="*/ 40 h 340"/>
              <a:gd name="T40" fmla="*/ 180 w 280"/>
              <a:gd name="T41" fmla="*/ 84 h 340"/>
              <a:gd name="T42" fmla="*/ 180 w 280"/>
              <a:gd name="T43" fmla="*/ 120 h 340"/>
              <a:gd name="T44" fmla="*/ 100 w 280"/>
              <a:gd name="T45" fmla="*/ 120 h 340"/>
              <a:gd name="T46" fmla="*/ 100 w 280"/>
              <a:gd name="T47" fmla="*/ 84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0" h="340">
                <a:moveTo>
                  <a:pt x="256" y="120"/>
                </a:moveTo>
                <a:cubicBezTo>
                  <a:pt x="220" y="120"/>
                  <a:pt x="220" y="120"/>
                  <a:pt x="220" y="120"/>
                </a:cubicBezTo>
                <a:cubicBezTo>
                  <a:pt x="220" y="92"/>
                  <a:pt x="220" y="92"/>
                  <a:pt x="220" y="92"/>
                </a:cubicBezTo>
                <a:cubicBezTo>
                  <a:pt x="220" y="34"/>
                  <a:pt x="194" y="0"/>
                  <a:pt x="140" y="0"/>
                </a:cubicBezTo>
                <a:cubicBezTo>
                  <a:pt x="87" y="0"/>
                  <a:pt x="60" y="34"/>
                  <a:pt x="60" y="92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9" y="120"/>
                  <a:pt x="0" y="133"/>
                  <a:pt x="0" y="144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11"/>
                  <a:pt x="9" y="323"/>
                  <a:pt x="20" y="326"/>
                </a:cubicBezTo>
                <a:cubicBezTo>
                  <a:pt x="43" y="334"/>
                  <a:pt x="43" y="334"/>
                  <a:pt x="43" y="334"/>
                </a:cubicBezTo>
                <a:cubicBezTo>
                  <a:pt x="54" y="337"/>
                  <a:pt x="71" y="340"/>
                  <a:pt x="82" y="340"/>
                </a:cubicBezTo>
                <a:cubicBezTo>
                  <a:pt x="198" y="340"/>
                  <a:pt x="198" y="340"/>
                  <a:pt x="198" y="340"/>
                </a:cubicBezTo>
                <a:cubicBezTo>
                  <a:pt x="209" y="340"/>
                  <a:pt x="227" y="337"/>
                  <a:pt x="238" y="334"/>
                </a:cubicBezTo>
                <a:cubicBezTo>
                  <a:pt x="261" y="326"/>
                  <a:pt x="261" y="326"/>
                  <a:pt x="261" y="326"/>
                </a:cubicBezTo>
                <a:cubicBezTo>
                  <a:pt x="272" y="323"/>
                  <a:pt x="280" y="311"/>
                  <a:pt x="280" y="300"/>
                </a:cubicBezTo>
                <a:cubicBezTo>
                  <a:pt x="280" y="144"/>
                  <a:pt x="280" y="144"/>
                  <a:pt x="280" y="144"/>
                </a:cubicBezTo>
                <a:cubicBezTo>
                  <a:pt x="280" y="133"/>
                  <a:pt x="268" y="120"/>
                  <a:pt x="256" y="120"/>
                </a:cubicBezTo>
                <a:close/>
                <a:moveTo>
                  <a:pt x="100" y="84"/>
                </a:moveTo>
                <a:cubicBezTo>
                  <a:pt x="100" y="55"/>
                  <a:pt x="116" y="40"/>
                  <a:pt x="140" y="40"/>
                </a:cubicBezTo>
                <a:cubicBezTo>
                  <a:pt x="165" y="40"/>
                  <a:pt x="180" y="55"/>
                  <a:pt x="180" y="84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00" y="120"/>
                  <a:pt x="100" y="120"/>
                  <a:pt x="100" y="120"/>
                </a:cubicBezTo>
                <a:lnTo>
                  <a:pt x="100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9" name="Freeform 5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5347515" y="3826212"/>
            <a:ext cx="176718" cy="229079"/>
          </a:xfrm>
          <a:custGeom>
            <a:avLst/>
            <a:gdLst>
              <a:gd name="T0" fmla="*/ 256 w 280"/>
              <a:gd name="T1" fmla="*/ 140 h 360"/>
              <a:gd name="T2" fmla="*/ 220 w 280"/>
              <a:gd name="T3" fmla="*/ 140 h 360"/>
              <a:gd name="T4" fmla="*/ 220 w 280"/>
              <a:gd name="T5" fmla="*/ 92 h 360"/>
              <a:gd name="T6" fmla="*/ 140 w 280"/>
              <a:gd name="T7" fmla="*/ 0 h 360"/>
              <a:gd name="T8" fmla="*/ 60 w 280"/>
              <a:gd name="T9" fmla="*/ 92 h 360"/>
              <a:gd name="T10" fmla="*/ 60 w 280"/>
              <a:gd name="T11" fmla="*/ 100 h 360"/>
              <a:gd name="T12" fmla="*/ 100 w 280"/>
              <a:gd name="T13" fmla="*/ 100 h 360"/>
              <a:gd name="T14" fmla="*/ 100 w 280"/>
              <a:gd name="T15" fmla="*/ 84 h 360"/>
              <a:gd name="T16" fmla="*/ 140 w 280"/>
              <a:gd name="T17" fmla="*/ 40 h 360"/>
              <a:gd name="T18" fmla="*/ 180 w 280"/>
              <a:gd name="T19" fmla="*/ 84 h 360"/>
              <a:gd name="T20" fmla="*/ 180 w 280"/>
              <a:gd name="T21" fmla="*/ 140 h 360"/>
              <a:gd name="T22" fmla="*/ 20 w 280"/>
              <a:gd name="T23" fmla="*/ 140 h 360"/>
              <a:gd name="T24" fmla="*/ 0 w 280"/>
              <a:gd name="T25" fmla="*/ 164 h 360"/>
              <a:gd name="T26" fmla="*/ 0 w 280"/>
              <a:gd name="T27" fmla="*/ 320 h 360"/>
              <a:gd name="T28" fmla="*/ 19 w 280"/>
              <a:gd name="T29" fmla="*/ 346 h 360"/>
              <a:gd name="T30" fmla="*/ 43 w 280"/>
              <a:gd name="T31" fmla="*/ 354 h 360"/>
              <a:gd name="T32" fmla="*/ 82 w 280"/>
              <a:gd name="T33" fmla="*/ 360 h 360"/>
              <a:gd name="T34" fmla="*/ 198 w 280"/>
              <a:gd name="T35" fmla="*/ 360 h 360"/>
              <a:gd name="T36" fmla="*/ 237 w 280"/>
              <a:gd name="T37" fmla="*/ 354 h 360"/>
              <a:gd name="T38" fmla="*/ 261 w 280"/>
              <a:gd name="T39" fmla="*/ 346 h 360"/>
              <a:gd name="T40" fmla="*/ 280 w 280"/>
              <a:gd name="T41" fmla="*/ 320 h 360"/>
              <a:gd name="T42" fmla="*/ 280 w 280"/>
              <a:gd name="T43" fmla="*/ 164 h 360"/>
              <a:gd name="T44" fmla="*/ 256 w 280"/>
              <a:gd name="T45" fmla="*/ 1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0" h="360">
                <a:moveTo>
                  <a:pt x="256" y="140"/>
                </a:moveTo>
                <a:cubicBezTo>
                  <a:pt x="220" y="140"/>
                  <a:pt x="220" y="140"/>
                  <a:pt x="220" y="140"/>
                </a:cubicBezTo>
                <a:cubicBezTo>
                  <a:pt x="220" y="92"/>
                  <a:pt x="220" y="92"/>
                  <a:pt x="220" y="92"/>
                </a:cubicBezTo>
                <a:cubicBezTo>
                  <a:pt x="220" y="34"/>
                  <a:pt x="193" y="0"/>
                  <a:pt x="140" y="0"/>
                </a:cubicBezTo>
                <a:cubicBezTo>
                  <a:pt x="86" y="0"/>
                  <a:pt x="60" y="34"/>
                  <a:pt x="60" y="92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55"/>
                  <a:pt x="116" y="40"/>
                  <a:pt x="140" y="40"/>
                </a:cubicBezTo>
                <a:cubicBezTo>
                  <a:pt x="164" y="40"/>
                  <a:pt x="180" y="55"/>
                  <a:pt x="180" y="84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20" y="140"/>
                  <a:pt x="20" y="140"/>
                  <a:pt x="20" y="140"/>
                </a:cubicBezTo>
                <a:cubicBezTo>
                  <a:pt x="9" y="140"/>
                  <a:pt x="0" y="153"/>
                  <a:pt x="0" y="164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31"/>
                  <a:pt x="8" y="343"/>
                  <a:pt x="19" y="346"/>
                </a:cubicBezTo>
                <a:cubicBezTo>
                  <a:pt x="43" y="354"/>
                  <a:pt x="43" y="354"/>
                  <a:pt x="43" y="354"/>
                </a:cubicBezTo>
                <a:cubicBezTo>
                  <a:pt x="53" y="357"/>
                  <a:pt x="71" y="360"/>
                  <a:pt x="82" y="360"/>
                </a:cubicBezTo>
                <a:cubicBezTo>
                  <a:pt x="198" y="360"/>
                  <a:pt x="198" y="360"/>
                  <a:pt x="198" y="360"/>
                </a:cubicBezTo>
                <a:cubicBezTo>
                  <a:pt x="209" y="360"/>
                  <a:pt x="226" y="357"/>
                  <a:pt x="237" y="354"/>
                </a:cubicBezTo>
                <a:cubicBezTo>
                  <a:pt x="261" y="346"/>
                  <a:pt x="261" y="346"/>
                  <a:pt x="261" y="346"/>
                </a:cubicBezTo>
                <a:cubicBezTo>
                  <a:pt x="271" y="343"/>
                  <a:pt x="280" y="331"/>
                  <a:pt x="280" y="320"/>
                </a:cubicBezTo>
                <a:cubicBezTo>
                  <a:pt x="280" y="164"/>
                  <a:pt x="280" y="164"/>
                  <a:pt x="280" y="164"/>
                </a:cubicBezTo>
                <a:cubicBezTo>
                  <a:pt x="280" y="153"/>
                  <a:pt x="267" y="140"/>
                  <a:pt x="256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0" name="Freeform 7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5315918" y="2615967"/>
            <a:ext cx="187626" cy="150538"/>
          </a:xfrm>
          <a:custGeom>
            <a:avLst/>
            <a:gdLst>
              <a:gd name="T0" fmla="*/ 40 w 298"/>
              <a:gd name="T1" fmla="*/ 180 h 240"/>
              <a:gd name="T2" fmla="*/ 202 w 298"/>
              <a:gd name="T3" fmla="*/ 180 h 240"/>
              <a:gd name="T4" fmla="*/ 202 w 298"/>
              <a:gd name="T5" fmla="*/ 240 h 240"/>
              <a:gd name="T6" fmla="*/ 298 w 298"/>
              <a:gd name="T7" fmla="*/ 152 h 240"/>
              <a:gd name="T8" fmla="*/ 202 w 298"/>
              <a:gd name="T9" fmla="*/ 64 h 240"/>
              <a:gd name="T10" fmla="*/ 202 w 298"/>
              <a:gd name="T11" fmla="*/ 124 h 240"/>
              <a:gd name="T12" fmla="*/ 56 w 298"/>
              <a:gd name="T13" fmla="*/ 124 h 240"/>
              <a:gd name="T14" fmla="*/ 56 w 298"/>
              <a:gd name="T15" fmla="*/ 0 h 240"/>
              <a:gd name="T16" fmla="*/ 0 w 298"/>
              <a:gd name="T17" fmla="*/ 0 h 240"/>
              <a:gd name="T18" fmla="*/ 0 w 298"/>
              <a:gd name="T19" fmla="*/ 140 h 240"/>
              <a:gd name="T20" fmla="*/ 40 w 298"/>
              <a:gd name="T21" fmla="*/ 18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8" h="240">
                <a:moveTo>
                  <a:pt x="40" y="180"/>
                </a:moveTo>
                <a:cubicBezTo>
                  <a:pt x="202" y="180"/>
                  <a:pt x="202" y="180"/>
                  <a:pt x="202" y="180"/>
                </a:cubicBezTo>
                <a:cubicBezTo>
                  <a:pt x="202" y="240"/>
                  <a:pt x="202" y="240"/>
                  <a:pt x="202" y="240"/>
                </a:cubicBezTo>
                <a:cubicBezTo>
                  <a:pt x="298" y="152"/>
                  <a:pt x="298" y="152"/>
                  <a:pt x="298" y="152"/>
                </a:cubicBezTo>
                <a:cubicBezTo>
                  <a:pt x="202" y="64"/>
                  <a:pt x="202" y="64"/>
                  <a:pt x="202" y="64"/>
                </a:cubicBezTo>
                <a:cubicBezTo>
                  <a:pt x="202" y="124"/>
                  <a:pt x="202" y="124"/>
                  <a:pt x="202" y="124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56" y="0"/>
                  <a:pt x="56" y="0"/>
                  <a:pt x="5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62"/>
                  <a:pt x="18" y="180"/>
                  <a:pt x="40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1" name="Freeform 8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899790" y="4300497"/>
            <a:ext cx="183263" cy="165809"/>
          </a:xfrm>
          <a:custGeom>
            <a:avLst/>
            <a:gdLst>
              <a:gd name="T0" fmla="*/ 40 w 84"/>
              <a:gd name="T1" fmla="*/ 0 h 76"/>
              <a:gd name="T2" fmla="*/ 40 w 84"/>
              <a:gd name="T3" fmla="*/ 22 h 76"/>
              <a:gd name="T4" fmla="*/ 0 w 84"/>
              <a:gd name="T5" fmla="*/ 22 h 76"/>
              <a:gd name="T6" fmla="*/ 0 w 84"/>
              <a:gd name="T7" fmla="*/ 54 h 76"/>
              <a:gd name="T8" fmla="*/ 40 w 84"/>
              <a:gd name="T9" fmla="*/ 54 h 76"/>
              <a:gd name="T10" fmla="*/ 40 w 84"/>
              <a:gd name="T11" fmla="*/ 76 h 76"/>
              <a:gd name="T12" fmla="*/ 84 w 84"/>
              <a:gd name="T13" fmla="*/ 38 h 76"/>
              <a:gd name="T14" fmla="*/ 40 w 84"/>
              <a:gd name="T15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76">
                <a:moveTo>
                  <a:pt x="40" y="0"/>
                </a:moveTo>
                <a:lnTo>
                  <a:pt x="40" y="22"/>
                </a:lnTo>
                <a:lnTo>
                  <a:pt x="0" y="22"/>
                </a:lnTo>
                <a:lnTo>
                  <a:pt x="0" y="54"/>
                </a:lnTo>
                <a:lnTo>
                  <a:pt x="40" y="54"/>
                </a:lnTo>
                <a:lnTo>
                  <a:pt x="40" y="76"/>
                </a:lnTo>
                <a:lnTo>
                  <a:pt x="84" y="38"/>
                </a:lnTo>
                <a:lnTo>
                  <a:pt x="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2" name="Freeform 8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490208" y="4291770"/>
            <a:ext cx="165809" cy="183263"/>
          </a:xfrm>
          <a:custGeom>
            <a:avLst/>
            <a:gdLst>
              <a:gd name="T0" fmla="*/ 76 w 76"/>
              <a:gd name="T1" fmla="*/ 44 h 84"/>
              <a:gd name="T2" fmla="*/ 54 w 76"/>
              <a:gd name="T3" fmla="*/ 44 h 84"/>
              <a:gd name="T4" fmla="*/ 54 w 76"/>
              <a:gd name="T5" fmla="*/ 84 h 84"/>
              <a:gd name="T6" fmla="*/ 22 w 76"/>
              <a:gd name="T7" fmla="*/ 84 h 84"/>
              <a:gd name="T8" fmla="*/ 22 w 76"/>
              <a:gd name="T9" fmla="*/ 44 h 84"/>
              <a:gd name="T10" fmla="*/ 0 w 76"/>
              <a:gd name="T11" fmla="*/ 44 h 84"/>
              <a:gd name="T12" fmla="*/ 38 w 76"/>
              <a:gd name="T13" fmla="*/ 0 h 84"/>
              <a:gd name="T14" fmla="*/ 76 w 76"/>
              <a:gd name="T15" fmla="*/ 4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84">
                <a:moveTo>
                  <a:pt x="76" y="44"/>
                </a:moveTo>
                <a:lnTo>
                  <a:pt x="54" y="44"/>
                </a:lnTo>
                <a:lnTo>
                  <a:pt x="54" y="84"/>
                </a:lnTo>
                <a:lnTo>
                  <a:pt x="22" y="84"/>
                </a:lnTo>
                <a:lnTo>
                  <a:pt x="22" y="44"/>
                </a:lnTo>
                <a:lnTo>
                  <a:pt x="0" y="44"/>
                </a:lnTo>
                <a:lnTo>
                  <a:pt x="38" y="0"/>
                </a:lnTo>
                <a:lnTo>
                  <a:pt x="76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3" name="Freeform 8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292108" y="4267772"/>
            <a:ext cx="233441" cy="231259"/>
          </a:xfrm>
          <a:custGeom>
            <a:avLst/>
            <a:gdLst>
              <a:gd name="T0" fmla="*/ 368 w 368"/>
              <a:gd name="T1" fmla="*/ 184 h 368"/>
              <a:gd name="T2" fmla="*/ 184 w 368"/>
              <a:gd name="T3" fmla="*/ 0 h 368"/>
              <a:gd name="T4" fmla="*/ 0 w 368"/>
              <a:gd name="T5" fmla="*/ 184 h 368"/>
              <a:gd name="T6" fmla="*/ 184 w 368"/>
              <a:gd name="T7" fmla="*/ 368 h 368"/>
              <a:gd name="T8" fmla="*/ 368 w 368"/>
              <a:gd name="T9" fmla="*/ 184 h 368"/>
              <a:gd name="T10" fmla="*/ 40 w 368"/>
              <a:gd name="T11" fmla="*/ 184 h 368"/>
              <a:gd name="T12" fmla="*/ 184 w 368"/>
              <a:gd name="T13" fmla="*/ 40 h 368"/>
              <a:gd name="T14" fmla="*/ 328 w 368"/>
              <a:gd name="T15" fmla="*/ 184 h 368"/>
              <a:gd name="T16" fmla="*/ 184 w 368"/>
              <a:gd name="T17" fmla="*/ 328 h 368"/>
              <a:gd name="T18" fmla="*/ 40 w 368"/>
              <a:gd name="T19" fmla="*/ 184 h 368"/>
              <a:gd name="T20" fmla="*/ 261 w 368"/>
              <a:gd name="T21" fmla="*/ 220 h 368"/>
              <a:gd name="T22" fmla="*/ 261 w 368"/>
              <a:gd name="T23" fmla="*/ 148 h 368"/>
              <a:gd name="T24" fmla="*/ 179 w 368"/>
              <a:gd name="T25" fmla="*/ 148 h 368"/>
              <a:gd name="T26" fmla="*/ 179 w 368"/>
              <a:gd name="T27" fmla="*/ 103 h 368"/>
              <a:gd name="T28" fmla="*/ 103 w 368"/>
              <a:gd name="T29" fmla="*/ 184 h 368"/>
              <a:gd name="T30" fmla="*/ 179 w 368"/>
              <a:gd name="T31" fmla="*/ 265 h 368"/>
              <a:gd name="T32" fmla="*/ 179 w 368"/>
              <a:gd name="T33" fmla="*/ 220 h 368"/>
              <a:gd name="T34" fmla="*/ 261 w 368"/>
              <a:gd name="T35" fmla="*/ 22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368" y="184"/>
                </a:move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lose/>
                <a:moveTo>
                  <a:pt x="40" y="184"/>
                </a:move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lose/>
                <a:moveTo>
                  <a:pt x="261" y="220"/>
                </a:moveTo>
                <a:cubicBezTo>
                  <a:pt x="261" y="148"/>
                  <a:pt x="261" y="148"/>
                  <a:pt x="261" y="148"/>
                </a:cubicBezTo>
                <a:cubicBezTo>
                  <a:pt x="179" y="148"/>
                  <a:pt x="179" y="148"/>
                  <a:pt x="179" y="148"/>
                </a:cubicBezTo>
                <a:cubicBezTo>
                  <a:pt x="179" y="103"/>
                  <a:pt x="179" y="103"/>
                  <a:pt x="179" y="103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179" y="265"/>
                  <a:pt x="179" y="265"/>
                  <a:pt x="179" y="265"/>
                </a:cubicBezTo>
                <a:cubicBezTo>
                  <a:pt x="179" y="220"/>
                  <a:pt x="179" y="220"/>
                  <a:pt x="179" y="220"/>
                </a:cubicBezTo>
                <a:lnTo>
                  <a:pt x="261" y="2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4" name="Freeform 8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710416" y="4267772"/>
            <a:ext cx="233441" cy="231259"/>
          </a:xfrm>
          <a:custGeom>
            <a:avLst/>
            <a:gdLst>
              <a:gd name="T0" fmla="*/ 184 w 368"/>
              <a:gd name="T1" fmla="*/ 0 h 368"/>
              <a:gd name="T2" fmla="*/ 0 w 368"/>
              <a:gd name="T3" fmla="*/ 184 h 368"/>
              <a:gd name="T4" fmla="*/ 184 w 368"/>
              <a:gd name="T5" fmla="*/ 368 h 368"/>
              <a:gd name="T6" fmla="*/ 368 w 368"/>
              <a:gd name="T7" fmla="*/ 184 h 368"/>
              <a:gd name="T8" fmla="*/ 184 w 368"/>
              <a:gd name="T9" fmla="*/ 0 h 368"/>
              <a:gd name="T10" fmla="*/ 184 w 368"/>
              <a:gd name="T11" fmla="*/ 328 h 368"/>
              <a:gd name="T12" fmla="*/ 40 w 368"/>
              <a:gd name="T13" fmla="*/ 184 h 368"/>
              <a:gd name="T14" fmla="*/ 184 w 368"/>
              <a:gd name="T15" fmla="*/ 40 h 368"/>
              <a:gd name="T16" fmla="*/ 328 w 368"/>
              <a:gd name="T17" fmla="*/ 184 h 368"/>
              <a:gd name="T18" fmla="*/ 184 w 368"/>
              <a:gd name="T19" fmla="*/ 328 h 368"/>
              <a:gd name="T20" fmla="*/ 220 w 368"/>
              <a:gd name="T21" fmla="*/ 107 h 368"/>
              <a:gd name="T22" fmla="*/ 148 w 368"/>
              <a:gd name="T23" fmla="*/ 107 h 368"/>
              <a:gd name="T24" fmla="*/ 148 w 368"/>
              <a:gd name="T25" fmla="*/ 189 h 368"/>
              <a:gd name="T26" fmla="*/ 103 w 368"/>
              <a:gd name="T27" fmla="*/ 189 h 368"/>
              <a:gd name="T28" fmla="*/ 184 w 368"/>
              <a:gd name="T29" fmla="*/ 265 h 368"/>
              <a:gd name="T30" fmla="*/ 265 w 368"/>
              <a:gd name="T31" fmla="*/ 189 h 368"/>
              <a:gd name="T32" fmla="*/ 220 w 368"/>
              <a:gd name="T33" fmla="*/ 189 h 368"/>
              <a:gd name="T34" fmla="*/ 220 w 368"/>
              <a:gd name="T35" fmla="*/ 10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184" y="0"/>
                </a:move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lose/>
                <a:moveTo>
                  <a:pt x="184" y="328"/>
                </a:move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lose/>
                <a:moveTo>
                  <a:pt x="220" y="107"/>
                </a:moveTo>
                <a:cubicBezTo>
                  <a:pt x="148" y="107"/>
                  <a:pt x="148" y="107"/>
                  <a:pt x="148" y="107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03" y="189"/>
                  <a:pt x="103" y="189"/>
                  <a:pt x="103" y="189"/>
                </a:cubicBezTo>
                <a:cubicBezTo>
                  <a:pt x="184" y="265"/>
                  <a:pt x="184" y="265"/>
                  <a:pt x="184" y="265"/>
                </a:cubicBezTo>
                <a:cubicBezTo>
                  <a:pt x="265" y="189"/>
                  <a:pt x="265" y="189"/>
                  <a:pt x="265" y="189"/>
                </a:cubicBezTo>
                <a:cubicBezTo>
                  <a:pt x="220" y="189"/>
                  <a:pt x="220" y="189"/>
                  <a:pt x="220" y="189"/>
                </a:cubicBezTo>
                <a:lnTo>
                  <a:pt x="220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5" name="Freeform 8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128724" y="4267772"/>
            <a:ext cx="233441" cy="231259"/>
          </a:xfrm>
          <a:custGeom>
            <a:avLst/>
            <a:gdLst>
              <a:gd name="T0" fmla="*/ 184 w 368"/>
              <a:gd name="T1" fmla="*/ 368 h 368"/>
              <a:gd name="T2" fmla="*/ 368 w 368"/>
              <a:gd name="T3" fmla="*/ 184 h 368"/>
              <a:gd name="T4" fmla="*/ 184 w 368"/>
              <a:gd name="T5" fmla="*/ 0 h 368"/>
              <a:gd name="T6" fmla="*/ 0 w 368"/>
              <a:gd name="T7" fmla="*/ 184 h 368"/>
              <a:gd name="T8" fmla="*/ 184 w 368"/>
              <a:gd name="T9" fmla="*/ 368 h 368"/>
              <a:gd name="T10" fmla="*/ 184 w 368"/>
              <a:gd name="T11" fmla="*/ 40 h 368"/>
              <a:gd name="T12" fmla="*/ 328 w 368"/>
              <a:gd name="T13" fmla="*/ 184 h 368"/>
              <a:gd name="T14" fmla="*/ 184 w 368"/>
              <a:gd name="T15" fmla="*/ 328 h 368"/>
              <a:gd name="T16" fmla="*/ 40 w 368"/>
              <a:gd name="T17" fmla="*/ 184 h 368"/>
              <a:gd name="T18" fmla="*/ 184 w 368"/>
              <a:gd name="T19" fmla="*/ 40 h 368"/>
              <a:gd name="T20" fmla="*/ 148 w 368"/>
              <a:gd name="T21" fmla="*/ 261 h 368"/>
              <a:gd name="T22" fmla="*/ 220 w 368"/>
              <a:gd name="T23" fmla="*/ 261 h 368"/>
              <a:gd name="T24" fmla="*/ 220 w 368"/>
              <a:gd name="T25" fmla="*/ 179 h 368"/>
              <a:gd name="T26" fmla="*/ 265 w 368"/>
              <a:gd name="T27" fmla="*/ 179 h 368"/>
              <a:gd name="T28" fmla="*/ 184 w 368"/>
              <a:gd name="T29" fmla="*/ 103 h 368"/>
              <a:gd name="T30" fmla="*/ 103 w 368"/>
              <a:gd name="T31" fmla="*/ 179 h 368"/>
              <a:gd name="T32" fmla="*/ 148 w 368"/>
              <a:gd name="T33" fmla="*/ 179 h 368"/>
              <a:gd name="T34" fmla="*/ 148 w 368"/>
              <a:gd name="T35" fmla="*/ 261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184" y="368"/>
                </a:move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lose/>
                <a:moveTo>
                  <a:pt x="184" y="40"/>
                </a:move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lose/>
                <a:moveTo>
                  <a:pt x="148" y="261"/>
                </a:moveTo>
                <a:cubicBezTo>
                  <a:pt x="220" y="261"/>
                  <a:pt x="220" y="261"/>
                  <a:pt x="220" y="261"/>
                </a:cubicBezTo>
                <a:cubicBezTo>
                  <a:pt x="220" y="179"/>
                  <a:pt x="220" y="179"/>
                  <a:pt x="220" y="179"/>
                </a:cubicBezTo>
                <a:cubicBezTo>
                  <a:pt x="265" y="179"/>
                  <a:pt x="265" y="179"/>
                  <a:pt x="265" y="179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48" y="179"/>
                  <a:pt x="148" y="179"/>
                  <a:pt x="148" y="179"/>
                </a:cubicBezTo>
                <a:lnTo>
                  <a:pt x="148" y="2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6" name="Freeform 8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47033" y="4267772"/>
            <a:ext cx="233441" cy="231259"/>
          </a:xfrm>
          <a:custGeom>
            <a:avLst/>
            <a:gdLst>
              <a:gd name="T0" fmla="*/ 0 w 368"/>
              <a:gd name="T1" fmla="*/ 184 h 368"/>
              <a:gd name="T2" fmla="*/ 184 w 368"/>
              <a:gd name="T3" fmla="*/ 368 h 368"/>
              <a:gd name="T4" fmla="*/ 368 w 368"/>
              <a:gd name="T5" fmla="*/ 184 h 368"/>
              <a:gd name="T6" fmla="*/ 184 w 368"/>
              <a:gd name="T7" fmla="*/ 0 h 368"/>
              <a:gd name="T8" fmla="*/ 0 w 368"/>
              <a:gd name="T9" fmla="*/ 184 h 368"/>
              <a:gd name="T10" fmla="*/ 328 w 368"/>
              <a:gd name="T11" fmla="*/ 184 h 368"/>
              <a:gd name="T12" fmla="*/ 184 w 368"/>
              <a:gd name="T13" fmla="*/ 328 h 368"/>
              <a:gd name="T14" fmla="*/ 40 w 368"/>
              <a:gd name="T15" fmla="*/ 184 h 368"/>
              <a:gd name="T16" fmla="*/ 184 w 368"/>
              <a:gd name="T17" fmla="*/ 40 h 368"/>
              <a:gd name="T18" fmla="*/ 328 w 368"/>
              <a:gd name="T19" fmla="*/ 184 h 368"/>
              <a:gd name="T20" fmla="*/ 107 w 368"/>
              <a:gd name="T21" fmla="*/ 148 h 368"/>
              <a:gd name="T22" fmla="*/ 107 w 368"/>
              <a:gd name="T23" fmla="*/ 220 h 368"/>
              <a:gd name="T24" fmla="*/ 189 w 368"/>
              <a:gd name="T25" fmla="*/ 220 h 368"/>
              <a:gd name="T26" fmla="*/ 189 w 368"/>
              <a:gd name="T27" fmla="*/ 265 h 368"/>
              <a:gd name="T28" fmla="*/ 265 w 368"/>
              <a:gd name="T29" fmla="*/ 184 h 368"/>
              <a:gd name="T30" fmla="*/ 189 w 368"/>
              <a:gd name="T31" fmla="*/ 103 h 368"/>
              <a:gd name="T32" fmla="*/ 189 w 368"/>
              <a:gd name="T33" fmla="*/ 148 h 368"/>
              <a:gd name="T34" fmla="*/ 107 w 368"/>
              <a:gd name="T35" fmla="*/ 14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0" y="184"/>
                </a:move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lose/>
                <a:moveTo>
                  <a:pt x="328" y="184"/>
                </a:move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lose/>
                <a:moveTo>
                  <a:pt x="107" y="148"/>
                </a:moveTo>
                <a:cubicBezTo>
                  <a:pt x="107" y="220"/>
                  <a:pt x="107" y="220"/>
                  <a:pt x="107" y="220"/>
                </a:cubicBezTo>
                <a:cubicBezTo>
                  <a:pt x="189" y="220"/>
                  <a:pt x="189" y="220"/>
                  <a:pt x="189" y="220"/>
                </a:cubicBezTo>
                <a:cubicBezTo>
                  <a:pt x="189" y="265"/>
                  <a:pt x="189" y="265"/>
                  <a:pt x="189" y="265"/>
                </a:cubicBezTo>
                <a:cubicBezTo>
                  <a:pt x="265" y="184"/>
                  <a:pt x="265" y="184"/>
                  <a:pt x="265" y="184"/>
                </a:cubicBezTo>
                <a:cubicBezTo>
                  <a:pt x="189" y="103"/>
                  <a:pt x="189" y="103"/>
                  <a:pt x="189" y="103"/>
                </a:cubicBezTo>
                <a:cubicBezTo>
                  <a:pt x="189" y="148"/>
                  <a:pt x="189" y="148"/>
                  <a:pt x="189" y="148"/>
                </a:cubicBezTo>
                <a:lnTo>
                  <a:pt x="107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7" name="Freeform 9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884519" y="2615967"/>
            <a:ext cx="213806" cy="150538"/>
          </a:xfrm>
          <a:custGeom>
            <a:avLst/>
            <a:gdLst>
              <a:gd name="T0" fmla="*/ 300 w 340"/>
              <a:gd name="T1" fmla="*/ 44 h 240"/>
              <a:gd name="T2" fmla="*/ 84 w 340"/>
              <a:gd name="T3" fmla="*/ 44 h 240"/>
              <a:gd name="T4" fmla="*/ 84 w 340"/>
              <a:gd name="T5" fmla="*/ 0 h 240"/>
              <a:gd name="T6" fmla="*/ 0 w 340"/>
              <a:gd name="T7" fmla="*/ 72 h 240"/>
              <a:gd name="T8" fmla="*/ 84 w 340"/>
              <a:gd name="T9" fmla="*/ 144 h 240"/>
              <a:gd name="T10" fmla="*/ 84 w 340"/>
              <a:gd name="T11" fmla="*/ 100 h 240"/>
              <a:gd name="T12" fmla="*/ 284 w 340"/>
              <a:gd name="T13" fmla="*/ 100 h 240"/>
              <a:gd name="T14" fmla="*/ 284 w 340"/>
              <a:gd name="T15" fmla="*/ 184 h 240"/>
              <a:gd name="T16" fmla="*/ 24 w 340"/>
              <a:gd name="T17" fmla="*/ 184 h 240"/>
              <a:gd name="T18" fmla="*/ 24 w 340"/>
              <a:gd name="T19" fmla="*/ 240 h 240"/>
              <a:gd name="T20" fmla="*/ 300 w 340"/>
              <a:gd name="T21" fmla="*/ 240 h 240"/>
              <a:gd name="T22" fmla="*/ 340 w 340"/>
              <a:gd name="T23" fmla="*/ 200 h 240"/>
              <a:gd name="T24" fmla="*/ 340 w 340"/>
              <a:gd name="T25" fmla="*/ 84 h 240"/>
              <a:gd name="T26" fmla="*/ 300 w 340"/>
              <a:gd name="T27" fmla="*/ 4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0" h="240">
                <a:moveTo>
                  <a:pt x="300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284" y="100"/>
                  <a:pt x="284" y="100"/>
                  <a:pt x="284" y="100"/>
                </a:cubicBezTo>
                <a:cubicBezTo>
                  <a:pt x="284" y="184"/>
                  <a:pt x="284" y="184"/>
                  <a:pt x="284" y="18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300" y="240"/>
                  <a:pt x="300" y="240"/>
                  <a:pt x="300" y="240"/>
                </a:cubicBezTo>
                <a:cubicBezTo>
                  <a:pt x="322" y="240"/>
                  <a:pt x="340" y="222"/>
                  <a:pt x="340" y="200"/>
                </a:cubicBezTo>
                <a:cubicBezTo>
                  <a:pt x="340" y="84"/>
                  <a:pt x="340" y="84"/>
                  <a:pt x="340" y="84"/>
                </a:cubicBezTo>
                <a:cubicBezTo>
                  <a:pt x="340" y="62"/>
                  <a:pt x="322" y="44"/>
                  <a:pt x="30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8" name="Freeform 9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446574" y="2583241"/>
            <a:ext cx="253077" cy="215989"/>
          </a:xfrm>
          <a:custGeom>
            <a:avLst/>
            <a:gdLst>
              <a:gd name="T0" fmla="*/ 302 w 400"/>
              <a:gd name="T1" fmla="*/ 104 h 340"/>
              <a:gd name="T2" fmla="*/ 316 w 400"/>
              <a:gd name="T3" fmla="*/ 104 h 340"/>
              <a:gd name="T4" fmla="*/ 316 w 400"/>
              <a:gd name="T5" fmla="*/ 144 h 340"/>
              <a:gd name="T6" fmla="*/ 400 w 400"/>
              <a:gd name="T7" fmla="*/ 72 h 340"/>
              <a:gd name="T8" fmla="*/ 316 w 400"/>
              <a:gd name="T9" fmla="*/ 0 h 340"/>
              <a:gd name="T10" fmla="*/ 316 w 400"/>
              <a:gd name="T11" fmla="*/ 48 h 340"/>
              <a:gd name="T12" fmla="*/ 302 w 400"/>
              <a:gd name="T13" fmla="*/ 48 h 340"/>
              <a:gd name="T14" fmla="*/ 149 w 400"/>
              <a:gd name="T15" fmla="*/ 151 h 340"/>
              <a:gd name="T16" fmla="*/ 42 w 400"/>
              <a:gd name="T17" fmla="*/ 232 h 340"/>
              <a:gd name="T18" fmla="*/ 0 w 400"/>
              <a:gd name="T19" fmla="*/ 232 h 340"/>
              <a:gd name="T20" fmla="*/ 0 w 400"/>
              <a:gd name="T21" fmla="*/ 288 h 340"/>
              <a:gd name="T22" fmla="*/ 42 w 400"/>
              <a:gd name="T23" fmla="*/ 288 h 340"/>
              <a:gd name="T24" fmla="*/ 194 w 400"/>
              <a:gd name="T25" fmla="*/ 185 h 340"/>
              <a:gd name="T26" fmla="*/ 302 w 400"/>
              <a:gd name="T27" fmla="*/ 104 h 340"/>
              <a:gd name="T28" fmla="*/ 108 w 400"/>
              <a:gd name="T29" fmla="*/ 139 h 340"/>
              <a:gd name="T30" fmla="*/ 118 w 400"/>
              <a:gd name="T31" fmla="*/ 127 h 340"/>
              <a:gd name="T32" fmla="*/ 143 w 400"/>
              <a:gd name="T33" fmla="*/ 95 h 340"/>
              <a:gd name="T34" fmla="*/ 42 w 400"/>
              <a:gd name="T35" fmla="*/ 52 h 340"/>
              <a:gd name="T36" fmla="*/ 0 w 400"/>
              <a:gd name="T37" fmla="*/ 52 h 340"/>
              <a:gd name="T38" fmla="*/ 0 w 400"/>
              <a:gd name="T39" fmla="*/ 108 h 340"/>
              <a:gd name="T40" fmla="*/ 42 w 400"/>
              <a:gd name="T41" fmla="*/ 108 h 340"/>
              <a:gd name="T42" fmla="*/ 108 w 400"/>
              <a:gd name="T43" fmla="*/ 139 h 340"/>
              <a:gd name="T44" fmla="*/ 316 w 400"/>
              <a:gd name="T45" fmla="*/ 236 h 340"/>
              <a:gd name="T46" fmla="*/ 302 w 400"/>
              <a:gd name="T47" fmla="*/ 236 h 340"/>
              <a:gd name="T48" fmla="*/ 232 w 400"/>
              <a:gd name="T49" fmla="*/ 201 h 340"/>
              <a:gd name="T50" fmla="*/ 226 w 400"/>
              <a:gd name="T51" fmla="*/ 209 h 340"/>
              <a:gd name="T52" fmla="*/ 197 w 400"/>
              <a:gd name="T53" fmla="*/ 245 h 340"/>
              <a:gd name="T54" fmla="*/ 302 w 400"/>
              <a:gd name="T55" fmla="*/ 292 h 340"/>
              <a:gd name="T56" fmla="*/ 316 w 400"/>
              <a:gd name="T57" fmla="*/ 292 h 340"/>
              <a:gd name="T58" fmla="*/ 316 w 400"/>
              <a:gd name="T59" fmla="*/ 340 h 340"/>
              <a:gd name="T60" fmla="*/ 400 w 400"/>
              <a:gd name="T61" fmla="*/ 268 h 340"/>
              <a:gd name="T62" fmla="*/ 316 w 400"/>
              <a:gd name="T63" fmla="*/ 196 h 340"/>
              <a:gd name="T64" fmla="*/ 316 w 400"/>
              <a:gd name="T65" fmla="*/ 236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340">
                <a:moveTo>
                  <a:pt x="302" y="104"/>
                </a:moveTo>
                <a:cubicBezTo>
                  <a:pt x="316" y="104"/>
                  <a:pt x="316" y="104"/>
                  <a:pt x="316" y="104"/>
                </a:cubicBezTo>
                <a:cubicBezTo>
                  <a:pt x="316" y="144"/>
                  <a:pt x="316" y="144"/>
                  <a:pt x="316" y="144"/>
                </a:cubicBezTo>
                <a:cubicBezTo>
                  <a:pt x="400" y="72"/>
                  <a:pt x="400" y="72"/>
                  <a:pt x="400" y="72"/>
                </a:cubicBezTo>
                <a:cubicBezTo>
                  <a:pt x="316" y="0"/>
                  <a:pt x="316" y="0"/>
                  <a:pt x="316" y="0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02" y="48"/>
                  <a:pt x="302" y="48"/>
                  <a:pt x="302" y="48"/>
                </a:cubicBezTo>
                <a:cubicBezTo>
                  <a:pt x="228" y="48"/>
                  <a:pt x="186" y="103"/>
                  <a:pt x="149" y="151"/>
                </a:cubicBezTo>
                <a:cubicBezTo>
                  <a:pt x="116" y="194"/>
                  <a:pt x="88" y="232"/>
                  <a:pt x="4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288"/>
                  <a:pt x="0" y="288"/>
                  <a:pt x="0" y="288"/>
                </a:cubicBezTo>
                <a:cubicBezTo>
                  <a:pt x="42" y="288"/>
                  <a:pt x="42" y="288"/>
                  <a:pt x="42" y="288"/>
                </a:cubicBezTo>
                <a:cubicBezTo>
                  <a:pt x="116" y="288"/>
                  <a:pt x="157" y="233"/>
                  <a:pt x="194" y="185"/>
                </a:cubicBezTo>
                <a:cubicBezTo>
                  <a:pt x="227" y="141"/>
                  <a:pt x="256" y="104"/>
                  <a:pt x="302" y="104"/>
                </a:cubicBezTo>
                <a:close/>
                <a:moveTo>
                  <a:pt x="108" y="139"/>
                </a:moveTo>
                <a:cubicBezTo>
                  <a:pt x="111" y="135"/>
                  <a:pt x="114" y="131"/>
                  <a:pt x="118" y="127"/>
                </a:cubicBezTo>
                <a:cubicBezTo>
                  <a:pt x="125" y="116"/>
                  <a:pt x="134" y="105"/>
                  <a:pt x="143" y="95"/>
                </a:cubicBezTo>
                <a:cubicBezTo>
                  <a:pt x="116" y="70"/>
                  <a:pt x="84" y="52"/>
                  <a:pt x="42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08"/>
                  <a:pt x="0" y="108"/>
                  <a:pt x="0" y="108"/>
                </a:cubicBezTo>
                <a:cubicBezTo>
                  <a:pt x="42" y="108"/>
                  <a:pt x="42" y="108"/>
                  <a:pt x="42" y="108"/>
                </a:cubicBezTo>
                <a:cubicBezTo>
                  <a:pt x="68" y="108"/>
                  <a:pt x="89" y="120"/>
                  <a:pt x="108" y="139"/>
                </a:cubicBezTo>
                <a:close/>
                <a:moveTo>
                  <a:pt x="316" y="236"/>
                </a:moveTo>
                <a:cubicBezTo>
                  <a:pt x="302" y="236"/>
                  <a:pt x="302" y="236"/>
                  <a:pt x="302" y="236"/>
                </a:cubicBezTo>
                <a:cubicBezTo>
                  <a:pt x="273" y="236"/>
                  <a:pt x="252" y="222"/>
                  <a:pt x="232" y="201"/>
                </a:cubicBezTo>
                <a:cubicBezTo>
                  <a:pt x="230" y="204"/>
                  <a:pt x="228" y="206"/>
                  <a:pt x="226" y="209"/>
                </a:cubicBezTo>
                <a:cubicBezTo>
                  <a:pt x="217" y="221"/>
                  <a:pt x="207" y="233"/>
                  <a:pt x="197" y="245"/>
                </a:cubicBezTo>
                <a:cubicBezTo>
                  <a:pt x="224" y="272"/>
                  <a:pt x="257" y="292"/>
                  <a:pt x="302" y="292"/>
                </a:cubicBezTo>
                <a:cubicBezTo>
                  <a:pt x="316" y="292"/>
                  <a:pt x="316" y="292"/>
                  <a:pt x="316" y="292"/>
                </a:cubicBezTo>
                <a:cubicBezTo>
                  <a:pt x="316" y="340"/>
                  <a:pt x="316" y="340"/>
                  <a:pt x="316" y="340"/>
                </a:cubicBezTo>
                <a:cubicBezTo>
                  <a:pt x="400" y="268"/>
                  <a:pt x="400" y="268"/>
                  <a:pt x="400" y="268"/>
                </a:cubicBezTo>
                <a:cubicBezTo>
                  <a:pt x="316" y="196"/>
                  <a:pt x="316" y="196"/>
                  <a:pt x="316" y="196"/>
                </a:cubicBezTo>
                <a:lnTo>
                  <a:pt x="316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9" name="Freeform 12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865062" y="4354388"/>
            <a:ext cx="246533" cy="126539"/>
          </a:xfrm>
          <a:custGeom>
            <a:avLst/>
            <a:gdLst>
              <a:gd name="T0" fmla="*/ 86 w 113"/>
              <a:gd name="T1" fmla="*/ 58 h 58"/>
              <a:gd name="T2" fmla="*/ 86 w 113"/>
              <a:gd name="T3" fmla="*/ 39 h 58"/>
              <a:gd name="T4" fmla="*/ 0 w 113"/>
              <a:gd name="T5" fmla="*/ 39 h 58"/>
              <a:gd name="T6" fmla="*/ 0 w 113"/>
              <a:gd name="T7" fmla="*/ 19 h 58"/>
              <a:gd name="T8" fmla="*/ 86 w 113"/>
              <a:gd name="T9" fmla="*/ 19 h 58"/>
              <a:gd name="T10" fmla="*/ 86 w 113"/>
              <a:gd name="T11" fmla="*/ 0 h 58"/>
              <a:gd name="T12" fmla="*/ 113 w 113"/>
              <a:gd name="T13" fmla="*/ 29 h 58"/>
              <a:gd name="T14" fmla="*/ 86 w 113"/>
              <a:gd name="T1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" h="58">
                <a:moveTo>
                  <a:pt x="86" y="58"/>
                </a:moveTo>
                <a:lnTo>
                  <a:pt x="86" y="39"/>
                </a:lnTo>
                <a:lnTo>
                  <a:pt x="0" y="39"/>
                </a:lnTo>
                <a:lnTo>
                  <a:pt x="0" y="19"/>
                </a:lnTo>
                <a:lnTo>
                  <a:pt x="86" y="19"/>
                </a:lnTo>
                <a:lnTo>
                  <a:pt x="86" y="0"/>
                </a:lnTo>
                <a:lnTo>
                  <a:pt x="113" y="29"/>
                </a:lnTo>
                <a:lnTo>
                  <a:pt x="86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0" name="Freeform 1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609949" y="4354388"/>
            <a:ext cx="248713" cy="126539"/>
          </a:xfrm>
          <a:custGeom>
            <a:avLst/>
            <a:gdLst>
              <a:gd name="T0" fmla="*/ 28 w 114"/>
              <a:gd name="T1" fmla="*/ 58 h 58"/>
              <a:gd name="T2" fmla="*/ 28 w 114"/>
              <a:gd name="T3" fmla="*/ 39 h 58"/>
              <a:gd name="T4" fmla="*/ 114 w 114"/>
              <a:gd name="T5" fmla="*/ 39 h 58"/>
              <a:gd name="T6" fmla="*/ 114 w 114"/>
              <a:gd name="T7" fmla="*/ 19 h 58"/>
              <a:gd name="T8" fmla="*/ 28 w 114"/>
              <a:gd name="T9" fmla="*/ 19 h 58"/>
              <a:gd name="T10" fmla="*/ 28 w 114"/>
              <a:gd name="T11" fmla="*/ 0 h 58"/>
              <a:gd name="T12" fmla="*/ 0 w 114"/>
              <a:gd name="T13" fmla="*/ 29 h 58"/>
              <a:gd name="T14" fmla="*/ 28 w 114"/>
              <a:gd name="T1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" h="58">
                <a:moveTo>
                  <a:pt x="28" y="58"/>
                </a:moveTo>
                <a:lnTo>
                  <a:pt x="28" y="39"/>
                </a:lnTo>
                <a:lnTo>
                  <a:pt x="114" y="39"/>
                </a:lnTo>
                <a:lnTo>
                  <a:pt x="114" y="19"/>
                </a:lnTo>
                <a:lnTo>
                  <a:pt x="28" y="19"/>
                </a:lnTo>
                <a:lnTo>
                  <a:pt x="28" y="0"/>
                </a:lnTo>
                <a:lnTo>
                  <a:pt x="0" y="29"/>
                </a:lnTo>
                <a:lnTo>
                  <a:pt x="28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1" name="Freeform 12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089345" y="4293301"/>
            <a:ext cx="126538" cy="248713"/>
          </a:xfrm>
          <a:custGeom>
            <a:avLst/>
            <a:gdLst>
              <a:gd name="T0" fmla="*/ 58 w 58"/>
              <a:gd name="T1" fmla="*/ 86 h 114"/>
              <a:gd name="T2" fmla="*/ 39 w 58"/>
              <a:gd name="T3" fmla="*/ 86 h 114"/>
              <a:gd name="T4" fmla="*/ 39 w 58"/>
              <a:gd name="T5" fmla="*/ 0 h 114"/>
              <a:gd name="T6" fmla="*/ 18 w 58"/>
              <a:gd name="T7" fmla="*/ 0 h 114"/>
              <a:gd name="T8" fmla="*/ 18 w 58"/>
              <a:gd name="T9" fmla="*/ 86 h 114"/>
              <a:gd name="T10" fmla="*/ 0 w 58"/>
              <a:gd name="T11" fmla="*/ 86 h 114"/>
              <a:gd name="T12" fmla="*/ 29 w 58"/>
              <a:gd name="T13" fmla="*/ 114 h 114"/>
              <a:gd name="T14" fmla="*/ 58 w 58"/>
              <a:gd name="T15" fmla="*/ 8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114">
                <a:moveTo>
                  <a:pt x="58" y="86"/>
                </a:moveTo>
                <a:lnTo>
                  <a:pt x="39" y="86"/>
                </a:lnTo>
                <a:lnTo>
                  <a:pt x="39" y="0"/>
                </a:lnTo>
                <a:lnTo>
                  <a:pt x="18" y="0"/>
                </a:lnTo>
                <a:lnTo>
                  <a:pt x="18" y="86"/>
                </a:lnTo>
                <a:lnTo>
                  <a:pt x="0" y="86"/>
                </a:lnTo>
                <a:lnTo>
                  <a:pt x="29" y="114"/>
                </a:lnTo>
                <a:lnTo>
                  <a:pt x="58" y="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2" name="Freeform 12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507653" y="4293301"/>
            <a:ext cx="126538" cy="248713"/>
          </a:xfrm>
          <a:custGeom>
            <a:avLst/>
            <a:gdLst>
              <a:gd name="T0" fmla="*/ 58 w 58"/>
              <a:gd name="T1" fmla="*/ 28 h 114"/>
              <a:gd name="T2" fmla="*/ 39 w 58"/>
              <a:gd name="T3" fmla="*/ 28 h 114"/>
              <a:gd name="T4" fmla="*/ 39 w 58"/>
              <a:gd name="T5" fmla="*/ 114 h 114"/>
              <a:gd name="T6" fmla="*/ 18 w 58"/>
              <a:gd name="T7" fmla="*/ 114 h 114"/>
              <a:gd name="T8" fmla="*/ 18 w 58"/>
              <a:gd name="T9" fmla="*/ 28 h 114"/>
              <a:gd name="T10" fmla="*/ 0 w 58"/>
              <a:gd name="T11" fmla="*/ 28 h 114"/>
              <a:gd name="T12" fmla="*/ 29 w 58"/>
              <a:gd name="T13" fmla="*/ 0 h 114"/>
              <a:gd name="T14" fmla="*/ 58 w 58"/>
              <a:gd name="T15" fmla="*/ 2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114">
                <a:moveTo>
                  <a:pt x="58" y="28"/>
                </a:moveTo>
                <a:lnTo>
                  <a:pt x="39" y="28"/>
                </a:lnTo>
                <a:lnTo>
                  <a:pt x="39" y="114"/>
                </a:lnTo>
                <a:lnTo>
                  <a:pt x="18" y="114"/>
                </a:lnTo>
                <a:lnTo>
                  <a:pt x="18" y="28"/>
                </a:lnTo>
                <a:lnTo>
                  <a:pt x="0" y="28"/>
                </a:lnTo>
                <a:lnTo>
                  <a:pt x="29" y="0"/>
                </a:lnTo>
                <a:lnTo>
                  <a:pt x="58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3" name="Oval 1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ChangeArrowheads="1"/>
          </p:cNvSpPr>
          <p:nvPr/>
        </p:nvSpPr>
        <p:spPr bwMode="auto">
          <a:xfrm>
            <a:off x="10312375" y="3873281"/>
            <a:ext cx="226896" cy="226896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4" name="Freeform 12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348821" y="4291119"/>
            <a:ext cx="115631" cy="253077"/>
          </a:xfrm>
          <a:custGeom>
            <a:avLst/>
            <a:gdLst>
              <a:gd name="T0" fmla="*/ 26 w 53"/>
              <a:gd name="T1" fmla="*/ 0 h 116"/>
              <a:gd name="T2" fmla="*/ 0 w 53"/>
              <a:gd name="T3" fmla="*/ 42 h 116"/>
              <a:gd name="T4" fmla="*/ 53 w 53"/>
              <a:gd name="T5" fmla="*/ 42 h 116"/>
              <a:gd name="T6" fmla="*/ 26 w 53"/>
              <a:gd name="T7" fmla="*/ 0 h 116"/>
              <a:gd name="T8" fmla="*/ 26 w 53"/>
              <a:gd name="T9" fmla="*/ 116 h 116"/>
              <a:gd name="T10" fmla="*/ 53 w 53"/>
              <a:gd name="T11" fmla="*/ 74 h 116"/>
              <a:gd name="T12" fmla="*/ 0 w 53"/>
              <a:gd name="T13" fmla="*/ 74 h 116"/>
              <a:gd name="T14" fmla="*/ 26 w 53"/>
              <a:gd name="T15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16">
                <a:moveTo>
                  <a:pt x="26" y="0"/>
                </a:moveTo>
                <a:lnTo>
                  <a:pt x="0" y="42"/>
                </a:lnTo>
                <a:lnTo>
                  <a:pt x="53" y="42"/>
                </a:lnTo>
                <a:lnTo>
                  <a:pt x="26" y="0"/>
                </a:lnTo>
                <a:close/>
                <a:moveTo>
                  <a:pt x="26" y="116"/>
                </a:moveTo>
                <a:lnTo>
                  <a:pt x="53" y="74"/>
                </a:lnTo>
                <a:lnTo>
                  <a:pt x="0" y="74"/>
                </a:lnTo>
                <a:lnTo>
                  <a:pt x="26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5" name="Freeform 13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44852" y="2587607"/>
            <a:ext cx="237806" cy="207261"/>
          </a:xfrm>
          <a:custGeom>
            <a:avLst/>
            <a:gdLst>
              <a:gd name="T0" fmla="*/ 212 w 376"/>
              <a:gd name="T1" fmla="*/ 0 h 328"/>
              <a:gd name="T2" fmla="*/ 49 w 376"/>
              <a:gd name="T3" fmla="*/ 160 h 328"/>
              <a:gd name="T4" fmla="*/ 0 w 376"/>
              <a:gd name="T5" fmla="*/ 160 h 328"/>
              <a:gd name="T6" fmla="*/ 73 w 376"/>
              <a:gd name="T7" fmla="*/ 242 h 328"/>
              <a:gd name="T8" fmla="*/ 147 w 376"/>
              <a:gd name="T9" fmla="*/ 160 h 328"/>
              <a:gd name="T10" fmla="*/ 90 w 376"/>
              <a:gd name="T11" fmla="*/ 160 h 328"/>
              <a:gd name="T12" fmla="*/ 212 w 376"/>
              <a:gd name="T13" fmla="*/ 41 h 328"/>
              <a:gd name="T14" fmla="*/ 335 w 376"/>
              <a:gd name="T15" fmla="*/ 164 h 328"/>
              <a:gd name="T16" fmla="*/ 212 w 376"/>
              <a:gd name="T17" fmla="*/ 287 h 328"/>
              <a:gd name="T18" fmla="*/ 140 w 376"/>
              <a:gd name="T19" fmla="*/ 263 h 328"/>
              <a:gd name="T20" fmla="*/ 112 w 376"/>
              <a:gd name="T21" fmla="*/ 293 h 328"/>
              <a:gd name="T22" fmla="*/ 212 w 376"/>
              <a:gd name="T23" fmla="*/ 328 h 328"/>
              <a:gd name="T24" fmla="*/ 376 w 376"/>
              <a:gd name="T25" fmla="*/ 164 h 328"/>
              <a:gd name="T26" fmla="*/ 212 w 376"/>
              <a:gd name="T27" fmla="*/ 0 h 328"/>
              <a:gd name="T28" fmla="*/ 198 w 376"/>
              <a:gd name="T29" fmla="*/ 76 h 328"/>
              <a:gd name="T30" fmla="*/ 198 w 376"/>
              <a:gd name="T31" fmla="*/ 170 h 328"/>
              <a:gd name="T32" fmla="*/ 258 w 376"/>
              <a:gd name="T33" fmla="*/ 230 h 328"/>
              <a:gd name="T34" fmla="*/ 278 w 376"/>
              <a:gd name="T35" fmla="*/ 210 h 328"/>
              <a:gd name="T36" fmla="*/ 226 w 376"/>
              <a:gd name="T37" fmla="*/ 158 h 328"/>
              <a:gd name="T38" fmla="*/ 226 w 376"/>
              <a:gd name="T39" fmla="*/ 76 h 328"/>
              <a:gd name="T40" fmla="*/ 198 w 376"/>
              <a:gd name="T41" fmla="*/ 7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6" h="328">
                <a:moveTo>
                  <a:pt x="212" y="0"/>
                </a:moveTo>
                <a:cubicBezTo>
                  <a:pt x="123" y="0"/>
                  <a:pt x="51" y="71"/>
                  <a:pt x="49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73" y="242"/>
                  <a:pt x="73" y="242"/>
                  <a:pt x="73" y="242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2" y="94"/>
                  <a:pt x="146" y="41"/>
                  <a:pt x="212" y="41"/>
                </a:cubicBezTo>
                <a:cubicBezTo>
                  <a:pt x="280" y="41"/>
                  <a:pt x="335" y="96"/>
                  <a:pt x="335" y="164"/>
                </a:cubicBezTo>
                <a:cubicBezTo>
                  <a:pt x="335" y="232"/>
                  <a:pt x="280" y="287"/>
                  <a:pt x="212" y="287"/>
                </a:cubicBezTo>
                <a:cubicBezTo>
                  <a:pt x="185" y="287"/>
                  <a:pt x="160" y="278"/>
                  <a:pt x="140" y="263"/>
                </a:cubicBezTo>
                <a:cubicBezTo>
                  <a:pt x="112" y="293"/>
                  <a:pt x="112" y="293"/>
                  <a:pt x="112" y="293"/>
                </a:cubicBezTo>
                <a:cubicBezTo>
                  <a:pt x="139" y="315"/>
                  <a:pt x="174" y="328"/>
                  <a:pt x="212" y="328"/>
                </a:cubicBezTo>
                <a:cubicBezTo>
                  <a:pt x="303" y="328"/>
                  <a:pt x="376" y="254"/>
                  <a:pt x="376" y="164"/>
                </a:cubicBezTo>
                <a:cubicBezTo>
                  <a:pt x="376" y="73"/>
                  <a:pt x="303" y="0"/>
                  <a:pt x="212" y="0"/>
                </a:cubicBezTo>
                <a:close/>
                <a:moveTo>
                  <a:pt x="198" y="76"/>
                </a:moveTo>
                <a:cubicBezTo>
                  <a:pt x="198" y="170"/>
                  <a:pt x="198" y="170"/>
                  <a:pt x="198" y="170"/>
                </a:cubicBezTo>
                <a:cubicBezTo>
                  <a:pt x="258" y="230"/>
                  <a:pt x="258" y="230"/>
                  <a:pt x="258" y="230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26" y="158"/>
                  <a:pt x="226" y="158"/>
                  <a:pt x="226" y="158"/>
                </a:cubicBezTo>
                <a:cubicBezTo>
                  <a:pt x="226" y="76"/>
                  <a:pt x="226" y="76"/>
                  <a:pt x="226" y="76"/>
                </a:cubicBezTo>
                <a:lnTo>
                  <a:pt x="198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6" name="Freeform 13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974256" y="2631240"/>
            <a:ext cx="213806" cy="119993"/>
          </a:xfrm>
          <a:custGeom>
            <a:avLst/>
            <a:gdLst>
              <a:gd name="T0" fmla="*/ 80 w 340"/>
              <a:gd name="T1" fmla="*/ 96 h 192"/>
              <a:gd name="T2" fmla="*/ 284 w 340"/>
              <a:gd name="T3" fmla="*/ 96 h 192"/>
              <a:gd name="T4" fmla="*/ 284 w 340"/>
              <a:gd name="T5" fmla="*/ 192 h 192"/>
              <a:gd name="T6" fmla="*/ 340 w 340"/>
              <a:gd name="T7" fmla="*/ 192 h 192"/>
              <a:gd name="T8" fmla="*/ 340 w 340"/>
              <a:gd name="T9" fmla="*/ 80 h 192"/>
              <a:gd name="T10" fmla="*/ 300 w 340"/>
              <a:gd name="T11" fmla="*/ 40 h 192"/>
              <a:gd name="T12" fmla="*/ 80 w 340"/>
              <a:gd name="T13" fmla="*/ 40 h 192"/>
              <a:gd name="T14" fmla="*/ 80 w 340"/>
              <a:gd name="T15" fmla="*/ 0 h 192"/>
              <a:gd name="T16" fmla="*/ 0 w 340"/>
              <a:gd name="T17" fmla="*/ 68 h 192"/>
              <a:gd name="T18" fmla="*/ 80 w 340"/>
              <a:gd name="T19" fmla="*/ 132 h 192"/>
              <a:gd name="T20" fmla="*/ 80 w 340"/>
              <a:gd name="T21" fmla="*/ 9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0" h="192">
                <a:moveTo>
                  <a:pt x="80" y="96"/>
                </a:moveTo>
                <a:cubicBezTo>
                  <a:pt x="284" y="96"/>
                  <a:pt x="284" y="96"/>
                  <a:pt x="284" y="96"/>
                </a:cubicBezTo>
                <a:cubicBezTo>
                  <a:pt x="284" y="192"/>
                  <a:pt x="284" y="192"/>
                  <a:pt x="284" y="192"/>
                </a:cubicBezTo>
                <a:cubicBezTo>
                  <a:pt x="340" y="192"/>
                  <a:pt x="340" y="192"/>
                  <a:pt x="340" y="192"/>
                </a:cubicBezTo>
                <a:cubicBezTo>
                  <a:pt x="340" y="80"/>
                  <a:pt x="340" y="80"/>
                  <a:pt x="340" y="80"/>
                </a:cubicBezTo>
                <a:cubicBezTo>
                  <a:pt x="340" y="58"/>
                  <a:pt x="322" y="40"/>
                  <a:pt x="300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0"/>
                  <a:pt x="80" y="0"/>
                  <a:pt x="80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80" y="132"/>
                  <a:pt x="80" y="132"/>
                  <a:pt x="80" y="132"/>
                </a:cubicBezTo>
                <a:lnTo>
                  <a:pt x="80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7" name="Freeform 1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44852" y="3847093"/>
            <a:ext cx="237806" cy="237806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8" name="Freeform 15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163631" y="3860182"/>
            <a:ext cx="163628" cy="211626"/>
          </a:xfrm>
          <a:custGeom>
            <a:avLst/>
            <a:gdLst>
              <a:gd name="T0" fmla="*/ 256 w 256"/>
              <a:gd name="T1" fmla="*/ 48 h 336"/>
              <a:gd name="T2" fmla="*/ 208 w 256"/>
              <a:gd name="T3" fmla="*/ 0 h 336"/>
              <a:gd name="T4" fmla="*/ 160 w 256"/>
              <a:gd name="T5" fmla="*/ 48 h 336"/>
              <a:gd name="T6" fmla="*/ 188 w 256"/>
              <a:gd name="T7" fmla="*/ 92 h 336"/>
              <a:gd name="T8" fmla="*/ 122 w 256"/>
              <a:gd name="T9" fmla="*/ 150 h 336"/>
              <a:gd name="T10" fmla="*/ 67 w 256"/>
              <a:gd name="T11" fmla="*/ 174 h 336"/>
              <a:gd name="T12" fmla="*/ 67 w 256"/>
              <a:gd name="T13" fmla="*/ 92 h 336"/>
              <a:gd name="T14" fmla="*/ 96 w 256"/>
              <a:gd name="T15" fmla="*/ 48 h 336"/>
              <a:gd name="T16" fmla="*/ 48 w 256"/>
              <a:gd name="T17" fmla="*/ 0 h 336"/>
              <a:gd name="T18" fmla="*/ 0 w 256"/>
              <a:gd name="T19" fmla="*/ 48 h 336"/>
              <a:gd name="T20" fmla="*/ 29 w 256"/>
              <a:gd name="T21" fmla="*/ 92 h 336"/>
              <a:gd name="T22" fmla="*/ 29 w 256"/>
              <a:gd name="T23" fmla="*/ 244 h 336"/>
              <a:gd name="T24" fmla="*/ 0 w 256"/>
              <a:gd name="T25" fmla="*/ 288 h 336"/>
              <a:gd name="T26" fmla="*/ 48 w 256"/>
              <a:gd name="T27" fmla="*/ 336 h 336"/>
              <a:gd name="T28" fmla="*/ 96 w 256"/>
              <a:gd name="T29" fmla="*/ 288 h 336"/>
              <a:gd name="T30" fmla="*/ 68 w 256"/>
              <a:gd name="T31" fmla="*/ 244 h 336"/>
              <a:gd name="T32" fmla="*/ 133 w 256"/>
              <a:gd name="T33" fmla="*/ 186 h 336"/>
              <a:gd name="T34" fmla="*/ 226 w 256"/>
              <a:gd name="T35" fmla="*/ 92 h 336"/>
              <a:gd name="T36" fmla="*/ 256 w 256"/>
              <a:gd name="T37" fmla="*/ 48 h 336"/>
              <a:gd name="T38" fmla="*/ 20 w 256"/>
              <a:gd name="T39" fmla="*/ 48 h 336"/>
              <a:gd name="T40" fmla="*/ 48 w 256"/>
              <a:gd name="T41" fmla="*/ 20 h 336"/>
              <a:gd name="T42" fmla="*/ 75 w 256"/>
              <a:gd name="T43" fmla="*/ 48 h 336"/>
              <a:gd name="T44" fmla="*/ 48 w 256"/>
              <a:gd name="T45" fmla="*/ 76 h 336"/>
              <a:gd name="T46" fmla="*/ 20 w 256"/>
              <a:gd name="T47" fmla="*/ 48 h 336"/>
              <a:gd name="T48" fmla="*/ 48 w 256"/>
              <a:gd name="T49" fmla="*/ 316 h 336"/>
              <a:gd name="T50" fmla="*/ 20 w 256"/>
              <a:gd name="T51" fmla="*/ 288 h 336"/>
              <a:gd name="T52" fmla="*/ 48 w 256"/>
              <a:gd name="T53" fmla="*/ 260 h 336"/>
              <a:gd name="T54" fmla="*/ 75 w 256"/>
              <a:gd name="T55" fmla="*/ 288 h 336"/>
              <a:gd name="T56" fmla="*/ 48 w 256"/>
              <a:gd name="T57" fmla="*/ 316 h 336"/>
              <a:gd name="T58" fmla="*/ 208 w 256"/>
              <a:gd name="T59" fmla="*/ 76 h 336"/>
              <a:gd name="T60" fmla="*/ 180 w 256"/>
              <a:gd name="T61" fmla="*/ 48 h 336"/>
              <a:gd name="T62" fmla="*/ 208 w 256"/>
              <a:gd name="T63" fmla="*/ 20 h 336"/>
              <a:gd name="T64" fmla="*/ 235 w 256"/>
              <a:gd name="T65" fmla="*/ 48 h 336"/>
              <a:gd name="T66" fmla="*/ 208 w 256"/>
              <a:gd name="T67" fmla="*/ 7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6" h="336">
                <a:moveTo>
                  <a:pt x="256" y="48"/>
                </a:moveTo>
                <a:cubicBezTo>
                  <a:pt x="256" y="21"/>
                  <a:pt x="234" y="0"/>
                  <a:pt x="208" y="0"/>
                </a:cubicBezTo>
                <a:cubicBezTo>
                  <a:pt x="181" y="0"/>
                  <a:pt x="160" y="21"/>
                  <a:pt x="160" y="48"/>
                </a:cubicBezTo>
                <a:cubicBezTo>
                  <a:pt x="160" y="67"/>
                  <a:pt x="171" y="84"/>
                  <a:pt x="188" y="92"/>
                </a:cubicBezTo>
                <a:cubicBezTo>
                  <a:pt x="183" y="131"/>
                  <a:pt x="158" y="138"/>
                  <a:pt x="122" y="150"/>
                </a:cubicBezTo>
                <a:cubicBezTo>
                  <a:pt x="105" y="155"/>
                  <a:pt x="84" y="162"/>
                  <a:pt x="67" y="174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2"/>
                  <a:pt x="68" y="244"/>
                </a:cubicBezTo>
                <a:cubicBezTo>
                  <a:pt x="72" y="205"/>
                  <a:pt x="97" y="197"/>
                  <a:pt x="133" y="186"/>
                </a:cubicBezTo>
                <a:cubicBezTo>
                  <a:pt x="170" y="175"/>
                  <a:pt x="220" y="159"/>
                  <a:pt x="226" y="92"/>
                </a:cubicBezTo>
                <a:cubicBezTo>
                  <a:pt x="244" y="85"/>
                  <a:pt x="256" y="68"/>
                  <a:pt x="256" y="48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48" y="316"/>
                </a:move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ubicBezTo>
                  <a:pt x="75" y="303"/>
                  <a:pt x="63" y="316"/>
                  <a:pt x="48" y="316"/>
                </a:cubicBezTo>
                <a:close/>
                <a:moveTo>
                  <a:pt x="208" y="76"/>
                </a:moveTo>
                <a:cubicBezTo>
                  <a:pt x="192" y="76"/>
                  <a:pt x="180" y="63"/>
                  <a:pt x="180" y="48"/>
                </a:cubicBezTo>
                <a:cubicBezTo>
                  <a:pt x="180" y="33"/>
                  <a:pt x="192" y="20"/>
                  <a:pt x="208" y="20"/>
                </a:cubicBezTo>
                <a:cubicBezTo>
                  <a:pt x="223" y="20"/>
                  <a:pt x="235" y="33"/>
                  <a:pt x="235" y="48"/>
                </a:cubicBezTo>
                <a:cubicBezTo>
                  <a:pt x="235" y="63"/>
                  <a:pt x="223" y="76"/>
                  <a:pt x="208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9" name="Freeform 15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745323" y="3847093"/>
            <a:ext cx="163628" cy="237806"/>
          </a:xfrm>
          <a:custGeom>
            <a:avLst/>
            <a:gdLst>
              <a:gd name="T0" fmla="*/ 208 w 256"/>
              <a:gd name="T1" fmla="*/ 280 h 376"/>
              <a:gd name="T2" fmla="*/ 164 w 256"/>
              <a:gd name="T3" fmla="*/ 309 h 376"/>
              <a:gd name="T4" fmla="*/ 98 w 256"/>
              <a:gd name="T5" fmla="*/ 309 h 376"/>
              <a:gd name="T6" fmla="*/ 67 w 256"/>
              <a:gd name="T7" fmla="*/ 278 h 376"/>
              <a:gd name="T8" fmla="*/ 67 w 256"/>
              <a:gd name="T9" fmla="*/ 201 h 376"/>
              <a:gd name="T10" fmla="*/ 98 w 256"/>
              <a:gd name="T11" fmla="*/ 207 h 376"/>
              <a:gd name="T12" fmla="*/ 164 w 256"/>
              <a:gd name="T13" fmla="*/ 207 h 376"/>
              <a:gd name="T14" fmla="*/ 208 w 256"/>
              <a:gd name="T15" fmla="*/ 236 h 376"/>
              <a:gd name="T16" fmla="*/ 256 w 256"/>
              <a:gd name="T17" fmla="*/ 188 h 376"/>
              <a:gd name="T18" fmla="*/ 208 w 256"/>
              <a:gd name="T19" fmla="*/ 140 h 376"/>
              <a:gd name="T20" fmla="*/ 164 w 256"/>
              <a:gd name="T21" fmla="*/ 169 h 376"/>
              <a:gd name="T22" fmla="*/ 98 w 256"/>
              <a:gd name="T23" fmla="*/ 169 h 376"/>
              <a:gd name="T24" fmla="*/ 67 w 256"/>
              <a:gd name="T25" fmla="*/ 138 h 376"/>
              <a:gd name="T26" fmla="*/ 67 w 256"/>
              <a:gd name="T27" fmla="*/ 92 h 376"/>
              <a:gd name="T28" fmla="*/ 96 w 256"/>
              <a:gd name="T29" fmla="*/ 48 h 376"/>
              <a:gd name="T30" fmla="*/ 48 w 256"/>
              <a:gd name="T31" fmla="*/ 0 h 376"/>
              <a:gd name="T32" fmla="*/ 0 w 256"/>
              <a:gd name="T33" fmla="*/ 48 h 376"/>
              <a:gd name="T34" fmla="*/ 29 w 256"/>
              <a:gd name="T35" fmla="*/ 92 h 376"/>
              <a:gd name="T36" fmla="*/ 29 w 256"/>
              <a:gd name="T37" fmla="*/ 278 h 376"/>
              <a:gd name="T38" fmla="*/ 98 w 256"/>
              <a:gd name="T39" fmla="*/ 347 h 376"/>
              <a:gd name="T40" fmla="*/ 164 w 256"/>
              <a:gd name="T41" fmla="*/ 347 h 376"/>
              <a:gd name="T42" fmla="*/ 208 w 256"/>
              <a:gd name="T43" fmla="*/ 376 h 376"/>
              <a:gd name="T44" fmla="*/ 256 w 256"/>
              <a:gd name="T45" fmla="*/ 328 h 376"/>
              <a:gd name="T46" fmla="*/ 208 w 256"/>
              <a:gd name="T47" fmla="*/ 280 h 376"/>
              <a:gd name="T48" fmla="*/ 208 w 256"/>
              <a:gd name="T49" fmla="*/ 160 h 376"/>
              <a:gd name="T50" fmla="*/ 235 w 256"/>
              <a:gd name="T51" fmla="*/ 188 h 376"/>
              <a:gd name="T52" fmla="*/ 208 w 256"/>
              <a:gd name="T53" fmla="*/ 216 h 376"/>
              <a:gd name="T54" fmla="*/ 180 w 256"/>
              <a:gd name="T55" fmla="*/ 188 h 376"/>
              <a:gd name="T56" fmla="*/ 208 w 256"/>
              <a:gd name="T57" fmla="*/ 160 h 376"/>
              <a:gd name="T58" fmla="*/ 20 w 256"/>
              <a:gd name="T59" fmla="*/ 48 h 376"/>
              <a:gd name="T60" fmla="*/ 48 w 256"/>
              <a:gd name="T61" fmla="*/ 20 h 376"/>
              <a:gd name="T62" fmla="*/ 75 w 256"/>
              <a:gd name="T63" fmla="*/ 48 h 376"/>
              <a:gd name="T64" fmla="*/ 48 w 256"/>
              <a:gd name="T65" fmla="*/ 76 h 376"/>
              <a:gd name="T66" fmla="*/ 20 w 256"/>
              <a:gd name="T67" fmla="*/ 48 h 376"/>
              <a:gd name="T68" fmla="*/ 208 w 256"/>
              <a:gd name="T69" fmla="*/ 356 h 376"/>
              <a:gd name="T70" fmla="*/ 180 w 256"/>
              <a:gd name="T71" fmla="*/ 328 h 376"/>
              <a:gd name="T72" fmla="*/ 208 w 256"/>
              <a:gd name="T73" fmla="*/ 300 h 376"/>
              <a:gd name="T74" fmla="*/ 235 w 256"/>
              <a:gd name="T75" fmla="*/ 328 h 376"/>
              <a:gd name="T76" fmla="*/ 208 w 256"/>
              <a:gd name="T77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6" h="376">
                <a:moveTo>
                  <a:pt x="208" y="280"/>
                </a:moveTo>
                <a:cubicBezTo>
                  <a:pt x="188" y="280"/>
                  <a:pt x="171" y="292"/>
                  <a:pt x="164" y="309"/>
                </a:cubicBezTo>
                <a:cubicBezTo>
                  <a:pt x="98" y="309"/>
                  <a:pt x="98" y="309"/>
                  <a:pt x="98" y="309"/>
                </a:cubicBezTo>
                <a:cubicBezTo>
                  <a:pt x="69" y="309"/>
                  <a:pt x="67" y="285"/>
                  <a:pt x="67" y="278"/>
                </a:cubicBezTo>
                <a:cubicBezTo>
                  <a:pt x="67" y="201"/>
                  <a:pt x="67" y="201"/>
                  <a:pt x="67" y="201"/>
                </a:cubicBezTo>
                <a:cubicBezTo>
                  <a:pt x="75" y="205"/>
                  <a:pt x="86" y="207"/>
                  <a:pt x="98" y="207"/>
                </a:cubicBezTo>
                <a:cubicBezTo>
                  <a:pt x="164" y="207"/>
                  <a:pt x="164" y="207"/>
                  <a:pt x="164" y="207"/>
                </a:cubicBezTo>
                <a:cubicBezTo>
                  <a:pt x="171" y="224"/>
                  <a:pt x="188" y="236"/>
                  <a:pt x="208" y="236"/>
                </a:cubicBezTo>
                <a:cubicBezTo>
                  <a:pt x="234" y="236"/>
                  <a:pt x="256" y="214"/>
                  <a:pt x="256" y="188"/>
                </a:cubicBezTo>
                <a:cubicBezTo>
                  <a:pt x="256" y="161"/>
                  <a:pt x="234" y="140"/>
                  <a:pt x="208" y="140"/>
                </a:cubicBezTo>
                <a:cubicBezTo>
                  <a:pt x="188" y="140"/>
                  <a:pt x="171" y="152"/>
                  <a:pt x="164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69" y="169"/>
                  <a:pt x="67" y="145"/>
                  <a:pt x="67" y="138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78"/>
                  <a:pt x="29" y="278"/>
                  <a:pt x="29" y="278"/>
                </a:cubicBezTo>
                <a:cubicBezTo>
                  <a:pt x="29" y="306"/>
                  <a:pt x="47" y="347"/>
                  <a:pt x="98" y="347"/>
                </a:cubicBezTo>
                <a:cubicBezTo>
                  <a:pt x="164" y="347"/>
                  <a:pt x="164" y="347"/>
                  <a:pt x="164" y="347"/>
                </a:cubicBezTo>
                <a:cubicBezTo>
                  <a:pt x="171" y="364"/>
                  <a:pt x="188" y="376"/>
                  <a:pt x="208" y="376"/>
                </a:cubicBezTo>
                <a:cubicBezTo>
                  <a:pt x="234" y="376"/>
                  <a:pt x="256" y="354"/>
                  <a:pt x="256" y="328"/>
                </a:cubicBezTo>
                <a:cubicBezTo>
                  <a:pt x="256" y="301"/>
                  <a:pt x="234" y="280"/>
                  <a:pt x="208" y="280"/>
                </a:cubicBezTo>
                <a:close/>
                <a:moveTo>
                  <a:pt x="208" y="160"/>
                </a:moveTo>
                <a:cubicBezTo>
                  <a:pt x="223" y="160"/>
                  <a:pt x="235" y="173"/>
                  <a:pt x="235" y="188"/>
                </a:cubicBezTo>
                <a:cubicBezTo>
                  <a:pt x="235" y="203"/>
                  <a:pt x="223" y="216"/>
                  <a:pt x="208" y="216"/>
                </a:cubicBezTo>
                <a:cubicBezTo>
                  <a:pt x="192" y="216"/>
                  <a:pt x="180" y="203"/>
                  <a:pt x="180" y="188"/>
                </a:cubicBezTo>
                <a:cubicBezTo>
                  <a:pt x="180" y="173"/>
                  <a:pt x="192" y="160"/>
                  <a:pt x="208" y="160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208" y="356"/>
                </a:moveTo>
                <a:cubicBezTo>
                  <a:pt x="192" y="356"/>
                  <a:pt x="180" y="343"/>
                  <a:pt x="180" y="328"/>
                </a:cubicBezTo>
                <a:cubicBezTo>
                  <a:pt x="180" y="313"/>
                  <a:pt x="192" y="300"/>
                  <a:pt x="208" y="300"/>
                </a:cubicBezTo>
                <a:cubicBezTo>
                  <a:pt x="223" y="300"/>
                  <a:pt x="235" y="313"/>
                  <a:pt x="235" y="328"/>
                </a:cubicBezTo>
                <a:cubicBezTo>
                  <a:pt x="235" y="343"/>
                  <a:pt x="223" y="356"/>
                  <a:pt x="20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0" name="Freeform 15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050616" y="3860182"/>
            <a:ext cx="61089" cy="211626"/>
          </a:xfrm>
          <a:custGeom>
            <a:avLst/>
            <a:gdLst>
              <a:gd name="T0" fmla="*/ 67 w 96"/>
              <a:gd name="T1" fmla="*/ 244 h 336"/>
              <a:gd name="T2" fmla="*/ 67 w 96"/>
              <a:gd name="T3" fmla="*/ 92 h 336"/>
              <a:gd name="T4" fmla="*/ 96 w 96"/>
              <a:gd name="T5" fmla="*/ 48 h 336"/>
              <a:gd name="T6" fmla="*/ 48 w 96"/>
              <a:gd name="T7" fmla="*/ 0 h 336"/>
              <a:gd name="T8" fmla="*/ 0 w 96"/>
              <a:gd name="T9" fmla="*/ 48 h 336"/>
              <a:gd name="T10" fmla="*/ 29 w 96"/>
              <a:gd name="T11" fmla="*/ 92 h 336"/>
              <a:gd name="T12" fmla="*/ 29 w 96"/>
              <a:gd name="T13" fmla="*/ 244 h 336"/>
              <a:gd name="T14" fmla="*/ 0 w 96"/>
              <a:gd name="T15" fmla="*/ 288 h 336"/>
              <a:gd name="T16" fmla="*/ 48 w 96"/>
              <a:gd name="T17" fmla="*/ 336 h 336"/>
              <a:gd name="T18" fmla="*/ 96 w 96"/>
              <a:gd name="T19" fmla="*/ 288 h 336"/>
              <a:gd name="T20" fmla="*/ 67 w 96"/>
              <a:gd name="T21" fmla="*/ 244 h 336"/>
              <a:gd name="T22" fmla="*/ 20 w 96"/>
              <a:gd name="T23" fmla="*/ 48 h 336"/>
              <a:gd name="T24" fmla="*/ 48 w 96"/>
              <a:gd name="T25" fmla="*/ 20 h 336"/>
              <a:gd name="T26" fmla="*/ 75 w 96"/>
              <a:gd name="T27" fmla="*/ 48 h 336"/>
              <a:gd name="T28" fmla="*/ 48 w 96"/>
              <a:gd name="T29" fmla="*/ 76 h 336"/>
              <a:gd name="T30" fmla="*/ 20 w 96"/>
              <a:gd name="T31" fmla="*/ 48 h 336"/>
              <a:gd name="T32" fmla="*/ 48 w 96"/>
              <a:gd name="T33" fmla="*/ 316 h 336"/>
              <a:gd name="T34" fmla="*/ 20 w 96"/>
              <a:gd name="T35" fmla="*/ 288 h 336"/>
              <a:gd name="T36" fmla="*/ 48 w 96"/>
              <a:gd name="T37" fmla="*/ 260 h 336"/>
              <a:gd name="T38" fmla="*/ 75 w 96"/>
              <a:gd name="T39" fmla="*/ 288 h 336"/>
              <a:gd name="T40" fmla="*/ 48 w 96"/>
              <a:gd name="T41" fmla="*/ 31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336">
                <a:moveTo>
                  <a:pt x="67" y="244"/>
                </a:move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1"/>
                  <a:pt x="67" y="244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48" y="316"/>
                </a:move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ubicBezTo>
                  <a:pt x="75" y="303"/>
                  <a:pt x="63" y="316"/>
                  <a:pt x="48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1" name="Freeform 15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418746" y="3860182"/>
            <a:ext cx="161444" cy="211626"/>
          </a:xfrm>
          <a:custGeom>
            <a:avLst/>
            <a:gdLst>
              <a:gd name="T0" fmla="*/ 96 w 256"/>
              <a:gd name="T1" fmla="*/ 48 h 336"/>
              <a:gd name="T2" fmla="*/ 48 w 256"/>
              <a:gd name="T3" fmla="*/ 0 h 336"/>
              <a:gd name="T4" fmla="*/ 0 w 256"/>
              <a:gd name="T5" fmla="*/ 48 h 336"/>
              <a:gd name="T6" fmla="*/ 29 w 256"/>
              <a:gd name="T7" fmla="*/ 92 h 336"/>
              <a:gd name="T8" fmla="*/ 29 w 256"/>
              <a:gd name="T9" fmla="*/ 244 h 336"/>
              <a:gd name="T10" fmla="*/ 0 w 256"/>
              <a:gd name="T11" fmla="*/ 288 h 336"/>
              <a:gd name="T12" fmla="*/ 48 w 256"/>
              <a:gd name="T13" fmla="*/ 336 h 336"/>
              <a:gd name="T14" fmla="*/ 96 w 256"/>
              <a:gd name="T15" fmla="*/ 288 h 336"/>
              <a:gd name="T16" fmla="*/ 67 w 256"/>
              <a:gd name="T17" fmla="*/ 244 h 336"/>
              <a:gd name="T18" fmla="*/ 67 w 256"/>
              <a:gd name="T19" fmla="*/ 92 h 336"/>
              <a:gd name="T20" fmla="*/ 96 w 256"/>
              <a:gd name="T21" fmla="*/ 48 h 336"/>
              <a:gd name="T22" fmla="*/ 75 w 256"/>
              <a:gd name="T23" fmla="*/ 288 h 336"/>
              <a:gd name="T24" fmla="*/ 48 w 256"/>
              <a:gd name="T25" fmla="*/ 316 h 336"/>
              <a:gd name="T26" fmla="*/ 20 w 256"/>
              <a:gd name="T27" fmla="*/ 288 h 336"/>
              <a:gd name="T28" fmla="*/ 48 w 256"/>
              <a:gd name="T29" fmla="*/ 260 h 336"/>
              <a:gd name="T30" fmla="*/ 75 w 256"/>
              <a:gd name="T31" fmla="*/ 288 h 336"/>
              <a:gd name="T32" fmla="*/ 48 w 256"/>
              <a:gd name="T33" fmla="*/ 76 h 336"/>
              <a:gd name="T34" fmla="*/ 20 w 256"/>
              <a:gd name="T35" fmla="*/ 48 h 336"/>
              <a:gd name="T36" fmla="*/ 48 w 256"/>
              <a:gd name="T37" fmla="*/ 20 h 336"/>
              <a:gd name="T38" fmla="*/ 75 w 256"/>
              <a:gd name="T39" fmla="*/ 48 h 336"/>
              <a:gd name="T40" fmla="*/ 48 w 256"/>
              <a:gd name="T41" fmla="*/ 76 h 336"/>
              <a:gd name="T42" fmla="*/ 227 w 256"/>
              <a:gd name="T43" fmla="*/ 244 h 336"/>
              <a:gd name="T44" fmla="*/ 227 w 256"/>
              <a:gd name="T45" fmla="*/ 92 h 336"/>
              <a:gd name="T46" fmla="*/ 256 w 256"/>
              <a:gd name="T47" fmla="*/ 48 h 336"/>
              <a:gd name="T48" fmla="*/ 208 w 256"/>
              <a:gd name="T49" fmla="*/ 0 h 336"/>
              <a:gd name="T50" fmla="*/ 160 w 256"/>
              <a:gd name="T51" fmla="*/ 48 h 336"/>
              <a:gd name="T52" fmla="*/ 189 w 256"/>
              <a:gd name="T53" fmla="*/ 92 h 336"/>
              <a:gd name="T54" fmla="*/ 189 w 256"/>
              <a:gd name="T55" fmla="*/ 244 h 336"/>
              <a:gd name="T56" fmla="*/ 160 w 256"/>
              <a:gd name="T57" fmla="*/ 288 h 336"/>
              <a:gd name="T58" fmla="*/ 208 w 256"/>
              <a:gd name="T59" fmla="*/ 336 h 336"/>
              <a:gd name="T60" fmla="*/ 256 w 256"/>
              <a:gd name="T61" fmla="*/ 288 h 336"/>
              <a:gd name="T62" fmla="*/ 227 w 256"/>
              <a:gd name="T63" fmla="*/ 244 h 336"/>
              <a:gd name="T64" fmla="*/ 180 w 256"/>
              <a:gd name="T65" fmla="*/ 48 h 336"/>
              <a:gd name="T66" fmla="*/ 208 w 256"/>
              <a:gd name="T67" fmla="*/ 20 h 336"/>
              <a:gd name="T68" fmla="*/ 235 w 256"/>
              <a:gd name="T69" fmla="*/ 48 h 336"/>
              <a:gd name="T70" fmla="*/ 208 w 256"/>
              <a:gd name="T71" fmla="*/ 76 h 336"/>
              <a:gd name="T72" fmla="*/ 180 w 256"/>
              <a:gd name="T73" fmla="*/ 48 h 336"/>
              <a:gd name="T74" fmla="*/ 208 w 256"/>
              <a:gd name="T75" fmla="*/ 316 h 336"/>
              <a:gd name="T76" fmla="*/ 180 w 256"/>
              <a:gd name="T77" fmla="*/ 288 h 336"/>
              <a:gd name="T78" fmla="*/ 208 w 256"/>
              <a:gd name="T79" fmla="*/ 260 h 336"/>
              <a:gd name="T80" fmla="*/ 235 w 256"/>
              <a:gd name="T81" fmla="*/ 288 h 336"/>
              <a:gd name="T82" fmla="*/ 208 w 256"/>
              <a:gd name="T83" fmla="*/ 31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336">
                <a:moveTo>
                  <a:pt x="96" y="48"/>
                </a:move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1"/>
                  <a:pt x="67" y="244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lose/>
                <a:moveTo>
                  <a:pt x="75" y="288"/>
                </a:moveTo>
                <a:cubicBezTo>
                  <a:pt x="75" y="303"/>
                  <a:pt x="63" y="316"/>
                  <a:pt x="48" y="316"/>
                </a:cubicBez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lose/>
                <a:moveTo>
                  <a:pt x="48" y="76"/>
                </a:moveTo>
                <a:cubicBezTo>
                  <a:pt x="32" y="76"/>
                  <a:pt x="20" y="63"/>
                  <a:pt x="20" y="48"/>
                </a:cubicBez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lose/>
                <a:moveTo>
                  <a:pt x="227" y="244"/>
                </a:moveTo>
                <a:cubicBezTo>
                  <a:pt x="227" y="92"/>
                  <a:pt x="227" y="92"/>
                  <a:pt x="227" y="92"/>
                </a:cubicBezTo>
                <a:cubicBezTo>
                  <a:pt x="244" y="85"/>
                  <a:pt x="256" y="68"/>
                  <a:pt x="256" y="48"/>
                </a:cubicBezTo>
                <a:cubicBezTo>
                  <a:pt x="256" y="21"/>
                  <a:pt x="234" y="0"/>
                  <a:pt x="208" y="0"/>
                </a:cubicBezTo>
                <a:cubicBezTo>
                  <a:pt x="181" y="0"/>
                  <a:pt x="160" y="21"/>
                  <a:pt x="160" y="48"/>
                </a:cubicBezTo>
                <a:cubicBezTo>
                  <a:pt x="160" y="68"/>
                  <a:pt x="172" y="85"/>
                  <a:pt x="189" y="92"/>
                </a:cubicBezTo>
                <a:cubicBezTo>
                  <a:pt x="189" y="244"/>
                  <a:pt x="189" y="244"/>
                  <a:pt x="189" y="244"/>
                </a:cubicBezTo>
                <a:cubicBezTo>
                  <a:pt x="172" y="251"/>
                  <a:pt x="160" y="268"/>
                  <a:pt x="160" y="288"/>
                </a:cubicBezTo>
                <a:cubicBezTo>
                  <a:pt x="160" y="314"/>
                  <a:pt x="181" y="336"/>
                  <a:pt x="208" y="336"/>
                </a:cubicBezTo>
                <a:cubicBezTo>
                  <a:pt x="234" y="336"/>
                  <a:pt x="256" y="314"/>
                  <a:pt x="256" y="288"/>
                </a:cubicBezTo>
                <a:cubicBezTo>
                  <a:pt x="256" y="268"/>
                  <a:pt x="244" y="251"/>
                  <a:pt x="227" y="244"/>
                </a:cubicBezTo>
                <a:close/>
                <a:moveTo>
                  <a:pt x="180" y="48"/>
                </a:moveTo>
                <a:cubicBezTo>
                  <a:pt x="180" y="33"/>
                  <a:pt x="192" y="20"/>
                  <a:pt x="208" y="20"/>
                </a:cubicBezTo>
                <a:cubicBezTo>
                  <a:pt x="223" y="20"/>
                  <a:pt x="235" y="33"/>
                  <a:pt x="235" y="48"/>
                </a:cubicBezTo>
                <a:cubicBezTo>
                  <a:pt x="235" y="63"/>
                  <a:pt x="223" y="76"/>
                  <a:pt x="208" y="76"/>
                </a:cubicBezTo>
                <a:cubicBezTo>
                  <a:pt x="192" y="76"/>
                  <a:pt x="180" y="63"/>
                  <a:pt x="180" y="48"/>
                </a:cubicBezTo>
                <a:close/>
                <a:moveTo>
                  <a:pt x="208" y="316"/>
                </a:moveTo>
                <a:cubicBezTo>
                  <a:pt x="192" y="316"/>
                  <a:pt x="180" y="303"/>
                  <a:pt x="180" y="288"/>
                </a:cubicBezTo>
                <a:cubicBezTo>
                  <a:pt x="180" y="273"/>
                  <a:pt x="192" y="260"/>
                  <a:pt x="208" y="260"/>
                </a:cubicBezTo>
                <a:cubicBezTo>
                  <a:pt x="223" y="260"/>
                  <a:pt x="235" y="273"/>
                  <a:pt x="235" y="288"/>
                </a:cubicBezTo>
                <a:cubicBezTo>
                  <a:pt x="235" y="303"/>
                  <a:pt x="223" y="316"/>
                  <a:pt x="208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2" name="Freeform 16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7001977" y="4308572"/>
            <a:ext cx="119993" cy="218170"/>
          </a:xfrm>
          <a:custGeom>
            <a:avLst/>
            <a:gdLst>
              <a:gd name="T0" fmla="*/ 182 w 187"/>
              <a:gd name="T1" fmla="*/ 321 h 346"/>
              <a:gd name="T2" fmla="*/ 182 w 187"/>
              <a:gd name="T3" fmla="*/ 341 h 346"/>
              <a:gd name="T4" fmla="*/ 162 w 187"/>
              <a:gd name="T5" fmla="*/ 341 h 346"/>
              <a:gd name="T6" fmla="*/ 6 w 187"/>
              <a:gd name="T7" fmla="*/ 183 h 346"/>
              <a:gd name="T8" fmla="*/ 6 w 187"/>
              <a:gd name="T9" fmla="*/ 163 h 346"/>
              <a:gd name="T10" fmla="*/ 162 w 187"/>
              <a:gd name="T11" fmla="*/ 5 h 346"/>
              <a:gd name="T12" fmla="*/ 182 w 187"/>
              <a:gd name="T13" fmla="*/ 5 h 346"/>
              <a:gd name="T14" fmla="*/ 182 w 187"/>
              <a:gd name="T15" fmla="*/ 25 h 346"/>
              <a:gd name="T16" fmla="*/ 39 w 187"/>
              <a:gd name="T17" fmla="*/ 173 h 346"/>
              <a:gd name="T18" fmla="*/ 182 w 187"/>
              <a:gd name="T19" fmla="*/ 321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346">
                <a:moveTo>
                  <a:pt x="182" y="321"/>
                </a:moveTo>
                <a:cubicBezTo>
                  <a:pt x="187" y="327"/>
                  <a:pt x="187" y="335"/>
                  <a:pt x="182" y="341"/>
                </a:cubicBezTo>
                <a:cubicBezTo>
                  <a:pt x="176" y="346"/>
                  <a:pt x="168" y="346"/>
                  <a:pt x="162" y="341"/>
                </a:cubicBezTo>
                <a:cubicBezTo>
                  <a:pt x="6" y="183"/>
                  <a:pt x="6" y="183"/>
                  <a:pt x="6" y="183"/>
                </a:cubicBezTo>
                <a:cubicBezTo>
                  <a:pt x="0" y="177"/>
                  <a:pt x="0" y="169"/>
                  <a:pt x="6" y="163"/>
                </a:cubicBezTo>
                <a:cubicBezTo>
                  <a:pt x="162" y="5"/>
                  <a:pt x="162" y="5"/>
                  <a:pt x="162" y="5"/>
                </a:cubicBezTo>
                <a:cubicBezTo>
                  <a:pt x="168" y="0"/>
                  <a:pt x="176" y="0"/>
                  <a:pt x="182" y="5"/>
                </a:cubicBezTo>
                <a:cubicBezTo>
                  <a:pt x="187" y="10"/>
                  <a:pt x="187" y="19"/>
                  <a:pt x="182" y="25"/>
                </a:cubicBezTo>
                <a:cubicBezTo>
                  <a:pt x="39" y="173"/>
                  <a:pt x="39" y="173"/>
                  <a:pt x="39" y="173"/>
                </a:cubicBezTo>
                <a:lnTo>
                  <a:pt x="182" y="3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3" name="Freeform 16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257090" y="4308572"/>
            <a:ext cx="117811" cy="218170"/>
          </a:xfrm>
          <a:custGeom>
            <a:avLst/>
            <a:gdLst>
              <a:gd name="T0" fmla="*/ 6 w 187"/>
              <a:gd name="T1" fmla="*/ 321 h 346"/>
              <a:gd name="T2" fmla="*/ 6 w 187"/>
              <a:gd name="T3" fmla="*/ 341 h 346"/>
              <a:gd name="T4" fmla="*/ 25 w 187"/>
              <a:gd name="T5" fmla="*/ 341 h 346"/>
              <a:gd name="T6" fmla="*/ 182 w 187"/>
              <a:gd name="T7" fmla="*/ 183 h 346"/>
              <a:gd name="T8" fmla="*/ 182 w 187"/>
              <a:gd name="T9" fmla="*/ 163 h 346"/>
              <a:gd name="T10" fmla="*/ 25 w 187"/>
              <a:gd name="T11" fmla="*/ 5 h 346"/>
              <a:gd name="T12" fmla="*/ 6 w 187"/>
              <a:gd name="T13" fmla="*/ 5 h 346"/>
              <a:gd name="T14" fmla="*/ 6 w 187"/>
              <a:gd name="T15" fmla="*/ 25 h 346"/>
              <a:gd name="T16" fmla="*/ 149 w 187"/>
              <a:gd name="T17" fmla="*/ 173 h 346"/>
              <a:gd name="T18" fmla="*/ 6 w 187"/>
              <a:gd name="T19" fmla="*/ 321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346">
                <a:moveTo>
                  <a:pt x="6" y="321"/>
                </a:moveTo>
                <a:cubicBezTo>
                  <a:pt x="0" y="327"/>
                  <a:pt x="0" y="335"/>
                  <a:pt x="6" y="341"/>
                </a:cubicBezTo>
                <a:cubicBezTo>
                  <a:pt x="11" y="346"/>
                  <a:pt x="20" y="346"/>
                  <a:pt x="25" y="34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87" y="177"/>
                  <a:pt x="187" y="169"/>
                  <a:pt x="182" y="163"/>
                </a:cubicBezTo>
                <a:cubicBezTo>
                  <a:pt x="25" y="5"/>
                  <a:pt x="25" y="5"/>
                  <a:pt x="25" y="5"/>
                </a:cubicBezTo>
                <a:cubicBezTo>
                  <a:pt x="20" y="0"/>
                  <a:pt x="11" y="0"/>
                  <a:pt x="6" y="5"/>
                </a:cubicBezTo>
                <a:cubicBezTo>
                  <a:pt x="0" y="10"/>
                  <a:pt x="0" y="19"/>
                  <a:pt x="6" y="25"/>
                </a:cubicBezTo>
                <a:cubicBezTo>
                  <a:pt x="149" y="173"/>
                  <a:pt x="149" y="173"/>
                  <a:pt x="149" y="173"/>
                </a:cubicBezTo>
                <a:lnTo>
                  <a:pt x="6" y="3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4" name="Freeform 16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7788604" y="4358752"/>
            <a:ext cx="218170" cy="117813"/>
          </a:xfrm>
          <a:custGeom>
            <a:avLst/>
            <a:gdLst>
              <a:gd name="T0" fmla="*/ 322 w 347"/>
              <a:gd name="T1" fmla="*/ 181 h 186"/>
              <a:gd name="T2" fmla="*/ 342 w 347"/>
              <a:gd name="T3" fmla="*/ 181 h 186"/>
              <a:gd name="T4" fmla="*/ 342 w 347"/>
              <a:gd name="T5" fmla="*/ 162 h 186"/>
              <a:gd name="T6" fmla="*/ 184 w 347"/>
              <a:gd name="T7" fmla="*/ 5 h 186"/>
              <a:gd name="T8" fmla="*/ 164 w 347"/>
              <a:gd name="T9" fmla="*/ 5 h 186"/>
              <a:gd name="T10" fmla="*/ 6 w 347"/>
              <a:gd name="T11" fmla="*/ 162 h 186"/>
              <a:gd name="T12" fmla="*/ 6 w 347"/>
              <a:gd name="T13" fmla="*/ 181 h 186"/>
              <a:gd name="T14" fmla="*/ 25 w 347"/>
              <a:gd name="T15" fmla="*/ 181 h 186"/>
              <a:gd name="T16" fmla="*/ 174 w 347"/>
              <a:gd name="T17" fmla="*/ 38 h 186"/>
              <a:gd name="T18" fmla="*/ 322 w 347"/>
              <a:gd name="T19" fmla="*/ 1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7" h="186">
                <a:moveTo>
                  <a:pt x="322" y="181"/>
                </a:moveTo>
                <a:cubicBezTo>
                  <a:pt x="328" y="186"/>
                  <a:pt x="336" y="186"/>
                  <a:pt x="342" y="181"/>
                </a:cubicBezTo>
                <a:cubicBezTo>
                  <a:pt x="347" y="176"/>
                  <a:pt x="347" y="167"/>
                  <a:pt x="342" y="162"/>
                </a:cubicBezTo>
                <a:cubicBezTo>
                  <a:pt x="184" y="5"/>
                  <a:pt x="184" y="5"/>
                  <a:pt x="184" y="5"/>
                </a:cubicBezTo>
                <a:cubicBezTo>
                  <a:pt x="178" y="0"/>
                  <a:pt x="169" y="0"/>
                  <a:pt x="164" y="5"/>
                </a:cubicBezTo>
                <a:cubicBezTo>
                  <a:pt x="6" y="162"/>
                  <a:pt x="6" y="162"/>
                  <a:pt x="6" y="162"/>
                </a:cubicBezTo>
                <a:cubicBezTo>
                  <a:pt x="0" y="167"/>
                  <a:pt x="0" y="176"/>
                  <a:pt x="6" y="181"/>
                </a:cubicBezTo>
                <a:cubicBezTo>
                  <a:pt x="11" y="186"/>
                  <a:pt x="20" y="186"/>
                  <a:pt x="25" y="181"/>
                </a:cubicBezTo>
                <a:cubicBezTo>
                  <a:pt x="174" y="38"/>
                  <a:pt x="174" y="38"/>
                  <a:pt x="174" y="38"/>
                </a:cubicBezTo>
                <a:lnTo>
                  <a:pt x="322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5" name="Freeform 16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7370107" y="4358752"/>
            <a:ext cx="220352" cy="117813"/>
          </a:xfrm>
          <a:custGeom>
            <a:avLst/>
            <a:gdLst>
              <a:gd name="T0" fmla="*/ 25 w 347"/>
              <a:gd name="T1" fmla="*/ 5 h 186"/>
              <a:gd name="T2" fmla="*/ 6 w 347"/>
              <a:gd name="T3" fmla="*/ 5 h 186"/>
              <a:gd name="T4" fmla="*/ 6 w 347"/>
              <a:gd name="T5" fmla="*/ 24 h 186"/>
              <a:gd name="T6" fmla="*/ 164 w 347"/>
              <a:gd name="T7" fmla="*/ 181 h 186"/>
              <a:gd name="T8" fmla="*/ 184 w 347"/>
              <a:gd name="T9" fmla="*/ 181 h 186"/>
              <a:gd name="T10" fmla="*/ 342 w 347"/>
              <a:gd name="T11" fmla="*/ 24 h 186"/>
              <a:gd name="T12" fmla="*/ 342 w 347"/>
              <a:gd name="T13" fmla="*/ 5 h 186"/>
              <a:gd name="T14" fmla="*/ 322 w 347"/>
              <a:gd name="T15" fmla="*/ 5 h 186"/>
              <a:gd name="T16" fmla="*/ 174 w 347"/>
              <a:gd name="T17" fmla="*/ 148 h 186"/>
              <a:gd name="T18" fmla="*/ 25 w 347"/>
              <a:gd name="T19" fmla="*/ 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7" h="186">
                <a:moveTo>
                  <a:pt x="25" y="5"/>
                </a:moveTo>
                <a:cubicBezTo>
                  <a:pt x="20" y="0"/>
                  <a:pt x="11" y="0"/>
                  <a:pt x="6" y="5"/>
                </a:cubicBezTo>
                <a:cubicBezTo>
                  <a:pt x="0" y="10"/>
                  <a:pt x="0" y="19"/>
                  <a:pt x="6" y="24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9" y="186"/>
                  <a:pt x="178" y="186"/>
                  <a:pt x="184" y="181"/>
                </a:cubicBezTo>
                <a:cubicBezTo>
                  <a:pt x="342" y="24"/>
                  <a:pt x="342" y="24"/>
                  <a:pt x="342" y="24"/>
                </a:cubicBezTo>
                <a:cubicBezTo>
                  <a:pt x="347" y="19"/>
                  <a:pt x="347" y="10"/>
                  <a:pt x="342" y="5"/>
                </a:cubicBezTo>
                <a:cubicBezTo>
                  <a:pt x="336" y="0"/>
                  <a:pt x="328" y="0"/>
                  <a:pt x="322" y="5"/>
                </a:cubicBezTo>
                <a:cubicBezTo>
                  <a:pt x="174" y="148"/>
                  <a:pt x="174" y="148"/>
                  <a:pt x="174" y="148"/>
                </a:cubicBezTo>
                <a:lnTo>
                  <a:pt x="25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6" name="Freeform 22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880977" y="3027730"/>
            <a:ext cx="253077" cy="163628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304 w 400"/>
              <a:gd name="T17" fmla="*/ 260 h 260"/>
              <a:gd name="T18" fmla="*/ 400 w 400"/>
              <a:gd name="T19" fmla="*/ 166 h 260"/>
              <a:gd name="T20" fmla="*/ 304 w 400"/>
              <a:gd name="T21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7" name="Freeform 22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299285" y="3027730"/>
            <a:ext cx="253077" cy="163628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172 w 400"/>
              <a:gd name="T17" fmla="*/ 260 h 260"/>
              <a:gd name="T18" fmla="*/ 172 w 400"/>
              <a:gd name="T19" fmla="*/ 184 h 260"/>
              <a:gd name="T20" fmla="*/ 130 w 400"/>
              <a:gd name="T21" fmla="*/ 184 h 260"/>
              <a:gd name="T22" fmla="*/ 200 w 400"/>
              <a:gd name="T23" fmla="*/ 92 h 260"/>
              <a:gd name="T24" fmla="*/ 270 w 400"/>
              <a:gd name="T25" fmla="*/ 184 h 260"/>
              <a:gd name="T26" fmla="*/ 228 w 400"/>
              <a:gd name="T27" fmla="*/ 184 h 260"/>
              <a:gd name="T28" fmla="*/ 228 w 400"/>
              <a:gd name="T29" fmla="*/ 260 h 260"/>
              <a:gd name="T30" fmla="*/ 304 w 400"/>
              <a:gd name="T31" fmla="*/ 260 h 260"/>
              <a:gd name="T32" fmla="*/ 400 w 400"/>
              <a:gd name="T33" fmla="*/ 166 h 260"/>
              <a:gd name="T34" fmla="*/ 304 w 400"/>
              <a:gd name="T35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8" name="Freeform 2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699509" y="2988650"/>
            <a:ext cx="255259" cy="239988"/>
          </a:xfrm>
          <a:custGeom>
            <a:avLst/>
            <a:gdLst>
              <a:gd name="T0" fmla="*/ 344 w 402"/>
              <a:gd name="T1" fmla="*/ 125 h 382"/>
              <a:gd name="T2" fmla="*/ 303 w 402"/>
              <a:gd name="T3" fmla="*/ 13 h 382"/>
              <a:gd name="T4" fmla="*/ 284 w 402"/>
              <a:gd name="T5" fmla="*/ 3 h 382"/>
              <a:gd name="T6" fmla="*/ 12 w 402"/>
              <a:gd name="T7" fmla="*/ 102 h 382"/>
              <a:gd name="T8" fmla="*/ 3 w 402"/>
              <a:gd name="T9" fmla="*/ 122 h 382"/>
              <a:gd name="T10" fmla="*/ 46 w 402"/>
              <a:gd name="T11" fmla="*/ 241 h 382"/>
              <a:gd name="T12" fmla="*/ 46 w 402"/>
              <a:gd name="T13" fmla="*/ 177 h 382"/>
              <a:gd name="T14" fmla="*/ 97 w 402"/>
              <a:gd name="T15" fmla="*/ 125 h 382"/>
              <a:gd name="T16" fmla="*/ 169 w 402"/>
              <a:gd name="T17" fmla="*/ 125 h 382"/>
              <a:gd name="T18" fmla="*/ 255 w 402"/>
              <a:gd name="T19" fmla="*/ 65 h 382"/>
              <a:gd name="T20" fmla="*/ 304 w 402"/>
              <a:gd name="T21" fmla="*/ 125 h 382"/>
              <a:gd name="T22" fmla="*/ 344 w 402"/>
              <a:gd name="T23" fmla="*/ 125 h 382"/>
              <a:gd name="T24" fmla="*/ 387 w 402"/>
              <a:gd name="T25" fmla="*/ 161 h 382"/>
              <a:gd name="T26" fmla="*/ 97 w 402"/>
              <a:gd name="T27" fmla="*/ 161 h 382"/>
              <a:gd name="T28" fmla="*/ 82 w 402"/>
              <a:gd name="T29" fmla="*/ 177 h 382"/>
              <a:gd name="T30" fmla="*/ 82 w 402"/>
              <a:gd name="T31" fmla="*/ 366 h 382"/>
              <a:gd name="T32" fmla="*/ 97 w 402"/>
              <a:gd name="T33" fmla="*/ 382 h 382"/>
              <a:gd name="T34" fmla="*/ 387 w 402"/>
              <a:gd name="T35" fmla="*/ 382 h 382"/>
              <a:gd name="T36" fmla="*/ 402 w 402"/>
              <a:gd name="T37" fmla="*/ 366 h 382"/>
              <a:gd name="T38" fmla="*/ 402 w 402"/>
              <a:gd name="T39" fmla="*/ 177 h 382"/>
              <a:gd name="T40" fmla="*/ 387 w 402"/>
              <a:gd name="T41" fmla="*/ 161 h 382"/>
              <a:gd name="T42" fmla="*/ 364 w 402"/>
              <a:gd name="T43" fmla="*/ 342 h 382"/>
              <a:gd name="T44" fmla="*/ 125 w 402"/>
              <a:gd name="T45" fmla="*/ 342 h 382"/>
              <a:gd name="T46" fmla="*/ 125 w 402"/>
              <a:gd name="T47" fmla="*/ 307 h 382"/>
              <a:gd name="T48" fmla="*/ 161 w 402"/>
              <a:gd name="T49" fmla="*/ 222 h 382"/>
              <a:gd name="T50" fmla="*/ 217 w 402"/>
              <a:gd name="T51" fmla="*/ 290 h 382"/>
              <a:gd name="T52" fmla="*/ 269 w 402"/>
              <a:gd name="T53" fmla="*/ 237 h 382"/>
              <a:gd name="T54" fmla="*/ 336 w 402"/>
              <a:gd name="T55" fmla="*/ 213 h 382"/>
              <a:gd name="T56" fmla="*/ 364 w 402"/>
              <a:gd name="T57" fmla="*/ 277 h 382"/>
              <a:gd name="T58" fmla="*/ 364 w 402"/>
              <a:gd name="T59" fmla="*/ 34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2" h="382">
                <a:moveTo>
                  <a:pt x="344" y="125"/>
                </a:moveTo>
                <a:cubicBezTo>
                  <a:pt x="303" y="13"/>
                  <a:pt x="303" y="13"/>
                  <a:pt x="303" y="13"/>
                </a:cubicBezTo>
                <a:cubicBezTo>
                  <a:pt x="300" y="4"/>
                  <a:pt x="291" y="0"/>
                  <a:pt x="284" y="3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4" y="105"/>
                  <a:pt x="0" y="114"/>
                  <a:pt x="3" y="122"/>
                </a:cubicBezTo>
                <a:cubicBezTo>
                  <a:pt x="46" y="241"/>
                  <a:pt x="46" y="241"/>
                  <a:pt x="46" y="241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49"/>
                  <a:pt x="69" y="125"/>
                  <a:pt x="97" y="125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255" y="65"/>
                  <a:pt x="255" y="65"/>
                  <a:pt x="255" y="65"/>
                </a:cubicBezTo>
                <a:cubicBezTo>
                  <a:pt x="304" y="125"/>
                  <a:pt x="304" y="125"/>
                  <a:pt x="304" y="125"/>
                </a:cubicBezTo>
                <a:lnTo>
                  <a:pt x="344" y="125"/>
                </a:lnTo>
                <a:close/>
                <a:moveTo>
                  <a:pt x="387" y="161"/>
                </a:moveTo>
                <a:cubicBezTo>
                  <a:pt x="97" y="161"/>
                  <a:pt x="97" y="161"/>
                  <a:pt x="97" y="161"/>
                </a:cubicBezTo>
                <a:cubicBezTo>
                  <a:pt x="89" y="161"/>
                  <a:pt x="82" y="169"/>
                  <a:pt x="82" y="177"/>
                </a:cubicBezTo>
                <a:cubicBezTo>
                  <a:pt x="82" y="366"/>
                  <a:pt x="82" y="366"/>
                  <a:pt x="82" y="366"/>
                </a:cubicBezTo>
                <a:cubicBezTo>
                  <a:pt x="82" y="375"/>
                  <a:pt x="89" y="382"/>
                  <a:pt x="97" y="382"/>
                </a:cubicBezTo>
                <a:cubicBezTo>
                  <a:pt x="387" y="382"/>
                  <a:pt x="387" y="382"/>
                  <a:pt x="387" y="382"/>
                </a:cubicBezTo>
                <a:cubicBezTo>
                  <a:pt x="395" y="382"/>
                  <a:pt x="402" y="375"/>
                  <a:pt x="402" y="366"/>
                </a:cubicBezTo>
                <a:cubicBezTo>
                  <a:pt x="402" y="177"/>
                  <a:pt x="402" y="177"/>
                  <a:pt x="402" y="177"/>
                </a:cubicBezTo>
                <a:cubicBezTo>
                  <a:pt x="402" y="169"/>
                  <a:pt x="395" y="161"/>
                  <a:pt x="387" y="161"/>
                </a:cubicBezTo>
                <a:close/>
                <a:moveTo>
                  <a:pt x="364" y="342"/>
                </a:moveTo>
                <a:cubicBezTo>
                  <a:pt x="125" y="342"/>
                  <a:pt x="125" y="342"/>
                  <a:pt x="125" y="342"/>
                </a:cubicBezTo>
                <a:cubicBezTo>
                  <a:pt x="125" y="307"/>
                  <a:pt x="125" y="307"/>
                  <a:pt x="125" y="307"/>
                </a:cubicBezTo>
                <a:cubicBezTo>
                  <a:pt x="161" y="222"/>
                  <a:pt x="161" y="222"/>
                  <a:pt x="161" y="222"/>
                </a:cubicBezTo>
                <a:cubicBezTo>
                  <a:pt x="217" y="290"/>
                  <a:pt x="217" y="290"/>
                  <a:pt x="217" y="290"/>
                </a:cubicBezTo>
                <a:cubicBezTo>
                  <a:pt x="269" y="237"/>
                  <a:pt x="269" y="237"/>
                  <a:pt x="269" y="237"/>
                </a:cubicBezTo>
                <a:cubicBezTo>
                  <a:pt x="336" y="213"/>
                  <a:pt x="336" y="213"/>
                  <a:pt x="336" y="213"/>
                </a:cubicBezTo>
                <a:cubicBezTo>
                  <a:pt x="364" y="277"/>
                  <a:pt x="364" y="277"/>
                  <a:pt x="364" y="277"/>
                </a:cubicBezTo>
                <a:lnTo>
                  <a:pt x="364" y="3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9" name="Freeform 23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483665" y="2995195"/>
            <a:ext cx="178898" cy="226896"/>
          </a:xfrm>
          <a:custGeom>
            <a:avLst/>
            <a:gdLst>
              <a:gd name="T0" fmla="*/ 240 w 280"/>
              <a:gd name="T1" fmla="*/ 0 h 360"/>
              <a:gd name="T2" fmla="*/ 40 w 280"/>
              <a:gd name="T3" fmla="*/ 0 h 360"/>
              <a:gd name="T4" fmla="*/ 0 w 280"/>
              <a:gd name="T5" fmla="*/ 40 h 360"/>
              <a:gd name="T6" fmla="*/ 0 w 280"/>
              <a:gd name="T7" fmla="*/ 320 h 360"/>
              <a:gd name="T8" fmla="*/ 40 w 280"/>
              <a:gd name="T9" fmla="*/ 360 h 360"/>
              <a:gd name="T10" fmla="*/ 240 w 280"/>
              <a:gd name="T11" fmla="*/ 360 h 360"/>
              <a:gd name="T12" fmla="*/ 280 w 280"/>
              <a:gd name="T13" fmla="*/ 320 h 360"/>
              <a:gd name="T14" fmla="*/ 280 w 280"/>
              <a:gd name="T15" fmla="*/ 40 h 360"/>
              <a:gd name="T16" fmla="*/ 240 w 280"/>
              <a:gd name="T17" fmla="*/ 0 h 360"/>
              <a:gd name="T18" fmla="*/ 240 w 280"/>
              <a:gd name="T19" fmla="*/ 320 h 360"/>
              <a:gd name="T20" fmla="*/ 40 w 280"/>
              <a:gd name="T21" fmla="*/ 320 h 360"/>
              <a:gd name="T22" fmla="*/ 40 w 280"/>
              <a:gd name="T23" fmla="*/ 40 h 360"/>
              <a:gd name="T24" fmla="*/ 240 w 280"/>
              <a:gd name="T25" fmla="*/ 40 h 360"/>
              <a:gd name="T26" fmla="*/ 240 w 280"/>
              <a:gd name="T27" fmla="*/ 32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0" h="36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262" y="360"/>
                  <a:pt x="280" y="342"/>
                  <a:pt x="280" y="32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4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40"/>
                  <a:pt x="40" y="40"/>
                  <a:pt x="40" y="40"/>
                </a:cubicBezTo>
                <a:cubicBezTo>
                  <a:pt x="240" y="40"/>
                  <a:pt x="240" y="40"/>
                  <a:pt x="240" y="40"/>
                </a:cubicBezTo>
                <a:lnTo>
                  <a:pt x="240" y="3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0" name="Freeform 23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283191" y="3021187"/>
            <a:ext cx="253077" cy="176718"/>
          </a:xfrm>
          <a:custGeom>
            <a:avLst/>
            <a:gdLst>
              <a:gd name="T0" fmla="*/ 0 w 400"/>
              <a:gd name="T1" fmla="*/ 40 h 280"/>
              <a:gd name="T2" fmla="*/ 0 w 400"/>
              <a:gd name="T3" fmla="*/ 240 h 280"/>
              <a:gd name="T4" fmla="*/ 40 w 400"/>
              <a:gd name="T5" fmla="*/ 280 h 280"/>
              <a:gd name="T6" fmla="*/ 360 w 400"/>
              <a:gd name="T7" fmla="*/ 280 h 280"/>
              <a:gd name="T8" fmla="*/ 400 w 400"/>
              <a:gd name="T9" fmla="*/ 240 h 280"/>
              <a:gd name="T10" fmla="*/ 400 w 400"/>
              <a:gd name="T11" fmla="*/ 40 h 280"/>
              <a:gd name="T12" fmla="*/ 360 w 400"/>
              <a:gd name="T13" fmla="*/ 0 h 280"/>
              <a:gd name="T14" fmla="*/ 40 w 400"/>
              <a:gd name="T15" fmla="*/ 0 h 280"/>
              <a:gd name="T16" fmla="*/ 0 w 400"/>
              <a:gd name="T17" fmla="*/ 40 h 280"/>
              <a:gd name="T18" fmla="*/ 360 w 400"/>
              <a:gd name="T19" fmla="*/ 40 h 280"/>
              <a:gd name="T20" fmla="*/ 360 w 400"/>
              <a:gd name="T21" fmla="*/ 240 h 280"/>
              <a:gd name="T22" fmla="*/ 40 w 400"/>
              <a:gd name="T23" fmla="*/ 240 h 280"/>
              <a:gd name="T24" fmla="*/ 40 w 400"/>
              <a:gd name="T25" fmla="*/ 40 h 280"/>
              <a:gd name="T26" fmla="*/ 360 w 400"/>
              <a:gd name="T27" fmla="*/ 4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80">
                <a:moveTo>
                  <a:pt x="0" y="40"/>
                </a:moveTo>
                <a:cubicBezTo>
                  <a:pt x="0" y="240"/>
                  <a:pt x="0" y="240"/>
                  <a:pt x="0" y="240"/>
                </a:cubicBezTo>
                <a:cubicBezTo>
                  <a:pt x="0" y="262"/>
                  <a:pt x="18" y="280"/>
                  <a:pt x="40" y="280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382" y="280"/>
                  <a:pt x="400" y="262"/>
                  <a:pt x="400" y="2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lose/>
                <a:moveTo>
                  <a:pt x="360" y="40"/>
                </a:moveTo>
                <a:cubicBezTo>
                  <a:pt x="360" y="240"/>
                  <a:pt x="360" y="240"/>
                  <a:pt x="360" y="24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40" y="40"/>
                  <a:pt x="40" y="40"/>
                  <a:pt x="40" y="40"/>
                </a:cubicBezTo>
                <a:lnTo>
                  <a:pt x="360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1" name="Freeform 23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954622" y="3008097"/>
            <a:ext cx="253077" cy="202898"/>
          </a:xfrm>
          <a:custGeom>
            <a:avLst/>
            <a:gdLst>
              <a:gd name="T0" fmla="*/ 382 w 401"/>
              <a:gd name="T1" fmla="*/ 100 h 320"/>
              <a:gd name="T2" fmla="*/ 19 w 401"/>
              <a:gd name="T3" fmla="*/ 100 h 320"/>
              <a:gd name="T4" fmla="*/ 1 w 401"/>
              <a:gd name="T5" fmla="*/ 120 h 320"/>
              <a:gd name="T6" fmla="*/ 18 w 401"/>
              <a:gd name="T7" fmla="*/ 300 h 320"/>
              <a:gd name="T8" fmla="*/ 40 w 401"/>
              <a:gd name="T9" fmla="*/ 320 h 320"/>
              <a:gd name="T10" fmla="*/ 362 w 401"/>
              <a:gd name="T11" fmla="*/ 320 h 320"/>
              <a:gd name="T12" fmla="*/ 384 w 401"/>
              <a:gd name="T13" fmla="*/ 300 h 320"/>
              <a:gd name="T14" fmla="*/ 400 w 401"/>
              <a:gd name="T15" fmla="*/ 120 h 320"/>
              <a:gd name="T16" fmla="*/ 382 w 401"/>
              <a:gd name="T17" fmla="*/ 100 h 320"/>
              <a:gd name="T18" fmla="*/ 369 w 401"/>
              <a:gd name="T19" fmla="*/ 56 h 320"/>
              <a:gd name="T20" fmla="*/ 345 w 401"/>
              <a:gd name="T21" fmla="*/ 40 h 320"/>
              <a:gd name="T22" fmla="*/ 208 w 401"/>
              <a:gd name="T23" fmla="*/ 40 h 320"/>
              <a:gd name="T24" fmla="*/ 174 w 401"/>
              <a:gd name="T25" fmla="*/ 26 h 320"/>
              <a:gd name="T26" fmla="*/ 162 w 401"/>
              <a:gd name="T27" fmla="*/ 14 h 320"/>
              <a:gd name="T28" fmla="*/ 128 w 401"/>
              <a:gd name="T29" fmla="*/ 0 h 320"/>
              <a:gd name="T30" fmla="*/ 62 w 401"/>
              <a:gd name="T31" fmla="*/ 0 h 320"/>
              <a:gd name="T32" fmla="*/ 40 w 401"/>
              <a:gd name="T33" fmla="*/ 20 h 320"/>
              <a:gd name="T34" fmla="*/ 34 w 401"/>
              <a:gd name="T35" fmla="*/ 72 h 320"/>
              <a:gd name="T36" fmla="*/ 373 w 401"/>
              <a:gd name="T37" fmla="*/ 72 h 320"/>
              <a:gd name="T38" fmla="*/ 369 w 401"/>
              <a:gd name="T39" fmla="*/ 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1" h="320">
                <a:moveTo>
                  <a:pt x="382" y="100"/>
                </a:moveTo>
                <a:cubicBezTo>
                  <a:pt x="19" y="100"/>
                  <a:pt x="19" y="100"/>
                  <a:pt x="19" y="100"/>
                </a:cubicBezTo>
                <a:cubicBezTo>
                  <a:pt x="1" y="100"/>
                  <a:pt x="0" y="109"/>
                  <a:pt x="1" y="120"/>
                </a:cubicBezTo>
                <a:cubicBezTo>
                  <a:pt x="18" y="300"/>
                  <a:pt x="18" y="300"/>
                  <a:pt x="18" y="300"/>
                </a:cubicBezTo>
                <a:cubicBezTo>
                  <a:pt x="19" y="311"/>
                  <a:pt x="21" y="320"/>
                  <a:pt x="40" y="320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81" y="320"/>
                  <a:pt x="383" y="311"/>
                  <a:pt x="384" y="300"/>
                </a:cubicBezTo>
                <a:cubicBezTo>
                  <a:pt x="400" y="120"/>
                  <a:pt x="400" y="120"/>
                  <a:pt x="400" y="120"/>
                </a:cubicBezTo>
                <a:cubicBezTo>
                  <a:pt x="401" y="109"/>
                  <a:pt x="401" y="100"/>
                  <a:pt x="382" y="100"/>
                </a:cubicBezTo>
                <a:close/>
                <a:moveTo>
                  <a:pt x="369" y="56"/>
                </a:moveTo>
                <a:cubicBezTo>
                  <a:pt x="367" y="47"/>
                  <a:pt x="356" y="40"/>
                  <a:pt x="345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197" y="40"/>
                  <a:pt x="182" y="34"/>
                  <a:pt x="174" y="26"/>
                </a:cubicBezTo>
                <a:cubicBezTo>
                  <a:pt x="162" y="14"/>
                  <a:pt x="162" y="14"/>
                  <a:pt x="162" y="14"/>
                </a:cubicBezTo>
                <a:cubicBezTo>
                  <a:pt x="154" y="6"/>
                  <a:pt x="139" y="0"/>
                  <a:pt x="12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41" y="9"/>
                  <a:pt x="40" y="20"/>
                </a:cubicBezTo>
                <a:cubicBezTo>
                  <a:pt x="34" y="72"/>
                  <a:pt x="34" y="72"/>
                  <a:pt x="34" y="72"/>
                </a:cubicBezTo>
                <a:cubicBezTo>
                  <a:pt x="373" y="72"/>
                  <a:pt x="373" y="72"/>
                  <a:pt x="373" y="72"/>
                </a:cubicBezTo>
                <a:lnTo>
                  <a:pt x="369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2" name="Freeform 23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122179" y="3021187"/>
            <a:ext cx="246533" cy="176718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3" name="Freeform 23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372930" y="3008097"/>
            <a:ext cx="253077" cy="202898"/>
          </a:xfrm>
          <a:custGeom>
            <a:avLst/>
            <a:gdLst>
              <a:gd name="T0" fmla="*/ 339 w 399"/>
              <a:gd name="T1" fmla="*/ 60 h 320"/>
              <a:gd name="T2" fmla="*/ 319 w 399"/>
              <a:gd name="T3" fmla="*/ 40 h 320"/>
              <a:gd name="T4" fmla="*/ 80 w 399"/>
              <a:gd name="T5" fmla="*/ 40 h 320"/>
              <a:gd name="T6" fmla="*/ 60 w 399"/>
              <a:gd name="T7" fmla="*/ 60 h 320"/>
              <a:gd name="T8" fmla="*/ 60 w 399"/>
              <a:gd name="T9" fmla="*/ 80 h 320"/>
              <a:gd name="T10" fmla="*/ 339 w 399"/>
              <a:gd name="T11" fmla="*/ 80 h 320"/>
              <a:gd name="T12" fmla="*/ 339 w 399"/>
              <a:gd name="T13" fmla="*/ 60 h 320"/>
              <a:gd name="T14" fmla="*/ 279 w 399"/>
              <a:gd name="T15" fmla="*/ 0 h 320"/>
              <a:gd name="T16" fmla="*/ 120 w 399"/>
              <a:gd name="T17" fmla="*/ 0 h 320"/>
              <a:gd name="T18" fmla="*/ 100 w 399"/>
              <a:gd name="T19" fmla="*/ 20 h 320"/>
              <a:gd name="T20" fmla="*/ 299 w 399"/>
              <a:gd name="T21" fmla="*/ 20 h 320"/>
              <a:gd name="T22" fmla="*/ 279 w 399"/>
              <a:gd name="T23" fmla="*/ 0 h 320"/>
              <a:gd name="T24" fmla="*/ 379 w 399"/>
              <a:gd name="T25" fmla="*/ 80 h 320"/>
              <a:gd name="T26" fmla="*/ 367 w 399"/>
              <a:gd name="T27" fmla="*/ 68 h 320"/>
              <a:gd name="T28" fmla="*/ 367 w 399"/>
              <a:gd name="T29" fmla="*/ 100 h 320"/>
              <a:gd name="T30" fmla="*/ 32 w 399"/>
              <a:gd name="T31" fmla="*/ 100 h 320"/>
              <a:gd name="T32" fmla="*/ 32 w 399"/>
              <a:gd name="T33" fmla="*/ 68 h 320"/>
              <a:gd name="T34" fmla="*/ 21 w 399"/>
              <a:gd name="T35" fmla="*/ 80 h 320"/>
              <a:gd name="T36" fmla="*/ 5 w 399"/>
              <a:gd name="T37" fmla="*/ 120 h 320"/>
              <a:gd name="T38" fmla="*/ 36 w 399"/>
              <a:gd name="T39" fmla="*/ 300 h 320"/>
              <a:gd name="T40" fmla="*/ 60 w 399"/>
              <a:gd name="T41" fmla="*/ 320 h 320"/>
              <a:gd name="T42" fmla="*/ 339 w 399"/>
              <a:gd name="T43" fmla="*/ 320 h 320"/>
              <a:gd name="T44" fmla="*/ 363 w 399"/>
              <a:gd name="T45" fmla="*/ 300 h 320"/>
              <a:gd name="T46" fmla="*/ 394 w 399"/>
              <a:gd name="T47" fmla="*/ 120 h 320"/>
              <a:gd name="T48" fmla="*/ 379 w 399"/>
              <a:gd name="T49" fmla="*/ 80 h 320"/>
              <a:gd name="T50" fmla="*/ 279 w 399"/>
              <a:gd name="T51" fmla="*/ 188 h 320"/>
              <a:gd name="T52" fmla="*/ 259 w 399"/>
              <a:gd name="T53" fmla="*/ 208 h 320"/>
              <a:gd name="T54" fmla="*/ 140 w 399"/>
              <a:gd name="T55" fmla="*/ 208 h 320"/>
              <a:gd name="T56" fmla="*/ 120 w 399"/>
              <a:gd name="T57" fmla="*/ 188 h 320"/>
              <a:gd name="T58" fmla="*/ 120 w 399"/>
              <a:gd name="T59" fmla="*/ 148 h 320"/>
              <a:gd name="T60" fmla="*/ 148 w 399"/>
              <a:gd name="T61" fmla="*/ 148 h 320"/>
              <a:gd name="T62" fmla="*/ 148 w 399"/>
              <a:gd name="T63" fmla="*/ 180 h 320"/>
              <a:gd name="T64" fmla="*/ 251 w 399"/>
              <a:gd name="T65" fmla="*/ 180 h 320"/>
              <a:gd name="T66" fmla="*/ 251 w 399"/>
              <a:gd name="T67" fmla="*/ 148 h 320"/>
              <a:gd name="T68" fmla="*/ 279 w 399"/>
              <a:gd name="T69" fmla="*/ 148 h 320"/>
              <a:gd name="T70" fmla="*/ 279 w 399"/>
              <a:gd name="T71" fmla="*/ 18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320">
                <a:moveTo>
                  <a:pt x="339" y="60"/>
                </a:moveTo>
                <a:cubicBezTo>
                  <a:pt x="339" y="40"/>
                  <a:pt x="319" y="40"/>
                  <a:pt x="319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60" y="40"/>
                  <a:pt x="60" y="60"/>
                </a:cubicBezTo>
                <a:cubicBezTo>
                  <a:pt x="60" y="80"/>
                  <a:pt x="60" y="80"/>
                  <a:pt x="60" y="80"/>
                </a:cubicBezTo>
                <a:cubicBezTo>
                  <a:pt x="339" y="80"/>
                  <a:pt x="339" y="80"/>
                  <a:pt x="339" y="80"/>
                </a:cubicBezTo>
                <a:lnTo>
                  <a:pt x="339" y="60"/>
                </a:lnTo>
                <a:close/>
                <a:moveTo>
                  <a:pt x="279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00" y="0"/>
                  <a:pt x="100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0"/>
                  <a:pt x="279" y="0"/>
                  <a:pt x="279" y="0"/>
                </a:cubicBezTo>
                <a:close/>
                <a:moveTo>
                  <a:pt x="379" y="80"/>
                </a:moveTo>
                <a:cubicBezTo>
                  <a:pt x="367" y="68"/>
                  <a:pt x="367" y="68"/>
                  <a:pt x="367" y="68"/>
                </a:cubicBezTo>
                <a:cubicBezTo>
                  <a:pt x="367" y="100"/>
                  <a:pt x="367" y="100"/>
                  <a:pt x="367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68"/>
                  <a:pt x="32" y="68"/>
                  <a:pt x="21" y="80"/>
                </a:cubicBezTo>
                <a:cubicBezTo>
                  <a:pt x="9" y="92"/>
                  <a:pt x="0" y="95"/>
                  <a:pt x="5" y="120"/>
                </a:cubicBezTo>
                <a:cubicBezTo>
                  <a:pt x="10" y="145"/>
                  <a:pt x="33" y="281"/>
                  <a:pt x="36" y="300"/>
                </a:cubicBezTo>
                <a:cubicBezTo>
                  <a:pt x="40" y="320"/>
                  <a:pt x="60" y="320"/>
                  <a:pt x="60" y="320"/>
                </a:cubicBezTo>
                <a:cubicBezTo>
                  <a:pt x="339" y="320"/>
                  <a:pt x="339" y="320"/>
                  <a:pt x="339" y="320"/>
                </a:cubicBezTo>
                <a:cubicBezTo>
                  <a:pt x="339" y="320"/>
                  <a:pt x="360" y="320"/>
                  <a:pt x="363" y="300"/>
                </a:cubicBezTo>
                <a:cubicBezTo>
                  <a:pt x="367" y="281"/>
                  <a:pt x="390" y="145"/>
                  <a:pt x="394" y="120"/>
                </a:cubicBezTo>
                <a:cubicBezTo>
                  <a:pt x="399" y="95"/>
                  <a:pt x="391" y="92"/>
                  <a:pt x="379" y="80"/>
                </a:cubicBezTo>
                <a:close/>
                <a:moveTo>
                  <a:pt x="279" y="188"/>
                </a:moveTo>
                <a:cubicBezTo>
                  <a:pt x="279" y="188"/>
                  <a:pt x="279" y="208"/>
                  <a:pt x="259" y="208"/>
                </a:cubicBezTo>
                <a:cubicBezTo>
                  <a:pt x="140" y="208"/>
                  <a:pt x="140" y="208"/>
                  <a:pt x="140" y="208"/>
                </a:cubicBezTo>
                <a:cubicBezTo>
                  <a:pt x="120" y="208"/>
                  <a:pt x="120" y="188"/>
                  <a:pt x="120" y="188"/>
                </a:cubicBezTo>
                <a:cubicBezTo>
                  <a:pt x="120" y="148"/>
                  <a:pt x="120" y="148"/>
                  <a:pt x="120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80"/>
                  <a:pt x="148" y="180"/>
                  <a:pt x="148" y="180"/>
                </a:cubicBezTo>
                <a:cubicBezTo>
                  <a:pt x="251" y="180"/>
                  <a:pt x="251" y="180"/>
                  <a:pt x="251" y="180"/>
                </a:cubicBezTo>
                <a:cubicBezTo>
                  <a:pt x="251" y="148"/>
                  <a:pt x="251" y="148"/>
                  <a:pt x="251" y="148"/>
                </a:cubicBezTo>
                <a:cubicBezTo>
                  <a:pt x="279" y="148"/>
                  <a:pt x="279" y="148"/>
                  <a:pt x="279" y="148"/>
                </a:cubicBezTo>
                <a:lnTo>
                  <a:pt x="279" y="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4" name="Freeform 2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527298" y="3413504"/>
            <a:ext cx="91631" cy="226896"/>
          </a:xfrm>
          <a:custGeom>
            <a:avLst/>
            <a:gdLst>
              <a:gd name="T0" fmla="*/ 124 w 144"/>
              <a:gd name="T1" fmla="*/ 0 h 360"/>
              <a:gd name="T2" fmla="*/ 16 w 144"/>
              <a:gd name="T3" fmla="*/ 0 h 360"/>
              <a:gd name="T4" fmla="*/ 0 w 144"/>
              <a:gd name="T5" fmla="*/ 20 h 360"/>
              <a:gd name="T6" fmla="*/ 0 w 144"/>
              <a:gd name="T7" fmla="*/ 360 h 360"/>
              <a:gd name="T8" fmla="*/ 72 w 144"/>
              <a:gd name="T9" fmla="*/ 288 h 360"/>
              <a:gd name="T10" fmla="*/ 144 w 144"/>
              <a:gd name="T11" fmla="*/ 360 h 360"/>
              <a:gd name="T12" fmla="*/ 144 w 144"/>
              <a:gd name="T13" fmla="*/ 20 h 360"/>
              <a:gd name="T14" fmla="*/ 124 w 144"/>
              <a:gd name="T1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360">
                <a:moveTo>
                  <a:pt x="124" y="0"/>
                </a:move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0" y="9"/>
                  <a:pt x="0" y="20"/>
                </a:cubicBezTo>
                <a:cubicBezTo>
                  <a:pt x="0" y="360"/>
                  <a:pt x="0" y="360"/>
                  <a:pt x="0" y="360"/>
                </a:cubicBezTo>
                <a:cubicBezTo>
                  <a:pt x="72" y="288"/>
                  <a:pt x="72" y="288"/>
                  <a:pt x="72" y="288"/>
                </a:cubicBezTo>
                <a:cubicBezTo>
                  <a:pt x="144" y="360"/>
                  <a:pt x="144" y="360"/>
                  <a:pt x="144" y="360"/>
                </a:cubicBezTo>
                <a:cubicBezTo>
                  <a:pt x="144" y="20"/>
                  <a:pt x="144" y="20"/>
                  <a:pt x="144" y="20"/>
                </a:cubicBezTo>
                <a:cubicBezTo>
                  <a:pt x="144" y="9"/>
                  <a:pt x="135" y="0"/>
                  <a:pt x="1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5" name="Freeform 23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296282" y="3413504"/>
            <a:ext cx="226896" cy="226896"/>
          </a:xfrm>
          <a:custGeom>
            <a:avLst/>
            <a:gdLst>
              <a:gd name="T0" fmla="*/ 136 w 360"/>
              <a:gd name="T1" fmla="*/ 226 h 361"/>
              <a:gd name="T2" fmla="*/ 56 w 360"/>
              <a:gd name="T3" fmla="*/ 194 h 361"/>
              <a:gd name="T4" fmla="*/ 56 w 360"/>
              <a:gd name="T5" fmla="*/ 221 h 361"/>
              <a:gd name="T6" fmla="*/ 136 w 360"/>
              <a:gd name="T7" fmla="*/ 253 h 361"/>
              <a:gd name="T8" fmla="*/ 136 w 360"/>
              <a:gd name="T9" fmla="*/ 226 h 361"/>
              <a:gd name="T10" fmla="*/ 136 w 360"/>
              <a:gd name="T11" fmla="*/ 143 h 361"/>
              <a:gd name="T12" fmla="*/ 56 w 360"/>
              <a:gd name="T13" fmla="*/ 111 h 361"/>
              <a:gd name="T14" fmla="*/ 56 w 360"/>
              <a:gd name="T15" fmla="*/ 138 h 361"/>
              <a:gd name="T16" fmla="*/ 136 w 360"/>
              <a:gd name="T17" fmla="*/ 170 h 361"/>
              <a:gd name="T18" fmla="*/ 136 w 360"/>
              <a:gd name="T19" fmla="*/ 143 h 361"/>
              <a:gd name="T20" fmla="*/ 351 w 360"/>
              <a:gd name="T21" fmla="*/ 4 h 361"/>
              <a:gd name="T22" fmla="*/ 332 w 360"/>
              <a:gd name="T23" fmla="*/ 2 h 361"/>
              <a:gd name="T24" fmla="*/ 180 w 360"/>
              <a:gd name="T25" fmla="*/ 63 h 361"/>
              <a:gd name="T26" fmla="*/ 27 w 360"/>
              <a:gd name="T27" fmla="*/ 2 h 361"/>
              <a:gd name="T28" fmla="*/ 8 w 360"/>
              <a:gd name="T29" fmla="*/ 4 h 361"/>
              <a:gd name="T30" fmla="*/ 0 w 360"/>
              <a:gd name="T31" fmla="*/ 21 h 361"/>
              <a:gd name="T32" fmla="*/ 0 w 360"/>
              <a:gd name="T33" fmla="*/ 277 h 361"/>
              <a:gd name="T34" fmla="*/ 12 w 360"/>
              <a:gd name="T35" fmla="*/ 295 h 361"/>
              <a:gd name="T36" fmla="*/ 172 w 360"/>
              <a:gd name="T37" fmla="*/ 359 h 361"/>
              <a:gd name="T38" fmla="*/ 176 w 360"/>
              <a:gd name="T39" fmla="*/ 361 h 361"/>
              <a:gd name="T40" fmla="*/ 180 w 360"/>
              <a:gd name="T41" fmla="*/ 361 h 361"/>
              <a:gd name="T42" fmla="*/ 184 w 360"/>
              <a:gd name="T43" fmla="*/ 361 h 361"/>
              <a:gd name="T44" fmla="*/ 187 w 360"/>
              <a:gd name="T45" fmla="*/ 359 h 361"/>
              <a:gd name="T46" fmla="*/ 347 w 360"/>
              <a:gd name="T47" fmla="*/ 295 h 361"/>
              <a:gd name="T48" fmla="*/ 360 w 360"/>
              <a:gd name="T49" fmla="*/ 277 h 361"/>
              <a:gd name="T50" fmla="*/ 360 w 360"/>
              <a:gd name="T51" fmla="*/ 21 h 361"/>
              <a:gd name="T52" fmla="*/ 351 w 360"/>
              <a:gd name="T53" fmla="*/ 4 h 361"/>
              <a:gd name="T54" fmla="*/ 160 w 360"/>
              <a:gd name="T55" fmla="*/ 320 h 361"/>
              <a:gd name="T56" fmla="*/ 32 w 360"/>
              <a:gd name="T57" fmla="*/ 269 h 361"/>
              <a:gd name="T58" fmla="*/ 32 w 360"/>
              <a:gd name="T59" fmla="*/ 45 h 361"/>
              <a:gd name="T60" fmla="*/ 160 w 360"/>
              <a:gd name="T61" fmla="*/ 96 h 361"/>
              <a:gd name="T62" fmla="*/ 160 w 360"/>
              <a:gd name="T63" fmla="*/ 320 h 361"/>
              <a:gd name="T64" fmla="*/ 328 w 360"/>
              <a:gd name="T65" fmla="*/ 269 h 361"/>
              <a:gd name="T66" fmla="*/ 200 w 360"/>
              <a:gd name="T67" fmla="*/ 320 h 361"/>
              <a:gd name="T68" fmla="*/ 200 w 360"/>
              <a:gd name="T69" fmla="*/ 96 h 361"/>
              <a:gd name="T70" fmla="*/ 328 w 360"/>
              <a:gd name="T71" fmla="*/ 45 h 361"/>
              <a:gd name="T72" fmla="*/ 328 w 360"/>
              <a:gd name="T73" fmla="*/ 269 h 361"/>
              <a:gd name="T74" fmla="*/ 304 w 360"/>
              <a:gd name="T75" fmla="*/ 194 h 361"/>
              <a:gd name="T76" fmla="*/ 224 w 360"/>
              <a:gd name="T77" fmla="*/ 226 h 361"/>
              <a:gd name="T78" fmla="*/ 224 w 360"/>
              <a:gd name="T79" fmla="*/ 253 h 361"/>
              <a:gd name="T80" fmla="*/ 304 w 360"/>
              <a:gd name="T81" fmla="*/ 221 h 361"/>
              <a:gd name="T82" fmla="*/ 304 w 360"/>
              <a:gd name="T83" fmla="*/ 194 h 361"/>
              <a:gd name="T84" fmla="*/ 304 w 360"/>
              <a:gd name="T85" fmla="*/ 111 h 361"/>
              <a:gd name="T86" fmla="*/ 224 w 360"/>
              <a:gd name="T87" fmla="*/ 143 h 361"/>
              <a:gd name="T88" fmla="*/ 224 w 360"/>
              <a:gd name="T89" fmla="*/ 170 h 361"/>
              <a:gd name="T90" fmla="*/ 304 w 360"/>
              <a:gd name="T91" fmla="*/ 138 h 361"/>
              <a:gd name="T92" fmla="*/ 304 w 360"/>
              <a:gd name="T93" fmla="*/ 11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361">
                <a:moveTo>
                  <a:pt x="136" y="226"/>
                </a:moveTo>
                <a:cubicBezTo>
                  <a:pt x="56" y="194"/>
                  <a:pt x="56" y="194"/>
                  <a:pt x="56" y="19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136" y="253"/>
                  <a:pt x="136" y="253"/>
                  <a:pt x="136" y="253"/>
                </a:cubicBezTo>
                <a:lnTo>
                  <a:pt x="136" y="226"/>
                </a:lnTo>
                <a:close/>
                <a:moveTo>
                  <a:pt x="136" y="143"/>
                </a:moveTo>
                <a:cubicBezTo>
                  <a:pt x="56" y="111"/>
                  <a:pt x="56" y="111"/>
                  <a:pt x="56" y="11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136" y="170"/>
                  <a:pt x="136" y="170"/>
                  <a:pt x="136" y="170"/>
                </a:cubicBezTo>
                <a:lnTo>
                  <a:pt x="136" y="143"/>
                </a:lnTo>
                <a:close/>
                <a:moveTo>
                  <a:pt x="351" y="4"/>
                </a:moveTo>
                <a:cubicBezTo>
                  <a:pt x="345" y="1"/>
                  <a:pt x="338" y="0"/>
                  <a:pt x="332" y="2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27" y="2"/>
                  <a:pt x="27" y="2"/>
                  <a:pt x="27" y="2"/>
                </a:cubicBezTo>
                <a:cubicBezTo>
                  <a:pt x="21" y="0"/>
                  <a:pt x="14" y="1"/>
                  <a:pt x="8" y="4"/>
                </a:cubicBezTo>
                <a:cubicBezTo>
                  <a:pt x="3" y="8"/>
                  <a:pt x="0" y="14"/>
                  <a:pt x="0" y="2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85"/>
                  <a:pt x="5" y="292"/>
                  <a:pt x="12" y="295"/>
                </a:cubicBezTo>
                <a:cubicBezTo>
                  <a:pt x="172" y="359"/>
                  <a:pt x="172" y="359"/>
                  <a:pt x="172" y="359"/>
                </a:cubicBezTo>
                <a:cubicBezTo>
                  <a:pt x="172" y="359"/>
                  <a:pt x="175" y="360"/>
                  <a:pt x="176" y="361"/>
                </a:cubicBezTo>
                <a:cubicBezTo>
                  <a:pt x="177" y="361"/>
                  <a:pt x="178" y="361"/>
                  <a:pt x="180" y="361"/>
                </a:cubicBezTo>
                <a:cubicBezTo>
                  <a:pt x="181" y="361"/>
                  <a:pt x="182" y="361"/>
                  <a:pt x="184" y="361"/>
                </a:cubicBezTo>
                <a:cubicBezTo>
                  <a:pt x="184" y="360"/>
                  <a:pt x="187" y="359"/>
                  <a:pt x="187" y="359"/>
                </a:cubicBezTo>
                <a:cubicBezTo>
                  <a:pt x="347" y="295"/>
                  <a:pt x="347" y="295"/>
                  <a:pt x="347" y="295"/>
                </a:cubicBezTo>
                <a:cubicBezTo>
                  <a:pt x="355" y="292"/>
                  <a:pt x="360" y="285"/>
                  <a:pt x="360" y="277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0" y="14"/>
                  <a:pt x="356" y="8"/>
                  <a:pt x="351" y="4"/>
                </a:cubicBezTo>
                <a:close/>
                <a:moveTo>
                  <a:pt x="160" y="320"/>
                </a:moveTo>
                <a:cubicBezTo>
                  <a:pt x="32" y="269"/>
                  <a:pt x="32" y="269"/>
                  <a:pt x="32" y="269"/>
                </a:cubicBezTo>
                <a:cubicBezTo>
                  <a:pt x="32" y="45"/>
                  <a:pt x="32" y="45"/>
                  <a:pt x="32" y="45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320"/>
                </a:lnTo>
                <a:close/>
                <a:moveTo>
                  <a:pt x="328" y="269"/>
                </a:moveTo>
                <a:cubicBezTo>
                  <a:pt x="200" y="320"/>
                  <a:pt x="200" y="320"/>
                  <a:pt x="200" y="320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328" y="45"/>
                  <a:pt x="328" y="45"/>
                  <a:pt x="328" y="45"/>
                </a:cubicBezTo>
                <a:lnTo>
                  <a:pt x="328" y="269"/>
                </a:lnTo>
                <a:close/>
                <a:moveTo>
                  <a:pt x="304" y="194"/>
                </a:moveTo>
                <a:cubicBezTo>
                  <a:pt x="224" y="226"/>
                  <a:pt x="224" y="226"/>
                  <a:pt x="224" y="226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304" y="221"/>
                  <a:pt x="304" y="221"/>
                  <a:pt x="304" y="221"/>
                </a:cubicBezTo>
                <a:lnTo>
                  <a:pt x="304" y="194"/>
                </a:lnTo>
                <a:close/>
                <a:moveTo>
                  <a:pt x="304" y="111"/>
                </a:moveTo>
                <a:cubicBezTo>
                  <a:pt x="224" y="143"/>
                  <a:pt x="224" y="143"/>
                  <a:pt x="224" y="143"/>
                </a:cubicBezTo>
                <a:cubicBezTo>
                  <a:pt x="224" y="170"/>
                  <a:pt x="224" y="170"/>
                  <a:pt x="224" y="170"/>
                </a:cubicBezTo>
                <a:cubicBezTo>
                  <a:pt x="304" y="138"/>
                  <a:pt x="304" y="138"/>
                  <a:pt x="304" y="138"/>
                </a:cubicBezTo>
                <a:lnTo>
                  <a:pt x="304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6" name="Freeform 23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75395" y="2995195"/>
            <a:ext cx="176718" cy="226896"/>
          </a:xfrm>
          <a:custGeom>
            <a:avLst/>
            <a:gdLst>
              <a:gd name="T0" fmla="*/ 240 w 280"/>
              <a:gd name="T1" fmla="*/ 0 h 360"/>
              <a:gd name="T2" fmla="*/ 40 w 280"/>
              <a:gd name="T3" fmla="*/ 0 h 360"/>
              <a:gd name="T4" fmla="*/ 0 w 280"/>
              <a:gd name="T5" fmla="*/ 40 h 360"/>
              <a:gd name="T6" fmla="*/ 0 w 280"/>
              <a:gd name="T7" fmla="*/ 320 h 360"/>
              <a:gd name="T8" fmla="*/ 40 w 280"/>
              <a:gd name="T9" fmla="*/ 360 h 360"/>
              <a:gd name="T10" fmla="*/ 240 w 280"/>
              <a:gd name="T11" fmla="*/ 360 h 360"/>
              <a:gd name="T12" fmla="*/ 280 w 280"/>
              <a:gd name="T13" fmla="*/ 320 h 360"/>
              <a:gd name="T14" fmla="*/ 280 w 280"/>
              <a:gd name="T15" fmla="*/ 40 h 360"/>
              <a:gd name="T16" fmla="*/ 240 w 280"/>
              <a:gd name="T17" fmla="*/ 0 h 360"/>
              <a:gd name="T18" fmla="*/ 196 w 280"/>
              <a:gd name="T19" fmla="*/ 190 h 360"/>
              <a:gd name="T20" fmla="*/ 190 w 280"/>
              <a:gd name="T21" fmla="*/ 190 h 360"/>
              <a:gd name="T22" fmla="*/ 162 w 280"/>
              <a:gd name="T23" fmla="*/ 140 h 360"/>
              <a:gd name="T24" fmla="*/ 162 w 280"/>
              <a:gd name="T25" fmla="*/ 245 h 360"/>
              <a:gd name="T26" fmla="*/ 127 w 280"/>
              <a:gd name="T27" fmla="*/ 284 h 360"/>
              <a:gd name="T28" fmla="*/ 72 w 280"/>
              <a:gd name="T29" fmla="*/ 267 h 360"/>
              <a:gd name="T30" fmla="*/ 102 w 280"/>
              <a:gd name="T31" fmla="*/ 222 h 360"/>
              <a:gd name="T32" fmla="*/ 138 w 280"/>
              <a:gd name="T33" fmla="*/ 221 h 360"/>
              <a:gd name="T34" fmla="*/ 138 w 280"/>
              <a:gd name="T35" fmla="*/ 74 h 360"/>
              <a:gd name="T36" fmla="*/ 162 w 280"/>
              <a:gd name="T37" fmla="*/ 74 h 360"/>
              <a:gd name="T38" fmla="*/ 196 w 280"/>
              <a:gd name="T39" fmla="*/ 19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0" h="36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262" y="360"/>
                  <a:pt x="280" y="342"/>
                  <a:pt x="280" y="32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196" y="190"/>
                </a:moveTo>
                <a:cubicBezTo>
                  <a:pt x="191" y="198"/>
                  <a:pt x="188" y="195"/>
                  <a:pt x="190" y="190"/>
                </a:cubicBezTo>
                <a:cubicBezTo>
                  <a:pt x="194" y="179"/>
                  <a:pt x="193" y="145"/>
                  <a:pt x="162" y="140"/>
                </a:cubicBezTo>
                <a:cubicBezTo>
                  <a:pt x="162" y="245"/>
                  <a:pt x="162" y="245"/>
                  <a:pt x="162" y="245"/>
                </a:cubicBezTo>
                <a:cubicBezTo>
                  <a:pt x="162" y="264"/>
                  <a:pt x="151" y="276"/>
                  <a:pt x="127" y="284"/>
                </a:cubicBezTo>
                <a:cubicBezTo>
                  <a:pt x="104" y="291"/>
                  <a:pt x="78" y="284"/>
                  <a:pt x="72" y="267"/>
                </a:cubicBezTo>
                <a:cubicBezTo>
                  <a:pt x="66" y="250"/>
                  <a:pt x="80" y="230"/>
                  <a:pt x="102" y="222"/>
                </a:cubicBezTo>
                <a:cubicBezTo>
                  <a:pt x="115" y="217"/>
                  <a:pt x="128" y="217"/>
                  <a:pt x="138" y="221"/>
                </a:cubicBezTo>
                <a:cubicBezTo>
                  <a:pt x="138" y="74"/>
                  <a:pt x="138" y="74"/>
                  <a:pt x="138" y="74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99"/>
                  <a:pt x="230" y="138"/>
                  <a:pt x="196" y="1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7" name="Freeform 23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921607" y="3400413"/>
            <a:ext cx="139629" cy="253077"/>
          </a:xfrm>
          <a:custGeom>
            <a:avLst/>
            <a:gdLst>
              <a:gd name="T0" fmla="*/ 200 w 220"/>
              <a:gd name="T1" fmla="*/ 0 h 400"/>
              <a:gd name="T2" fmla="*/ 116 w 220"/>
              <a:gd name="T3" fmla="*/ 0 h 400"/>
              <a:gd name="T4" fmla="*/ 100 w 220"/>
              <a:gd name="T5" fmla="*/ 20 h 400"/>
              <a:gd name="T6" fmla="*/ 140 w 220"/>
              <a:gd name="T7" fmla="*/ 20 h 400"/>
              <a:gd name="T8" fmla="*/ 160 w 220"/>
              <a:gd name="T9" fmla="*/ 40 h 400"/>
              <a:gd name="T10" fmla="*/ 160 w 220"/>
              <a:gd name="T11" fmla="*/ 288 h 400"/>
              <a:gd name="T12" fmla="*/ 220 w 220"/>
              <a:gd name="T13" fmla="*/ 360 h 400"/>
              <a:gd name="T14" fmla="*/ 220 w 220"/>
              <a:gd name="T15" fmla="*/ 20 h 400"/>
              <a:gd name="T16" fmla="*/ 200 w 220"/>
              <a:gd name="T17" fmla="*/ 0 h 400"/>
              <a:gd name="T18" fmla="*/ 100 w 220"/>
              <a:gd name="T19" fmla="*/ 60 h 400"/>
              <a:gd name="T20" fmla="*/ 16 w 220"/>
              <a:gd name="T21" fmla="*/ 60 h 400"/>
              <a:gd name="T22" fmla="*/ 0 w 220"/>
              <a:gd name="T23" fmla="*/ 80 h 400"/>
              <a:gd name="T24" fmla="*/ 0 w 220"/>
              <a:gd name="T25" fmla="*/ 400 h 400"/>
              <a:gd name="T26" fmla="*/ 60 w 220"/>
              <a:gd name="T27" fmla="*/ 328 h 400"/>
              <a:gd name="T28" fmla="*/ 120 w 220"/>
              <a:gd name="T29" fmla="*/ 400 h 400"/>
              <a:gd name="T30" fmla="*/ 120 w 220"/>
              <a:gd name="T31" fmla="*/ 80 h 400"/>
              <a:gd name="T32" fmla="*/ 100 w 220"/>
              <a:gd name="T33" fmla="*/ 6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0" h="400">
                <a:moveTo>
                  <a:pt x="200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05" y="0"/>
                  <a:pt x="100" y="9"/>
                  <a:pt x="100" y="20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51" y="20"/>
                  <a:pt x="160" y="29"/>
                  <a:pt x="160" y="40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220" y="360"/>
                  <a:pt x="220" y="360"/>
                  <a:pt x="220" y="360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220" y="9"/>
                  <a:pt x="211" y="0"/>
                  <a:pt x="200" y="0"/>
                </a:cubicBezTo>
                <a:close/>
                <a:moveTo>
                  <a:pt x="100" y="60"/>
                </a:moveTo>
                <a:cubicBezTo>
                  <a:pt x="16" y="60"/>
                  <a:pt x="16" y="60"/>
                  <a:pt x="16" y="60"/>
                </a:cubicBezTo>
                <a:cubicBezTo>
                  <a:pt x="5" y="60"/>
                  <a:pt x="0" y="69"/>
                  <a:pt x="0" y="80"/>
                </a:cubicBezTo>
                <a:cubicBezTo>
                  <a:pt x="0" y="400"/>
                  <a:pt x="0" y="400"/>
                  <a:pt x="0" y="400"/>
                </a:cubicBezTo>
                <a:cubicBezTo>
                  <a:pt x="60" y="328"/>
                  <a:pt x="60" y="328"/>
                  <a:pt x="60" y="328"/>
                </a:cubicBezTo>
                <a:cubicBezTo>
                  <a:pt x="120" y="400"/>
                  <a:pt x="120" y="400"/>
                  <a:pt x="120" y="400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20" y="69"/>
                  <a:pt x="111" y="60"/>
                  <a:pt x="100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8" name="Freeform 23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862892" y="2981917"/>
            <a:ext cx="255259" cy="25525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9" name="Freeform 24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821784" y="2988462"/>
            <a:ext cx="191989" cy="242168"/>
          </a:xfrm>
          <a:custGeom>
            <a:avLst/>
            <a:gdLst>
              <a:gd name="T0" fmla="*/ 20 w 304"/>
              <a:gd name="T1" fmla="*/ 150 h 384"/>
              <a:gd name="T2" fmla="*/ 42 w 304"/>
              <a:gd name="T3" fmla="*/ 344 h 384"/>
              <a:gd name="T4" fmla="*/ 152 w 304"/>
              <a:gd name="T5" fmla="*/ 384 h 384"/>
              <a:gd name="T6" fmla="*/ 262 w 304"/>
              <a:gd name="T7" fmla="*/ 344 h 384"/>
              <a:gd name="T8" fmla="*/ 284 w 304"/>
              <a:gd name="T9" fmla="*/ 150 h 384"/>
              <a:gd name="T10" fmla="*/ 152 w 304"/>
              <a:gd name="T11" fmla="*/ 178 h 384"/>
              <a:gd name="T12" fmla="*/ 20 w 304"/>
              <a:gd name="T13" fmla="*/ 150 h 384"/>
              <a:gd name="T14" fmla="*/ 215 w 304"/>
              <a:gd name="T15" fmla="*/ 30 h 384"/>
              <a:gd name="T16" fmla="*/ 198 w 304"/>
              <a:gd name="T17" fmla="*/ 11 h 384"/>
              <a:gd name="T18" fmla="*/ 170 w 304"/>
              <a:gd name="T19" fmla="*/ 0 h 384"/>
              <a:gd name="T20" fmla="*/ 133 w 304"/>
              <a:gd name="T21" fmla="*/ 0 h 384"/>
              <a:gd name="T22" fmla="*/ 106 w 304"/>
              <a:gd name="T23" fmla="*/ 11 h 384"/>
              <a:gd name="T24" fmla="*/ 88 w 304"/>
              <a:gd name="T25" fmla="*/ 30 h 384"/>
              <a:gd name="T26" fmla="*/ 0 w 304"/>
              <a:gd name="T27" fmla="*/ 80 h 384"/>
              <a:gd name="T28" fmla="*/ 0 w 304"/>
              <a:gd name="T29" fmla="*/ 84 h 384"/>
              <a:gd name="T30" fmla="*/ 152 w 304"/>
              <a:gd name="T31" fmla="*/ 140 h 384"/>
              <a:gd name="T32" fmla="*/ 304 w 304"/>
              <a:gd name="T33" fmla="*/ 84 h 384"/>
              <a:gd name="T34" fmla="*/ 304 w 304"/>
              <a:gd name="T35" fmla="*/ 80 h 384"/>
              <a:gd name="T36" fmla="*/ 215 w 304"/>
              <a:gd name="T37" fmla="*/ 30 h 384"/>
              <a:gd name="T38" fmla="*/ 193 w 304"/>
              <a:gd name="T39" fmla="*/ 75 h 384"/>
              <a:gd name="T40" fmla="*/ 168 w 304"/>
              <a:gd name="T41" fmla="*/ 48 h 384"/>
              <a:gd name="T42" fmla="*/ 135 w 304"/>
              <a:gd name="T43" fmla="*/ 48 h 384"/>
              <a:gd name="T44" fmla="*/ 110 w 304"/>
              <a:gd name="T45" fmla="*/ 75 h 384"/>
              <a:gd name="T46" fmla="*/ 76 w 304"/>
              <a:gd name="T47" fmla="*/ 75 h 384"/>
              <a:gd name="T48" fmla="*/ 119 w 304"/>
              <a:gd name="T49" fmla="*/ 24 h 384"/>
              <a:gd name="T50" fmla="*/ 131 w 304"/>
              <a:gd name="T51" fmla="*/ 18 h 384"/>
              <a:gd name="T52" fmla="*/ 172 w 304"/>
              <a:gd name="T53" fmla="*/ 18 h 384"/>
              <a:gd name="T54" fmla="*/ 185 w 304"/>
              <a:gd name="T55" fmla="*/ 24 h 384"/>
              <a:gd name="T56" fmla="*/ 227 w 304"/>
              <a:gd name="T57" fmla="*/ 75 h 384"/>
              <a:gd name="T58" fmla="*/ 193 w 304"/>
              <a:gd name="T59" fmla="*/ 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4" h="384">
                <a:moveTo>
                  <a:pt x="20" y="150"/>
                </a:moveTo>
                <a:cubicBezTo>
                  <a:pt x="42" y="344"/>
                  <a:pt x="42" y="344"/>
                  <a:pt x="42" y="344"/>
                </a:cubicBezTo>
                <a:cubicBezTo>
                  <a:pt x="43" y="354"/>
                  <a:pt x="87" y="384"/>
                  <a:pt x="152" y="384"/>
                </a:cubicBezTo>
                <a:cubicBezTo>
                  <a:pt x="216" y="384"/>
                  <a:pt x="261" y="354"/>
                  <a:pt x="262" y="344"/>
                </a:cubicBezTo>
                <a:cubicBezTo>
                  <a:pt x="284" y="150"/>
                  <a:pt x="284" y="150"/>
                  <a:pt x="284" y="150"/>
                </a:cubicBezTo>
                <a:cubicBezTo>
                  <a:pt x="250" y="169"/>
                  <a:pt x="200" y="178"/>
                  <a:pt x="152" y="178"/>
                </a:cubicBezTo>
                <a:cubicBezTo>
                  <a:pt x="104" y="178"/>
                  <a:pt x="53" y="169"/>
                  <a:pt x="20" y="150"/>
                </a:cubicBezTo>
                <a:close/>
                <a:moveTo>
                  <a:pt x="215" y="30"/>
                </a:moveTo>
                <a:cubicBezTo>
                  <a:pt x="198" y="11"/>
                  <a:pt x="198" y="11"/>
                  <a:pt x="198" y="11"/>
                </a:cubicBezTo>
                <a:cubicBezTo>
                  <a:pt x="191" y="2"/>
                  <a:pt x="184" y="0"/>
                  <a:pt x="170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19" y="0"/>
                  <a:pt x="112" y="2"/>
                  <a:pt x="106" y="11"/>
                </a:cubicBezTo>
                <a:cubicBezTo>
                  <a:pt x="88" y="30"/>
                  <a:pt x="88" y="30"/>
                  <a:pt x="88" y="30"/>
                </a:cubicBezTo>
                <a:cubicBezTo>
                  <a:pt x="37" y="39"/>
                  <a:pt x="0" y="63"/>
                  <a:pt x="0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15"/>
                  <a:pt x="68" y="140"/>
                  <a:pt x="152" y="140"/>
                </a:cubicBezTo>
                <a:cubicBezTo>
                  <a:pt x="236" y="140"/>
                  <a:pt x="304" y="115"/>
                  <a:pt x="304" y="84"/>
                </a:cubicBezTo>
                <a:cubicBezTo>
                  <a:pt x="304" y="80"/>
                  <a:pt x="304" y="80"/>
                  <a:pt x="304" y="80"/>
                </a:cubicBezTo>
                <a:cubicBezTo>
                  <a:pt x="304" y="63"/>
                  <a:pt x="266" y="39"/>
                  <a:pt x="215" y="30"/>
                </a:cubicBezTo>
                <a:close/>
                <a:moveTo>
                  <a:pt x="193" y="75"/>
                </a:moveTo>
                <a:cubicBezTo>
                  <a:pt x="168" y="48"/>
                  <a:pt x="168" y="48"/>
                  <a:pt x="168" y="48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76" y="75"/>
                  <a:pt x="76" y="75"/>
                  <a:pt x="76" y="75"/>
                </a:cubicBezTo>
                <a:cubicBezTo>
                  <a:pt x="76" y="75"/>
                  <a:pt x="114" y="30"/>
                  <a:pt x="119" y="24"/>
                </a:cubicBezTo>
                <a:cubicBezTo>
                  <a:pt x="122" y="20"/>
                  <a:pt x="126" y="18"/>
                  <a:pt x="131" y="18"/>
                </a:cubicBezTo>
                <a:cubicBezTo>
                  <a:pt x="172" y="18"/>
                  <a:pt x="172" y="18"/>
                  <a:pt x="172" y="18"/>
                </a:cubicBezTo>
                <a:cubicBezTo>
                  <a:pt x="177" y="18"/>
                  <a:pt x="181" y="20"/>
                  <a:pt x="185" y="24"/>
                </a:cubicBezTo>
                <a:cubicBezTo>
                  <a:pt x="190" y="30"/>
                  <a:pt x="227" y="75"/>
                  <a:pt x="227" y="75"/>
                </a:cubicBezTo>
                <a:lnTo>
                  <a:pt x="193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0" name="Freeform 2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070352" y="3008097"/>
            <a:ext cx="202898" cy="202898"/>
          </a:xfrm>
          <a:custGeom>
            <a:avLst/>
            <a:gdLst>
              <a:gd name="T0" fmla="*/ 263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62 h 320"/>
              <a:gd name="T16" fmla="*/ 263 w 320"/>
              <a:gd name="T17" fmla="*/ 0 h 320"/>
              <a:gd name="T18" fmla="*/ 240 w 320"/>
              <a:gd name="T19" fmla="*/ 120 h 320"/>
              <a:gd name="T20" fmla="*/ 220 w 320"/>
              <a:gd name="T21" fmla="*/ 140 h 320"/>
              <a:gd name="T22" fmla="*/ 100 w 320"/>
              <a:gd name="T23" fmla="*/ 140 h 320"/>
              <a:gd name="T24" fmla="*/ 80 w 320"/>
              <a:gd name="T25" fmla="*/ 120 h 320"/>
              <a:gd name="T26" fmla="*/ 80 w 320"/>
              <a:gd name="T27" fmla="*/ 20 h 320"/>
              <a:gd name="T28" fmla="*/ 240 w 320"/>
              <a:gd name="T29" fmla="*/ 20 h 320"/>
              <a:gd name="T30" fmla="*/ 240 w 320"/>
              <a:gd name="T31" fmla="*/ 120 h 320"/>
              <a:gd name="T32" fmla="*/ 220 w 320"/>
              <a:gd name="T33" fmla="*/ 40 h 320"/>
              <a:gd name="T34" fmla="*/ 180 w 320"/>
              <a:gd name="T35" fmla="*/ 40 h 320"/>
              <a:gd name="T36" fmla="*/ 180 w 320"/>
              <a:gd name="T37" fmla="*/ 120 h 320"/>
              <a:gd name="T38" fmla="*/ 220 w 320"/>
              <a:gd name="T39" fmla="*/ 120 h 320"/>
              <a:gd name="T40" fmla="*/ 220 w 320"/>
              <a:gd name="T41" fmla="*/ 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20">
                <a:moveTo>
                  <a:pt x="263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62"/>
                  <a:pt x="320" y="62"/>
                  <a:pt x="320" y="62"/>
                </a:cubicBezTo>
                <a:lnTo>
                  <a:pt x="263" y="0"/>
                </a:lnTo>
                <a:close/>
                <a:moveTo>
                  <a:pt x="240" y="120"/>
                </a:moveTo>
                <a:cubicBezTo>
                  <a:pt x="240" y="131"/>
                  <a:pt x="231" y="140"/>
                  <a:pt x="220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89" y="140"/>
                  <a:pt x="80" y="131"/>
                  <a:pt x="80" y="120"/>
                </a:cubicBezTo>
                <a:cubicBezTo>
                  <a:pt x="80" y="20"/>
                  <a:pt x="80" y="20"/>
                  <a:pt x="80" y="20"/>
                </a:cubicBezTo>
                <a:cubicBezTo>
                  <a:pt x="240" y="20"/>
                  <a:pt x="240" y="20"/>
                  <a:pt x="240" y="20"/>
                </a:cubicBezTo>
                <a:lnTo>
                  <a:pt x="240" y="120"/>
                </a:lnTo>
                <a:close/>
                <a:moveTo>
                  <a:pt x="220" y="40"/>
                </a:moveTo>
                <a:cubicBezTo>
                  <a:pt x="180" y="40"/>
                  <a:pt x="180" y="40"/>
                  <a:pt x="180" y="4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220" y="120"/>
                  <a:pt x="220" y="120"/>
                  <a:pt x="220" y="120"/>
                </a:cubicBezTo>
                <a:lnTo>
                  <a:pt x="220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1" name="Freeform 24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427597" y="3844442"/>
            <a:ext cx="263987" cy="268349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2" name="Freeform 24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878164" y="3853827"/>
            <a:ext cx="224714" cy="222534"/>
          </a:xfrm>
          <a:custGeom>
            <a:avLst/>
            <a:gdLst>
              <a:gd name="T0" fmla="*/ 349 w 357"/>
              <a:gd name="T1" fmla="*/ 7 h 354"/>
              <a:gd name="T2" fmla="*/ 321 w 357"/>
              <a:gd name="T3" fmla="*/ 7 h 354"/>
              <a:gd name="T4" fmla="*/ 8 w 357"/>
              <a:gd name="T5" fmla="*/ 320 h 354"/>
              <a:gd name="T6" fmla="*/ 8 w 357"/>
              <a:gd name="T7" fmla="*/ 348 h 354"/>
              <a:gd name="T8" fmla="*/ 22 w 357"/>
              <a:gd name="T9" fmla="*/ 354 h 354"/>
              <a:gd name="T10" fmla="*/ 37 w 357"/>
              <a:gd name="T11" fmla="*/ 348 h 354"/>
              <a:gd name="T12" fmla="*/ 349 w 357"/>
              <a:gd name="T13" fmla="*/ 36 h 354"/>
              <a:gd name="T14" fmla="*/ 349 w 357"/>
              <a:gd name="T15" fmla="*/ 7 h 354"/>
              <a:gd name="T16" fmla="*/ 263 w 357"/>
              <a:gd name="T17" fmla="*/ 162 h 354"/>
              <a:gd name="T18" fmla="*/ 294 w 357"/>
              <a:gd name="T19" fmla="*/ 237 h 354"/>
              <a:gd name="T20" fmla="*/ 218 w 357"/>
              <a:gd name="T21" fmla="*/ 206 h 354"/>
              <a:gd name="T22" fmla="*/ 108 w 357"/>
              <a:gd name="T23" fmla="*/ 317 h 354"/>
              <a:gd name="T24" fmla="*/ 320 w 357"/>
              <a:gd name="T25" fmla="*/ 257 h 354"/>
              <a:gd name="T26" fmla="*/ 283 w 357"/>
              <a:gd name="T27" fmla="*/ 142 h 354"/>
              <a:gd name="T28" fmla="*/ 263 w 357"/>
              <a:gd name="T29" fmla="*/ 162 h 354"/>
              <a:gd name="T30" fmla="*/ 152 w 357"/>
              <a:gd name="T31" fmla="*/ 137 h 354"/>
              <a:gd name="T32" fmla="*/ 128 w 357"/>
              <a:gd name="T33" fmla="*/ 72 h 354"/>
              <a:gd name="T34" fmla="*/ 193 w 357"/>
              <a:gd name="T35" fmla="*/ 95 h 354"/>
              <a:gd name="T36" fmla="*/ 214 w 357"/>
              <a:gd name="T37" fmla="*/ 75 h 354"/>
              <a:gd name="T38" fmla="*/ 109 w 357"/>
              <a:gd name="T39" fmla="*/ 46 h 354"/>
              <a:gd name="T40" fmla="*/ 44 w 357"/>
              <a:gd name="T41" fmla="*/ 245 h 354"/>
              <a:gd name="T42" fmla="*/ 152 w 357"/>
              <a:gd name="T43" fmla="*/ 137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7" h="354">
                <a:moveTo>
                  <a:pt x="349" y="7"/>
                </a:moveTo>
                <a:cubicBezTo>
                  <a:pt x="341" y="0"/>
                  <a:pt x="329" y="0"/>
                  <a:pt x="321" y="7"/>
                </a:cubicBezTo>
                <a:cubicBezTo>
                  <a:pt x="8" y="320"/>
                  <a:pt x="8" y="320"/>
                  <a:pt x="8" y="320"/>
                </a:cubicBezTo>
                <a:cubicBezTo>
                  <a:pt x="0" y="328"/>
                  <a:pt x="0" y="341"/>
                  <a:pt x="8" y="348"/>
                </a:cubicBezTo>
                <a:cubicBezTo>
                  <a:pt x="12" y="352"/>
                  <a:pt x="17" y="354"/>
                  <a:pt x="22" y="354"/>
                </a:cubicBezTo>
                <a:cubicBezTo>
                  <a:pt x="28" y="354"/>
                  <a:pt x="33" y="352"/>
                  <a:pt x="37" y="348"/>
                </a:cubicBezTo>
                <a:cubicBezTo>
                  <a:pt x="349" y="36"/>
                  <a:pt x="349" y="36"/>
                  <a:pt x="349" y="36"/>
                </a:cubicBezTo>
                <a:cubicBezTo>
                  <a:pt x="357" y="28"/>
                  <a:pt x="357" y="15"/>
                  <a:pt x="349" y="7"/>
                </a:cubicBezTo>
                <a:close/>
                <a:moveTo>
                  <a:pt x="263" y="162"/>
                </a:moveTo>
                <a:cubicBezTo>
                  <a:pt x="291" y="199"/>
                  <a:pt x="299" y="232"/>
                  <a:pt x="294" y="237"/>
                </a:cubicBezTo>
                <a:cubicBezTo>
                  <a:pt x="289" y="242"/>
                  <a:pt x="256" y="234"/>
                  <a:pt x="218" y="206"/>
                </a:cubicBezTo>
                <a:cubicBezTo>
                  <a:pt x="108" y="317"/>
                  <a:pt x="108" y="317"/>
                  <a:pt x="108" y="317"/>
                </a:cubicBezTo>
                <a:cubicBezTo>
                  <a:pt x="192" y="353"/>
                  <a:pt x="300" y="276"/>
                  <a:pt x="320" y="257"/>
                </a:cubicBezTo>
                <a:cubicBezTo>
                  <a:pt x="338" y="238"/>
                  <a:pt x="322" y="191"/>
                  <a:pt x="283" y="142"/>
                </a:cubicBezTo>
                <a:lnTo>
                  <a:pt x="263" y="162"/>
                </a:lnTo>
                <a:close/>
                <a:moveTo>
                  <a:pt x="152" y="137"/>
                </a:moveTo>
                <a:cubicBezTo>
                  <a:pt x="130" y="104"/>
                  <a:pt x="123" y="76"/>
                  <a:pt x="128" y="72"/>
                </a:cubicBezTo>
                <a:cubicBezTo>
                  <a:pt x="133" y="67"/>
                  <a:pt x="160" y="73"/>
                  <a:pt x="193" y="95"/>
                </a:cubicBezTo>
                <a:cubicBezTo>
                  <a:pt x="214" y="75"/>
                  <a:pt x="214" y="75"/>
                  <a:pt x="214" y="75"/>
                </a:cubicBezTo>
                <a:cubicBezTo>
                  <a:pt x="168" y="41"/>
                  <a:pt x="126" y="28"/>
                  <a:pt x="109" y="46"/>
                </a:cubicBezTo>
                <a:cubicBezTo>
                  <a:pt x="90" y="64"/>
                  <a:pt x="20" y="163"/>
                  <a:pt x="44" y="245"/>
                </a:cubicBezTo>
                <a:lnTo>
                  <a:pt x="152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3" name="Freeform 24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308391" y="3459697"/>
            <a:ext cx="231259" cy="130902"/>
          </a:xfrm>
          <a:custGeom>
            <a:avLst/>
            <a:gdLst>
              <a:gd name="T0" fmla="*/ 364 w 364"/>
              <a:gd name="T1" fmla="*/ 175 h 207"/>
              <a:gd name="T2" fmla="*/ 332 w 364"/>
              <a:gd name="T3" fmla="*/ 207 h 207"/>
              <a:gd name="T4" fmla="*/ 20 w 364"/>
              <a:gd name="T5" fmla="*/ 207 h 207"/>
              <a:gd name="T6" fmla="*/ 15 w 364"/>
              <a:gd name="T7" fmla="*/ 190 h 207"/>
              <a:gd name="T8" fmla="*/ 337 w 364"/>
              <a:gd name="T9" fmla="*/ 9 h 207"/>
              <a:gd name="T10" fmla="*/ 364 w 364"/>
              <a:gd name="T11" fmla="*/ 25 h 207"/>
              <a:gd name="T12" fmla="*/ 364 w 364"/>
              <a:gd name="T13" fmla="*/ 175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4" h="207">
                <a:moveTo>
                  <a:pt x="364" y="175"/>
                </a:moveTo>
                <a:cubicBezTo>
                  <a:pt x="364" y="192"/>
                  <a:pt x="350" y="207"/>
                  <a:pt x="332" y="207"/>
                </a:cubicBezTo>
                <a:cubicBezTo>
                  <a:pt x="20" y="207"/>
                  <a:pt x="20" y="207"/>
                  <a:pt x="20" y="207"/>
                </a:cubicBezTo>
                <a:cubicBezTo>
                  <a:pt x="2" y="207"/>
                  <a:pt x="0" y="199"/>
                  <a:pt x="15" y="190"/>
                </a:cubicBezTo>
                <a:cubicBezTo>
                  <a:pt x="337" y="9"/>
                  <a:pt x="337" y="9"/>
                  <a:pt x="337" y="9"/>
                </a:cubicBezTo>
                <a:cubicBezTo>
                  <a:pt x="352" y="0"/>
                  <a:pt x="364" y="7"/>
                  <a:pt x="364" y="25"/>
                </a:cubicBezTo>
                <a:lnTo>
                  <a:pt x="364" y="1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4" name="Freeform 24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181274" y="3448411"/>
            <a:ext cx="126538" cy="157082"/>
          </a:xfrm>
          <a:custGeom>
            <a:avLst/>
            <a:gdLst>
              <a:gd name="T0" fmla="*/ 194 w 200"/>
              <a:gd name="T1" fmla="*/ 115 h 249"/>
              <a:gd name="T2" fmla="*/ 22 w 200"/>
              <a:gd name="T3" fmla="*/ 9 h 249"/>
              <a:gd name="T4" fmla="*/ 0 w 200"/>
              <a:gd name="T5" fmla="*/ 22 h 249"/>
              <a:gd name="T6" fmla="*/ 0 w 200"/>
              <a:gd name="T7" fmla="*/ 228 h 249"/>
              <a:gd name="T8" fmla="*/ 22 w 200"/>
              <a:gd name="T9" fmla="*/ 241 h 249"/>
              <a:gd name="T10" fmla="*/ 194 w 200"/>
              <a:gd name="T11" fmla="*/ 135 h 249"/>
              <a:gd name="T12" fmla="*/ 200 w 200"/>
              <a:gd name="T13" fmla="*/ 125 h 249"/>
              <a:gd name="T14" fmla="*/ 194 w 200"/>
              <a:gd name="T15" fmla="*/ 11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249">
                <a:moveTo>
                  <a:pt x="194" y="115"/>
                </a:moveTo>
                <a:cubicBezTo>
                  <a:pt x="22" y="9"/>
                  <a:pt x="22" y="9"/>
                  <a:pt x="22" y="9"/>
                </a:cubicBezTo>
                <a:cubicBezTo>
                  <a:pt x="10" y="0"/>
                  <a:pt x="0" y="6"/>
                  <a:pt x="0" y="22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43"/>
                  <a:pt x="10" y="249"/>
                  <a:pt x="22" y="241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94" y="135"/>
                  <a:pt x="200" y="131"/>
                  <a:pt x="200" y="125"/>
                </a:cubicBezTo>
                <a:cubicBezTo>
                  <a:pt x="200" y="119"/>
                  <a:pt x="194" y="115"/>
                  <a:pt x="194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195" name="Group 19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597213" y="3437502"/>
            <a:ext cx="133084" cy="178899"/>
            <a:chOff x="6485963" y="3714391"/>
            <a:chExt cx="106522" cy="143193"/>
          </a:xfrm>
          <a:solidFill>
            <a:schemeClr val="bg1"/>
          </a:solidFill>
        </p:grpSpPr>
        <p:sp>
          <p:nvSpPr>
            <p:cNvPr id="196" name="Freeform 246"/>
            <p:cNvSpPr>
              <a:spLocks/>
            </p:cNvSpPr>
            <p:nvPr/>
          </p:nvSpPr>
          <p:spPr bwMode="auto">
            <a:xfrm>
              <a:off x="6555813" y="3714391"/>
              <a:ext cx="36672" cy="143193"/>
            </a:xfrm>
            <a:custGeom>
              <a:avLst/>
              <a:gdLst>
                <a:gd name="T0" fmla="*/ 36 w 72"/>
                <a:gd name="T1" fmla="*/ 0 h 280"/>
                <a:gd name="T2" fmla="*/ 0 w 72"/>
                <a:gd name="T3" fmla="*/ 26 h 280"/>
                <a:gd name="T4" fmla="*/ 0 w 72"/>
                <a:gd name="T5" fmla="*/ 254 h 280"/>
                <a:gd name="T6" fmla="*/ 36 w 72"/>
                <a:gd name="T7" fmla="*/ 280 h 280"/>
                <a:gd name="T8" fmla="*/ 72 w 72"/>
                <a:gd name="T9" fmla="*/ 254 h 280"/>
                <a:gd name="T10" fmla="*/ 72 w 72"/>
                <a:gd name="T11" fmla="*/ 26 h 280"/>
                <a:gd name="T12" fmla="*/ 36 w 72"/>
                <a:gd name="T1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80">
                  <a:moveTo>
                    <a:pt x="36" y="0"/>
                  </a:moveTo>
                  <a:cubicBezTo>
                    <a:pt x="16" y="0"/>
                    <a:pt x="0" y="6"/>
                    <a:pt x="0" y="2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74"/>
                    <a:pt x="16" y="280"/>
                    <a:pt x="36" y="280"/>
                  </a:cubicBezTo>
                  <a:cubicBezTo>
                    <a:pt x="56" y="280"/>
                    <a:pt x="72" y="274"/>
                    <a:pt x="72" y="254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197" name="Freeform 247"/>
            <p:cNvSpPr>
              <a:spLocks/>
            </p:cNvSpPr>
            <p:nvPr/>
          </p:nvSpPr>
          <p:spPr bwMode="auto">
            <a:xfrm>
              <a:off x="6485963" y="3714391"/>
              <a:ext cx="34925" cy="143193"/>
            </a:xfrm>
            <a:custGeom>
              <a:avLst/>
              <a:gdLst>
                <a:gd name="T0" fmla="*/ 36 w 72"/>
                <a:gd name="T1" fmla="*/ 0 h 280"/>
                <a:gd name="T2" fmla="*/ 0 w 72"/>
                <a:gd name="T3" fmla="*/ 26 h 280"/>
                <a:gd name="T4" fmla="*/ 0 w 72"/>
                <a:gd name="T5" fmla="*/ 254 h 280"/>
                <a:gd name="T6" fmla="*/ 36 w 72"/>
                <a:gd name="T7" fmla="*/ 280 h 280"/>
                <a:gd name="T8" fmla="*/ 72 w 72"/>
                <a:gd name="T9" fmla="*/ 254 h 280"/>
                <a:gd name="T10" fmla="*/ 72 w 72"/>
                <a:gd name="T11" fmla="*/ 26 h 280"/>
                <a:gd name="T12" fmla="*/ 36 w 72"/>
                <a:gd name="T1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80">
                  <a:moveTo>
                    <a:pt x="36" y="0"/>
                  </a:moveTo>
                  <a:cubicBezTo>
                    <a:pt x="16" y="0"/>
                    <a:pt x="0" y="6"/>
                    <a:pt x="0" y="2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74"/>
                    <a:pt x="16" y="280"/>
                    <a:pt x="36" y="280"/>
                  </a:cubicBezTo>
                  <a:cubicBezTo>
                    <a:pt x="56" y="280"/>
                    <a:pt x="72" y="274"/>
                    <a:pt x="72" y="254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198" name="Oval 24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ChangeArrowheads="1"/>
          </p:cNvSpPr>
          <p:nvPr/>
        </p:nvSpPr>
        <p:spPr bwMode="auto">
          <a:xfrm>
            <a:off x="6993704" y="3437502"/>
            <a:ext cx="176718" cy="178899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9" name="Freeform 24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7423110" y="3450592"/>
            <a:ext cx="152718" cy="152719"/>
          </a:xfrm>
          <a:custGeom>
            <a:avLst/>
            <a:gdLst>
              <a:gd name="T0" fmla="*/ 210 w 240"/>
              <a:gd name="T1" fmla="*/ 0 h 240"/>
              <a:gd name="T2" fmla="*/ 30 w 240"/>
              <a:gd name="T3" fmla="*/ 0 h 240"/>
              <a:gd name="T4" fmla="*/ 0 w 240"/>
              <a:gd name="T5" fmla="*/ 26 h 240"/>
              <a:gd name="T6" fmla="*/ 0 w 240"/>
              <a:gd name="T7" fmla="*/ 214 h 240"/>
              <a:gd name="T8" fmla="*/ 30 w 240"/>
              <a:gd name="T9" fmla="*/ 240 h 240"/>
              <a:gd name="T10" fmla="*/ 210 w 240"/>
              <a:gd name="T11" fmla="*/ 240 h 240"/>
              <a:gd name="T12" fmla="*/ 240 w 240"/>
              <a:gd name="T13" fmla="*/ 214 h 240"/>
              <a:gd name="T14" fmla="*/ 240 w 240"/>
              <a:gd name="T15" fmla="*/ 26 h 240"/>
              <a:gd name="T16" fmla="*/ 210 w 240"/>
              <a:gd name="T1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240">
                <a:moveTo>
                  <a:pt x="210" y="0"/>
                </a:moveTo>
                <a:cubicBezTo>
                  <a:pt x="30" y="0"/>
                  <a:pt x="30" y="0"/>
                  <a:pt x="30" y="0"/>
                </a:cubicBezTo>
                <a:cubicBezTo>
                  <a:pt x="10" y="0"/>
                  <a:pt x="0" y="6"/>
                  <a:pt x="0" y="26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34"/>
                  <a:pt x="10" y="240"/>
                  <a:pt x="30" y="240"/>
                </a:cubicBezTo>
                <a:cubicBezTo>
                  <a:pt x="210" y="240"/>
                  <a:pt x="210" y="240"/>
                  <a:pt x="210" y="240"/>
                </a:cubicBezTo>
                <a:cubicBezTo>
                  <a:pt x="230" y="240"/>
                  <a:pt x="240" y="234"/>
                  <a:pt x="240" y="214"/>
                </a:cubicBezTo>
                <a:cubicBezTo>
                  <a:pt x="240" y="26"/>
                  <a:pt x="240" y="26"/>
                  <a:pt x="240" y="26"/>
                </a:cubicBezTo>
                <a:cubicBezTo>
                  <a:pt x="240" y="6"/>
                  <a:pt x="230" y="0"/>
                  <a:pt x="2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0" name="Freeform 25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806510" y="3452774"/>
            <a:ext cx="222533" cy="148356"/>
          </a:xfrm>
          <a:custGeom>
            <a:avLst/>
            <a:gdLst>
              <a:gd name="T0" fmla="*/ 346 w 352"/>
              <a:gd name="T1" fmla="*/ 106 h 232"/>
              <a:gd name="T2" fmla="*/ 197 w 352"/>
              <a:gd name="T3" fmla="*/ 7 h 232"/>
              <a:gd name="T4" fmla="*/ 176 w 352"/>
              <a:gd name="T5" fmla="*/ 20 h 232"/>
              <a:gd name="T6" fmla="*/ 176 w 352"/>
              <a:gd name="T7" fmla="*/ 212 h 232"/>
              <a:gd name="T8" fmla="*/ 197 w 352"/>
              <a:gd name="T9" fmla="*/ 224 h 232"/>
              <a:gd name="T10" fmla="*/ 346 w 352"/>
              <a:gd name="T11" fmla="*/ 125 h 232"/>
              <a:gd name="T12" fmla="*/ 352 w 352"/>
              <a:gd name="T13" fmla="*/ 116 h 232"/>
              <a:gd name="T14" fmla="*/ 346 w 352"/>
              <a:gd name="T15" fmla="*/ 106 h 232"/>
              <a:gd name="T16" fmla="*/ 165 w 352"/>
              <a:gd name="T17" fmla="*/ 106 h 232"/>
              <a:gd name="T18" fmla="*/ 21 w 352"/>
              <a:gd name="T19" fmla="*/ 7 h 232"/>
              <a:gd name="T20" fmla="*/ 0 w 352"/>
              <a:gd name="T21" fmla="*/ 20 h 232"/>
              <a:gd name="T22" fmla="*/ 0 w 352"/>
              <a:gd name="T23" fmla="*/ 212 h 232"/>
              <a:gd name="T24" fmla="*/ 21 w 352"/>
              <a:gd name="T25" fmla="*/ 224 h 232"/>
              <a:gd name="T26" fmla="*/ 165 w 352"/>
              <a:gd name="T27" fmla="*/ 125 h 232"/>
              <a:gd name="T28" fmla="*/ 170 w 352"/>
              <a:gd name="T29" fmla="*/ 116 h 232"/>
              <a:gd name="T30" fmla="*/ 165 w 352"/>
              <a:gd name="T31" fmla="*/ 10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232">
                <a:moveTo>
                  <a:pt x="346" y="106"/>
                </a:moveTo>
                <a:cubicBezTo>
                  <a:pt x="197" y="7"/>
                  <a:pt x="197" y="7"/>
                  <a:pt x="197" y="7"/>
                </a:cubicBezTo>
                <a:cubicBezTo>
                  <a:pt x="185" y="0"/>
                  <a:pt x="176" y="5"/>
                  <a:pt x="176" y="20"/>
                </a:cubicBezTo>
                <a:cubicBezTo>
                  <a:pt x="176" y="212"/>
                  <a:pt x="176" y="212"/>
                  <a:pt x="176" y="212"/>
                </a:cubicBezTo>
                <a:cubicBezTo>
                  <a:pt x="176" y="226"/>
                  <a:pt x="185" y="232"/>
                  <a:pt x="197" y="224"/>
                </a:cubicBezTo>
                <a:cubicBezTo>
                  <a:pt x="346" y="125"/>
                  <a:pt x="346" y="125"/>
                  <a:pt x="346" y="125"/>
                </a:cubicBezTo>
                <a:cubicBezTo>
                  <a:pt x="346" y="125"/>
                  <a:pt x="352" y="121"/>
                  <a:pt x="352" y="116"/>
                </a:cubicBezTo>
                <a:cubicBezTo>
                  <a:pt x="352" y="110"/>
                  <a:pt x="346" y="106"/>
                  <a:pt x="346" y="106"/>
                </a:cubicBezTo>
                <a:close/>
                <a:moveTo>
                  <a:pt x="165" y="106"/>
                </a:moveTo>
                <a:cubicBezTo>
                  <a:pt x="21" y="7"/>
                  <a:pt x="21" y="7"/>
                  <a:pt x="21" y="7"/>
                </a:cubicBezTo>
                <a:cubicBezTo>
                  <a:pt x="9" y="0"/>
                  <a:pt x="0" y="5"/>
                  <a:pt x="0" y="20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26"/>
                  <a:pt x="9" y="232"/>
                  <a:pt x="21" y="224"/>
                </a:cubicBezTo>
                <a:cubicBezTo>
                  <a:pt x="165" y="125"/>
                  <a:pt x="165" y="125"/>
                  <a:pt x="165" y="125"/>
                </a:cubicBezTo>
                <a:cubicBezTo>
                  <a:pt x="165" y="125"/>
                  <a:pt x="170" y="121"/>
                  <a:pt x="170" y="116"/>
                </a:cubicBezTo>
                <a:cubicBezTo>
                  <a:pt x="170" y="110"/>
                  <a:pt x="165" y="106"/>
                  <a:pt x="165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1" name="Freeform 2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224818" y="3452774"/>
            <a:ext cx="222533" cy="148356"/>
          </a:xfrm>
          <a:custGeom>
            <a:avLst/>
            <a:gdLst>
              <a:gd name="T0" fmla="*/ 0 w 352"/>
              <a:gd name="T1" fmla="*/ 116 h 232"/>
              <a:gd name="T2" fmla="*/ 5 w 352"/>
              <a:gd name="T3" fmla="*/ 125 h 232"/>
              <a:gd name="T4" fmla="*/ 155 w 352"/>
              <a:gd name="T5" fmla="*/ 224 h 232"/>
              <a:gd name="T6" fmla="*/ 175 w 352"/>
              <a:gd name="T7" fmla="*/ 212 h 232"/>
              <a:gd name="T8" fmla="*/ 175 w 352"/>
              <a:gd name="T9" fmla="*/ 20 h 232"/>
              <a:gd name="T10" fmla="*/ 155 w 352"/>
              <a:gd name="T11" fmla="*/ 7 h 232"/>
              <a:gd name="T12" fmla="*/ 5 w 352"/>
              <a:gd name="T13" fmla="*/ 106 h 232"/>
              <a:gd name="T14" fmla="*/ 0 w 352"/>
              <a:gd name="T15" fmla="*/ 116 h 232"/>
              <a:gd name="T16" fmla="*/ 181 w 352"/>
              <a:gd name="T17" fmla="*/ 116 h 232"/>
              <a:gd name="T18" fmla="*/ 187 w 352"/>
              <a:gd name="T19" fmla="*/ 125 h 232"/>
              <a:gd name="T20" fmla="*/ 331 w 352"/>
              <a:gd name="T21" fmla="*/ 224 h 232"/>
              <a:gd name="T22" fmla="*/ 352 w 352"/>
              <a:gd name="T23" fmla="*/ 212 h 232"/>
              <a:gd name="T24" fmla="*/ 352 w 352"/>
              <a:gd name="T25" fmla="*/ 20 h 232"/>
              <a:gd name="T26" fmla="*/ 331 w 352"/>
              <a:gd name="T27" fmla="*/ 7 h 232"/>
              <a:gd name="T28" fmla="*/ 187 w 352"/>
              <a:gd name="T29" fmla="*/ 106 h 232"/>
              <a:gd name="T30" fmla="*/ 181 w 352"/>
              <a:gd name="T31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232">
                <a:moveTo>
                  <a:pt x="0" y="116"/>
                </a:moveTo>
                <a:cubicBezTo>
                  <a:pt x="0" y="121"/>
                  <a:pt x="5" y="125"/>
                  <a:pt x="5" y="125"/>
                </a:cubicBezTo>
                <a:cubicBezTo>
                  <a:pt x="155" y="224"/>
                  <a:pt x="155" y="224"/>
                  <a:pt x="155" y="224"/>
                </a:cubicBezTo>
                <a:cubicBezTo>
                  <a:pt x="166" y="232"/>
                  <a:pt x="175" y="226"/>
                  <a:pt x="175" y="212"/>
                </a:cubicBezTo>
                <a:cubicBezTo>
                  <a:pt x="175" y="20"/>
                  <a:pt x="175" y="20"/>
                  <a:pt x="175" y="20"/>
                </a:cubicBezTo>
                <a:cubicBezTo>
                  <a:pt x="175" y="5"/>
                  <a:pt x="166" y="0"/>
                  <a:pt x="155" y="7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0" y="110"/>
                  <a:pt x="0" y="116"/>
                </a:cubicBezTo>
                <a:close/>
                <a:moveTo>
                  <a:pt x="181" y="116"/>
                </a:moveTo>
                <a:cubicBezTo>
                  <a:pt x="181" y="121"/>
                  <a:pt x="187" y="125"/>
                  <a:pt x="187" y="125"/>
                </a:cubicBezTo>
                <a:cubicBezTo>
                  <a:pt x="331" y="224"/>
                  <a:pt x="331" y="224"/>
                  <a:pt x="331" y="224"/>
                </a:cubicBezTo>
                <a:cubicBezTo>
                  <a:pt x="342" y="232"/>
                  <a:pt x="352" y="226"/>
                  <a:pt x="352" y="212"/>
                </a:cubicBezTo>
                <a:cubicBezTo>
                  <a:pt x="352" y="20"/>
                  <a:pt x="352" y="20"/>
                  <a:pt x="352" y="20"/>
                </a:cubicBezTo>
                <a:cubicBezTo>
                  <a:pt x="352" y="5"/>
                  <a:pt x="342" y="0"/>
                  <a:pt x="331" y="7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7" y="106"/>
                  <a:pt x="181" y="110"/>
                  <a:pt x="181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2" name="Freeform 25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678224" y="3452774"/>
            <a:ext cx="150538" cy="148356"/>
          </a:xfrm>
          <a:custGeom>
            <a:avLst/>
            <a:gdLst>
              <a:gd name="T0" fmla="*/ 69 w 240"/>
              <a:gd name="T1" fmla="*/ 116 h 232"/>
              <a:gd name="T2" fmla="*/ 75 w 240"/>
              <a:gd name="T3" fmla="*/ 125 h 232"/>
              <a:gd name="T4" fmla="*/ 220 w 240"/>
              <a:gd name="T5" fmla="*/ 216 h 232"/>
              <a:gd name="T6" fmla="*/ 240 w 240"/>
              <a:gd name="T7" fmla="*/ 205 h 232"/>
              <a:gd name="T8" fmla="*/ 240 w 240"/>
              <a:gd name="T9" fmla="*/ 27 h 232"/>
              <a:gd name="T10" fmla="*/ 220 w 240"/>
              <a:gd name="T11" fmla="*/ 16 h 232"/>
              <a:gd name="T12" fmla="*/ 75 w 240"/>
              <a:gd name="T13" fmla="*/ 107 h 232"/>
              <a:gd name="T14" fmla="*/ 69 w 240"/>
              <a:gd name="T15" fmla="*/ 116 h 232"/>
              <a:gd name="T16" fmla="*/ 0 w 240"/>
              <a:gd name="T17" fmla="*/ 23 h 232"/>
              <a:gd name="T18" fmla="*/ 0 w 240"/>
              <a:gd name="T19" fmla="*/ 209 h 232"/>
              <a:gd name="T20" fmla="*/ 30 w 240"/>
              <a:gd name="T21" fmla="*/ 232 h 232"/>
              <a:gd name="T22" fmla="*/ 60 w 240"/>
              <a:gd name="T23" fmla="*/ 209 h 232"/>
              <a:gd name="T24" fmla="*/ 60 w 240"/>
              <a:gd name="T25" fmla="*/ 23 h 232"/>
              <a:gd name="T26" fmla="*/ 30 w 240"/>
              <a:gd name="T27" fmla="*/ 0 h 232"/>
              <a:gd name="T28" fmla="*/ 0 w 240"/>
              <a:gd name="T29" fmla="*/ 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0" h="232">
                <a:moveTo>
                  <a:pt x="69" y="116"/>
                </a:moveTo>
                <a:cubicBezTo>
                  <a:pt x="69" y="121"/>
                  <a:pt x="75" y="125"/>
                  <a:pt x="75" y="125"/>
                </a:cubicBezTo>
                <a:cubicBezTo>
                  <a:pt x="220" y="216"/>
                  <a:pt x="220" y="216"/>
                  <a:pt x="220" y="216"/>
                </a:cubicBezTo>
                <a:cubicBezTo>
                  <a:pt x="231" y="223"/>
                  <a:pt x="240" y="218"/>
                  <a:pt x="240" y="205"/>
                </a:cubicBezTo>
                <a:cubicBezTo>
                  <a:pt x="240" y="27"/>
                  <a:pt x="240" y="27"/>
                  <a:pt x="240" y="27"/>
                </a:cubicBezTo>
                <a:cubicBezTo>
                  <a:pt x="240" y="14"/>
                  <a:pt x="231" y="9"/>
                  <a:pt x="220" y="16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5" y="107"/>
                  <a:pt x="69" y="111"/>
                  <a:pt x="69" y="116"/>
                </a:cubicBezTo>
                <a:close/>
                <a:moveTo>
                  <a:pt x="0" y="23"/>
                </a:moveTo>
                <a:cubicBezTo>
                  <a:pt x="0" y="209"/>
                  <a:pt x="0" y="209"/>
                  <a:pt x="0" y="209"/>
                </a:cubicBezTo>
                <a:cubicBezTo>
                  <a:pt x="0" y="227"/>
                  <a:pt x="12" y="232"/>
                  <a:pt x="30" y="232"/>
                </a:cubicBezTo>
                <a:cubicBezTo>
                  <a:pt x="48" y="232"/>
                  <a:pt x="60" y="227"/>
                  <a:pt x="60" y="209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5"/>
                  <a:pt x="48" y="0"/>
                  <a:pt x="30" y="0"/>
                </a:cubicBezTo>
                <a:cubicBezTo>
                  <a:pt x="12" y="0"/>
                  <a:pt x="0" y="5"/>
                  <a:pt x="0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3" name="Freeform 25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096532" y="3452774"/>
            <a:ext cx="150538" cy="148356"/>
          </a:xfrm>
          <a:custGeom>
            <a:avLst/>
            <a:gdLst>
              <a:gd name="T0" fmla="*/ 165 w 240"/>
              <a:gd name="T1" fmla="*/ 107 h 232"/>
              <a:gd name="T2" fmla="*/ 19 w 240"/>
              <a:gd name="T3" fmla="*/ 16 h 232"/>
              <a:gd name="T4" fmla="*/ 0 w 240"/>
              <a:gd name="T5" fmla="*/ 27 h 232"/>
              <a:gd name="T6" fmla="*/ 0 w 240"/>
              <a:gd name="T7" fmla="*/ 205 h 232"/>
              <a:gd name="T8" fmla="*/ 19 w 240"/>
              <a:gd name="T9" fmla="*/ 216 h 232"/>
              <a:gd name="T10" fmla="*/ 165 w 240"/>
              <a:gd name="T11" fmla="*/ 125 h 232"/>
              <a:gd name="T12" fmla="*/ 170 w 240"/>
              <a:gd name="T13" fmla="*/ 116 h 232"/>
              <a:gd name="T14" fmla="*/ 165 w 240"/>
              <a:gd name="T15" fmla="*/ 107 h 232"/>
              <a:gd name="T16" fmla="*/ 210 w 240"/>
              <a:gd name="T17" fmla="*/ 0 h 232"/>
              <a:gd name="T18" fmla="*/ 180 w 240"/>
              <a:gd name="T19" fmla="*/ 23 h 232"/>
              <a:gd name="T20" fmla="*/ 180 w 240"/>
              <a:gd name="T21" fmla="*/ 209 h 232"/>
              <a:gd name="T22" fmla="*/ 210 w 240"/>
              <a:gd name="T23" fmla="*/ 232 h 232"/>
              <a:gd name="T24" fmla="*/ 240 w 240"/>
              <a:gd name="T25" fmla="*/ 209 h 232"/>
              <a:gd name="T26" fmla="*/ 240 w 240"/>
              <a:gd name="T27" fmla="*/ 23 h 232"/>
              <a:gd name="T28" fmla="*/ 210 w 240"/>
              <a:gd name="T29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0" h="232">
                <a:moveTo>
                  <a:pt x="165" y="107"/>
                </a:moveTo>
                <a:cubicBezTo>
                  <a:pt x="19" y="16"/>
                  <a:pt x="19" y="16"/>
                  <a:pt x="19" y="16"/>
                </a:cubicBezTo>
                <a:cubicBezTo>
                  <a:pt x="9" y="9"/>
                  <a:pt x="0" y="14"/>
                  <a:pt x="0" y="27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18"/>
                  <a:pt x="9" y="223"/>
                  <a:pt x="19" y="216"/>
                </a:cubicBezTo>
                <a:cubicBezTo>
                  <a:pt x="165" y="125"/>
                  <a:pt x="165" y="125"/>
                  <a:pt x="165" y="125"/>
                </a:cubicBezTo>
                <a:cubicBezTo>
                  <a:pt x="165" y="125"/>
                  <a:pt x="170" y="121"/>
                  <a:pt x="170" y="116"/>
                </a:cubicBezTo>
                <a:cubicBezTo>
                  <a:pt x="170" y="111"/>
                  <a:pt x="165" y="107"/>
                  <a:pt x="165" y="107"/>
                </a:cubicBezTo>
                <a:close/>
                <a:moveTo>
                  <a:pt x="210" y="0"/>
                </a:moveTo>
                <a:cubicBezTo>
                  <a:pt x="192" y="0"/>
                  <a:pt x="180" y="5"/>
                  <a:pt x="180" y="23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80" y="227"/>
                  <a:pt x="192" y="232"/>
                  <a:pt x="210" y="232"/>
                </a:cubicBezTo>
                <a:cubicBezTo>
                  <a:pt x="227" y="232"/>
                  <a:pt x="240" y="227"/>
                  <a:pt x="240" y="209"/>
                </a:cubicBezTo>
                <a:cubicBezTo>
                  <a:pt x="240" y="23"/>
                  <a:pt x="240" y="23"/>
                  <a:pt x="240" y="23"/>
                </a:cubicBezTo>
                <a:cubicBezTo>
                  <a:pt x="240" y="5"/>
                  <a:pt x="227" y="0"/>
                  <a:pt x="2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4" name="Freeform 25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207555" y="3001740"/>
            <a:ext cx="255259" cy="213807"/>
          </a:xfrm>
          <a:custGeom>
            <a:avLst/>
            <a:gdLst>
              <a:gd name="T0" fmla="*/ 202 w 404"/>
              <a:gd name="T1" fmla="*/ 0 h 340"/>
              <a:gd name="T2" fmla="*/ 98 w 404"/>
              <a:gd name="T3" fmla="*/ 97 h 340"/>
              <a:gd name="T4" fmla="*/ 164 w 404"/>
              <a:gd name="T5" fmla="*/ 97 h 340"/>
              <a:gd name="T6" fmla="*/ 164 w 404"/>
              <a:gd name="T7" fmla="*/ 200 h 340"/>
              <a:gd name="T8" fmla="*/ 240 w 404"/>
              <a:gd name="T9" fmla="*/ 200 h 340"/>
              <a:gd name="T10" fmla="*/ 240 w 404"/>
              <a:gd name="T11" fmla="*/ 97 h 340"/>
              <a:gd name="T12" fmla="*/ 306 w 404"/>
              <a:gd name="T13" fmla="*/ 97 h 340"/>
              <a:gd name="T14" fmla="*/ 202 w 404"/>
              <a:gd name="T15" fmla="*/ 0 h 340"/>
              <a:gd name="T16" fmla="*/ 389 w 404"/>
              <a:gd name="T17" fmla="*/ 231 h 340"/>
              <a:gd name="T18" fmla="*/ 325 w 404"/>
              <a:gd name="T19" fmla="*/ 188 h 340"/>
              <a:gd name="T20" fmla="*/ 286 w 404"/>
              <a:gd name="T21" fmla="*/ 188 h 340"/>
              <a:gd name="T22" fmla="*/ 354 w 404"/>
              <a:gd name="T23" fmla="*/ 240 h 340"/>
              <a:gd name="T24" fmla="*/ 283 w 404"/>
              <a:gd name="T25" fmla="*/ 240 h 340"/>
              <a:gd name="T26" fmla="*/ 278 w 404"/>
              <a:gd name="T27" fmla="*/ 243 h 340"/>
              <a:gd name="T28" fmla="*/ 262 w 404"/>
              <a:gd name="T29" fmla="*/ 287 h 340"/>
              <a:gd name="T30" fmla="*/ 142 w 404"/>
              <a:gd name="T31" fmla="*/ 287 h 340"/>
              <a:gd name="T32" fmla="*/ 126 w 404"/>
              <a:gd name="T33" fmla="*/ 243 h 340"/>
              <a:gd name="T34" fmla="*/ 121 w 404"/>
              <a:gd name="T35" fmla="*/ 240 h 340"/>
              <a:gd name="T36" fmla="*/ 50 w 404"/>
              <a:gd name="T37" fmla="*/ 240 h 340"/>
              <a:gd name="T38" fmla="*/ 118 w 404"/>
              <a:gd name="T39" fmla="*/ 188 h 340"/>
              <a:gd name="T40" fmla="*/ 79 w 404"/>
              <a:gd name="T41" fmla="*/ 188 h 340"/>
              <a:gd name="T42" fmla="*/ 15 w 404"/>
              <a:gd name="T43" fmla="*/ 231 h 340"/>
              <a:gd name="T44" fmla="*/ 2 w 404"/>
              <a:gd name="T45" fmla="*/ 260 h 340"/>
              <a:gd name="T46" fmla="*/ 14 w 404"/>
              <a:gd name="T47" fmla="*/ 321 h 340"/>
              <a:gd name="T48" fmla="*/ 39 w 404"/>
              <a:gd name="T49" fmla="*/ 340 h 340"/>
              <a:gd name="T50" fmla="*/ 365 w 404"/>
              <a:gd name="T51" fmla="*/ 340 h 340"/>
              <a:gd name="T52" fmla="*/ 390 w 404"/>
              <a:gd name="T53" fmla="*/ 321 h 340"/>
              <a:gd name="T54" fmla="*/ 401 w 404"/>
              <a:gd name="T55" fmla="*/ 260 h 340"/>
              <a:gd name="T56" fmla="*/ 389 w 404"/>
              <a:gd name="T57" fmla="*/ 231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4" h="340">
                <a:moveTo>
                  <a:pt x="202" y="0"/>
                </a:moveTo>
                <a:cubicBezTo>
                  <a:pt x="98" y="97"/>
                  <a:pt x="98" y="97"/>
                  <a:pt x="98" y="97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40" y="97"/>
                  <a:pt x="240" y="97"/>
                  <a:pt x="240" y="97"/>
                </a:cubicBezTo>
                <a:cubicBezTo>
                  <a:pt x="306" y="97"/>
                  <a:pt x="306" y="97"/>
                  <a:pt x="306" y="97"/>
                </a:cubicBezTo>
                <a:lnTo>
                  <a:pt x="202" y="0"/>
                </a:lnTo>
                <a:close/>
                <a:moveTo>
                  <a:pt x="389" y="231"/>
                </a:moveTo>
                <a:cubicBezTo>
                  <a:pt x="325" y="188"/>
                  <a:pt x="325" y="188"/>
                  <a:pt x="325" y="188"/>
                </a:cubicBezTo>
                <a:cubicBezTo>
                  <a:pt x="286" y="188"/>
                  <a:pt x="286" y="188"/>
                  <a:pt x="286" y="188"/>
                </a:cubicBezTo>
                <a:cubicBezTo>
                  <a:pt x="354" y="240"/>
                  <a:pt x="354" y="240"/>
                  <a:pt x="354" y="240"/>
                </a:cubicBezTo>
                <a:cubicBezTo>
                  <a:pt x="283" y="240"/>
                  <a:pt x="283" y="240"/>
                  <a:pt x="283" y="240"/>
                </a:cubicBezTo>
                <a:cubicBezTo>
                  <a:pt x="281" y="240"/>
                  <a:pt x="279" y="241"/>
                  <a:pt x="278" y="243"/>
                </a:cubicBezTo>
                <a:cubicBezTo>
                  <a:pt x="262" y="287"/>
                  <a:pt x="262" y="287"/>
                  <a:pt x="262" y="287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26" y="243"/>
                  <a:pt x="126" y="243"/>
                  <a:pt x="126" y="243"/>
                </a:cubicBezTo>
                <a:cubicBezTo>
                  <a:pt x="125" y="241"/>
                  <a:pt x="123" y="240"/>
                  <a:pt x="121" y="240"/>
                </a:cubicBezTo>
                <a:cubicBezTo>
                  <a:pt x="50" y="240"/>
                  <a:pt x="50" y="240"/>
                  <a:pt x="50" y="240"/>
                </a:cubicBezTo>
                <a:cubicBezTo>
                  <a:pt x="118" y="188"/>
                  <a:pt x="118" y="188"/>
                  <a:pt x="118" y="188"/>
                </a:cubicBezTo>
                <a:cubicBezTo>
                  <a:pt x="79" y="188"/>
                  <a:pt x="79" y="188"/>
                  <a:pt x="79" y="188"/>
                </a:cubicBezTo>
                <a:cubicBezTo>
                  <a:pt x="15" y="231"/>
                  <a:pt x="15" y="231"/>
                  <a:pt x="15" y="231"/>
                </a:cubicBezTo>
                <a:cubicBezTo>
                  <a:pt x="5" y="236"/>
                  <a:pt x="0" y="249"/>
                  <a:pt x="2" y="260"/>
                </a:cubicBezTo>
                <a:cubicBezTo>
                  <a:pt x="14" y="321"/>
                  <a:pt x="14" y="321"/>
                  <a:pt x="14" y="321"/>
                </a:cubicBezTo>
                <a:cubicBezTo>
                  <a:pt x="16" y="331"/>
                  <a:pt x="27" y="340"/>
                  <a:pt x="39" y="340"/>
                </a:cubicBezTo>
                <a:cubicBezTo>
                  <a:pt x="365" y="340"/>
                  <a:pt x="365" y="340"/>
                  <a:pt x="365" y="340"/>
                </a:cubicBezTo>
                <a:cubicBezTo>
                  <a:pt x="376" y="340"/>
                  <a:pt x="387" y="331"/>
                  <a:pt x="390" y="321"/>
                </a:cubicBezTo>
                <a:cubicBezTo>
                  <a:pt x="401" y="260"/>
                  <a:pt x="401" y="260"/>
                  <a:pt x="401" y="260"/>
                </a:cubicBezTo>
                <a:cubicBezTo>
                  <a:pt x="404" y="249"/>
                  <a:pt x="398" y="236"/>
                  <a:pt x="389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5" name="Freeform 25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625864" y="3001740"/>
            <a:ext cx="255259" cy="213807"/>
          </a:xfrm>
          <a:custGeom>
            <a:avLst/>
            <a:gdLst>
              <a:gd name="T0" fmla="*/ 389 w 404"/>
              <a:gd name="T1" fmla="*/ 231 h 340"/>
              <a:gd name="T2" fmla="*/ 325 w 404"/>
              <a:gd name="T3" fmla="*/ 188 h 340"/>
              <a:gd name="T4" fmla="*/ 286 w 404"/>
              <a:gd name="T5" fmla="*/ 188 h 340"/>
              <a:gd name="T6" fmla="*/ 354 w 404"/>
              <a:gd name="T7" fmla="*/ 240 h 340"/>
              <a:gd name="T8" fmla="*/ 283 w 404"/>
              <a:gd name="T9" fmla="*/ 240 h 340"/>
              <a:gd name="T10" fmla="*/ 278 w 404"/>
              <a:gd name="T11" fmla="*/ 243 h 340"/>
              <a:gd name="T12" fmla="*/ 262 w 404"/>
              <a:gd name="T13" fmla="*/ 287 h 340"/>
              <a:gd name="T14" fmla="*/ 142 w 404"/>
              <a:gd name="T15" fmla="*/ 287 h 340"/>
              <a:gd name="T16" fmla="*/ 126 w 404"/>
              <a:gd name="T17" fmla="*/ 243 h 340"/>
              <a:gd name="T18" fmla="*/ 121 w 404"/>
              <a:gd name="T19" fmla="*/ 240 h 340"/>
              <a:gd name="T20" fmla="*/ 50 w 404"/>
              <a:gd name="T21" fmla="*/ 240 h 340"/>
              <a:gd name="T22" fmla="*/ 118 w 404"/>
              <a:gd name="T23" fmla="*/ 188 h 340"/>
              <a:gd name="T24" fmla="*/ 79 w 404"/>
              <a:gd name="T25" fmla="*/ 188 h 340"/>
              <a:gd name="T26" fmla="*/ 15 w 404"/>
              <a:gd name="T27" fmla="*/ 231 h 340"/>
              <a:gd name="T28" fmla="*/ 2 w 404"/>
              <a:gd name="T29" fmla="*/ 260 h 340"/>
              <a:gd name="T30" fmla="*/ 14 w 404"/>
              <a:gd name="T31" fmla="*/ 321 h 340"/>
              <a:gd name="T32" fmla="*/ 39 w 404"/>
              <a:gd name="T33" fmla="*/ 340 h 340"/>
              <a:gd name="T34" fmla="*/ 365 w 404"/>
              <a:gd name="T35" fmla="*/ 340 h 340"/>
              <a:gd name="T36" fmla="*/ 390 w 404"/>
              <a:gd name="T37" fmla="*/ 321 h 340"/>
              <a:gd name="T38" fmla="*/ 401 w 404"/>
              <a:gd name="T39" fmla="*/ 260 h 340"/>
              <a:gd name="T40" fmla="*/ 389 w 404"/>
              <a:gd name="T41" fmla="*/ 231 h 340"/>
              <a:gd name="T42" fmla="*/ 306 w 404"/>
              <a:gd name="T43" fmla="*/ 102 h 340"/>
              <a:gd name="T44" fmla="*/ 240 w 404"/>
              <a:gd name="T45" fmla="*/ 102 h 340"/>
              <a:gd name="T46" fmla="*/ 240 w 404"/>
              <a:gd name="T47" fmla="*/ 0 h 340"/>
              <a:gd name="T48" fmla="*/ 164 w 404"/>
              <a:gd name="T49" fmla="*/ 0 h 340"/>
              <a:gd name="T50" fmla="*/ 164 w 404"/>
              <a:gd name="T51" fmla="*/ 102 h 340"/>
              <a:gd name="T52" fmla="*/ 98 w 404"/>
              <a:gd name="T53" fmla="*/ 102 h 340"/>
              <a:gd name="T54" fmla="*/ 202 w 404"/>
              <a:gd name="T55" fmla="*/ 200 h 340"/>
              <a:gd name="T56" fmla="*/ 306 w 404"/>
              <a:gd name="T57" fmla="*/ 102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4" h="340">
                <a:moveTo>
                  <a:pt x="389" y="231"/>
                </a:moveTo>
                <a:cubicBezTo>
                  <a:pt x="325" y="188"/>
                  <a:pt x="325" y="188"/>
                  <a:pt x="325" y="188"/>
                </a:cubicBezTo>
                <a:cubicBezTo>
                  <a:pt x="286" y="188"/>
                  <a:pt x="286" y="188"/>
                  <a:pt x="286" y="188"/>
                </a:cubicBezTo>
                <a:cubicBezTo>
                  <a:pt x="354" y="240"/>
                  <a:pt x="354" y="240"/>
                  <a:pt x="354" y="240"/>
                </a:cubicBezTo>
                <a:cubicBezTo>
                  <a:pt x="283" y="240"/>
                  <a:pt x="283" y="240"/>
                  <a:pt x="283" y="240"/>
                </a:cubicBezTo>
                <a:cubicBezTo>
                  <a:pt x="281" y="240"/>
                  <a:pt x="279" y="241"/>
                  <a:pt x="278" y="243"/>
                </a:cubicBezTo>
                <a:cubicBezTo>
                  <a:pt x="262" y="287"/>
                  <a:pt x="262" y="287"/>
                  <a:pt x="262" y="287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26" y="243"/>
                  <a:pt x="126" y="243"/>
                  <a:pt x="126" y="243"/>
                </a:cubicBezTo>
                <a:cubicBezTo>
                  <a:pt x="125" y="241"/>
                  <a:pt x="123" y="240"/>
                  <a:pt x="121" y="240"/>
                </a:cubicBezTo>
                <a:cubicBezTo>
                  <a:pt x="50" y="240"/>
                  <a:pt x="50" y="240"/>
                  <a:pt x="50" y="240"/>
                </a:cubicBezTo>
                <a:cubicBezTo>
                  <a:pt x="118" y="188"/>
                  <a:pt x="118" y="188"/>
                  <a:pt x="118" y="188"/>
                </a:cubicBezTo>
                <a:cubicBezTo>
                  <a:pt x="79" y="188"/>
                  <a:pt x="79" y="188"/>
                  <a:pt x="79" y="188"/>
                </a:cubicBezTo>
                <a:cubicBezTo>
                  <a:pt x="15" y="231"/>
                  <a:pt x="15" y="231"/>
                  <a:pt x="15" y="231"/>
                </a:cubicBezTo>
                <a:cubicBezTo>
                  <a:pt x="5" y="236"/>
                  <a:pt x="0" y="249"/>
                  <a:pt x="2" y="260"/>
                </a:cubicBezTo>
                <a:cubicBezTo>
                  <a:pt x="14" y="321"/>
                  <a:pt x="14" y="321"/>
                  <a:pt x="14" y="321"/>
                </a:cubicBezTo>
                <a:cubicBezTo>
                  <a:pt x="16" y="331"/>
                  <a:pt x="27" y="340"/>
                  <a:pt x="39" y="340"/>
                </a:cubicBezTo>
                <a:cubicBezTo>
                  <a:pt x="365" y="340"/>
                  <a:pt x="365" y="340"/>
                  <a:pt x="365" y="340"/>
                </a:cubicBezTo>
                <a:cubicBezTo>
                  <a:pt x="376" y="340"/>
                  <a:pt x="387" y="331"/>
                  <a:pt x="390" y="321"/>
                </a:cubicBezTo>
                <a:cubicBezTo>
                  <a:pt x="401" y="260"/>
                  <a:pt x="401" y="260"/>
                  <a:pt x="401" y="260"/>
                </a:cubicBezTo>
                <a:cubicBezTo>
                  <a:pt x="404" y="249"/>
                  <a:pt x="398" y="236"/>
                  <a:pt x="389" y="231"/>
                </a:cubicBezTo>
                <a:close/>
                <a:moveTo>
                  <a:pt x="306" y="102"/>
                </a:moveTo>
                <a:cubicBezTo>
                  <a:pt x="240" y="102"/>
                  <a:pt x="240" y="102"/>
                  <a:pt x="240" y="102"/>
                </a:cubicBezTo>
                <a:cubicBezTo>
                  <a:pt x="240" y="0"/>
                  <a:pt x="240" y="0"/>
                  <a:pt x="240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202" y="200"/>
                  <a:pt x="202" y="200"/>
                  <a:pt x="202" y="200"/>
                </a:cubicBezTo>
                <a:lnTo>
                  <a:pt x="306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6" name="Freeform 26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701499" y="2615969"/>
            <a:ext cx="253077" cy="150538"/>
          </a:xfrm>
          <a:custGeom>
            <a:avLst/>
            <a:gdLst>
              <a:gd name="T0" fmla="*/ 99 w 400"/>
              <a:gd name="T1" fmla="*/ 184 h 240"/>
              <a:gd name="T2" fmla="*/ 99 w 400"/>
              <a:gd name="T3" fmla="*/ 79 h 240"/>
              <a:gd name="T4" fmla="*/ 140 w 400"/>
              <a:gd name="T5" fmla="*/ 79 h 240"/>
              <a:gd name="T6" fmla="*/ 70 w 400"/>
              <a:gd name="T7" fmla="*/ 0 h 240"/>
              <a:gd name="T8" fmla="*/ 0 w 400"/>
              <a:gd name="T9" fmla="*/ 79 h 240"/>
              <a:gd name="T10" fmla="*/ 40 w 400"/>
              <a:gd name="T11" fmla="*/ 79 h 240"/>
              <a:gd name="T12" fmla="*/ 40 w 400"/>
              <a:gd name="T13" fmla="*/ 200 h 240"/>
              <a:gd name="T14" fmla="*/ 80 w 400"/>
              <a:gd name="T15" fmla="*/ 240 h 240"/>
              <a:gd name="T16" fmla="*/ 260 w 400"/>
              <a:gd name="T17" fmla="*/ 240 h 240"/>
              <a:gd name="T18" fmla="*/ 209 w 400"/>
              <a:gd name="T19" fmla="*/ 184 h 240"/>
              <a:gd name="T20" fmla="*/ 99 w 400"/>
              <a:gd name="T21" fmla="*/ 184 h 240"/>
              <a:gd name="T22" fmla="*/ 359 w 400"/>
              <a:gd name="T23" fmla="*/ 160 h 240"/>
              <a:gd name="T24" fmla="*/ 359 w 400"/>
              <a:gd name="T25" fmla="*/ 40 h 240"/>
              <a:gd name="T26" fmla="*/ 319 w 400"/>
              <a:gd name="T27" fmla="*/ 0 h 240"/>
              <a:gd name="T28" fmla="*/ 140 w 400"/>
              <a:gd name="T29" fmla="*/ 0 h 240"/>
              <a:gd name="T30" fmla="*/ 191 w 400"/>
              <a:gd name="T31" fmla="*/ 56 h 240"/>
              <a:gd name="T32" fmla="*/ 300 w 400"/>
              <a:gd name="T33" fmla="*/ 56 h 240"/>
              <a:gd name="T34" fmla="*/ 300 w 400"/>
              <a:gd name="T35" fmla="*/ 160 h 240"/>
              <a:gd name="T36" fmla="*/ 260 w 400"/>
              <a:gd name="T37" fmla="*/ 160 h 240"/>
              <a:gd name="T38" fmla="*/ 330 w 400"/>
              <a:gd name="T39" fmla="*/ 240 h 240"/>
              <a:gd name="T40" fmla="*/ 400 w 400"/>
              <a:gd name="T41" fmla="*/ 160 h 240"/>
              <a:gd name="T42" fmla="*/ 359 w 400"/>
              <a:gd name="T43" fmla="*/ 16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0" h="240">
                <a:moveTo>
                  <a:pt x="99" y="184"/>
                </a:moveTo>
                <a:cubicBezTo>
                  <a:pt x="99" y="79"/>
                  <a:pt x="99" y="79"/>
                  <a:pt x="99" y="79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79"/>
                  <a:pt x="0" y="79"/>
                  <a:pt x="0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22"/>
                  <a:pt x="58" y="240"/>
                  <a:pt x="80" y="240"/>
                </a:cubicBezTo>
                <a:cubicBezTo>
                  <a:pt x="260" y="240"/>
                  <a:pt x="260" y="240"/>
                  <a:pt x="260" y="240"/>
                </a:cubicBezTo>
                <a:cubicBezTo>
                  <a:pt x="209" y="184"/>
                  <a:pt x="209" y="184"/>
                  <a:pt x="209" y="184"/>
                </a:cubicBezTo>
                <a:lnTo>
                  <a:pt x="99" y="184"/>
                </a:lnTo>
                <a:close/>
                <a:moveTo>
                  <a:pt x="359" y="160"/>
                </a:moveTo>
                <a:cubicBezTo>
                  <a:pt x="359" y="40"/>
                  <a:pt x="359" y="40"/>
                  <a:pt x="359" y="40"/>
                </a:cubicBezTo>
                <a:cubicBezTo>
                  <a:pt x="359" y="18"/>
                  <a:pt x="341" y="0"/>
                  <a:pt x="319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300" y="56"/>
                  <a:pt x="300" y="56"/>
                  <a:pt x="300" y="56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60" y="160"/>
                  <a:pt x="260" y="160"/>
                  <a:pt x="260" y="160"/>
                </a:cubicBezTo>
                <a:cubicBezTo>
                  <a:pt x="330" y="240"/>
                  <a:pt x="330" y="240"/>
                  <a:pt x="330" y="240"/>
                </a:cubicBezTo>
                <a:cubicBezTo>
                  <a:pt x="400" y="160"/>
                  <a:pt x="400" y="160"/>
                  <a:pt x="400" y="160"/>
                </a:cubicBezTo>
                <a:lnTo>
                  <a:pt x="359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7" name="Freeform 26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475568" y="3014640"/>
            <a:ext cx="229079" cy="189808"/>
          </a:xfrm>
          <a:custGeom>
            <a:avLst/>
            <a:gdLst>
              <a:gd name="T0" fmla="*/ 354 w 362"/>
              <a:gd name="T1" fmla="*/ 168 h 300"/>
              <a:gd name="T2" fmla="*/ 291 w 362"/>
              <a:gd name="T3" fmla="*/ 18 h 300"/>
              <a:gd name="T4" fmla="*/ 262 w 362"/>
              <a:gd name="T5" fmla="*/ 0 h 300"/>
              <a:gd name="T6" fmla="*/ 221 w 362"/>
              <a:gd name="T7" fmla="*/ 0 h 300"/>
              <a:gd name="T8" fmla="*/ 229 w 362"/>
              <a:gd name="T9" fmla="*/ 81 h 300"/>
              <a:gd name="T10" fmla="*/ 283 w 362"/>
              <a:gd name="T11" fmla="*/ 81 h 300"/>
              <a:gd name="T12" fmla="*/ 181 w 362"/>
              <a:gd name="T13" fmla="*/ 166 h 300"/>
              <a:gd name="T14" fmla="*/ 79 w 362"/>
              <a:gd name="T15" fmla="*/ 81 h 300"/>
              <a:gd name="T16" fmla="*/ 133 w 362"/>
              <a:gd name="T17" fmla="*/ 81 h 300"/>
              <a:gd name="T18" fmla="*/ 140 w 362"/>
              <a:gd name="T19" fmla="*/ 0 h 300"/>
              <a:gd name="T20" fmla="*/ 99 w 362"/>
              <a:gd name="T21" fmla="*/ 0 h 300"/>
              <a:gd name="T22" fmla="*/ 70 w 362"/>
              <a:gd name="T23" fmla="*/ 18 h 300"/>
              <a:gd name="T24" fmla="*/ 7 w 362"/>
              <a:gd name="T25" fmla="*/ 168 h 300"/>
              <a:gd name="T26" fmla="*/ 1 w 362"/>
              <a:gd name="T27" fmla="*/ 206 h 300"/>
              <a:gd name="T28" fmla="*/ 15 w 362"/>
              <a:gd name="T29" fmla="*/ 280 h 300"/>
              <a:gd name="T30" fmla="*/ 39 w 362"/>
              <a:gd name="T31" fmla="*/ 300 h 300"/>
              <a:gd name="T32" fmla="*/ 323 w 362"/>
              <a:gd name="T33" fmla="*/ 300 h 300"/>
              <a:gd name="T34" fmla="*/ 347 w 362"/>
              <a:gd name="T35" fmla="*/ 280 h 300"/>
              <a:gd name="T36" fmla="*/ 360 w 362"/>
              <a:gd name="T37" fmla="*/ 206 h 300"/>
              <a:gd name="T38" fmla="*/ 354 w 362"/>
              <a:gd name="T39" fmla="*/ 168 h 300"/>
              <a:gd name="T40" fmla="*/ 327 w 362"/>
              <a:gd name="T41" fmla="*/ 220 h 300"/>
              <a:gd name="T42" fmla="*/ 322 w 362"/>
              <a:gd name="T43" fmla="*/ 250 h 300"/>
              <a:gd name="T44" fmla="*/ 299 w 362"/>
              <a:gd name="T45" fmla="*/ 271 h 300"/>
              <a:gd name="T46" fmla="*/ 63 w 362"/>
              <a:gd name="T47" fmla="*/ 271 h 300"/>
              <a:gd name="T48" fmla="*/ 40 w 362"/>
              <a:gd name="T49" fmla="*/ 250 h 300"/>
              <a:gd name="T50" fmla="*/ 34 w 362"/>
              <a:gd name="T51" fmla="*/ 220 h 300"/>
              <a:gd name="T52" fmla="*/ 52 w 362"/>
              <a:gd name="T53" fmla="*/ 199 h 300"/>
              <a:gd name="T54" fmla="*/ 310 w 362"/>
              <a:gd name="T55" fmla="*/ 199 h 300"/>
              <a:gd name="T56" fmla="*/ 327 w 362"/>
              <a:gd name="T57" fmla="*/ 22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62" h="300">
                <a:moveTo>
                  <a:pt x="354" y="168"/>
                </a:moveTo>
                <a:cubicBezTo>
                  <a:pt x="291" y="18"/>
                  <a:pt x="291" y="18"/>
                  <a:pt x="291" y="18"/>
                </a:cubicBezTo>
                <a:cubicBezTo>
                  <a:pt x="286" y="8"/>
                  <a:pt x="273" y="0"/>
                  <a:pt x="262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79" y="81"/>
                  <a:pt x="79" y="81"/>
                  <a:pt x="79" y="81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40" y="0"/>
                  <a:pt x="140" y="0"/>
                  <a:pt x="140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88" y="0"/>
                  <a:pt x="75" y="8"/>
                  <a:pt x="70" y="18"/>
                </a:cubicBezTo>
                <a:cubicBezTo>
                  <a:pt x="7" y="168"/>
                  <a:pt x="7" y="168"/>
                  <a:pt x="7" y="168"/>
                </a:cubicBezTo>
                <a:cubicBezTo>
                  <a:pt x="2" y="178"/>
                  <a:pt x="0" y="195"/>
                  <a:pt x="1" y="206"/>
                </a:cubicBezTo>
                <a:cubicBezTo>
                  <a:pt x="15" y="280"/>
                  <a:pt x="15" y="280"/>
                  <a:pt x="15" y="280"/>
                </a:cubicBezTo>
                <a:cubicBezTo>
                  <a:pt x="17" y="291"/>
                  <a:pt x="27" y="300"/>
                  <a:pt x="39" y="300"/>
                </a:cubicBezTo>
                <a:cubicBezTo>
                  <a:pt x="323" y="300"/>
                  <a:pt x="323" y="300"/>
                  <a:pt x="323" y="300"/>
                </a:cubicBezTo>
                <a:cubicBezTo>
                  <a:pt x="334" y="300"/>
                  <a:pt x="345" y="291"/>
                  <a:pt x="347" y="280"/>
                </a:cubicBezTo>
                <a:cubicBezTo>
                  <a:pt x="360" y="206"/>
                  <a:pt x="360" y="206"/>
                  <a:pt x="360" y="206"/>
                </a:cubicBezTo>
                <a:cubicBezTo>
                  <a:pt x="362" y="195"/>
                  <a:pt x="359" y="178"/>
                  <a:pt x="354" y="168"/>
                </a:cubicBezTo>
                <a:close/>
                <a:moveTo>
                  <a:pt x="327" y="220"/>
                </a:moveTo>
                <a:cubicBezTo>
                  <a:pt x="322" y="250"/>
                  <a:pt x="322" y="250"/>
                  <a:pt x="322" y="250"/>
                </a:cubicBezTo>
                <a:cubicBezTo>
                  <a:pt x="320" y="262"/>
                  <a:pt x="310" y="271"/>
                  <a:pt x="299" y="271"/>
                </a:cubicBezTo>
                <a:cubicBezTo>
                  <a:pt x="63" y="271"/>
                  <a:pt x="63" y="271"/>
                  <a:pt x="63" y="271"/>
                </a:cubicBezTo>
                <a:cubicBezTo>
                  <a:pt x="51" y="271"/>
                  <a:pt x="41" y="262"/>
                  <a:pt x="40" y="250"/>
                </a:cubicBezTo>
                <a:cubicBezTo>
                  <a:pt x="34" y="220"/>
                  <a:pt x="34" y="220"/>
                  <a:pt x="34" y="220"/>
                </a:cubicBezTo>
                <a:cubicBezTo>
                  <a:pt x="33" y="209"/>
                  <a:pt x="41" y="199"/>
                  <a:pt x="52" y="199"/>
                </a:cubicBezTo>
                <a:cubicBezTo>
                  <a:pt x="310" y="199"/>
                  <a:pt x="310" y="199"/>
                  <a:pt x="310" y="199"/>
                </a:cubicBezTo>
                <a:cubicBezTo>
                  <a:pt x="321" y="199"/>
                  <a:pt x="329" y="209"/>
                  <a:pt x="327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8" name="Freeform 26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490842" y="3426594"/>
            <a:ext cx="198534" cy="200716"/>
          </a:xfrm>
          <a:custGeom>
            <a:avLst/>
            <a:gdLst>
              <a:gd name="T0" fmla="*/ 55 w 91"/>
              <a:gd name="T1" fmla="*/ 0 h 92"/>
              <a:gd name="T2" fmla="*/ 69 w 91"/>
              <a:gd name="T3" fmla="*/ 12 h 92"/>
              <a:gd name="T4" fmla="*/ 51 w 91"/>
              <a:gd name="T5" fmla="*/ 29 h 92"/>
              <a:gd name="T6" fmla="*/ 63 w 91"/>
              <a:gd name="T7" fmla="*/ 40 h 92"/>
              <a:gd name="T8" fmla="*/ 80 w 91"/>
              <a:gd name="T9" fmla="*/ 23 h 92"/>
              <a:gd name="T10" fmla="*/ 91 w 91"/>
              <a:gd name="T11" fmla="*/ 37 h 92"/>
              <a:gd name="T12" fmla="*/ 91 w 91"/>
              <a:gd name="T13" fmla="*/ 0 h 92"/>
              <a:gd name="T14" fmla="*/ 55 w 91"/>
              <a:gd name="T15" fmla="*/ 0 h 92"/>
              <a:gd name="T16" fmla="*/ 28 w 91"/>
              <a:gd name="T17" fmla="*/ 52 h 92"/>
              <a:gd name="T18" fmla="*/ 11 w 91"/>
              <a:gd name="T19" fmla="*/ 69 h 92"/>
              <a:gd name="T20" fmla="*/ 0 w 91"/>
              <a:gd name="T21" fmla="*/ 55 h 92"/>
              <a:gd name="T22" fmla="*/ 0 w 91"/>
              <a:gd name="T23" fmla="*/ 92 h 92"/>
              <a:gd name="T24" fmla="*/ 36 w 91"/>
              <a:gd name="T25" fmla="*/ 92 h 92"/>
              <a:gd name="T26" fmla="*/ 22 w 91"/>
              <a:gd name="T27" fmla="*/ 80 h 92"/>
              <a:gd name="T28" fmla="*/ 40 w 91"/>
              <a:gd name="T29" fmla="*/ 63 h 92"/>
              <a:gd name="T30" fmla="*/ 28 w 91"/>
              <a:gd name="T31" fmla="*/ 5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1" h="92">
                <a:moveTo>
                  <a:pt x="55" y="0"/>
                </a:moveTo>
                <a:lnTo>
                  <a:pt x="69" y="12"/>
                </a:lnTo>
                <a:lnTo>
                  <a:pt x="51" y="29"/>
                </a:lnTo>
                <a:lnTo>
                  <a:pt x="63" y="40"/>
                </a:lnTo>
                <a:lnTo>
                  <a:pt x="80" y="23"/>
                </a:lnTo>
                <a:lnTo>
                  <a:pt x="91" y="37"/>
                </a:lnTo>
                <a:lnTo>
                  <a:pt x="91" y="0"/>
                </a:lnTo>
                <a:lnTo>
                  <a:pt x="55" y="0"/>
                </a:lnTo>
                <a:close/>
                <a:moveTo>
                  <a:pt x="28" y="52"/>
                </a:moveTo>
                <a:lnTo>
                  <a:pt x="11" y="69"/>
                </a:lnTo>
                <a:lnTo>
                  <a:pt x="0" y="55"/>
                </a:lnTo>
                <a:lnTo>
                  <a:pt x="0" y="92"/>
                </a:lnTo>
                <a:lnTo>
                  <a:pt x="36" y="92"/>
                </a:lnTo>
                <a:lnTo>
                  <a:pt x="22" y="80"/>
                </a:lnTo>
                <a:lnTo>
                  <a:pt x="40" y="63"/>
                </a:lnTo>
                <a:lnTo>
                  <a:pt x="28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9" name="Freeform 26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894067" y="3413504"/>
            <a:ext cx="226896" cy="226896"/>
          </a:xfrm>
          <a:custGeom>
            <a:avLst/>
            <a:gdLst>
              <a:gd name="T0" fmla="*/ 18 w 104"/>
              <a:gd name="T1" fmla="*/ 76 h 104"/>
              <a:gd name="T2" fmla="*/ 0 w 104"/>
              <a:gd name="T3" fmla="*/ 93 h 104"/>
              <a:gd name="T4" fmla="*/ 12 w 104"/>
              <a:gd name="T5" fmla="*/ 104 h 104"/>
              <a:gd name="T6" fmla="*/ 28 w 104"/>
              <a:gd name="T7" fmla="*/ 86 h 104"/>
              <a:gd name="T8" fmla="*/ 40 w 104"/>
              <a:gd name="T9" fmla="*/ 98 h 104"/>
              <a:gd name="T10" fmla="*/ 40 w 104"/>
              <a:gd name="T11" fmla="*/ 64 h 104"/>
              <a:gd name="T12" fmla="*/ 6 w 104"/>
              <a:gd name="T13" fmla="*/ 64 h 104"/>
              <a:gd name="T14" fmla="*/ 18 w 104"/>
              <a:gd name="T15" fmla="*/ 76 h 104"/>
              <a:gd name="T16" fmla="*/ 104 w 104"/>
              <a:gd name="T17" fmla="*/ 11 h 104"/>
              <a:gd name="T18" fmla="*/ 93 w 104"/>
              <a:gd name="T19" fmla="*/ 0 h 104"/>
              <a:gd name="T20" fmla="*/ 76 w 104"/>
              <a:gd name="T21" fmla="*/ 18 h 104"/>
              <a:gd name="T22" fmla="*/ 64 w 104"/>
              <a:gd name="T23" fmla="*/ 6 h 104"/>
              <a:gd name="T24" fmla="*/ 64 w 104"/>
              <a:gd name="T25" fmla="*/ 40 h 104"/>
              <a:gd name="T26" fmla="*/ 99 w 104"/>
              <a:gd name="T27" fmla="*/ 40 h 104"/>
              <a:gd name="T28" fmla="*/ 86 w 104"/>
              <a:gd name="T29" fmla="*/ 28 h 104"/>
              <a:gd name="T30" fmla="*/ 104 w 104"/>
              <a:gd name="T31" fmla="*/ 1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18" y="76"/>
                </a:moveTo>
                <a:lnTo>
                  <a:pt x="0" y="93"/>
                </a:lnTo>
                <a:lnTo>
                  <a:pt x="12" y="104"/>
                </a:lnTo>
                <a:lnTo>
                  <a:pt x="28" y="86"/>
                </a:lnTo>
                <a:lnTo>
                  <a:pt x="40" y="98"/>
                </a:lnTo>
                <a:lnTo>
                  <a:pt x="40" y="64"/>
                </a:lnTo>
                <a:lnTo>
                  <a:pt x="6" y="64"/>
                </a:lnTo>
                <a:lnTo>
                  <a:pt x="18" y="76"/>
                </a:lnTo>
                <a:close/>
                <a:moveTo>
                  <a:pt x="104" y="11"/>
                </a:moveTo>
                <a:lnTo>
                  <a:pt x="93" y="0"/>
                </a:lnTo>
                <a:lnTo>
                  <a:pt x="76" y="18"/>
                </a:lnTo>
                <a:lnTo>
                  <a:pt x="64" y="6"/>
                </a:lnTo>
                <a:lnTo>
                  <a:pt x="64" y="40"/>
                </a:lnTo>
                <a:lnTo>
                  <a:pt x="99" y="40"/>
                </a:lnTo>
                <a:lnTo>
                  <a:pt x="86" y="28"/>
                </a:lnTo>
                <a:lnTo>
                  <a:pt x="104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0" name="Freeform 27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130906" y="2615969"/>
            <a:ext cx="229079" cy="150538"/>
          </a:xfrm>
          <a:custGeom>
            <a:avLst/>
            <a:gdLst>
              <a:gd name="T0" fmla="*/ 320 w 360"/>
              <a:gd name="T1" fmla="*/ 44 h 240"/>
              <a:gd name="T2" fmla="*/ 244 w 360"/>
              <a:gd name="T3" fmla="*/ 44 h 240"/>
              <a:gd name="T4" fmla="*/ 244 w 360"/>
              <a:gd name="T5" fmla="*/ 100 h 240"/>
              <a:gd name="T6" fmla="*/ 304 w 360"/>
              <a:gd name="T7" fmla="*/ 100 h 240"/>
              <a:gd name="T8" fmla="*/ 304 w 360"/>
              <a:gd name="T9" fmla="*/ 184 h 240"/>
              <a:gd name="T10" fmla="*/ 56 w 360"/>
              <a:gd name="T11" fmla="*/ 184 h 240"/>
              <a:gd name="T12" fmla="*/ 56 w 360"/>
              <a:gd name="T13" fmla="*/ 100 h 240"/>
              <a:gd name="T14" fmla="*/ 140 w 360"/>
              <a:gd name="T15" fmla="*/ 100 h 240"/>
              <a:gd name="T16" fmla="*/ 140 w 360"/>
              <a:gd name="T17" fmla="*/ 144 h 240"/>
              <a:gd name="T18" fmla="*/ 220 w 360"/>
              <a:gd name="T19" fmla="*/ 72 h 240"/>
              <a:gd name="T20" fmla="*/ 140 w 360"/>
              <a:gd name="T21" fmla="*/ 0 h 240"/>
              <a:gd name="T22" fmla="*/ 140 w 360"/>
              <a:gd name="T23" fmla="*/ 44 h 240"/>
              <a:gd name="T24" fmla="*/ 40 w 360"/>
              <a:gd name="T25" fmla="*/ 44 h 240"/>
              <a:gd name="T26" fmla="*/ 0 w 360"/>
              <a:gd name="T27" fmla="*/ 84 h 240"/>
              <a:gd name="T28" fmla="*/ 0 w 360"/>
              <a:gd name="T29" fmla="*/ 200 h 240"/>
              <a:gd name="T30" fmla="*/ 40 w 360"/>
              <a:gd name="T31" fmla="*/ 240 h 240"/>
              <a:gd name="T32" fmla="*/ 320 w 360"/>
              <a:gd name="T33" fmla="*/ 240 h 240"/>
              <a:gd name="T34" fmla="*/ 360 w 360"/>
              <a:gd name="T35" fmla="*/ 200 h 240"/>
              <a:gd name="T36" fmla="*/ 360 w 360"/>
              <a:gd name="T37" fmla="*/ 84 h 240"/>
              <a:gd name="T38" fmla="*/ 320 w 360"/>
              <a:gd name="T39" fmla="*/ 4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0" h="240">
                <a:moveTo>
                  <a:pt x="320" y="44"/>
                </a:moveTo>
                <a:cubicBezTo>
                  <a:pt x="244" y="44"/>
                  <a:pt x="244" y="44"/>
                  <a:pt x="244" y="44"/>
                </a:cubicBezTo>
                <a:cubicBezTo>
                  <a:pt x="244" y="100"/>
                  <a:pt x="244" y="100"/>
                  <a:pt x="244" y="100"/>
                </a:cubicBezTo>
                <a:cubicBezTo>
                  <a:pt x="304" y="100"/>
                  <a:pt x="304" y="100"/>
                  <a:pt x="304" y="100"/>
                </a:cubicBezTo>
                <a:cubicBezTo>
                  <a:pt x="304" y="184"/>
                  <a:pt x="304" y="184"/>
                  <a:pt x="304" y="184"/>
                </a:cubicBezTo>
                <a:cubicBezTo>
                  <a:pt x="56" y="184"/>
                  <a:pt x="56" y="184"/>
                  <a:pt x="56" y="184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18" y="44"/>
                  <a:pt x="0" y="62"/>
                  <a:pt x="0" y="84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22"/>
                  <a:pt x="18" y="240"/>
                  <a:pt x="40" y="240"/>
                </a:cubicBezTo>
                <a:cubicBezTo>
                  <a:pt x="320" y="240"/>
                  <a:pt x="320" y="240"/>
                  <a:pt x="320" y="240"/>
                </a:cubicBezTo>
                <a:cubicBezTo>
                  <a:pt x="342" y="240"/>
                  <a:pt x="360" y="222"/>
                  <a:pt x="360" y="200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60" y="62"/>
                  <a:pt x="342" y="44"/>
                  <a:pt x="32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1" name="Freeform 27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372930" y="2605059"/>
            <a:ext cx="253077" cy="172354"/>
          </a:xfrm>
          <a:custGeom>
            <a:avLst/>
            <a:gdLst>
              <a:gd name="T0" fmla="*/ 81 w 116"/>
              <a:gd name="T1" fmla="*/ 12 h 79"/>
              <a:gd name="T2" fmla="*/ 23 w 116"/>
              <a:gd name="T3" fmla="*/ 12 h 79"/>
              <a:gd name="T4" fmla="*/ 23 w 116"/>
              <a:gd name="T5" fmla="*/ 0 h 79"/>
              <a:gd name="T6" fmla="*/ 0 w 116"/>
              <a:gd name="T7" fmla="*/ 20 h 79"/>
              <a:gd name="T8" fmla="*/ 23 w 116"/>
              <a:gd name="T9" fmla="*/ 38 h 79"/>
              <a:gd name="T10" fmla="*/ 23 w 116"/>
              <a:gd name="T11" fmla="*/ 28 h 79"/>
              <a:gd name="T12" fmla="*/ 81 w 116"/>
              <a:gd name="T13" fmla="*/ 28 h 79"/>
              <a:gd name="T14" fmla="*/ 81 w 116"/>
              <a:gd name="T15" fmla="*/ 12 h 79"/>
              <a:gd name="T16" fmla="*/ 116 w 116"/>
              <a:gd name="T17" fmla="*/ 60 h 79"/>
              <a:gd name="T18" fmla="*/ 93 w 116"/>
              <a:gd name="T19" fmla="*/ 41 h 79"/>
              <a:gd name="T20" fmla="*/ 93 w 116"/>
              <a:gd name="T21" fmla="*/ 52 h 79"/>
              <a:gd name="T22" fmla="*/ 35 w 116"/>
              <a:gd name="T23" fmla="*/ 52 h 79"/>
              <a:gd name="T24" fmla="*/ 35 w 116"/>
              <a:gd name="T25" fmla="*/ 68 h 79"/>
              <a:gd name="T26" fmla="*/ 93 w 116"/>
              <a:gd name="T27" fmla="*/ 68 h 79"/>
              <a:gd name="T28" fmla="*/ 93 w 116"/>
              <a:gd name="T29" fmla="*/ 79 h 79"/>
              <a:gd name="T30" fmla="*/ 116 w 116"/>
              <a:gd name="T31" fmla="*/ 6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79">
                <a:moveTo>
                  <a:pt x="81" y="12"/>
                </a:moveTo>
                <a:lnTo>
                  <a:pt x="23" y="12"/>
                </a:lnTo>
                <a:lnTo>
                  <a:pt x="23" y="0"/>
                </a:lnTo>
                <a:lnTo>
                  <a:pt x="0" y="20"/>
                </a:lnTo>
                <a:lnTo>
                  <a:pt x="23" y="38"/>
                </a:lnTo>
                <a:lnTo>
                  <a:pt x="23" y="28"/>
                </a:lnTo>
                <a:lnTo>
                  <a:pt x="81" y="28"/>
                </a:lnTo>
                <a:lnTo>
                  <a:pt x="81" y="12"/>
                </a:lnTo>
                <a:close/>
                <a:moveTo>
                  <a:pt x="116" y="60"/>
                </a:moveTo>
                <a:lnTo>
                  <a:pt x="93" y="41"/>
                </a:lnTo>
                <a:lnTo>
                  <a:pt x="93" y="52"/>
                </a:lnTo>
                <a:lnTo>
                  <a:pt x="35" y="52"/>
                </a:lnTo>
                <a:lnTo>
                  <a:pt x="35" y="68"/>
                </a:lnTo>
                <a:lnTo>
                  <a:pt x="93" y="68"/>
                </a:lnTo>
                <a:lnTo>
                  <a:pt x="93" y="79"/>
                </a:lnTo>
                <a:lnTo>
                  <a:pt x="116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2" name="Freeform 3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83933" y="4253349"/>
            <a:ext cx="233441" cy="233441"/>
          </a:xfrm>
          <a:custGeom>
            <a:avLst/>
            <a:gdLst>
              <a:gd name="T0" fmla="*/ 222 w 368"/>
              <a:gd name="T1" fmla="*/ 0 h 368"/>
              <a:gd name="T2" fmla="*/ 77 w 368"/>
              <a:gd name="T3" fmla="*/ 133 h 368"/>
              <a:gd name="T4" fmla="*/ 0 w 368"/>
              <a:gd name="T5" fmla="*/ 247 h 368"/>
              <a:gd name="T6" fmla="*/ 121 w 368"/>
              <a:gd name="T7" fmla="*/ 368 h 368"/>
              <a:gd name="T8" fmla="*/ 234 w 368"/>
              <a:gd name="T9" fmla="*/ 290 h 368"/>
              <a:gd name="T10" fmla="*/ 368 w 368"/>
              <a:gd name="T11" fmla="*/ 145 h 368"/>
              <a:gd name="T12" fmla="*/ 222 w 368"/>
              <a:gd name="T13" fmla="*/ 0 h 368"/>
              <a:gd name="T14" fmla="*/ 121 w 368"/>
              <a:gd name="T15" fmla="*/ 327 h 368"/>
              <a:gd name="T16" fmla="*/ 40 w 368"/>
              <a:gd name="T17" fmla="*/ 247 h 368"/>
              <a:gd name="T18" fmla="*/ 80 w 368"/>
              <a:gd name="T19" fmla="*/ 177 h 368"/>
              <a:gd name="T20" fmla="*/ 191 w 368"/>
              <a:gd name="T21" fmla="*/ 287 h 368"/>
              <a:gd name="T22" fmla="*/ 121 w 368"/>
              <a:gd name="T23" fmla="*/ 327 h 368"/>
              <a:gd name="T24" fmla="*/ 122 w 368"/>
              <a:gd name="T25" fmla="*/ 166 h 368"/>
              <a:gd name="T26" fmla="*/ 202 w 368"/>
              <a:gd name="T27" fmla="*/ 245 h 368"/>
              <a:gd name="T28" fmla="*/ 122 w 368"/>
              <a:gd name="T29" fmla="*/ 166 h 368"/>
              <a:gd name="T30" fmla="*/ 243 w 368"/>
              <a:gd name="T31" fmla="*/ 245 h 368"/>
              <a:gd name="T32" fmla="*/ 122 w 368"/>
              <a:gd name="T33" fmla="*/ 125 h 368"/>
              <a:gd name="T34" fmla="*/ 222 w 368"/>
              <a:gd name="T35" fmla="*/ 44 h 368"/>
              <a:gd name="T36" fmla="*/ 324 w 368"/>
              <a:gd name="T37" fmla="*/ 145 h 368"/>
              <a:gd name="T38" fmla="*/ 243 w 368"/>
              <a:gd name="T39" fmla="*/ 245 h 368"/>
              <a:gd name="T40" fmla="*/ 41 w 368"/>
              <a:gd name="T41" fmla="*/ 86 h 368"/>
              <a:gd name="T42" fmla="*/ 83 w 368"/>
              <a:gd name="T43" fmla="*/ 45 h 368"/>
              <a:gd name="T44" fmla="*/ 41 w 368"/>
              <a:gd name="T45" fmla="*/ 3 h 368"/>
              <a:gd name="T46" fmla="*/ 0 w 368"/>
              <a:gd name="T47" fmla="*/ 45 h 368"/>
              <a:gd name="T48" fmla="*/ 41 w 368"/>
              <a:gd name="T49" fmla="*/ 86 h 368"/>
              <a:gd name="T50" fmla="*/ 41 w 368"/>
              <a:gd name="T51" fmla="*/ 22 h 368"/>
              <a:gd name="T52" fmla="*/ 64 w 368"/>
              <a:gd name="T53" fmla="*/ 45 h 368"/>
              <a:gd name="T54" fmla="*/ 41 w 368"/>
              <a:gd name="T55" fmla="*/ 68 h 368"/>
              <a:gd name="T56" fmla="*/ 18 w 368"/>
              <a:gd name="T57" fmla="*/ 45 h 368"/>
              <a:gd name="T58" fmla="*/ 41 w 368"/>
              <a:gd name="T59" fmla="*/ 2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8" h="368">
                <a:moveTo>
                  <a:pt x="222" y="0"/>
                </a:moveTo>
                <a:cubicBezTo>
                  <a:pt x="146" y="0"/>
                  <a:pt x="83" y="59"/>
                  <a:pt x="77" y="133"/>
                </a:cubicBezTo>
                <a:cubicBezTo>
                  <a:pt x="32" y="151"/>
                  <a:pt x="0" y="195"/>
                  <a:pt x="0" y="247"/>
                </a:cubicBezTo>
                <a:cubicBezTo>
                  <a:pt x="0" y="313"/>
                  <a:pt x="54" y="368"/>
                  <a:pt x="121" y="368"/>
                </a:cubicBezTo>
                <a:cubicBezTo>
                  <a:pt x="173" y="368"/>
                  <a:pt x="217" y="336"/>
                  <a:pt x="234" y="290"/>
                </a:cubicBezTo>
                <a:cubicBezTo>
                  <a:pt x="309" y="284"/>
                  <a:pt x="368" y="221"/>
                  <a:pt x="368" y="145"/>
                </a:cubicBezTo>
                <a:cubicBezTo>
                  <a:pt x="368" y="65"/>
                  <a:pt x="302" y="0"/>
                  <a:pt x="222" y="0"/>
                </a:cubicBezTo>
                <a:close/>
                <a:moveTo>
                  <a:pt x="121" y="327"/>
                </a:moveTo>
                <a:cubicBezTo>
                  <a:pt x="77" y="327"/>
                  <a:pt x="40" y="291"/>
                  <a:pt x="40" y="247"/>
                </a:cubicBezTo>
                <a:cubicBezTo>
                  <a:pt x="40" y="217"/>
                  <a:pt x="56" y="191"/>
                  <a:pt x="80" y="177"/>
                </a:cubicBezTo>
                <a:cubicBezTo>
                  <a:pt x="92" y="232"/>
                  <a:pt x="136" y="275"/>
                  <a:pt x="191" y="287"/>
                </a:cubicBezTo>
                <a:cubicBezTo>
                  <a:pt x="177" y="311"/>
                  <a:pt x="151" y="327"/>
                  <a:pt x="121" y="327"/>
                </a:cubicBezTo>
                <a:close/>
                <a:moveTo>
                  <a:pt x="122" y="166"/>
                </a:moveTo>
                <a:cubicBezTo>
                  <a:pt x="166" y="166"/>
                  <a:pt x="201" y="202"/>
                  <a:pt x="202" y="245"/>
                </a:cubicBezTo>
                <a:cubicBezTo>
                  <a:pt x="162" y="237"/>
                  <a:pt x="131" y="206"/>
                  <a:pt x="122" y="166"/>
                </a:cubicBezTo>
                <a:close/>
                <a:moveTo>
                  <a:pt x="243" y="245"/>
                </a:moveTo>
                <a:cubicBezTo>
                  <a:pt x="242" y="179"/>
                  <a:pt x="188" y="126"/>
                  <a:pt x="122" y="125"/>
                </a:cubicBezTo>
                <a:cubicBezTo>
                  <a:pt x="132" y="79"/>
                  <a:pt x="173" y="44"/>
                  <a:pt x="222" y="44"/>
                </a:cubicBezTo>
                <a:cubicBezTo>
                  <a:pt x="278" y="44"/>
                  <a:pt x="324" y="89"/>
                  <a:pt x="324" y="145"/>
                </a:cubicBezTo>
                <a:cubicBezTo>
                  <a:pt x="324" y="194"/>
                  <a:pt x="289" y="236"/>
                  <a:pt x="243" y="245"/>
                </a:cubicBezTo>
                <a:close/>
                <a:moveTo>
                  <a:pt x="41" y="86"/>
                </a:moveTo>
                <a:cubicBezTo>
                  <a:pt x="64" y="86"/>
                  <a:pt x="83" y="68"/>
                  <a:pt x="83" y="45"/>
                </a:cubicBezTo>
                <a:cubicBezTo>
                  <a:pt x="83" y="22"/>
                  <a:pt x="64" y="3"/>
                  <a:pt x="41" y="3"/>
                </a:cubicBezTo>
                <a:cubicBezTo>
                  <a:pt x="18" y="3"/>
                  <a:pt x="0" y="22"/>
                  <a:pt x="0" y="45"/>
                </a:cubicBezTo>
                <a:cubicBezTo>
                  <a:pt x="0" y="68"/>
                  <a:pt x="18" y="86"/>
                  <a:pt x="41" y="86"/>
                </a:cubicBezTo>
                <a:close/>
                <a:moveTo>
                  <a:pt x="41" y="22"/>
                </a:moveTo>
                <a:cubicBezTo>
                  <a:pt x="54" y="22"/>
                  <a:pt x="64" y="32"/>
                  <a:pt x="64" y="45"/>
                </a:cubicBezTo>
                <a:cubicBezTo>
                  <a:pt x="64" y="57"/>
                  <a:pt x="54" y="68"/>
                  <a:pt x="41" y="68"/>
                </a:cubicBezTo>
                <a:cubicBezTo>
                  <a:pt x="29" y="68"/>
                  <a:pt x="18" y="57"/>
                  <a:pt x="18" y="45"/>
                </a:cubicBezTo>
                <a:cubicBezTo>
                  <a:pt x="18" y="32"/>
                  <a:pt x="29" y="22"/>
                  <a:pt x="41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3" name="Freeform 9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915316" y="4612657"/>
            <a:ext cx="189808" cy="253077"/>
          </a:xfrm>
          <a:custGeom>
            <a:avLst/>
            <a:gdLst>
              <a:gd name="T0" fmla="*/ 218 w 301"/>
              <a:gd name="T1" fmla="*/ 244 h 400"/>
              <a:gd name="T2" fmla="*/ 279 w 301"/>
              <a:gd name="T3" fmla="*/ 206 h 400"/>
              <a:gd name="T4" fmla="*/ 248 w 301"/>
              <a:gd name="T5" fmla="*/ 102 h 400"/>
              <a:gd name="T6" fmla="*/ 222 w 301"/>
              <a:gd name="T7" fmla="*/ 87 h 400"/>
              <a:gd name="T8" fmla="*/ 265 w 301"/>
              <a:gd name="T9" fmla="*/ 13 h 400"/>
              <a:gd name="T10" fmla="*/ 242 w 301"/>
              <a:gd name="T11" fmla="*/ 0 h 400"/>
              <a:gd name="T12" fmla="*/ 160 w 301"/>
              <a:gd name="T13" fmla="*/ 143 h 400"/>
              <a:gd name="T14" fmla="*/ 123 w 301"/>
              <a:gd name="T15" fmla="*/ 103 h 400"/>
              <a:gd name="T16" fmla="*/ 75 w 301"/>
              <a:gd name="T17" fmla="*/ 75 h 400"/>
              <a:gd name="T18" fmla="*/ 0 w 301"/>
              <a:gd name="T19" fmla="*/ 204 h 400"/>
              <a:gd name="T20" fmla="*/ 48 w 301"/>
              <a:gd name="T21" fmla="*/ 232 h 400"/>
              <a:gd name="T22" fmla="*/ 102 w 301"/>
              <a:gd name="T23" fmla="*/ 244 h 400"/>
              <a:gd name="T24" fmla="*/ 19 w 301"/>
              <a:gd name="T25" fmla="*/ 387 h 400"/>
              <a:gd name="T26" fmla="*/ 42 w 301"/>
              <a:gd name="T27" fmla="*/ 400 h 400"/>
              <a:gd name="T28" fmla="*/ 84 w 301"/>
              <a:gd name="T29" fmla="*/ 326 h 400"/>
              <a:gd name="T30" fmla="*/ 110 w 301"/>
              <a:gd name="T31" fmla="*/ 341 h 400"/>
              <a:gd name="T32" fmla="*/ 217 w 301"/>
              <a:gd name="T33" fmla="*/ 315 h 400"/>
              <a:gd name="T34" fmla="*/ 218 w 301"/>
              <a:gd name="T35" fmla="*/ 244 h 400"/>
              <a:gd name="T36" fmla="*/ 236 w 301"/>
              <a:gd name="T37" fmla="*/ 123 h 400"/>
              <a:gd name="T38" fmla="*/ 255 w 301"/>
              <a:gd name="T39" fmla="*/ 193 h 400"/>
              <a:gd name="T40" fmla="*/ 185 w 301"/>
              <a:gd name="T41" fmla="*/ 211 h 400"/>
              <a:gd name="T42" fmla="*/ 160 w 301"/>
              <a:gd name="T43" fmla="*/ 196 h 400"/>
              <a:gd name="T44" fmla="*/ 160 w 301"/>
              <a:gd name="T45" fmla="*/ 194 h 400"/>
              <a:gd name="T46" fmla="*/ 210 w 301"/>
              <a:gd name="T47" fmla="*/ 108 h 400"/>
              <a:gd name="T48" fmla="*/ 236 w 301"/>
              <a:gd name="T49" fmla="*/ 123 h 400"/>
              <a:gd name="T50" fmla="*/ 60 w 301"/>
              <a:gd name="T51" fmla="*/ 212 h 400"/>
              <a:gd name="T52" fmla="*/ 34 w 301"/>
              <a:gd name="T53" fmla="*/ 197 h 400"/>
              <a:gd name="T54" fmla="*/ 85 w 301"/>
              <a:gd name="T55" fmla="*/ 109 h 400"/>
              <a:gd name="T56" fmla="*/ 111 w 301"/>
              <a:gd name="T57" fmla="*/ 123 h 400"/>
              <a:gd name="T58" fmla="*/ 130 w 301"/>
              <a:gd name="T59" fmla="*/ 194 h 400"/>
              <a:gd name="T60" fmla="*/ 60 w 301"/>
              <a:gd name="T61" fmla="*/ 212 h 400"/>
              <a:gd name="T62" fmla="*/ 122 w 301"/>
              <a:gd name="T63" fmla="*/ 320 h 400"/>
              <a:gd name="T64" fmla="*/ 96 w 301"/>
              <a:gd name="T65" fmla="*/ 305 h 400"/>
              <a:gd name="T66" fmla="*/ 146 w 301"/>
              <a:gd name="T67" fmla="*/ 219 h 400"/>
              <a:gd name="T68" fmla="*/ 148 w 301"/>
              <a:gd name="T69" fmla="*/ 217 h 400"/>
              <a:gd name="T70" fmla="*/ 173 w 301"/>
              <a:gd name="T71" fmla="*/ 232 h 400"/>
              <a:gd name="T72" fmla="*/ 192 w 301"/>
              <a:gd name="T73" fmla="*/ 302 h 400"/>
              <a:gd name="T74" fmla="*/ 122 w 301"/>
              <a:gd name="T75" fmla="*/ 32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1" h="400">
                <a:moveTo>
                  <a:pt x="218" y="244"/>
                </a:moveTo>
                <a:cubicBezTo>
                  <a:pt x="243" y="243"/>
                  <a:pt x="266" y="230"/>
                  <a:pt x="279" y="206"/>
                </a:cubicBezTo>
                <a:cubicBezTo>
                  <a:pt x="301" y="170"/>
                  <a:pt x="289" y="125"/>
                  <a:pt x="248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65" y="13"/>
                  <a:pt x="265" y="13"/>
                  <a:pt x="265" y="13"/>
                </a:cubicBezTo>
                <a:cubicBezTo>
                  <a:pt x="242" y="0"/>
                  <a:pt x="242" y="0"/>
                  <a:pt x="242" y="0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3" y="127"/>
                  <a:pt x="141" y="113"/>
                  <a:pt x="123" y="103"/>
                </a:cubicBezTo>
                <a:cubicBezTo>
                  <a:pt x="75" y="75"/>
                  <a:pt x="75" y="75"/>
                  <a:pt x="75" y="75"/>
                </a:cubicBezTo>
                <a:cubicBezTo>
                  <a:pt x="0" y="204"/>
                  <a:pt x="0" y="204"/>
                  <a:pt x="0" y="204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66" y="243"/>
                  <a:pt x="84" y="246"/>
                  <a:pt x="102" y="244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42" y="400"/>
                  <a:pt x="42" y="400"/>
                  <a:pt x="42" y="400"/>
                </a:cubicBezTo>
                <a:cubicBezTo>
                  <a:pt x="84" y="326"/>
                  <a:pt x="84" y="326"/>
                  <a:pt x="84" y="326"/>
                </a:cubicBezTo>
                <a:cubicBezTo>
                  <a:pt x="110" y="341"/>
                  <a:pt x="110" y="341"/>
                  <a:pt x="110" y="341"/>
                </a:cubicBezTo>
                <a:cubicBezTo>
                  <a:pt x="151" y="364"/>
                  <a:pt x="195" y="352"/>
                  <a:pt x="217" y="315"/>
                </a:cubicBezTo>
                <a:cubicBezTo>
                  <a:pt x="230" y="292"/>
                  <a:pt x="230" y="266"/>
                  <a:pt x="218" y="244"/>
                </a:cubicBezTo>
                <a:close/>
                <a:moveTo>
                  <a:pt x="236" y="123"/>
                </a:moveTo>
                <a:cubicBezTo>
                  <a:pt x="263" y="138"/>
                  <a:pt x="270" y="167"/>
                  <a:pt x="255" y="193"/>
                </a:cubicBezTo>
                <a:cubicBezTo>
                  <a:pt x="241" y="219"/>
                  <a:pt x="212" y="227"/>
                  <a:pt x="185" y="211"/>
                </a:cubicBezTo>
                <a:cubicBezTo>
                  <a:pt x="160" y="196"/>
                  <a:pt x="160" y="196"/>
                  <a:pt x="160" y="196"/>
                </a:cubicBezTo>
                <a:cubicBezTo>
                  <a:pt x="160" y="196"/>
                  <a:pt x="160" y="195"/>
                  <a:pt x="160" y="194"/>
                </a:cubicBezTo>
                <a:cubicBezTo>
                  <a:pt x="210" y="108"/>
                  <a:pt x="210" y="108"/>
                  <a:pt x="210" y="108"/>
                </a:cubicBezTo>
                <a:lnTo>
                  <a:pt x="236" y="123"/>
                </a:lnTo>
                <a:close/>
                <a:moveTo>
                  <a:pt x="60" y="212"/>
                </a:moveTo>
                <a:cubicBezTo>
                  <a:pt x="34" y="197"/>
                  <a:pt x="34" y="197"/>
                  <a:pt x="34" y="197"/>
                </a:cubicBezTo>
                <a:cubicBezTo>
                  <a:pt x="85" y="109"/>
                  <a:pt x="85" y="109"/>
                  <a:pt x="85" y="109"/>
                </a:cubicBezTo>
                <a:cubicBezTo>
                  <a:pt x="111" y="123"/>
                  <a:pt x="111" y="123"/>
                  <a:pt x="111" y="123"/>
                </a:cubicBezTo>
                <a:cubicBezTo>
                  <a:pt x="138" y="139"/>
                  <a:pt x="145" y="168"/>
                  <a:pt x="130" y="194"/>
                </a:cubicBezTo>
                <a:cubicBezTo>
                  <a:pt x="116" y="219"/>
                  <a:pt x="87" y="227"/>
                  <a:pt x="60" y="212"/>
                </a:cubicBezTo>
                <a:close/>
                <a:moveTo>
                  <a:pt x="122" y="320"/>
                </a:moveTo>
                <a:cubicBezTo>
                  <a:pt x="96" y="305"/>
                  <a:pt x="96" y="305"/>
                  <a:pt x="96" y="305"/>
                </a:cubicBezTo>
                <a:cubicBezTo>
                  <a:pt x="146" y="219"/>
                  <a:pt x="146" y="219"/>
                  <a:pt x="146" y="219"/>
                </a:cubicBezTo>
                <a:cubicBezTo>
                  <a:pt x="147" y="218"/>
                  <a:pt x="147" y="218"/>
                  <a:pt x="148" y="217"/>
                </a:cubicBezTo>
                <a:cubicBezTo>
                  <a:pt x="173" y="232"/>
                  <a:pt x="173" y="232"/>
                  <a:pt x="173" y="232"/>
                </a:cubicBezTo>
                <a:cubicBezTo>
                  <a:pt x="200" y="247"/>
                  <a:pt x="207" y="276"/>
                  <a:pt x="192" y="302"/>
                </a:cubicBezTo>
                <a:cubicBezTo>
                  <a:pt x="178" y="327"/>
                  <a:pt x="149" y="336"/>
                  <a:pt x="122" y="3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4" name="Freeform 17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129959" y="5052124"/>
            <a:ext cx="239986" cy="237806"/>
          </a:xfrm>
          <a:custGeom>
            <a:avLst/>
            <a:gdLst>
              <a:gd name="T0" fmla="*/ 358 w 378"/>
              <a:gd name="T1" fmla="*/ 116 h 374"/>
              <a:gd name="T2" fmla="*/ 192 w 378"/>
              <a:gd name="T3" fmla="*/ 351 h 374"/>
              <a:gd name="T4" fmla="*/ 116 w 378"/>
              <a:gd name="T5" fmla="*/ 319 h 374"/>
              <a:gd name="T6" fmla="*/ 55 w 378"/>
              <a:gd name="T7" fmla="*/ 133 h 374"/>
              <a:gd name="T8" fmla="*/ 14 w 378"/>
              <a:gd name="T9" fmla="*/ 146 h 374"/>
              <a:gd name="T10" fmla="*/ 0 w 378"/>
              <a:gd name="T11" fmla="*/ 126 h 374"/>
              <a:gd name="T12" fmla="*/ 108 w 378"/>
              <a:gd name="T13" fmla="*/ 42 h 374"/>
              <a:gd name="T14" fmla="*/ 169 w 378"/>
              <a:gd name="T15" fmla="*/ 168 h 374"/>
              <a:gd name="T16" fmla="*/ 198 w 378"/>
              <a:gd name="T17" fmla="*/ 241 h 374"/>
              <a:gd name="T18" fmla="*/ 248 w 378"/>
              <a:gd name="T19" fmla="*/ 175 h 374"/>
              <a:gd name="T20" fmla="*/ 206 w 378"/>
              <a:gd name="T21" fmla="*/ 125 h 374"/>
              <a:gd name="T22" fmla="*/ 358 w 378"/>
              <a:gd name="T23" fmla="*/ 11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8" h="374">
                <a:moveTo>
                  <a:pt x="358" y="116"/>
                </a:moveTo>
                <a:cubicBezTo>
                  <a:pt x="338" y="231"/>
                  <a:pt x="225" y="329"/>
                  <a:pt x="192" y="351"/>
                </a:cubicBezTo>
                <a:cubicBezTo>
                  <a:pt x="158" y="374"/>
                  <a:pt x="127" y="342"/>
                  <a:pt x="116" y="319"/>
                </a:cubicBezTo>
                <a:cubicBezTo>
                  <a:pt x="103" y="292"/>
                  <a:pt x="65" y="146"/>
                  <a:pt x="55" y="133"/>
                </a:cubicBezTo>
                <a:cubicBezTo>
                  <a:pt x="45" y="121"/>
                  <a:pt x="14" y="146"/>
                  <a:pt x="14" y="14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6"/>
                  <a:pt x="61" y="51"/>
                  <a:pt x="108" y="42"/>
                </a:cubicBezTo>
                <a:cubicBezTo>
                  <a:pt x="157" y="32"/>
                  <a:pt x="157" y="119"/>
                  <a:pt x="169" y="168"/>
                </a:cubicBezTo>
                <a:cubicBezTo>
                  <a:pt x="180" y="215"/>
                  <a:pt x="188" y="241"/>
                  <a:pt x="198" y="241"/>
                </a:cubicBezTo>
                <a:cubicBezTo>
                  <a:pt x="208" y="241"/>
                  <a:pt x="227" y="215"/>
                  <a:pt x="248" y="175"/>
                </a:cubicBezTo>
                <a:cubicBezTo>
                  <a:pt x="269" y="135"/>
                  <a:pt x="247" y="100"/>
                  <a:pt x="206" y="125"/>
                </a:cubicBezTo>
                <a:cubicBezTo>
                  <a:pt x="223" y="24"/>
                  <a:pt x="378" y="0"/>
                  <a:pt x="358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215" name="Group 2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296282" y="5482386"/>
            <a:ext cx="226897" cy="224716"/>
            <a:chOff x="5233901" y="5698704"/>
            <a:chExt cx="181611" cy="179865"/>
          </a:xfrm>
          <a:solidFill>
            <a:schemeClr val="bg1"/>
          </a:solidFill>
        </p:grpSpPr>
        <p:sp>
          <p:nvSpPr>
            <p:cNvPr id="216" name="Freeform 175"/>
            <p:cNvSpPr>
              <a:spLocks noEditPoints="1"/>
            </p:cNvSpPr>
            <p:nvPr/>
          </p:nvSpPr>
          <p:spPr bwMode="auto">
            <a:xfrm>
              <a:off x="5233901" y="5698704"/>
              <a:ext cx="40164" cy="179864"/>
            </a:xfrm>
            <a:custGeom>
              <a:avLst/>
              <a:gdLst>
                <a:gd name="T0" fmla="*/ 81 w 81"/>
                <a:gd name="T1" fmla="*/ 39 h 355"/>
                <a:gd name="T2" fmla="*/ 40 w 81"/>
                <a:gd name="T3" fmla="*/ 77 h 355"/>
                <a:gd name="T4" fmla="*/ 0 w 81"/>
                <a:gd name="T5" fmla="*/ 39 h 355"/>
                <a:gd name="T6" fmla="*/ 41 w 81"/>
                <a:gd name="T7" fmla="*/ 0 h 355"/>
                <a:gd name="T8" fmla="*/ 81 w 81"/>
                <a:gd name="T9" fmla="*/ 39 h 355"/>
                <a:gd name="T10" fmla="*/ 2 w 81"/>
                <a:gd name="T11" fmla="*/ 355 h 355"/>
                <a:gd name="T12" fmla="*/ 2 w 81"/>
                <a:gd name="T13" fmla="*/ 108 h 355"/>
                <a:gd name="T14" fmla="*/ 79 w 81"/>
                <a:gd name="T15" fmla="*/ 108 h 355"/>
                <a:gd name="T16" fmla="*/ 79 w 81"/>
                <a:gd name="T17" fmla="*/ 355 h 355"/>
                <a:gd name="T18" fmla="*/ 2 w 81"/>
                <a:gd name="T1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355">
                  <a:moveTo>
                    <a:pt x="81" y="39"/>
                  </a:moveTo>
                  <a:cubicBezTo>
                    <a:pt x="81" y="60"/>
                    <a:pt x="66" y="77"/>
                    <a:pt x="40" y="77"/>
                  </a:cubicBezTo>
                  <a:cubicBezTo>
                    <a:pt x="15" y="77"/>
                    <a:pt x="0" y="60"/>
                    <a:pt x="0" y="39"/>
                  </a:cubicBezTo>
                  <a:cubicBezTo>
                    <a:pt x="0" y="17"/>
                    <a:pt x="16" y="0"/>
                    <a:pt x="41" y="0"/>
                  </a:cubicBezTo>
                  <a:cubicBezTo>
                    <a:pt x="66" y="0"/>
                    <a:pt x="81" y="17"/>
                    <a:pt x="81" y="39"/>
                  </a:cubicBezTo>
                  <a:close/>
                  <a:moveTo>
                    <a:pt x="2" y="355"/>
                  </a:moveTo>
                  <a:cubicBezTo>
                    <a:pt x="2" y="108"/>
                    <a:pt x="2" y="108"/>
                    <a:pt x="2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355"/>
                    <a:pt x="79" y="355"/>
                    <a:pt x="79" y="355"/>
                  </a:cubicBezTo>
                  <a:lnTo>
                    <a:pt x="2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17" name="Freeform 176"/>
            <p:cNvSpPr>
              <a:spLocks/>
            </p:cNvSpPr>
            <p:nvPr/>
          </p:nvSpPr>
          <p:spPr bwMode="auto">
            <a:xfrm>
              <a:off x="5295020" y="5751092"/>
              <a:ext cx="120492" cy="127477"/>
            </a:xfrm>
            <a:custGeom>
              <a:avLst/>
              <a:gdLst>
                <a:gd name="T0" fmla="*/ 2 w 237"/>
                <a:gd name="T1" fmla="*/ 85 h 253"/>
                <a:gd name="T2" fmla="*/ 0 w 237"/>
                <a:gd name="T3" fmla="*/ 6 h 253"/>
                <a:gd name="T4" fmla="*/ 67 w 237"/>
                <a:gd name="T5" fmla="*/ 6 h 253"/>
                <a:gd name="T6" fmla="*/ 70 w 237"/>
                <a:gd name="T7" fmla="*/ 40 h 253"/>
                <a:gd name="T8" fmla="*/ 72 w 237"/>
                <a:gd name="T9" fmla="*/ 40 h 253"/>
                <a:gd name="T10" fmla="*/ 148 w 237"/>
                <a:gd name="T11" fmla="*/ 0 h 253"/>
                <a:gd name="T12" fmla="*/ 237 w 237"/>
                <a:gd name="T13" fmla="*/ 107 h 253"/>
                <a:gd name="T14" fmla="*/ 237 w 237"/>
                <a:gd name="T15" fmla="*/ 253 h 253"/>
                <a:gd name="T16" fmla="*/ 160 w 237"/>
                <a:gd name="T17" fmla="*/ 253 h 253"/>
                <a:gd name="T18" fmla="*/ 160 w 237"/>
                <a:gd name="T19" fmla="*/ 116 h 253"/>
                <a:gd name="T20" fmla="*/ 121 w 237"/>
                <a:gd name="T21" fmla="*/ 62 h 253"/>
                <a:gd name="T22" fmla="*/ 81 w 237"/>
                <a:gd name="T23" fmla="*/ 91 h 253"/>
                <a:gd name="T24" fmla="*/ 79 w 237"/>
                <a:gd name="T25" fmla="*/ 111 h 253"/>
                <a:gd name="T26" fmla="*/ 79 w 237"/>
                <a:gd name="T27" fmla="*/ 253 h 253"/>
                <a:gd name="T28" fmla="*/ 2 w 237"/>
                <a:gd name="T29" fmla="*/ 253 h 253"/>
                <a:gd name="T30" fmla="*/ 2 w 237"/>
                <a:gd name="T31" fmla="*/ 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53">
                  <a:moveTo>
                    <a:pt x="2" y="85"/>
                  </a:moveTo>
                  <a:cubicBezTo>
                    <a:pt x="2" y="54"/>
                    <a:pt x="1" y="28"/>
                    <a:pt x="0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2" y="24"/>
                    <a:pt x="107" y="0"/>
                    <a:pt x="148" y="0"/>
                  </a:cubicBezTo>
                  <a:cubicBezTo>
                    <a:pt x="199" y="0"/>
                    <a:pt x="237" y="34"/>
                    <a:pt x="237" y="107"/>
                  </a:cubicBezTo>
                  <a:cubicBezTo>
                    <a:pt x="237" y="253"/>
                    <a:pt x="237" y="253"/>
                    <a:pt x="237" y="253"/>
                  </a:cubicBezTo>
                  <a:cubicBezTo>
                    <a:pt x="160" y="253"/>
                    <a:pt x="160" y="253"/>
                    <a:pt x="160" y="253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84"/>
                    <a:pt x="149" y="62"/>
                    <a:pt x="121" y="62"/>
                  </a:cubicBezTo>
                  <a:cubicBezTo>
                    <a:pt x="100" y="62"/>
                    <a:pt x="87" y="77"/>
                    <a:pt x="81" y="91"/>
                  </a:cubicBezTo>
                  <a:cubicBezTo>
                    <a:pt x="79" y="96"/>
                    <a:pt x="79" y="103"/>
                    <a:pt x="79" y="111"/>
                  </a:cubicBezTo>
                  <a:cubicBezTo>
                    <a:pt x="79" y="253"/>
                    <a:pt x="79" y="253"/>
                    <a:pt x="79" y="253"/>
                  </a:cubicBezTo>
                  <a:cubicBezTo>
                    <a:pt x="2" y="253"/>
                    <a:pt x="2" y="253"/>
                    <a:pt x="2" y="253"/>
                  </a:cubicBezTo>
                  <a:lnTo>
                    <a:pt x="2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218" name="Freeform 17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706054" y="5473469"/>
            <a:ext cx="242168" cy="24435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1 h 384"/>
              <a:gd name="T12" fmla="*/ 106 w 384"/>
              <a:gd name="T13" fmla="*/ 271 h 384"/>
              <a:gd name="T14" fmla="*/ 106 w 384"/>
              <a:gd name="T15" fmla="*/ 146 h 384"/>
              <a:gd name="T16" fmla="*/ 145 w 384"/>
              <a:gd name="T17" fmla="*/ 146 h 384"/>
              <a:gd name="T18" fmla="*/ 145 w 384"/>
              <a:gd name="T19" fmla="*/ 271 h 384"/>
              <a:gd name="T20" fmla="*/ 125 w 384"/>
              <a:gd name="T21" fmla="*/ 131 h 384"/>
              <a:gd name="T22" fmla="*/ 105 w 384"/>
              <a:gd name="T23" fmla="*/ 112 h 384"/>
              <a:gd name="T24" fmla="*/ 126 w 384"/>
              <a:gd name="T25" fmla="*/ 92 h 384"/>
              <a:gd name="T26" fmla="*/ 146 w 384"/>
              <a:gd name="T27" fmla="*/ 112 h 384"/>
              <a:gd name="T28" fmla="*/ 125 w 384"/>
              <a:gd name="T29" fmla="*/ 131 h 384"/>
              <a:gd name="T30" fmla="*/ 287 w 384"/>
              <a:gd name="T31" fmla="*/ 271 h 384"/>
              <a:gd name="T32" fmla="*/ 248 w 384"/>
              <a:gd name="T33" fmla="*/ 271 h 384"/>
              <a:gd name="T34" fmla="*/ 248 w 384"/>
              <a:gd name="T35" fmla="*/ 202 h 384"/>
              <a:gd name="T36" fmla="*/ 228 w 384"/>
              <a:gd name="T37" fmla="*/ 175 h 384"/>
              <a:gd name="T38" fmla="*/ 208 w 384"/>
              <a:gd name="T39" fmla="*/ 190 h 384"/>
              <a:gd name="T40" fmla="*/ 207 w 384"/>
              <a:gd name="T41" fmla="*/ 199 h 384"/>
              <a:gd name="T42" fmla="*/ 207 w 384"/>
              <a:gd name="T43" fmla="*/ 271 h 384"/>
              <a:gd name="T44" fmla="*/ 168 w 384"/>
              <a:gd name="T45" fmla="*/ 271 h 384"/>
              <a:gd name="T46" fmla="*/ 168 w 384"/>
              <a:gd name="T47" fmla="*/ 186 h 384"/>
              <a:gd name="T48" fmla="*/ 167 w 384"/>
              <a:gd name="T49" fmla="*/ 146 h 384"/>
              <a:gd name="T50" fmla="*/ 201 w 384"/>
              <a:gd name="T51" fmla="*/ 146 h 384"/>
              <a:gd name="T52" fmla="*/ 203 w 384"/>
              <a:gd name="T53" fmla="*/ 164 h 384"/>
              <a:gd name="T54" fmla="*/ 203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1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1"/>
                </a:moveTo>
                <a:cubicBezTo>
                  <a:pt x="106" y="271"/>
                  <a:pt x="106" y="271"/>
                  <a:pt x="106" y="271"/>
                </a:cubicBezTo>
                <a:cubicBezTo>
                  <a:pt x="106" y="146"/>
                  <a:pt x="106" y="146"/>
                  <a:pt x="106" y="146"/>
                </a:cubicBezTo>
                <a:cubicBezTo>
                  <a:pt x="145" y="146"/>
                  <a:pt x="145" y="146"/>
                  <a:pt x="145" y="146"/>
                </a:cubicBezTo>
                <a:lnTo>
                  <a:pt x="145" y="271"/>
                </a:lnTo>
                <a:close/>
                <a:moveTo>
                  <a:pt x="125" y="131"/>
                </a:moveTo>
                <a:cubicBezTo>
                  <a:pt x="113" y="131"/>
                  <a:pt x="105" y="122"/>
                  <a:pt x="105" y="112"/>
                </a:cubicBezTo>
                <a:cubicBezTo>
                  <a:pt x="105" y="101"/>
                  <a:pt x="113" y="92"/>
                  <a:pt x="126" y="92"/>
                </a:cubicBezTo>
                <a:cubicBezTo>
                  <a:pt x="138" y="92"/>
                  <a:pt x="146" y="101"/>
                  <a:pt x="146" y="112"/>
                </a:cubicBezTo>
                <a:cubicBezTo>
                  <a:pt x="146" y="122"/>
                  <a:pt x="138" y="131"/>
                  <a:pt x="125" y="131"/>
                </a:cubicBezTo>
                <a:close/>
                <a:moveTo>
                  <a:pt x="287" y="271"/>
                </a:moveTo>
                <a:cubicBezTo>
                  <a:pt x="248" y="271"/>
                  <a:pt x="248" y="271"/>
                  <a:pt x="248" y="271"/>
                </a:cubicBezTo>
                <a:cubicBezTo>
                  <a:pt x="248" y="202"/>
                  <a:pt x="248" y="202"/>
                  <a:pt x="248" y="202"/>
                </a:cubicBezTo>
                <a:cubicBezTo>
                  <a:pt x="248" y="186"/>
                  <a:pt x="242" y="175"/>
                  <a:pt x="228" y="175"/>
                </a:cubicBezTo>
                <a:cubicBezTo>
                  <a:pt x="217" y="175"/>
                  <a:pt x="211" y="182"/>
                  <a:pt x="208" y="190"/>
                </a:cubicBezTo>
                <a:cubicBezTo>
                  <a:pt x="207" y="192"/>
                  <a:pt x="207" y="196"/>
                  <a:pt x="207" y="199"/>
                </a:cubicBezTo>
                <a:cubicBezTo>
                  <a:pt x="207" y="271"/>
                  <a:pt x="207" y="271"/>
                  <a:pt x="207" y="271"/>
                </a:cubicBezTo>
                <a:cubicBezTo>
                  <a:pt x="168" y="271"/>
                  <a:pt x="168" y="271"/>
                  <a:pt x="168" y="271"/>
                </a:cubicBezTo>
                <a:cubicBezTo>
                  <a:pt x="168" y="186"/>
                  <a:pt x="168" y="186"/>
                  <a:pt x="168" y="186"/>
                </a:cubicBezTo>
                <a:cubicBezTo>
                  <a:pt x="168" y="171"/>
                  <a:pt x="168" y="158"/>
                  <a:pt x="167" y="146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8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9" name="Freeform 17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26436" y="3881975"/>
            <a:ext cx="244350" cy="229079"/>
          </a:xfrm>
          <a:custGeom>
            <a:avLst/>
            <a:gdLst>
              <a:gd name="T0" fmla="*/ 114 w 384"/>
              <a:gd name="T1" fmla="*/ 0 h 364"/>
              <a:gd name="T2" fmla="*/ 0 w 384"/>
              <a:gd name="T3" fmla="*/ 71 h 364"/>
              <a:gd name="T4" fmla="*/ 78 w 384"/>
              <a:gd name="T5" fmla="*/ 137 h 364"/>
              <a:gd name="T6" fmla="*/ 192 w 384"/>
              <a:gd name="T7" fmla="*/ 63 h 364"/>
              <a:gd name="T8" fmla="*/ 114 w 384"/>
              <a:gd name="T9" fmla="*/ 0 h 364"/>
              <a:gd name="T10" fmla="*/ 261 w 384"/>
              <a:gd name="T11" fmla="*/ 302 h 364"/>
              <a:gd name="T12" fmla="*/ 256 w 384"/>
              <a:gd name="T13" fmla="*/ 300 h 364"/>
              <a:gd name="T14" fmla="*/ 192 w 384"/>
              <a:gd name="T15" fmla="*/ 247 h 364"/>
              <a:gd name="T16" fmla="*/ 129 w 384"/>
              <a:gd name="T17" fmla="*/ 300 h 364"/>
              <a:gd name="T18" fmla="*/ 123 w 384"/>
              <a:gd name="T19" fmla="*/ 302 h 364"/>
              <a:gd name="T20" fmla="*/ 118 w 384"/>
              <a:gd name="T21" fmla="*/ 300 h 364"/>
              <a:gd name="T22" fmla="*/ 71 w 384"/>
              <a:gd name="T23" fmla="*/ 270 h 364"/>
              <a:gd name="T24" fmla="*/ 71 w 384"/>
              <a:gd name="T25" fmla="*/ 288 h 364"/>
              <a:gd name="T26" fmla="*/ 192 w 384"/>
              <a:gd name="T27" fmla="*/ 364 h 364"/>
              <a:gd name="T28" fmla="*/ 313 w 384"/>
              <a:gd name="T29" fmla="*/ 288 h 364"/>
              <a:gd name="T30" fmla="*/ 313 w 384"/>
              <a:gd name="T31" fmla="*/ 270 h 364"/>
              <a:gd name="T32" fmla="*/ 266 w 384"/>
              <a:gd name="T33" fmla="*/ 300 h 364"/>
              <a:gd name="T34" fmla="*/ 261 w 384"/>
              <a:gd name="T35" fmla="*/ 302 h 364"/>
              <a:gd name="T36" fmla="*/ 384 w 384"/>
              <a:gd name="T37" fmla="*/ 71 h 364"/>
              <a:gd name="T38" fmla="*/ 270 w 384"/>
              <a:gd name="T39" fmla="*/ 0 h 364"/>
              <a:gd name="T40" fmla="*/ 192 w 384"/>
              <a:gd name="T41" fmla="*/ 63 h 364"/>
              <a:gd name="T42" fmla="*/ 306 w 384"/>
              <a:gd name="T43" fmla="*/ 137 h 364"/>
              <a:gd name="T44" fmla="*/ 384 w 384"/>
              <a:gd name="T45" fmla="*/ 71 h 364"/>
              <a:gd name="T46" fmla="*/ 192 w 384"/>
              <a:gd name="T47" fmla="*/ 208 h 364"/>
              <a:gd name="T48" fmla="*/ 263 w 384"/>
              <a:gd name="T49" fmla="*/ 266 h 364"/>
              <a:gd name="T50" fmla="*/ 376 w 384"/>
              <a:gd name="T51" fmla="*/ 193 h 364"/>
              <a:gd name="T52" fmla="*/ 306 w 384"/>
              <a:gd name="T53" fmla="*/ 137 h 364"/>
              <a:gd name="T54" fmla="*/ 192 w 384"/>
              <a:gd name="T55" fmla="*/ 208 h 364"/>
              <a:gd name="T56" fmla="*/ 122 w 384"/>
              <a:gd name="T57" fmla="*/ 266 h 364"/>
              <a:gd name="T58" fmla="*/ 192 w 384"/>
              <a:gd name="T59" fmla="*/ 208 h 364"/>
              <a:gd name="T60" fmla="*/ 78 w 384"/>
              <a:gd name="T61" fmla="*/ 137 h 364"/>
              <a:gd name="T62" fmla="*/ 9 w 384"/>
              <a:gd name="T63" fmla="*/ 193 h 364"/>
              <a:gd name="T64" fmla="*/ 122 w 384"/>
              <a:gd name="T65" fmla="*/ 26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4" h="364">
                <a:moveTo>
                  <a:pt x="114" y="0"/>
                </a:moveTo>
                <a:cubicBezTo>
                  <a:pt x="0" y="71"/>
                  <a:pt x="0" y="71"/>
                  <a:pt x="0" y="71"/>
                </a:cubicBezTo>
                <a:cubicBezTo>
                  <a:pt x="78" y="137"/>
                  <a:pt x="78" y="137"/>
                  <a:pt x="78" y="137"/>
                </a:cubicBezTo>
                <a:cubicBezTo>
                  <a:pt x="192" y="63"/>
                  <a:pt x="192" y="63"/>
                  <a:pt x="192" y="63"/>
                </a:cubicBezTo>
                <a:lnTo>
                  <a:pt x="114" y="0"/>
                </a:lnTo>
                <a:close/>
                <a:moveTo>
                  <a:pt x="261" y="302"/>
                </a:moveTo>
                <a:cubicBezTo>
                  <a:pt x="259" y="302"/>
                  <a:pt x="257" y="301"/>
                  <a:pt x="256" y="300"/>
                </a:cubicBezTo>
                <a:cubicBezTo>
                  <a:pt x="192" y="247"/>
                  <a:pt x="192" y="247"/>
                  <a:pt x="192" y="247"/>
                </a:cubicBezTo>
                <a:cubicBezTo>
                  <a:pt x="129" y="300"/>
                  <a:pt x="129" y="300"/>
                  <a:pt x="129" y="300"/>
                </a:cubicBezTo>
                <a:cubicBezTo>
                  <a:pt x="127" y="301"/>
                  <a:pt x="125" y="302"/>
                  <a:pt x="123" y="302"/>
                </a:cubicBezTo>
                <a:cubicBezTo>
                  <a:pt x="121" y="302"/>
                  <a:pt x="120" y="301"/>
                  <a:pt x="118" y="300"/>
                </a:cubicBezTo>
                <a:cubicBezTo>
                  <a:pt x="71" y="270"/>
                  <a:pt x="71" y="270"/>
                  <a:pt x="71" y="270"/>
                </a:cubicBezTo>
                <a:cubicBezTo>
                  <a:pt x="71" y="288"/>
                  <a:pt x="71" y="288"/>
                  <a:pt x="71" y="288"/>
                </a:cubicBezTo>
                <a:cubicBezTo>
                  <a:pt x="192" y="364"/>
                  <a:pt x="192" y="364"/>
                  <a:pt x="192" y="364"/>
                </a:cubicBezTo>
                <a:cubicBezTo>
                  <a:pt x="313" y="288"/>
                  <a:pt x="313" y="288"/>
                  <a:pt x="313" y="288"/>
                </a:cubicBezTo>
                <a:cubicBezTo>
                  <a:pt x="313" y="270"/>
                  <a:pt x="313" y="270"/>
                  <a:pt x="313" y="270"/>
                </a:cubicBezTo>
                <a:cubicBezTo>
                  <a:pt x="266" y="300"/>
                  <a:pt x="266" y="300"/>
                  <a:pt x="266" y="300"/>
                </a:cubicBezTo>
                <a:cubicBezTo>
                  <a:pt x="265" y="301"/>
                  <a:pt x="263" y="302"/>
                  <a:pt x="261" y="302"/>
                </a:cubicBezTo>
                <a:close/>
                <a:moveTo>
                  <a:pt x="384" y="71"/>
                </a:moveTo>
                <a:cubicBezTo>
                  <a:pt x="270" y="0"/>
                  <a:pt x="270" y="0"/>
                  <a:pt x="270" y="0"/>
                </a:cubicBezTo>
                <a:cubicBezTo>
                  <a:pt x="192" y="63"/>
                  <a:pt x="192" y="63"/>
                  <a:pt x="192" y="63"/>
                </a:cubicBezTo>
                <a:cubicBezTo>
                  <a:pt x="306" y="137"/>
                  <a:pt x="306" y="137"/>
                  <a:pt x="306" y="137"/>
                </a:cubicBezTo>
                <a:lnTo>
                  <a:pt x="384" y="71"/>
                </a:lnTo>
                <a:close/>
                <a:moveTo>
                  <a:pt x="192" y="208"/>
                </a:moveTo>
                <a:cubicBezTo>
                  <a:pt x="263" y="266"/>
                  <a:pt x="263" y="266"/>
                  <a:pt x="263" y="266"/>
                </a:cubicBezTo>
                <a:cubicBezTo>
                  <a:pt x="376" y="193"/>
                  <a:pt x="376" y="193"/>
                  <a:pt x="376" y="193"/>
                </a:cubicBezTo>
                <a:cubicBezTo>
                  <a:pt x="306" y="137"/>
                  <a:pt x="306" y="137"/>
                  <a:pt x="306" y="137"/>
                </a:cubicBezTo>
                <a:lnTo>
                  <a:pt x="192" y="208"/>
                </a:lnTo>
                <a:close/>
                <a:moveTo>
                  <a:pt x="122" y="266"/>
                </a:moveTo>
                <a:cubicBezTo>
                  <a:pt x="192" y="208"/>
                  <a:pt x="192" y="208"/>
                  <a:pt x="192" y="208"/>
                </a:cubicBezTo>
                <a:cubicBezTo>
                  <a:pt x="78" y="137"/>
                  <a:pt x="78" y="137"/>
                  <a:pt x="78" y="137"/>
                </a:cubicBezTo>
                <a:cubicBezTo>
                  <a:pt x="9" y="193"/>
                  <a:pt x="9" y="193"/>
                  <a:pt x="9" y="193"/>
                </a:cubicBezTo>
                <a:lnTo>
                  <a:pt x="122" y="2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0" name="Freeform 17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908772" y="5046813"/>
            <a:ext cx="202898" cy="257441"/>
          </a:xfrm>
          <a:custGeom>
            <a:avLst/>
            <a:gdLst>
              <a:gd name="T0" fmla="*/ 129 w 323"/>
              <a:gd name="T1" fmla="*/ 272 h 408"/>
              <a:gd name="T2" fmla="*/ 68 w 323"/>
              <a:gd name="T3" fmla="*/ 408 h 408"/>
              <a:gd name="T4" fmla="*/ 98 w 323"/>
              <a:gd name="T5" fmla="*/ 196 h 408"/>
              <a:gd name="T6" fmla="*/ 149 w 323"/>
              <a:gd name="T7" fmla="*/ 99 h 408"/>
              <a:gd name="T8" fmla="*/ 172 w 323"/>
              <a:gd name="T9" fmla="*/ 257 h 408"/>
              <a:gd name="T10" fmla="*/ 234 w 323"/>
              <a:gd name="T11" fmla="*/ 73 h 408"/>
              <a:gd name="T12" fmla="*/ 47 w 323"/>
              <a:gd name="T13" fmla="*/ 173 h 408"/>
              <a:gd name="T14" fmla="*/ 57 w 323"/>
              <a:gd name="T15" fmla="*/ 239 h 408"/>
              <a:gd name="T16" fmla="*/ 1 w 323"/>
              <a:gd name="T17" fmla="*/ 147 h 408"/>
              <a:gd name="T18" fmla="*/ 137 w 323"/>
              <a:gd name="T19" fmla="*/ 9 h 408"/>
              <a:gd name="T20" fmla="*/ 310 w 323"/>
              <a:gd name="T21" fmla="*/ 119 h 408"/>
              <a:gd name="T22" fmla="*/ 183 w 323"/>
              <a:gd name="T23" fmla="*/ 298 h 408"/>
              <a:gd name="T24" fmla="*/ 129 w 323"/>
              <a:gd name="T25" fmla="*/ 272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3" h="408">
                <a:moveTo>
                  <a:pt x="129" y="272"/>
                </a:moveTo>
                <a:cubicBezTo>
                  <a:pt x="118" y="328"/>
                  <a:pt x="106" y="380"/>
                  <a:pt x="68" y="408"/>
                </a:cubicBezTo>
                <a:cubicBezTo>
                  <a:pt x="56" y="325"/>
                  <a:pt x="85" y="262"/>
                  <a:pt x="98" y="196"/>
                </a:cubicBezTo>
                <a:cubicBezTo>
                  <a:pt x="75" y="157"/>
                  <a:pt x="101" y="80"/>
                  <a:pt x="149" y="99"/>
                </a:cubicBezTo>
                <a:cubicBezTo>
                  <a:pt x="209" y="122"/>
                  <a:pt x="98" y="242"/>
                  <a:pt x="172" y="257"/>
                </a:cubicBezTo>
                <a:cubicBezTo>
                  <a:pt x="250" y="273"/>
                  <a:pt x="282" y="122"/>
                  <a:pt x="234" y="73"/>
                </a:cubicBezTo>
                <a:cubicBezTo>
                  <a:pt x="164" y="2"/>
                  <a:pt x="31" y="72"/>
                  <a:pt x="47" y="173"/>
                </a:cubicBezTo>
                <a:cubicBezTo>
                  <a:pt x="51" y="198"/>
                  <a:pt x="77" y="205"/>
                  <a:pt x="57" y="239"/>
                </a:cubicBezTo>
                <a:cubicBezTo>
                  <a:pt x="13" y="229"/>
                  <a:pt x="0" y="194"/>
                  <a:pt x="1" y="147"/>
                </a:cubicBezTo>
                <a:cubicBezTo>
                  <a:pt x="4" y="70"/>
                  <a:pt x="70" y="17"/>
                  <a:pt x="137" y="9"/>
                </a:cubicBezTo>
                <a:cubicBezTo>
                  <a:pt x="221" y="0"/>
                  <a:pt x="300" y="40"/>
                  <a:pt x="310" y="119"/>
                </a:cubicBezTo>
                <a:cubicBezTo>
                  <a:pt x="323" y="208"/>
                  <a:pt x="273" y="305"/>
                  <a:pt x="183" y="298"/>
                </a:cubicBezTo>
                <a:cubicBezTo>
                  <a:pt x="158" y="296"/>
                  <a:pt x="148" y="284"/>
                  <a:pt x="129" y="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1" name="Freeform 18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303648" y="5055161"/>
            <a:ext cx="244350" cy="24435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5 w 384"/>
              <a:gd name="T11" fmla="*/ 237 h 384"/>
              <a:gd name="T12" fmla="*/ 178 w 384"/>
              <a:gd name="T13" fmla="*/ 225 h 384"/>
              <a:gd name="T14" fmla="*/ 147 w 384"/>
              <a:gd name="T15" fmla="*/ 293 h 384"/>
              <a:gd name="T16" fmla="*/ 162 w 384"/>
              <a:gd name="T17" fmla="*/ 186 h 384"/>
              <a:gd name="T18" fmla="*/ 188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6 w 384"/>
              <a:gd name="T25" fmla="*/ 174 h 384"/>
              <a:gd name="T26" fmla="*/ 142 w 384"/>
              <a:gd name="T27" fmla="*/ 208 h 384"/>
              <a:gd name="T28" fmla="*/ 113 w 384"/>
              <a:gd name="T29" fmla="*/ 161 h 384"/>
              <a:gd name="T30" fmla="*/ 182 w 384"/>
              <a:gd name="T31" fmla="*/ 92 h 384"/>
              <a:gd name="T32" fmla="*/ 269 w 384"/>
              <a:gd name="T33" fmla="*/ 147 h 384"/>
              <a:gd name="T34" fmla="*/ 205 w 384"/>
              <a:gd name="T35" fmla="*/ 23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5" y="237"/>
                </a:moveTo>
                <a:cubicBezTo>
                  <a:pt x="192" y="236"/>
                  <a:pt x="187" y="230"/>
                  <a:pt x="178" y="225"/>
                </a:cubicBezTo>
                <a:cubicBezTo>
                  <a:pt x="172" y="252"/>
                  <a:pt x="166" y="279"/>
                  <a:pt x="147" y="293"/>
                </a:cubicBezTo>
                <a:cubicBezTo>
                  <a:pt x="141" y="251"/>
                  <a:pt x="155" y="219"/>
                  <a:pt x="162" y="186"/>
                </a:cubicBezTo>
                <a:cubicBezTo>
                  <a:pt x="151" y="166"/>
                  <a:pt x="164" y="127"/>
                  <a:pt x="188" y="137"/>
                </a:cubicBezTo>
                <a:cubicBezTo>
                  <a:pt x="218" y="149"/>
                  <a:pt x="162" y="209"/>
                  <a:pt x="200" y="217"/>
                </a:cubicBezTo>
                <a:cubicBezTo>
                  <a:pt x="239" y="225"/>
                  <a:pt x="255" y="149"/>
                  <a:pt x="231" y="124"/>
                </a:cubicBezTo>
                <a:cubicBezTo>
                  <a:pt x="195" y="88"/>
                  <a:pt x="128" y="123"/>
                  <a:pt x="136" y="174"/>
                </a:cubicBezTo>
                <a:cubicBezTo>
                  <a:pt x="138" y="187"/>
                  <a:pt x="151" y="190"/>
                  <a:pt x="142" y="208"/>
                </a:cubicBezTo>
                <a:cubicBezTo>
                  <a:pt x="119" y="203"/>
                  <a:pt x="112" y="185"/>
                  <a:pt x="113" y="161"/>
                </a:cubicBezTo>
                <a:cubicBezTo>
                  <a:pt x="115" y="122"/>
                  <a:pt x="148" y="95"/>
                  <a:pt x="182" y="92"/>
                </a:cubicBezTo>
                <a:cubicBezTo>
                  <a:pt x="224" y="87"/>
                  <a:pt x="264" y="107"/>
                  <a:pt x="269" y="147"/>
                </a:cubicBezTo>
                <a:cubicBezTo>
                  <a:pt x="276" y="192"/>
                  <a:pt x="250" y="241"/>
                  <a:pt x="205" y="2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2" name="Freeform 18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167517" y="4630699"/>
            <a:ext cx="231259" cy="231259"/>
          </a:xfrm>
          <a:custGeom>
            <a:avLst/>
            <a:gdLst>
              <a:gd name="T0" fmla="*/ 153 w 368"/>
              <a:gd name="T1" fmla="*/ 0 h 366"/>
              <a:gd name="T2" fmla="*/ 0 w 368"/>
              <a:gd name="T3" fmla="*/ 182 h 366"/>
              <a:gd name="T4" fmla="*/ 43 w 368"/>
              <a:gd name="T5" fmla="*/ 300 h 366"/>
              <a:gd name="T6" fmla="*/ 153 w 368"/>
              <a:gd name="T7" fmla="*/ 117 h 366"/>
              <a:gd name="T8" fmla="*/ 153 w 368"/>
              <a:gd name="T9" fmla="*/ 0 h 366"/>
              <a:gd name="T10" fmla="*/ 184 w 368"/>
              <a:gd name="T11" fmla="*/ 228 h 366"/>
              <a:gd name="T12" fmla="*/ 95 w 368"/>
              <a:gd name="T13" fmla="*/ 343 h 366"/>
              <a:gd name="T14" fmla="*/ 184 w 368"/>
              <a:gd name="T15" fmla="*/ 366 h 366"/>
              <a:gd name="T16" fmla="*/ 272 w 368"/>
              <a:gd name="T17" fmla="*/ 343 h 366"/>
              <a:gd name="T18" fmla="*/ 184 w 368"/>
              <a:gd name="T19" fmla="*/ 228 h 366"/>
              <a:gd name="T20" fmla="*/ 214 w 368"/>
              <a:gd name="T21" fmla="*/ 116 h 366"/>
              <a:gd name="T22" fmla="*/ 324 w 368"/>
              <a:gd name="T23" fmla="*/ 300 h 366"/>
              <a:gd name="T24" fmla="*/ 368 w 368"/>
              <a:gd name="T25" fmla="*/ 182 h 366"/>
              <a:gd name="T26" fmla="*/ 214 w 368"/>
              <a:gd name="T27" fmla="*/ 0 h 366"/>
              <a:gd name="T28" fmla="*/ 214 w 368"/>
              <a:gd name="T29" fmla="*/ 11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8" h="366">
                <a:moveTo>
                  <a:pt x="153" y="0"/>
                </a:moveTo>
                <a:cubicBezTo>
                  <a:pt x="66" y="15"/>
                  <a:pt x="0" y="90"/>
                  <a:pt x="0" y="182"/>
                </a:cubicBezTo>
                <a:cubicBezTo>
                  <a:pt x="0" y="227"/>
                  <a:pt x="16" y="268"/>
                  <a:pt x="43" y="300"/>
                </a:cubicBezTo>
                <a:cubicBezTo>
                  <a:pt x="108" y="269"/>
                  <a:pt x="153" y="199"/>
                  <a:pt x="153" y="117"/>
                </a:cubicBezTo>
                <a:lnTo>
                  <a:pt x="153" y="0"/>
                </a:lnTo>
                <a:close/>
                <a:moveTo>
                  <a:pt x="184" y="228"/>
                </a:moveTo>
                <a:cubicBezTo>
                  <a:pt x="172" y="276"/>
                  <a:pt x="138" y="316"/>
                  <a:pt x="95" y="343"/>
                </a:cubicBezTo>
                <a:cubicBezTo>
                  <a:pt x="122" y="357"/>
                  <a:pt x="152" y="366"/>
                  <a:pt x="184" y="366"/>
                </a:cubicBezTo>
                <a:cubicBezTo>
                  <a:pt x="216" y="366"/>
                  <a:pt x="246" y="357"/>
                  <a:pt x="272" y="343"/>
                </a:cubicBezTo>
                <a:cubicBezTo>
                  <a:pt x="229" y="316"/>
                  <a:pt x="195" y="276"/>
                  <a:pt x="184" y="228"/>
                </a:cubicBezTo>
                <a:close/>
                <a:moveTo>
                  <a:pt x="214" y="116"/>
                </a:moveTo>
                <a:cubicBezTo>
                  <a:pt x="214" y="198"/>
                  <a:pt x="260" y="269"/>
                  <a:pt x="324" y="300"/>
                </a:cubicBezTo>
                <a:cubicBezTo>
                  <a:pt x="351" y="268"/>
                  <a:pt x="368" y="227"/>
                  <a:pt x="368" y="182"/>
                </a:cubicBezTo>
                <a:cubicBezTo>
                  <a:pt x="368" y="90"/>
                  <a:pt x="301" y="15"/>
                  <a:pt x="214" y="0"/>
                </a:cubicBezTo>
                <a:lnTo>
                  <a:pt x="214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3" name="Freeform 18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636015" y="5497470"/>
            <a:ext cx="242168" cy="196353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4" name="Freeform 18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050717" y="5473469"/>
            <a:ext cx="242168" cy="24435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60 w 384"/>
              <a:gd name="T11" fmla="*/ 182 h 384"/>
              <a:gd name="T12" fmla="*/ 261 w 384"/>
              <a:gd name="T13" fmla="*/ 192 h 384"/>
              <a:gd name="T14" fmla="*/ 183 w 384"/>
              <a:gd name="T15" fmla="*/ 271 h 384"/>
              <a:gd name="T16" fmla="*/ 105 w 384"/>
              <a:gd name="T17" fmla="*/ 192 h 384"/>
              <a:gd name="T18" fmla="*/ 183 w 384"/>
              <a:gd name="T19" fmla="*/ 113 h 384"/>
              <a:gd name="T20" fmla="*/ 201 w 384"/>
              <a:gd name="T21" fmla="*/ 115 h 384"/>
              <a:gd name="T22" fmla="*/ 201 w 384"/>
              <a:gd name="T23" fmla="*/ 160 h 384"/>
              <a:gd name="T24" fmla="*/ 170 w 384"/>
              <a:gd name="T25" fmla="*/ 162 h 384"/>
              <a:gd name="T26" fmla="*/ 149 w 384"/>
              <a:gd name="T27" fmla="*/ 209 h 384"/>
              <a:gd name="T28" fmla="*/ 196 w 384"/>
              <a:gd name="T29" fmla="*/ 221 h 384"/>
              <a:gd name="T30" fmla="*/ 221 w 384"/>
              <a:gd name="T31" fmla="*/ 181 h 384"/>
              <a:gd name="T32" fmla="*/ 221 w 384"/>
              <a:gd name="T33" fmla="*/ 123 h 384"/>
              <a:gd name="T34" fmla="*/ 226 w 384"/>
              <a:gd name="T35" fmla="*/ 126 h 384"/>
              <a:gd name="T36" fmla="*/ 288 w 384"/>
              <a:gd name="T37" fmla="*/ 149 h 384"/>
              <a:gd name="T38" fmla="*/ 260 w 384"/>
              <a:gd name="T39" fmla="*/ 18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60" y="182"/>
                </a:moveTo>
                <a:cubicBezTo>
                  <a:pt x="261" y="185"/>
                  <a:pt x="261" y="188"/>
                  <a:pt x="261" y="192"/>
                </a:cubicBezTo>
                <a:cubicBezTo>
                  <a:pt x="261" y="235"/>
                  <a:pt x="226" y="271"/>
                  <a:pt x="183" y="271"/>
                </a:cubicBezTo>
                <a:cubicBezTo>
                  <a:pt x="140" y="271"/>
                  <a:pt x="105" y="235"/>
                  <a:pt x="105" y="192"/>
                </a:cubicBezTo>
                <a:cubicBezTo>
                  <a:pt x="105" y="148"/>
                  <a:pt x="140" y="113"/>
                  <a:pt x="183" y="113"/>
                </a:cubicBezTo>
                <a:cubicBezTo>
                  <a:pt x="189" y="113"/>
                  <a:pt x="195" y="114"/>
                  <a:pt x="201" y="115"/>
                </a:cubicBezTo>
                <a:cubicBezTo>
                  <a:pt x="201" y="160"/>
                  <a:pt x="201" y="160"/>
                  <a:pt x="201" y="160"/>
                </a:cubicBezTo>
                <a:cubicBezTo>
                  <a:pt x="192" y="157"/>
                  <a:pt x="181" y="157"/>
                  <a:pt x="170" y="162"/>
                </a:cubicBezTo>
                <a:cubicBezTo>
                  <a:pt x="151" y="172"/>
                  <a:pt x="142" y="192"/>
                  <a:pt x="149" y="209"/>
                </a:cubicBezTo>
                <a:cubicBezTo>
                  <a:pt x="156" y="225"/>
                  <a:pt x="177" y="231"/>
                  <a:pt x="196" y="221"/>
                </a:cubicBezTo>
                <a:cubicBezTo>
                  <a:pt x="209" y="215"/>
                  <a:pt x="221" y="200"/>
                  <a:pt x="221" y="181"/>
                </a:cubicBezTo>
                <a:cubicBezTo>
                  <a:pt x="221" y="123"/>
                  <a:pt x="221" y="123"/>
                  <a:pt x="221" y="123"/>
                </a:cubicBezTo>
                <a:cubicBezTo>
                  <a:pt x="222" y="124"/>
                  <a:pt x="224" y="125"/>
                  <a:pt x="226" y="126"/>
                </a:cubicBezTo>
                <a:cubicBezTo>
                  <a:pt x="240" y="135"/>
                  <a:pt x="262" y="148"/>
                  <a:pt x="288" y="149"/>
                </a:cubicBezTo>
                <a:cubicBezTo>
                  <a:pt x="298" y="149"/>
                  <a:pt x="284" y="175"/>
                  <a:pt x="260" y="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225" name="Group 22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1167417" y="3881975"/>
            <a:ext cx="211625" cy="229079"/>
            <a:chOff x="10918790" y="4149080"/>
            <a:chExt cx="169386" cy="183357"/>
          </a:xfrm>
          <a:solidFill>
            <a:schemeClr val="bg1"/>
          </a:solidFill>
        </p:grpSpPr>
        <p:sp>
          <p:nvSpPr>
            <p:cNvPr id="226" name="Freeform 184"/>
            <p:cNvSpPr>
              <a:spLocks noEditPoints="1"/>
            </p:cNvSpPr>
            <p:nvPr/>
          </p:nvSpPr>
          <p:spPr bwMode="auto">
            <a:xfrm>
              <a:off x="10920536" y="4149080"/>
              <a:ext cx="167640" cy="183357"/>
            </a:xfrm>
            <a:custGeom>
              <a:avLst/>
              <a:gdLst>
                <a:gd name="T0" fmla="*/ 298 w 332"/>
                <a:gd name="T1" fmla="*/ 68 h 362"/>
                <a:gd name="T2" fmla="*/ 263 w 332"/>
                <a:gd name="T3" fmla="*/ 42 h 362"/>
                <a:gd name="T4" fmla="*/ 181 w 332"/>
                <a:gd name="T5" fmla="*/ 37 h 362"/>
                <a:gd name="T6" fmla="*/ 163 w 332"/>
                <a:gd name="T7" fmla="*/ 8 h 362"/>
                <a:gd name="T8" fmla="*/ 116 w 332"/>
                <a:gd name="T9" fmla="*/ 2 h 362"/>
                <a:gd name="T10" fmla="*/ 100 w 332"/>
                <a:gd name="T11" fmla="*/ 35 h 362"/>
                <a:gd name="T12" fmla="*/ 100 w 332"/>
                <a:gd name="T13" fmla="*/ 80 h 362"/>
                <a:gd name="T14" fmla="*/ 69 w 332"/>
                <a:gd name="T15" fmla="*/ 109 h 362"/>
                <a:gd name="T16" fmla="*/ 23 w 332"/>
                <a:gd name="T17" fmla="*/ 109 h 362"/>
                <a:gd name="T18" fmla="*/ 0 w 332"/>
                <a:gd name="T19" fmla="*/ 120 h 362"/>
                <a:gd name="T20" fmla="*/ 36 w 332"/>
                <a:gd name="T21" fmla="*/ 240 h 362"/>
                <a:gd name="T22" fmla="*/ 137 w 332"/>
                <a:gd name="T23" fmla="*/ 261 h 362"/>
                <a:gd name="T24" fmla="*/ 152 w 332"/>
                <a:gd name="T25" fmla="*/ 215 h 362"/>
                <a:gd name="T26" fmla="*/ 186 w 332"/>
                <a:gd name="T27" fmla="*/ 247 h 362"/>
                <a:gd name="T28" fmla="*/ 245 w 332"/>
                <a:gd name="T29" fmla="*/ 269 h 362"/>
                <a:gd name="T30" fmla="*/ 234 w 332"/>
                <a:gd name="T31" fmla="*/ 324 h 362"/>
                <a:gd name="T32" fmla="*/ 200 w 332"/>
                <a:gd name="T33" fmla="*/ 326 h 362"/>
                <a:gd name="T34" fmla="*/ 193 w 332"/>
                <a:gd name="T35" fmla="*/ 298 h 362"/>
                <a:gd name="T36" fmla="*/ 208 w 332"/>
                <a:gd name="T37" fmla="*/ 298 h 362"/>
                <a:gd name="T38" fmla="*/ 210 w 332"/>
                <a:gd name="T39" fmla="*/ 270 h 362"/>
                <a:gd name="T40" fmla="*/ 153 w 332"/>
                <a:gd name="T41" fmla="*/ 300 h 362"/>
                <a:gd name="T42" fmla="*/ 161 w 332"/>
                <a:gd name="T43" fmla="*/ 352 h 362"/>
                <a:gd name="T44" fmla="*/ 239 w 332"/>
                <a:gd name="T45" fmla="*/ 362 h 362"/>
                <a:gd name="T46" fmla="*/ 298 w 332"/>
                <a:gd name="T47" fmla="*/ 68 h 362"/>
                <a:gd name="T48" fmla="*/ 260 w 332"/>
                <a:gd name="T49" fmla="*/ 188 h 362"/>
                <a:gd name="T50" fmla="*/ 230 w 332"/>
                <a:gd name="T51" fmla="*/ 182 h 362"/>
                <a:gd name="T52" fmla="*/ 201 w 332"/>
                <a:gd name="T53" fmla="*/ 184 h 362"/>
                <a:gd name="T54" fmla="*/ 227 w 332"/>
                <a:gd name="T55" fmla="*/ 144 h 362"/>
                <a:gd name="T56" fmla="*/ 260 w 332"/>
                <a:gd name="T57" fmla="*/ 18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2" h="362">
                  <a:moveTo>
                    <a:pt x="298" y="68"/>
                  </a:moveTo>
                  <a:cubicBezTo>
                    <a:pt x="298" y="45"/>
                    <a:pt x="263" y="42"/>
                    <a:pt x="263" y="42"/>
                  </a:cubicBezTo>
                  <a:cubicBezTo>
                    <a:pt x="181" y="37"/>
                    <a:pt x="181" y="37"/>
                    <a:pt x="181" y="37"/>
                  </a:cubicBezTo>
                  <a:cubicBezTo>
                    <a:pt x="181" y="37"/>
                    <a:pt x="180" y="15"/>
                    <a:pt x="163" y="8"/>
                  </a:cubicBezTo>
                  <a:cubicBezTo>
                    <a:pt x="147" y="0"/>
                    <a:pt x="129" y="2"/>
                    <a:pt x="116" y="2"/>
                  </a:cubicBezTo>
                  <a:cubicBezTo>
                    <a:pt x="103" y="2"/>
                    <a:pt x="100" y="19"/>
                    <a:pt x="100" y="35"/>
                  </a:cubicBezTo>
                  <a:cubicBezTo>
                    <a:pt x="100" y="50"/>
                    <a:pt x="100" y="68"/>
                    <a:pt x="100" y="80"/>
                  </a:cubicBezTo>
                  <a:cubicBezTo>
                    <a:pt x="100" y="100"/>
                    <a:pt x="91" y="109"/>
                    <a:pt x="69" y="109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10" y="108"/>
                    <a:pt x="0" y="110"/>
                    <a:pt x="0" y="120"/>
                  </a:cubicBezTo>
                  <a:cubicBezTo>
                    <a:pt x="0" y="131"/>
                    <a:pt x="15" y="220"/>
                    <a:pt x="36" y="240"/>
                  </a:cubicBezTo>
                  <a:cubicBezTo>
                    <a:pt x="48" y="252"/>
                    <a:pt x="122" y="261"/>
                    <a:pt x="137" y="261"/>
                  </a:cubicBezTo>
                  <a:cubicBezTo>
                    <a:pt x="153" y="261"/>
                    <a:pt x="148" y="215"/>
                    <a:pt x="152" y="215"/>
                  </a:cubicBezTo>
                  <a:cubicBezTo>
                    <a:pt x="156" y="215"/>
                    <a:pt x="161" y="241"/>
                    <a:pt x="186" y="247"/>
                  </a:cubicBezTo>
                  <a:cubicBezTo>
                    <a:pt x="210" y="253"/>
                    <a:pt x="243" y="252"/>
                    <a:pt x="245" y="269"/>
                  </a:cubicBezTo>
                  <a:cubicBezTo>
                    <a:pt x="247" y="292"/>
                    <a:pt x="249" y="322"/>
                    <a:pt x="234" y="324"/>
                  </a:cubicBezTo>
                  <a:cubicBezTo>
                    <a:pt x="200" y="326"/>
                    <a:pt x="200" y="326"/>
                    <a:pt x="200" y="326"/>
                  </a:cubicBezTo>
                  <a:cubicBezTo>
                    <a:pt x="176" y="324"/>
                    <a:pt x="182" y="298"/>
                    <a:pt x="193" y="298"/>
                  </a:cubicBezTo>
                  <a:cubicBezTo>
                    <a:pt x="203" y="298"/>
                    <a:pt x="208" y="298"/>
                    <a:pt x="208" y="298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156" y="263"/>
                    <a:pt x="153" y="300"/>
                  </a:cubicBezTo>
                  <a:cubicBezTo>
                    <a:pt x="151" y="333"/>
                    <a:pt x="157" y="348"/>
                    <a:pt x="161" y="352"/>
                  </a:cubicBezTo>
                  <a:cubicBezTo>
                    <a:pt x="165" y="355"/>
                    <a:pt x="173" y="362"/>
                    <a:pt x="239" y="362"/>
                  </a:cubicBezTo>
                  <a:cubicBezTo>
                    <a:pt x="332" y="362"/>
                    <a:pt x="298" y="91"/>
                    <a:pt x="298" y="68"/>
                  </a:cubicBezTo>
                  <a:close/>
                  <a:moveTo>
                    <a:pt x="260" y="188"/>
                  </a:moveTo>
                  <a:cubicBezTo>
                    <a:pt x="256" y="192"/>
                    <a:pt x="243" y="182"/>
                    <a:pt x="230" y="182"/>
                  </a:cubicBezTo>
                  <a:cubicBezTo>
                    <a:pt x="217" y="182"/>
                    <a:pt x="204" y="189"/>
                    <a:pt x="201" y="184"/>
                  </a:cubicBezTo>
                  <a:cubicBezTo>
                    <a:pt x="197" y="180"/>
                    <a:pt x="204" y="144"/>
                    <a:pt x="227" y="144"/>
                  </a:cubicBezTo>
                  <a:cubicBezTo>
                    <a:pt x="251" y="144"/>
                    <a:pt x="263" y="184"/>
                    <a:pt x="260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27" name="Freeform 185"/>
            <p:cNvSpPr>
              <a:spLocks/>
            </p:cNvSpPr>
            <p:nvPr/>
          </p:nvSpPr>
          <p:spPr bwMode="auto">
            <a:xfrm>
              <a:off x="10918790" y="4152572"/>
              <a:ext cx="36672" cy="33179"/>
            </a:xfrm>
            <a:custGeom>
              <a:avLst/>
              <a:gdLst>
                <a:gd name="T0" fmla="*/ 69 w 70"/>
                <a:gd name="T1" fmla="*/ 59 h 68"/>
                <a:gd name="T2" fmla="*/ 70 w 70"/>
                <a:gd name="T3" fmla="*/ 0 h 68"/>
                <a:gd name="T4" fmla="*/ 0 w 70"/>
                <a:gd name="T5" fmla="*/ 68 h 68"/>
                <a:gd name="T6" fmla="*/ 58 w 70"/>
                <a:gd name="T7" fmla="*/ 68 h 68"/>
                <a:gd name="T8" fmla="*/ 69 w 70"/>
                <a:gd name="T9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8">
                  <a:moveTo>
                    <a:pt x="69" y="59"/>
                  </a:moveTo>
                  <a:cubicBezTo>
                    <a:pt x="69" y="55"/>
                    <a:pt x="70" y="0"/>
                    <a:pt x="70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48" y="68"/>
                    <a:pt x="58" y="68"/>
                  </a:cubicBezTo>
                  <a:cubicBezTo>
                    <a:pt x="67" y="68"/>
                    <a:pt x="69" y="64"/>
                    <a:pt x="6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228" name="Freeform 18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42670" y="5055161"/>
            <a:ext cx="242168" cy="24435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80 w 384"/>
              <a:gd name="T11" fmla="*/ 155 h 384"/>
              <a:gd name="T12" fmla="*/ 196 w 384"/>
              <a:gd name="T13" fmla="*/ 274 h 384"/>
              <a:gd name="T14" fmla="*/ 157 w 384"/>
              <a:gd name="T15" fmla="*/ 257 h 384"/>
              <a:gd name="T16" fmla="*/ 126 w 384"/>
              <a:gd name="T17" fmla="*/ 164 h 384"/>
              <a:gd name="T18" fmla="*/ 106 w 384"/>
              <a:gd name="T19" fmla="*/ 170 h 384"/>
              <a:gd name="T20" fmla="*/ 99 w 384"/>
              <a:gd name="T21" fmla="*/ 160 h 384"/>
              <a:gd name="T22" fmla="*/ 153 w 384"/>
              <a:gd name="T23" fmla="*/ 118 h 384"/>
              <a:gd name="T24" fmla="*/ 184 w 384"/>
              <a:gd name="T25" fmla="*/ 181 h 384"/>
              <a:gd name="T26" fmla="*/ 199 w 384"/>
              <a:gd name="T27" fmla="*/ 218 h 384"/>
              <a:gd name="T28" fmla="*/ 224 w 384"/>
              <a:gd name="T29" fmla="*/ 185 h 384"/>
              <a:gd name="T30" fmla="*/ 203 w 384"/>
              <a:gd name="T31" fmla="*/ 160 h 384"/>
              <a:gd name="T32" fmla="*/ 280 w 384"/>
              <a:gd name="T33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80" y="155"/>
                </a:moveTo>
                <a:cubicBezTo>
                  <a:pt x="270" y="213"/>
                  <a:pt x="213" y="263"/>
                  <a:pt x="196" y="274"/>
                </a:cubicBezTo>
                <a:cubicBezTo>
                  <a:pt x="179" y="285"/>
                  <a:pt x="163" y="269"/>
                  <a:pt x="157" y="257"/>
                </a:cubicBezTo>
                <a:cubicBezTo>
                  <a:pt x="151" y="244"/>
                  <a:pt x="132" y="170"/>
                  <a:pt x="126" y="164"/>
                </a:cubicBezTo>
                <a:cubicBezTo>
                  <a:pt x="121" y="158"/>
                  <a:pt x="106" y="170"/>
                  <a:pt x="106" y="170"/>
                </a:cubicBezTo>
                <a:cubicBezTo>
                  <a:pt x="99" y="160"/>
                  <a:pt x="99" y="160"/>
                  <a:pt x="99" y="160"/>
                </a:cubicBezTo>
                <a:cubicBezTo>
                  <a:pt x="99" y="160"/>
                  <a:pt x="130" y="122"/>
                  <a:pt x="153" y="118"/>
                </a:cubicBezTo>
                <a:cubicBezTo>
                  <a:pt x="178" y="113"/>
                  <a:pt x="178" y="157"/>
                  <a:pt x="184" y="181"/>
                </a:cubicBezTo>
                <a:cubicBezTo>
                  <a:pt x="190" y="205"/>
                  <a:pt x="194" y="218"/>
                  <a:pt x="199" y="218"/>
                </a:cubicBezTo>
                <a:cubicBezTo>
                  <a:pt x="204" y="218"/>
                  <a:pt x="214" y="205"/>
                  <a:pt x="224" y="185"/>
                </a:cubicBezTo>
                <a:cubicBezTo>
                  <a:pt x="235" y="165"/>
                  <a:pt x="224" y="147"/>
                  <a:pt x="203" y="160"/>
                </a:cubicBezTo>
                <a:cubicBezTo>
                  <a:pt x="211" y="109"/>
                  <a:pt x="290" y="97"/>
                  <a:pt x="28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9" name="Freeform 18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706054" y="5055161"/>
            <a:ext cx="242168" cy="24435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0 w 384"/>
              <a:gd name="T11" fmla="*/ 232 h 384"/>
              <a:gd name="T12" fmla="*/ 101 w 384"/>
              <a:gd name="T13" fmla="*/ 192 h 384"/>
              <a:gd name="T14" fmla="*/ 140 w 384"/>
              <a:gd name="T15" fmla="*/ 151 h 384"/>
              <a:gd name="T16" fmla="*/ 180 w 384"/>
              <a:gd name="T17" fmla="*/ 192 h 384"/>
              <a:gd name="T18" fmla="*/ 140 w 384"/>
              <a:gd name="T19" fmla="*/ 232 h 384"/>
              <a:gd name="T20" fmla="*/ 243 w 384"/>
              <a:gd name="T21" fmla="*/ 232 h 384"/>
              <a:gd name="T22" fmla="*/ 203 w 384"/>
              <a:gd name="T23" fmla="*/ 192 h 384"/>
              <a:gd name="T24" fmla="*/ 243 w 384"/>
              <a:gd name="T25" fmla="*/ 151 h 384"/>
              <a:gd name="T26" fmla="*/ 283 w 384"/>
              <a:gd name="T27" fmla="*/ 192 h 384"/>
              <a:gd name="T28" fmla="*/ 243 w 384"/>
              <a:gd name="T29" fmla="*/ 23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0" y="232"/>
                </a:moveTo>
                <a:cubicBezTo>
                  <a:pt x="119" y="232"/>
                  <a:pt x="101" y="214"/>
                  <a:pt x="101" y="192"/>
                </a:cubicBezTo>
                <a:cubicBezTo>
                  <a:pt x="101" y="170"/>
                  <a:pt x="119" y="151"/>
                  <a:pt x="140" y="151"/>
                </a:cubicBezTo>
                <a:cubicBezTo>
                  <a:pt x="162" y="151"/>
                  <a:pt x="180" y="170"/>
                  <a:pt x="180" y="192"/>
                </a:cubicBezTo>
                <a:cubicBezTo>
                  <a:pt x="180" y="214"/>
                  <a:pt x="162" y="232"/>
                  <a:pt x="140" y="232"/>
                </a:cubicBezTo>
                <a:close/>
                <a:moveTo>
                  <a:pt x="243" y="232"/>
                </a:moveTo>
                <a:cubicBezTo>
                  <a:pt x="221" y="232"/>
                  <a:pt x="203" y="214"/>
                  <a:pt x="203" y="192"/>
                </a:cubicBezTo>
                <a:cubicBezTo>
                  <a:pt x="203" y="170"/>
                  <a:pt x="221" y="151"/>
                  <a:pt x="243" y="151"/>
                </a:cubicBezTo>
                <a:cubicBezTo>
                  <a:pt x="265" y="151"/>
                  <a:pt x="283" y="170"/>
                  <a:pt x="283" y="192"/>
                </a:cubicBezTo>
                <a:cubicBezTo>
                  <a:pt x="283" y="214"/>
                  <a:pt x="265" y="232"/>
                  <a:pt x="24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0" name="Freeform 18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64292" y="4295140"/>
            <a:ext cx="202898" cy="202898"/>
          </a:xfrm>
          <a:custGeom>
            <a:avLst/>
            <a:gdLst>
              <a:gd name="T0" fmla="*/ 72 w 320"/>
              <a:gd name="T1" fmla="*/ 131 h 320"/>
              <a:gd name="T2" fmla="*/ 110 w 320"/>
              <a:gd name="T3" fmla="*/ 73 h 320"/>
              <a:gd name="T4" fmla="*/ 154 w 320"/>
              <a:gd name="T5" fmla="*/ 71 h 320"/>
              <a:gd name="T6" fmla="*/ 154 w 320"/>
              <a:gd name="T7" fmla="*/ 121 h 320"/>
              <a:gd name="T8" fmla="*/ 154 w 320"/>
              <a:gd name="T9" fmla="*/ 123 h 320"/>
              <a:gd name="T10" fmla="*/ 159 w 320"/>
              <a:gd name="T11" fmla="*/ 126 h 320"/>
              <a:gd name="T12" fmla="*/ 163 w 320"/>
              <a:gd name="T13" fmla="*/ 125 h 320"/>
              <a:gd name="T14" fmla="*/ 287 w 320"/>
              <a:gd name="T15" fmla="*/ 0 h 320"/>
              <a:gd name="T16" fmla="*/ 204 w 320"/>
              <a:gd name="T17" fmla="*/ 0 h 320"/>
              <a:gd name="T18" fmla="*/ 111 w 320"/>
              <a:gd name="T19" fmla="*/ 0 h 320"/>
              <a:gd name="T20" fmla="*/ 0 w 320"/>
              <a:gd name="T21" fmla="*/ 121 h 320"/>
              <a:gd name="T22" fmla="*/ 0 w 320"/>
              <a:gd name="T23" fmla="*/ 287 h 320"/>
              <a:gd name="T24" fmla="*/ 72 w 320"/>
              <a:gd name="T25" fmla="*/ 215 h 320"/>
              <a:gd name="T26" fmla="*/ 72 w 320"/>
              <a:gd name="T27" fmla="*/ 131 h 320"/>
              <a:gd name="T28" fmla="*/ 248 w 320"/>
              <a:gd name="T29" fmla="*/ 105 h 320"/>
              <a:gd name="T30" fmla="*/ 248 w 320"/>
              <a:gd name="T31" fmla="*/ 189 h 320"/>
              <a:gd name="T32" fmla="*/ 210 w 320"/>
              <a:gd name="T33" fmla="*/ 247 h 320"/>
              <a:gd name="T34" fmla="*/ 165 w 320"/>
              <a:gd name="T35" fmla="*/ 249 h 320"/>
              <a:gd name="T36" fmla="*/ 165 w 320"/>
              <a:gd name="T37" fmla="*/ 199 h 320"/>
              <a:gd name="T38" fmla="*/ 165 w 320"/>
              <a:gd name="T39" fmla="*/ 197 h 320"/>
              <a:gd name="T40" fmla="*/ 160 w 320"/>
              <a:gd name="T41" fmla="*/ 193 h 320"/>
              <a:gd name="T42" fmla="*/ 157 w 320"/>
              <a:gd name="T43" fmla="*/ 195 h 320"/>
              <a:gd name="T44" fmla="*/ 32 w 320"/>
              <a:gd name="T45" fmla="*/ 320 h 320"/>
              <a:gd name="T46" fmla="*/ 116 w 320"/>
              <a:gd name="T47" fmla="*/ 320 h 320"/>
              <a:gd name="T48" fmla="*/ 209 w 320"/>
              <a:gd name="T49" fmla="*/ 320 h 320"/>
              <a:gd name="T50" fmla="*/ 320 w 320"/>
              <a:gd name="T51" fmla="*/ 199 h 320"/>
              <a:gd name="T52" fmla="*/ 320 w 320"/>
              <a:gd name="T53" fmla="*/ 33 h 320"/>
              <a:gd name="T54" fmla="*/ 248 w 320"/>
              <a:gd name="T55" fmla="*/ 10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0" h="320">
                <a:moveTo>
                  <a:pt x="72" y="131"/>
                </a:moveTo>
                <a:cubicBezTo>
                  <a:pt x="72" y="98"/>
                  <a:pt x="80" y="77"/>
                  <a:pt x="110" y="73"/>
                </a:cubicBezTo>
                <a:cubicBezTo>
                  <a:pt x="120" y="71"/>
                  <a:pt x="141" y="71"/>
                  <a:pt x="154" y="7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4" y="122"/>
                  <a:pt x="154" y="122"/>
                  <a:pt x="154" y="123"/>
                </a:cubicBezTo>
                <a:cubicBezTo>
                  <a:pt x="155" y="125"/>
                  <a:pt x="157" y="126"/>
                  <a:pt x="159" y="126"/>
                </a:cubicBezTo>
                <a:cubicBezTo>
                  <a:pt x="160" y="126"/>
                  <a:pt x="161" y="126"/>
                  <a:pt x="163" y="125"/>
                </a:cubicBezTo>
                <a:cubicBezTo>
                  <a:pt x="287" y="0"/>
                  <a:pt x="287" y="0"/>
                  <a:pt x="287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37" y="0"/>
                  <a:pt x="0" y="42"/>
                  <a:pt x="0" y="121"/>
                </a:cubicBezTo>
                <a:cubicBezTo>
                  <a:pt x="0" y="287"/>
                  <a:pt x="0" y="287"/>
                  <a:pt x="0" y="287"/>
                </a:cubicBezTo>
                <a:cubicBezTo>
                  <a:pt x="72" y="215"/>
                  <a:pt x="72" y="215"/>
                  <a:pt x="72" y="215"/>
                </a:cubicBezTo>
                <a:lnTo>
                  <a:pt x="72" y="131"/>
                </a:lnTo>
                <a:close/>
                <a:moveTo>
                  <a:pt x="248" y="105"/>
                </a:moveTo>
                <a:cubicBezTo>
                  <a:pt x="248" y="189"/>
                  <a:pt x="248" y="189"/>
                  <a:pt x="248" y="189"/>
                </a:cubicBezTo>
                <a:cubicBezTo>
                  <a:pt x="248" y="222"/>
                  <a:pt x="239" y="243"/>
                  <a:pt x="210" y="247"/>
                </a:cubicBezTo>
                <a:cubicBezTo>
                  <a:pt x="200" y="249"/>
                  <a:pt x="179" y="249"/>
                  <a:pt x="165" y="249"/>
                </a:cubicBezTo>
                <a:cubicBezTo>
                  <a:pt x="165" y="199"/>
                  <a:pt x="165" y="199"/>
                  <a:pt x="165" y="199"/>
                </a:cubicBezTo>
                <a:cubicBezTo>
                  <a:pt x="165" y="198"/>
                  <a:pt x="165" y="197"/>
                  <a:pt x="165" y="197"/>
                </a:cubicBezTo>
                <a:cubicBezTo>
                  <a:pt x="164" y="195"/>
                  <a:pt x="163" y="193"/>
                  <a:pt x="160" y="193"/>
                </a:cubicBezTo>
                <a:cubicBezTo>
                  <a:pt x="159" y="193"/>
                  <a:pt x="158" y="194"/>
                  <a:pt x="157" y="195"/>
                </a:cubicBezTo>
                <a:cubicBezTo>
                  <a:pt x="32" y="320"/>
                  <a:pt x="32" y="320"/>
                  <a:pt x="32" y="320"/>
                </a:cubicBezTo>
                <a:cubicBezTo>
                  <a:pt x="116" y="320"/>
                  <a:pt x="116" y="320"/>
                  <a:pt x="116" y="320"/>
                </a:cubicBezTo>
                <a:cubicBezTo>
                  <a:pt x="209" y="320"/>
                  <a:pt x="209" y="320"/>
                  <a:pt x="209" y="320"/>
                </a:cubicBezTo>
                <a:cubicBezTo>
                  <a:pt x="282" y="320"/>
                  <a:pt x="320" y="278"/>
                  <a:pt x="320" y="199"/>
                </a:cubicBezTo>
                <a:cubicBezTo>
                  <a:pt x="320" y="33"/>
                  <a:pt x="320" y="33"/>
                  <a:pt x="320" y="33"/>
                </a:cubicBezTo>
                <a:lnTo>
                  <a:pt x="248" y="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1" name="Freeform 18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293688" y="5476698"/>
            <a:ext cx="255259" cy="248713"/>
          </a:xfrm>
          <a:custGeom>
            <a:avLst/>
            <a:gdLst>
              <a:gd name="T0" fmla="*/ 349 w 402"/>
              <a:gd name="T1" fmla="*/ 245 h 394"/>
              <a:gd name="T2" fmla="*/ 303 w 402"/>
              <a:gd name="T3" fmla="*/ 251 h 394"/>
              <a:gd name="T4" fmla="*/ 88 w 402"/>
              <a:gd name="T5" fmla="*/ 323 h 394"/>
              <a:gd name="T6" fmla="*/ 103 w 402"/>
              <a:gd name="T7" fmla="*/ 335 h 394"/>
              <a:gd name="T8" fmla="*/ 360 w 402"/>
              <a:gd name="T9" fmla="*/ 291 h 394"/>
              <a:gd name="T10" fmla="*/ 349 w 402"/>
              <a:gd name="T11" fmla="*/ 245 h 394"/>
              <a:gd name="T12" fmla="*/ 105 w 402"/>
              <a:gd name="T13" fmla="*/ 233 h 394"/>
              <a:gd name="T14" fmla="*/ 150 w 402"/>
              <a:gd name="T15" fmla="*/ 10 h 394"/>
              <a:gd name="T16" fmla="*/ 132 w 402"/>
              <a:gd name="T17" fmla="*/ 18 h 394"/>
              <a:gd name="T18" fmla="*/ 42 w 402"/>
              <a:gd name="T19" fmla="*/ 262 h 394"/>
              <a:gd name="T20" fmla="*/ 87 w 402"/>
              <a:gd name="T21" fmla="*/ 276 h 394"/>
              <a:gd name="T22" fmla="*/ 105 w 402"/>
              <a:gd name="T23" fmla="*/ 233 h 394"/>
              <a:gd name="T24" fmla="*/ 226 w 402"/>
              <a:gd name="T25" fmla="*/ 1 h 394"/>
              <a:gd name="T26" fmla="*/ 192 w 402"/>
              <a:gd name="T27" fmla="*/ 33 h 394"/>
              <a:gd name="T28" fmla="*/ 220 w 402"/>
              <a:gd name="T29" fmla="*/ 70 h 394"/>
              <a:gd name="T30" fmla="*/ 390 w 402"/>
              <a:gd name="T31" fmla="*/ 220 h 394"/>
              <a:gd name="T32" fmla="*/ 392 w 402"/>
              <a:gd name="T33" fmla="*/ 201 h 394"/>
              <a:gd name="T34" fmla="*/ 226 w 402"/>
              <a:gd name="T35" fmla="*/ 1 h 394"/>
              <a:gd name="T36" fmla="*/ 147 w 402"/>
              <a:gd name="T37" fmla="*/ 195 h 394"/>
              <a:gd name="T38" fmla="*/ 145 w 402"/>
              <a:gd name="T39" fmla="*/ 222 h 394"/>
              <a:gd name="T40" fmla="*/ 157 w 402"/>
              <a:gd name="T41" fmla="*/ 214 h 394"/>
              <a:gd name="T42" fmla="*/ 169 w 402"/>
              <a:gd name="T43" fmla="*/ 232 h 394"/>
              <a:gd name="T44" fmla="*/ 158 w 402"/>
              <a:gd name="T45" fmla="*/ 242 h 394"/>
              <a:gd name="T46" fmla="*/ 183 w 402"/>
              <a:gd name="T47" fmla="*/ 255 h 394"/>
              <a:gd name="T48" fmla="*/ 208 w 402"/>
              <a:gd name="T49" fmla="*/ 244 h 394"/>
              <a:gd name="T50" fmla="*/ 211 w 402"/>
              <a:gd name="T51" fmla="*/ 244 h 394"/>
              <a:gd name="T52" fmla="*/ 235 w 402"/>
              <a:gd name="T53" fmla="*/ 255 h 394"/>
              <a:gd name="T54" fmla="*/ 260 w 402"/>
              <a:gd name="T55" fmla="*/ 242 h 394"/>
              <a:gd name="T56" fmla="*/ 250 w 402"/>
              <a:gd name="T57" fmla="*/ 232 h 394"/>
              <a:gd name="T58" fmla="*/ 261 w 402"/>
              <a:gd name="T59" fmla="*/ 214 h 394"/>
              <a:gd name="T60" fmla="*/ 273 w 402"/>
              <a:gd name="T61" fmla="*/ 222 h 394"/>
              <a:gd name="T62" fmla="*/ 271 w 402"/>
              <a:gd name="T63" fmla="*/ 195 h 394"/>
              <a:gd name="T64" fmla="*/ 257 w 402"/>
              <a:gd name="T65" fmla="*/ 177 h 394"/>
              <a:gd name="T66" fmla="*/ 257 w 402"/>
              <a:gd name="T67" fmla="*/ 175 h 394"/>
              <a:gd name="T68" fmla="*/ 255 w 402"/>
              <a:gd name="T69" fmla="*/ 165 h 394"/>
              <a:gd name="T70" fmla="*/ 255 w 402"/>
              <a:gd name="T71" fmla="*/ 164 h 394"/>
              <a:gd name="T72" fmla="*/ 253 w 402"/>
              <a:gd name="T73" fmla="*/ 160 h 394"/>
              <a:gd name="T74" fmla="*/ 209 w 402"/>
              <a:gd name="T75" fmla="*/ 114 h 394"/>
              <a:gd name="T76" fmla="*/ 165 w 402"/>
              <a:gd name="T77" fmla="*/ 160 h 394"/>
              <a:gd name="T78" fmla="*/ 164 w 402"/>
              <a:gd name="T79" fmla="*/ 164 h 394"/>
              <a:gd name="T80" fmla="*/ 164 w 402"/>
              <a:gd name="T81" fmla="*/ 165 h 394"/>
              <a:gd name="T82" fmla="*/ 161 w 402"/>
              <a:gd name="T83" fmla="*/ 175 h 394"/>
              <a:gd name="T84" fmla="*/ 161 w 402"/>
              <a:gd name="T85" fmla="*/ 177 h 394"/>
              <a:gd name="T86" fmla="*/ 147 w 402"/>
              <a:gd name="T87" fmla="*/ 195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2" h="394">
                <a:moveTo>
                  <a:pt x="349" y="245"/>
                </a:moveTo>
                <a:cubicBezTo>
                  <a:pt x="334" y="234"/>
                  <a:pt x="314" y="235"/>
                  <a:pt x="303" y="251"/>
                </a:cubicBezTo>
                <a:cubicBezTo>
                  <a:pt x="292" y="266"/>
                  <a:pt x="215" y="363"/>
                  <a:pt x="88" y="323"/>
                </a:cubicBezTo>
                <a:cubicBezTo>
                  <a:pt x="93" y="327"/>
                  <a:pt x="98" y="331"/>
                  <a:pt x="103" y="335"/>
                </a:cubicBezTo>
                <a:cubicBezTo>
                  <a:pt x="186" y="394"/>
                  <a:pt x="301" y="374"/>
                  <a:pt x="360" y="291"/>
                </a:cubicBezTo>
                <a:cubicBezTo>
                  <a:pt x="371" y="275"/>
                  <a:pt x="365" y="256"/>
                  <a:pt x="349" y="245"/>
                </a:cubicBezTo>
                <a:close/>
                <a:moveTo>
                  <a:pt x="105" y="233"/>
                </a:moveTo>
                <a:cubicBezTo>
                  <a:pt x="97" y="215"/>
                  <a:pt x="52" y="100"/>
                  <a:pt x="150" y="10"/>
                </a:cubicBezTo>
                <a:cubicBezTo>
                  <a:pt x="144" y="13"/>
                  <a:pt x="138" y="15"/>
                  <a:pt x="132" y="18"/>
                </a:cubicBezTo>
                <a:cubicBezTo>
                  <a:pt x="40" y="60"/>
                  <a:pt x="0" y="170"/>
                  <a:pt x="42" y="262"/>
                </a:cubicBezTo>
                <a:cubicBezTo>
                  <a:pt x="50" y="279"/>
                  <a:pt x="69" y="284"/>
                  <a:pt x="87" y="276"/>
                </a:cubicBezTo>
                <a:cubicBezTo>
                  <a:pt x="104" y="268"/>
                  <a:pt x="113" y="250"/>
                  <a:pt x="105" y="233"/>
                </a:cubicBezTo>
                <a:close/>
                <a:moveTo>
                  <a:pt x="226" y="1"/>
                </a:moveTo>
                <a:cubicBezTo>
                  <a:pt x="207" y="0"/>
                  <a:pt x="193" y="14"/>
                  <a:pt x="192" y="33"/>
                </a:cubicBezTo>
                <a:cubicBezTo>
                  <a:pt x="190" y="52"/>
                  <a:pt x="200" y="68"/>
                  <a:pt x="220" y="70"/>
                </a:cubicBezTo>
                <a:cubicBezTo>
                  <a:pt x="239" y="72"/>
                  <a:pt x="361" y="90"/>
                  <a:pt x="390" y="220"/>
                </a:cubicBezTo>
                <a:cubicBezTo>
                  <a:pt x="391" y="214"/>
                  <a:pt x="392" y="208"/>
                  <a:pt x="392" y="201"/>
                </a:cubicBezTo>
                <a:cubicBezTo>
                  <a:pt x="402" y="100"/>
                  <a:pt x="327" y="10"/>
                  <a:pt x="226" y="1"/>
                </a:cubicBezTo>
                <a:close/>
                <a:moveTo>
                  <a:pt x="147" y="195"/>
                </a:moveTo>
                <a:cubicBezTo>
                  <a:pt x="142" y="208"/>
                  <a:pt x="141" y="220"/>
                  <a:pt x="145" y="222"/>
                </a:cubicBezTo>
                <a:cubicBezTo>
                  <a:pt x="148" y="223"/>
                  <a:pt x="153" y="220"/>
                  <a:pt x="157" y="214"/>
                </a:cubicBezTo>
                <a:cubicBezTo>
                  <a:pt x="159" y="221"/>
                  <a:pt x="163" y="227"/>
                  <a:pt x="169" y="232"/>
                </a:cubicBezTo>
                <a:cubicBezTo>
                  <a:pt x="163" y="234"/>
                  <a:pt x="158" y="238"/>
                  <a:pt x="158" y="242"/>
                </a:cubicBezTo>
                <a:cubicBezTo>
                  <a:pt x="158" y="249"/>
                  <a:pt x="170" y="255"/>
                  <a:pt x="183" y="255"/>
                </a:cubicBezTo>
                <a:cubicBezTo>
                  <a:pt x="196" y="255"/>
                  <a:pt x="206" y="250"/>
                  <a:pt x="208" y="244"/>
                </a:cubicBezTo>
                <a:cubicBezTo>
                  <a:pt x="208" y="244"/>
                  <a:pt x="210" y="244"/>
                  <a:pt x="211" y="244"/>
                </a:cubicBezTo>
                <a:cubicBezTo>
                  <a:pt x="213" y="250"/>
                  <a:pt x="223" y="255"/>
                  <a:pt x="235" y="255"/>
                </a:cubicBezTo>
                <a:cubicBezTo>
                  <a:pt x="249" y="255"/>
                  <a:pt x="260" y="249"/>
                  <a:pt x="260" y="242"/>
                </a:cubicBezTo>
                <a:cubicBezTo>
                  <a:pt x="260" y="238"/>
                  <a:pt x="256" y="234"/>
                  <a:pt x="250" y="232"/>
                </a:cubicBezTo>
                <a:cubicBezTo>
                  <a:pt x="256" y="227"/>
                  <a:pt x="260" y="221"/>
                  <a:pt x="261" y="214"/>
                </a:cubicBezTo>
                <a:cubicBezTo>
                  <a:pt x="266" y="220"/>
                  <a:pt x="270" y="223"/>
                  <a:pt x="273" y="222"/>
                </a:cubicBezTo>
                <a:cubicBezTo>
                  <a:pt x="277" y="220"/>
                  <a:pt x="277" y="208"/>
                  <a:pt x="271" y="195"/>
                </a:cubicBezTo>
                <a:cubicBezTo>
                  <a:pt x="267" y="186"/>
                  <a:pt x="262" y="179"/>
                  <a:pt x="257" y="177"/>
                </a:cubicBezTo>
                <a:cubicBezTo>
                  <a:pt x="257" y="176"/>
                  <a:pt x="257" y="176"/>
                  <a:pt x="257" y="175"/>
                </a:cubicBezTo>
                <a:cubicBezTo>
                  <a:pt x="257" y="171"/>
                  <a:pt x="256" y="168"/>
                  <a:pt x="255" y="165"/>
                </a:cubicBezTo>
                <a:cubicBezTo>
                  <a:pt x="255" y="165"/>
                  <a:pt x="255" y="165"/>
                  <a:pt x="255" y="164"/>
                </a:cubicBezTo>
                <a:cubicBezTo>
                  <a:pt x="255" y="163"/>
                  <a:pt x="254" y="161"/>
                  <a:pt x="253" y="160"/>
                </a:cubicBezTo>
                <a:cubicBezTo>
                  <a:pt x="252" y="134"/>
                  <a:pt x="236" y="114"/>
                  <a:pt x="209" y="114"/>
                </a:cubicBezTo>
                <a:cubicBezTo>
                  <a:pt x="182" y="114"/>
                  <a:pt x="166" y="134"/>
                  <a:pt x="165" y="160"/>
                </a:cubicBezTo>
                <a:cubicBezTo>
                  <a:pt x="164" y="161"/>
                  <a:pt x="164" y="163"/>
                  <a:pt x="164" y="164"/>
                </a:cubicBezTo>
                <a:cubicBezTo>
                  <a:pt x="164" y="165"/>
                  <a:pt x="164" y="165"/>
                  <a:pt x="164" y="165"/>
                </a:cubicBezTo>
                <a:cubicBezTo>
                  <a:pt x="162" y="168"/>
                  <a:pt x="161" y="171"/>
                  <a:pt x="161" y="175"/>
                </a:cubicBezTo>
                <a:cubicBezTo>
                  <a:pt x="161" y="176"/>
                  <a:pt x="161" y="176"/>
                  <a:pt x="161" y="177"/>
                </a:cubicBezTo>
                <a:cubicBezTo>
                  <a:pt x="157" y="179"/>
                  <a:pt x="151" y="186"/>
                  <a:pt x="147" y="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2" name="Freeform 19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291001" y="5070256"/>
            <a:ext cx="263987" cy="244350"/>
          </a:xfrm>
          <a:custGeom>
            <a:avLst/>
            <a:gdLst>
              <a:gd name="T0" fmla="*/ 201 w 419"/>
              <a:gd name="T1" fmla="*/ 345 h 388"/>
              <a:gd name="T2" fmla="*/ 220 w 419"/>
              <a:gd name="T3" fmla="*/ 345 h 388"/>
              <a:gd name="T4" fmla="*/ 220 w 419"/>
              <a:gd name="T5" fmla="*/ 388 h 388"/>
              <a:gd name="T6" fmla="*/ 408 w 419"/>
              <a:gd name="T7" fmla="*/ 154 h 388"/>
              <a:gd name="T8" fmla="*/ 189 w 419"/>
              <a:gd name="T9" fmla="*/ 14 h 388"/>
              <a:gd name="T10" fmla="*/ 11 w 419"/>
              <a:gd name="T11" fmla="*/ 203 h 388"/>
              <a:gd name="T12" fmla="*/ 201 w 419"/>
              <a:gd name="T13" fmla="*/ 345 h 388"/>
              <a:gd name="T14" fmla="*/ 324 w 419"/>
              <a:gd name="T15" fmla="*/ 257 h 388"/>
              <a:gd name="T16" fmla="*/ 287 w 419"/>
              <a:gd name="T17" fmla="*/ 257 h 388"/>
              <a:gd name="T18" fmla="*/ 287 w 419"/>
              <a:gd name="T19" fmla="*/ 158 h 388"/>
              <a:gd name="T20" fmla="*/ 286 w 419"/>
              <a:gd name="T21" fmla="*/ 147 h 388"/>
              <a:gd name="T22" fmla="*/ 283 w 419"/>
              <a:gd name="T23" fmla="*/ 139 h 388"/>
              <a:gd name="T24" fmla="*/ 276 w 419"/>
              <a:gd name="T25" fmla="*/ 134 h 388"/>
              <a:gd name="T26" fmla="*/ 264 w 419"/>
              <a:gd name="T27" fmla="*/ 132 h 388"/>
              <a:gd name="T28" fmla="*/ 239 w 419"/>
              <a:gd name="T29" fmla="*/ 141 h 388"/>
              <a:gd name="T30" fmla="*/ 230 w 419"/>
              <a:gd name="T31" fmla="*/ 163 h 388"/>
              <a:gd name="T32" fmla="*/ 230 w 419"/>
              <a:gd name="T33" fmla="*/ 257 h 388"/>
              <a:gd name="T34" fmla="*/ 193 w 419"/>
              <a:gd name="T35" fmla="*/ 257 h 388"/>
              <a:gd name="T36" fmla="*/ 193 w 419"/>
              <a:gd name="T37" fmla="*/ 158 h 388"/>
              <a:gd name="T38" fmla="*/ 192 w 419"/>
              <a:gd name="T39" fmla="*/ 147 h 388"/>
              <a:gd name="T40" fmla="*/ 189 w 419"/>
              <a:gd name="T41" fmla="*/ 139 h 388"/>
              <a:gd name="T42" fmla="*/ 182 w 419"/>
              <a:gd name="T43" fmla="*/ 134 h 388"/>
              <a:gd name="T44" fmla="*/ 171 w 419"/>
              <a:gd name="T45" fmla="*/ 132 h 388"/>
              <a:gd name="T46" fmla="*/ 155 w 419"/>
              <a:gd name="T47" fmla="*/ 136 h 388"/>
              <a:gd name="T48" fmla="*/ 144 w 419"/>
              <a:gd name="T49" fmla="*/ 144 h 388"/>
              <a:gd name="T50" fmla="*/ 138 w 419"/>
              <a:gd name="T51" fmla="*/ 154 h 388"/>
              <a:gd name="T52" fmla="*/ 136 w 419"/>
              <a:gd name="T53" fmla="*/ 163 h 388"/>
              <a:gd name="T54" fmla="*/ 136 w 419"/>
              <a:gd name="T55" fmla="*/ 257 h 388"/>
              <a:gd name="T56" fmla="*/ 100 w 419"/>
              <a:gd name="T57" fmla="*/ 257 h 388"/>
              <a:gd name="T58" fmla="*/ 100 w 419"/>
              <a:gd name="T59" fmla="*/ 103 h 388"/>
              <a:gd name="T60" fmla="*/ 135 w 419"/>
              <a:gd name="T61" fmla="*/ 103 h 388"/>
              <a:gd name="T62" fmla="*/ 135 w 419"/>
              <a:gd name="T63" fmla="*/ 115 h 388"/>
              <a:gd name="T64" fmla="*/ 178 w 419"/>
              <a:gd name="T65" fmla="*/ 100 h 388"/>
              <a:gd name="T66" fmla="*/ 206 w 419"/>
              <a:gd name="T67" fmla="*/ 106 h 388"/>
              <a:gd name="T68" fmla="*/ 221 w 419"/>
              <a:gd name="T69" fmla="*/ 119 h 388"/>
              <a:gd name="T70" fmla="*/ 237 w 419"/>
              <a:gd name="T71" fmla="*/ 107 h 388"/>
              <a:gd name="T72" fmla="*/ 267 w 419"/>
              <a:gd name="T73" fmla="*/ 100 h 388"/>
              <a:gd name="T74" fmla="*/ 289 w 419"/>
              <a:gd name="T75" fmla="*/ 102 h 388"/>
              <a:gd name="T76" fmla="*/ 307 w 419"/>
              <a:gd name="T77" fmla="*/ 111 h 388"/>
              <a:gd name="T78" fmla="*/ 319 w 419"/>
              <a:gd name="T79" fmla="*/ 126 h 388"/>
              <a:gd name="T80" fmla="*/ 324 w 419"/>
              <a:gd name="T81" fmla="*/ 147 h 388"/>
              <a:gd name="T82" fmla="*/ 324 w 419"/>
              <a:gd name="T83" fmla="*/ 257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19" h="388">
                <a:moveTo>
                  <a:pt x="201" y="345"/>
                </a:moveTo>
                <a:cubicBezTo>
                  <a:pt x="220" y="345"/>
                  <a:pt x="220" y="345"/>
                  <a:pt x="220" y="345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350" y="374"/>
                  <a:pt x="419" y="245"/>
                  <a:pt x="408" y="154"/>
                </a:cubicBezTo>
                <a:cubicBezTo>
                  <a:pt x="397" y="63"/>
                  <a:pt x="299" y="0"/>
                  <a:pt x="189" y="14"/>
                </a:cubicBezTo>
                <a:cubicBezTo>
                  <a:pt x="79" y="27"/>
                  <a:pt x="0" y="112"/>
                  <a:pt x="11" y="203"/>
                </a:cubicBezTo>
                <a:cubicBezTo>
                  <a:pt x="21" y="286"/>
                  <a:pt x="103" y="345"/>
                  <a:pt x="201" y="345"/>
                </a:cubicBezTo>
                <a:close/>
                <a:moveTo>
                  <a:pt x="324" y="257"/>
                </a:moveTo>
                <a:cubicBezTo>
                  <a:pt x="287" y="257"/>
                  <a:pt x="287" y="257"/>
                  <a:pt x="287" y="257"/>
                </a:cubicBezTo>
                <a:cubicBezTo>
                  <a:pt x="287" y="158"/>
                  <a:pt x="287" y="158"/>
                  <a:pt x="287" y="158"/>
                </a:cubicBezTo>
                <a:cubicBezTo>
                  <a:pt x="287" y="154"/>
                  <a:pt x="287" y="150"/>
                  <a:pt x="286" y="147"/>
                </a:cubicBezTo>
                <a:cubicBezTo>
                  <a:pt x="285" y="144"/>
                  <a:pt x="284" y="141"/>
                  <a:pt x="283" y="139"/>
                </a:cubicBezTo>
                <a:cubicBezTo>
                  <a:pt x="281" y="137"/>
                  <a:pt x="279" y="136"/>
                  <a:pt x="276" y="134"/>
                </a:cubicBezTo>
                <a:cubicBezTo>
                  <a:pt x="273" y="133"/>
                  <a:pt x="269" y="132"/>
                  <a:pt x="264" y="132"/>
                </a:cubicBezTo>
                <a:cubicBezTo>
                  <a:pt x="253" y="132"/>
                  <a:pt x="244" y="135"/>
                  <a:pt x="239" y="141"/>
                </a:cubicBezTo>
                <a:cubicBezTo>
                  <a:pt x="233" y="146"/>
                  <a:pt x="230" y="153"/>
                  <a:pt x="230" y="163"/>
                </a:cubicBezTo>
                <a:cubicBezTo>
                  <a:pt x="230" y="257"/>
                  <a:pt x="230" y="257"/>
                  <a:pt x="230" y="257"/>
                </a:cubicBezTo>
                <a:cubicBezTo>
                  <a:pt x="193" y="257"/>
                  <a:pt x="193" y="257"/>
                  <a:pt x="193" y="257"/>
                </a:cubicBezTo>
                <a:cubicBezTo>
                  <a:pt x="193" y="158"/>
                  <a:pt x="193" y="158"/>
                  <a:pt x="193" y="158"/>
                </a:cubicBezTo>
                <a:cubicBezTo>
                  <a:pt x="193" y="154"/>
                  <a:pt x="193" y="150"/>
                  <a:pt x="192" y="147"/>
                </a:cubicBezTo>
                <a:cubicBezTo>
                  <a:pt x="191" y="144"/>
                  <a:pt x="190" y="141"/>
                  <a:pt x="189" y="139"/>
                </a:cubicBezTo>
                <a:cubicBezTo>
                  <a:pt x="187" y="137"/>
                  <a:pt x="185" y="135"/>
                  <a:pt x="182" y="134"/>
                </a:cubicBezTo>
                <a:cubicBezTo>
                  <a:pt x="179" y="133"/>
                  <a:pt x="176" y="132"/>
                  <a:pt x="171" y="132"/>
                </a:cubicBezTo>
                <a:cubicBezTo>
                  <a:pt x="164" y="132"/>
                  <a:pt x="159" y="134"/>
                  <a:pt x="155" y="136"/>
                </a:cubicBezTo>
                <a:cubicBezTo>
                  <a:pt x="150" y="138"/>
                  <a:pt x="147" y="141"/>
                  <a:pt x="144" y="144"/>
                </a:cubicBezTo>
                <a:cubicBezTo>
                  <a:pt x="141" y="148"/>
                  <a:pt x="139" y="151"/>
                  <a:pt x="138" y="154"/>
                </a:cubicBezTo>
                <a:cubicBezTo>
                  <a:pt x="137" y="158"/>
                  <a:pt x="136" y="161"/>
                  <a:pt x="136" y="163"/>
                </a:cubicBezTo>
                <a:cubicBezTo>
                  <a:pt x="136" y="257"/>
                  <a:pt x="136" y="257"/>
                  <a:pt x="136" y="257"/>
                </a:cubicBezTo>
                <a:cubicBezTo>
                  <a:pt x="100" y="257"/>
                  <a:pt x="100" y="257"/>
                  <a:pt x="100" y="257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46" y="105"/>
                  <a:pt x="161" y="100"/>
                  <a:pt x="178" y="100"/>
                </a:cubicBezTo>
                <a:cubicBezTo>
                  <a:pt x="189" y="100"/>
                  <a:pt x="198" y="102"/>
                  <a:pt x="206" y="106"/>
                </a:cubicBezTo>
                <a:cubicBezTo>
                  <a:pt x="212" y="109"/>
                  <a:pt x="217" y="113"/>
                  <a:pt x="221" y="119"/>
                </a:cubicBezTo>
                <a:cubicBezTo>
                  <a:pt x="226" y="114"/>
                  <a:pt x="231" y="110"/>
                  <a:pt x="237" y="107"/>
                </a:cubicBezTo>
                <a:cubicBezTo>
                  <a:pt x="246" y="102"/>
                  <a:pt x="257" y="100"/>
                  <a:pt x="267" y="100"/>
                </a:cubicBezTo>
                <a:cubicBezTo>
                  <a:pt x="275" y="100"/>
                  <a:pt x="283" y="101"/>
                  <a:pt x="289" y="102"/>
                </a:cubicBezTo>
                <a:cubicBezTo>
                  <a:pt x="296" y="104"/>
                  <a:pt x="302" y="107"/>
                  <a:pt x="307" y="111"/>
                </a:cubicBezTo>
                <a:cubicBezTo>
                  <a:pt x="312" y="115"/>
                  <a:pt x="316" y="120"/>
                  <a:pt x="319" y="126"/>
                </a:cubicBezTo>
                <a:cubicBezTo>
                  <a:pt x="322" y="132"/>
                  <a:pt x="324" y="139"/>
                  <a:pt x="324" y="147"/>
                </a:cubicBezTo>
                <a:lnTo>
                  <a:pt x="324" y="2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3" name="Freeform 19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167328" y="4275504"/>
            <a:ext cx="233441" cy="242168"/>
          </a:xfrm>
          <a:custGeom>
            <a:avLst/>
            <a:gdLst>
              <a:gd name="T0" fmla="*/ 357 w 368"/>
              <a:gd name="T1" fmla="*/ 233 h 384"/>
              <a:gd name="T2" fmla="*/ 361 w 368"/>
              <a:gd name="T3" fmla="*/ 194 h 384"/>
              <a:gd name="T4" fmla="*/ 186 w 368"/>
              <a:gd name="T5" fmla="*/ 13 h 384"/>
              <a:gd name="T6" fmla="*/ 156 w 368"/>
              <a:gd name="T7" fmla="*/ 16 h 384"/>
              <a:gd name="T8" fmla="*/ 102 w 368"/>
              <a:gd name="T9" fmla="*/ 0 h 384"/>
              <a:gd name="T10" fmla="*/ 0 w 368"/>
              <a:gd name="T11" fmla="*/ 105 h 384"/>
              <a:gd name="T12" fmla="*/ 14 w 368"/>
              <a:gd name="T13" fmla="*/ 158 h 384"/>
              <a:gd name="T14" fmla="*/ 10 w 368"/>
              <a:gd name="T15" fmla="*/ 194 h 384"/>
              <a:gd name="T16" fmla="*/ 186 w 368"/>
              <a:gd name="T17" fmla="*/ 375 h 384"/>
              <a:gd name="T18" fmla="*/ 218 w 368"/>
              <a:gd name="T19" fmla="*/ 371 h 384"/>
              <a:gd name="T20" fmla="*/ 266 w 368"/>
              <a:gd name="T21" fmla="*/ 384 h 384"/>
              <a:gd name="T22" fmla="*/ 368 w 368"/>
              <a:gd name="T23" fmla="*/ 279 h 384"/>
              <a:gd name="T24" fmla="*/ 357 w 368"/>
              <a:gd name="T25" fmla="*/ 233 h 384"/>
              <a:gd name="T26" fmla="*/ 276 w 368"/>
              <a:gd name="T27" fmla="*/ 280 h 384"/>
              <a:gd name="T28" fmla="*/ 240 w 368"/>
              <a:gd name="T29" fmla="*/ 308 h 384"/>
              <a:gd name="T30" fmla="*/ 185 w 368"/>
              <a:gd name="T31" fmla="*/ 318 h 384"/>
              <a:gd name="T32" fmla="*/ 122 w 368"/>
              <a:gd name="T33" fmla="*/ 304 h 384"/>
              <a:gd name="T34" fmla="*/ 93 w 368"/>
              <a:gd name="T35" fmla="*/ 278 h 384"/>
              <a:gd name="T36" fmla="*/ 82 w 368"/>
              <a:gd name="T37" fmla="*/ 245 h 384"/>
              <a:gd name="T38" fmla="*/ 90 w 368"/>
              <a:gd name="T39" fmla="*/ 228 h 384"/>
              <a:gd name="T40" fmla="*/ 108 w 368"/>
              <a:gd name="T41" fmla="*/ 221 h 384"/>
              <a:gd name="T42" fmla="*/ 123 w 368"/>
              <a:gd name="T43" fmla="*/ 227 h 384"/>
              <a:gd name="T44" fmla="*/ 134 w 368"/>
              <a:gd name="T45" fmla="*/ 242 h 384"/>
              <a:gd name="T46" fmla="*/ 144 w 368"/>
              <a:gd name="T47" fmla="*/ 261 h 384"/>
              <a:gd name="T48" fmla="*/ 158 w 368"/>
              <a:gd name="T49" fmla="*/ 272 h 384"/>
              <a:gd name="T50" fmla="*/ 184 w 368"/>
              <a:gd name="T51" fmla="*/ 277 h 384"/>
              <a:gd name="T52" fmla="*/ 219 w 368"/>
              <a:gd name="T53" fmla="*/ 268 h 384"/>
              <a:gd name="T54" fmla="*/ 232 w 368"/>
              <a:gd name="T55" fmla="*/ 245 h 384"/>
              <a:gd name="T56" fmla="*/ 225 w 368"/>
              <a:gd name="T57" fmla="*/ 228 h 384"/>
              <a:gd name="T58" fmla="*/ 207 w 368"/>
              <a:gd name="T59" fmla="*/ 217 h 384"/>
              <a:gd name="T60" fmla="*/ 175 w 368"/>
              <a:gd name="T61" fmla="*/ 209 h 384"/>
              <a:gd name="T62" fmla="*/ 129 w 368"/>
              <a:gd name="T63" fmla="*/ 195 h 384"/>
              <a:gd name="T64" fmla="*/ 98 w 368"/>
              <a:gd name="T65" fmla="*/ 172 h 384"/>
              <a:gd name="T66" fmla="*/ 87 w 368"/>
              <a:gd name="T67" fmla="*/ 136 h 384"/>
              <a:gd name="T68" fmla="*/ 99 w 368"/>
              <a:gd name="T69" fmla="*/ 100 h 384"/>
              <a:gd name="T70" fmla="*/ 133 w 368"/>
              <a:gd name="T71" fmla="*/ 75 h 384"/>
              <a:gd name="T72" fmla="*/ 185 w 368"/>
              <a:gd name="T73" fmla="*/ 67 h 384"/>
              <a:gd name="T74" fmla="*/ 226 w 368"/>
              <a:gd name="T75" fmla="*/ 72 h 384"/>
              <a:gd name="T76" fmla="*/ 254 w 368"/>
              <a:gd name="T77" fmla="*/ 87 h 384"/>
              <a:gd name="T78" fmla="*/ 272 w 368"/>
              <a:gd name="T79" fmla="*/ 107 h 384"/>
              <a:gd name="T80" fmla="*/ 277 w 368"/>
              <a:gd name="T81" fmla="*/ 128 h 384"/>
              <a:gd name="T82" fmla="*/ 270 w 368"/>
              <a:gd name="T83" fmla="*/ 145 h 384"/>
              <a:gd name="T84" fmla="*/ 252 w 368"/>
              <a:gd name="T85" fmla="*/ 153 h 384"/>
              <a:gd name="T86" fmla="*/ 237 w 368"/>
              <a:gd name="T87" fmla="*/ 148 h 384"/>
              <a:gd name="T88" fmla="*/ 226 w 368"/>
              <a:gd name="T89" fmla="*/ 134 h 384"/>
              <a:gd name="T90" fmla="*/ 210 w 368"/>
              <a:gd name="T91" fmla="*/ 114 h 384"/>
              <a:gd name="T92" fmla="*/ 181 w 368"/>
              <a:gd name="T93" fmla="*/ 107 h 384"/>
              <a:gd name="T94" fmla="*/ 151 w 368"/>
              <a:gd name="T95" fmla="*/ 114 h 384"/>
              <a:gd name="T96" fmla="*/ 140 w 368"/>
              <a:gd name="T97" fmla="*/ 132 h 384"/>
              <a:gd name="T98" fmla="*/ 143 w 368"/>
              <a:gd name="T99" fmla="*/ 142 h 384"/>
              <a:gd name="T100" fmla="*/ 154 w 368"/>
              <a:gd name="T101" fmla="*/ 150 h 384"/>
              <a:gd name="T102" fmla="*/ 168 w 368"/>
              <a:gd name="T103" fmla="*/ 156 h 384"/>
              <a:gd name="T104" fmla="*/ 192 w 368"/>
              <a:gd name="T105" fmla="*/ 162 h 384"/>
              <a:gd name="T106" fmla="*/ 231 w 368"/>
              <a:gd name="T107" fmla="*/ 173 h 384"/>
              <a:gd name="T108" fmla="*/ 261 w 368"/>
              <a:gd name="T109" fmla="*/ 187 h 384"/>
              <a:gd name="T110" fmla="*/ 281 w 368"/>
              <a:gd name="T111" fmla="*/ 208 h 384"/>
              <a:gd name="T112" fmla="*/ 288 w 368"/>
              <a:gd name="T113" fmla="*/ 240 h 384"/>
              <a:gd name="T114" fmla="*/ 276 w 368"/>
              <a:gd name="T115" fmla="*/ 28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8" h="384">
                <a:moveTo>
                  <a:pt x="357" y="233"/>
                </a:moveTo>
                <a:cubicBezTo>
                  <a:pt x="360" y="220"/>
                  <a:pt x="361" y="207"/>
                  <a:pt x="361" y="194"/>
                </a:cubicBezTo>
                <a:cubicBezTo>
                  <a:pt x="361" y="94"/>
                  <a:pt x="283" y="13"/>
                  <a:pt x="186" y="13"/>
                </a:cubicBezTo>
                <a:cubicBezTo>
                  <a:pt x="175" y="13"/>
                  <a:pt x="165" y="14"/>
                  <a:pt x="156" y="16"/>
                </a:cubicBezTo>
                <a:cubicBezTo>
                  <a:pt x="140" y="6"/>
                  <a:pt x="121" y="0"/>
                  <a:pt x="102" y="0"/>
                </a:cubicBezTo>
                <a:cubicBezTo>
                  <a:pt x="45" y="0"/>
                  <a:pt x="0" y="47"/>
                  <a:pt x="0" y="105"/>
                </a:cubicBezTo>
                <a:cubicBezTo>
                  <a:pt x="0" y="124"/>
                  <a:pt x="5" y="142"/>
                  <a:pt x="14" y="158"/>
                </a:cubicBezTo>
                <a:cubicBezTo>
                  <a:pt x="11" y="169"/>
                  <a:pt x="10" y="181"/>
                  <a:pt x="10" y="194"/>
                </a:cubicBezTo>
                <a:cubicBezTo>
                  <a:pt x="10" y="294"/>
                  <a:pt x="89" y="375"/>
                  <a:pt x="186" y="375"/>
                </a:cubicBezTo>
                <a:cubicBezTo>
                  <a:pt x="197" y="375"/>
                  <a:pt x="207" y="373"/>
                  <a:pt x="218" y="371"/>
                </a:cubicBezTo>
                <a:cubicBezTo>
                  <a:pt x="232" y="379"/>
                  <a:pt x="249" y="384"/>
                  <a:pt x="266" y="384"/>
                </a:cubicBezTo>
                <a:cubicBezTo>
                  <a:pt x="322" y="384"/>
                  <a:pt x="368" y="337"/>
                  <a:pt x="368" y="279"/>
                </a:cubicBezTo>
                <a:cubicBezTo>
                  <a:pt x="368" y="262"/>
                  <a:pt x="364" y="247"/>
                  <a:pt x="357" y="233"/>
                </a:cubicBezTo>
                <a:close/>
                <a:moveTo>
                  <a:pt x="276" y="280"/>
                </a:moveTo>
                <a:cubicBezTo>
                  <a:pt x="268" y="292"/>
                  <a:pt x="256" y="301"/>
                  <a:pt x="240" y="308"/>
                </a:cubicBezTo>
                <a:cubicBezTo>
                  <a:pt x="225" y="315"/>
                  <a:pt x="206" y="318"/>
                  <a:pt x="185" y="318"/>
                </a:cubicBezTo>
                <a:cubicBezTo>
                  <a:pt x="160" y="318"/>
                  <a:pt x="139" y="313"/>
                  <a:pt x="122" y="304"/>
                </a:cubicBezTo>
                <a:cubicBezTo>
                  <a:pt x="111" y="298"/>
                  <a:pt x="101" y="289"/>
                  <a:pt x="93" y="278"/>
                </a:cubicBezTo>
                <a:cubicBezTo>
                  <a:pt x="86" y="267"/>
                  <a:pt x="82" y="256"/>
                  <a:pt x="82" y="245"/>
                </a:cubicBezTo>
                <a:cubicBezTo>
                  <a:pt x="82" y="239"/>
                  <a:pt x="85" y="233"/>
                  <a:pt x="90" y="228"/>
                </a:cubicBezTo>
                <a:cubicBezTo>
                  <a:pt x="94" y="224"/>
                  <a:pt x="101" y="221"/>
                  <a:pt x="108" y="221"/>
                </a:cubicBezTo>
                <a:cubicBezTo>
                  <a:pt x="114" y="221"/>
                  <a:pt x="119" y="223"/>
                  <a:pt x="123" y="227"/>
                </a:cubicBezTo>
                <a:cubicBezTo>
                  <a:pt x="127" y="230"/>
                  <a:pt x="131" y="236"/>
                  <a:pt x="134" y="242"/>
                </a:cubicBezTo>
                <a:cubicBezTo>
                  <a:pt x="137" y="250"/>
                  <a:pt x="140" y="256"/>
                  <a:pt x="144" y="261"/>
                </a:cubicBezTo>
                <a:cubicBezTo>
                  <a:pt x="147" y="265"/>
                  <a:pt x="152" y="269"/>
                  <a:pt x="158" y="272"/>
                </a:cubicBezTo>
                <a:cubicBezTo>
                  <a:pt x="165" y="276"/>
                  <a:pt x="173" y="277"/>
                  <a:pt x="184" y="277"/>
                </a:cubicBezTo>
                <a:cubicBezTo>
                  <a:pt x="198" y="277"/>
                  <a:pt x="210" y="274"/>
                  <a:pt x="219" y="268"/>
                </a:cubicBezTo>
                <a:cubicBezTo>
                  <a:pt x="228" y="261"/>
                  <a:pt x="232" y="254"/>
                  <a:pt x="232" y="245"/>
                </a:cubicBezTo>
                <a:cubicBezTo>
                  <a:pt x="232" y="238"/>
                  <a:pt x="230" y="232"/>
                  <a:pt x="225" y="228"/>
                </a:cubicBezTo>
                <a:cubicBezTo>
                  <a:pt x="221" y="223"/>
                  <a:pt x="214" y="220"/>
                  <a:pt x="207" y="217"/>
                </a:cubicBezTo>
                <a:cubicBezTo>
                  <a:pt x="199" y="215"/>
                  <a:pt x="188" y="212"/>
                  <a:pt x="175" y="209"/>
                </a:cubicBezTo>
                <a:cubicBezTo>
                  <a:pt x="156" y="205"/>
                  <a:pt x="141" y="200"/>
                  <a:pt x="129" y="195"/>
                </a:cubicBezTo>
                <a:cubicBezTo>
                  <a:pt x="116" y="189"/>
                  <a:pt x="106" y="182"/>
                  <a:pt x="98" y="172"/>
                </a:cubicBezTo>
                <a:cubicBezTo>
                  <a:pt x="91" y="163"/>
                  <a:pt x="87" y="150"/>
                  <a:pt x="87" y="136"/>
                </a:cubicBezTo>
                <a:cubicBezTo>
                  <a:pt x="87" y="122"/>
                  <a:pt x="91" y="110"/>
                  <a:pt x="99" y="100"/>
                </a:cubicBezTo>
                <a:cubicBezTo>
                  <a:pt x="107" y="89"/>
                  <a:pt x="118" y="81"/>
                  <a:pt x="133" y="75"/>
                </a:cubicBezTo>
                <a:cubicBezTo>
                  <a:pt x="148" y="70"/>
                  <a:pt x="165" y="67"/>
                  <a:pt x="185" y="67"/>
                </a:cubicBezTo>
                <a:cubicBezTo>
                  <a:pt x="200" y="67"/>
                  <a:pt x="214" y="69"/>
                  <a:pt x="226" y="72"/>
                </a:cubicBezTo>
                <a:cubicBezTo>
                  <a:pt x="237" y="76"/>
                  <a:pt x="247" y="81"/>
                  <a:pt x="254" y="87"/>
                </a:cubicBezTo>
                <a:cubicBezTo>
                  <a:pt x="262" y="93"/>
                  <a:pt x="268" y="100"/>
                  <a:pt x="272" y="107"/>
                </a:cubicBezTo>
                <a:cubicBezTo>
                  <a:pt x="275" y="114"/>
                  <a:pt x="277" y="121"/>
                  <a:pt x="277" y="128"/>
                </a:cubicBezTo>
                <a:cubicBezTo>
                  <a:pt x="277" y="134"/>
                  <a:pt x="275" y="140"/>
                  <a:pt x="270" y="145"/>
                </a:cubicBezTo>
                <a:cubicBezTo>
                  <a:pt x="265" y="150"/>
                  <a:pt x="259" y="153"/>
                  <a:pt x="252" y="153"/>
                </a:cubicBezTo>
                <a:cubicBezTo>
                  <a:pt x="245" y="153"/>
                  <a:pt x="240" y="151"/>
                  <a:pt x="237" y="148"/>
                </a:cubicBezTo>
                <a:cubicBezTo>
                  <a:pt x="233" y="145"/>
                  <a:pt x="230" y="140"/>
                  <a:pt x="226" y="134"/>
                </a:cubicBezTo>
                <a:cubicBezTo>
                  <a:pt x="222" y="125"/>
                  <a:pt x="217" y="118"/>
                  <a:pt x="210" y="114"/>
                </a:cubicBezTo>
                <a:cubicBezTo>
                  <a:pt x="205" y="109"/>
                  <a:pt x="195" y="107"/>
                  <a:pt x="181" y="107"/>
                </a:cubicBezTo>
                <a:cubicBezTo>
                  <a:pt x="169" y="107"/>
                  <a:pt x="158" y="109"/>
                  <a:pt x="151" y="114"/>
                </a:cubicBezTo>
                <a:cubicBezTo>
                  <a:pt x="143" y="119"/>
                  <a:pt x="140" y="125"/>
                  <a:pt x="140" y="132"/>
                </a:cubicBezTo>
                <a:cubicBezTo>
                  <a:pt x="140" y="136"/>
                  <a:pt x="141" y="139"/>
                  <a:pt x="143" y="142"/>
                </a:cubicBezTo>
                <a:cubicBezTo>
                  <a:pt x="146" y="145"/>
                  <a:pt x="149" y="148"/>
                  <a:pt x="154" y="150"/>
                </a:cubicBezTo>
                <a:cubicBezTo>
                  <a:pt x="158" y="153"/>
                  <a:pt x="163" y="155"/>
                  <a:pt x="168" y="156"/>
                </a:cubicBezTo>
                <a:cubicBezTo>
                  <a:pt x="173" y="157"/>
                  <a:pt x="181" y="159"/>
                  <a:pt x="192" y="162"/>
                </a:cubicBezTo>
                <a:cubicBezTo>
                  <a:pt x="206" y="165"/>
                  <a:pt x="220" y="169"/>
                  <a:pt x="231" y="173"/>
                </a:cubicBezTo>
                <a:cubicBezTo>
                  <a:pt x="243" y="176"/>
                  <a:pt x="253" y="181"/>
                  <a:pt x="261" y="187"/>
                </a:cubicBezTo>
                <a:cubicBezTo>
                  <a:pt x="269" y="192"/>
                  <a:pt x="276" y="199"/>
                  <a:pt x="281" y="208"/>
                </a:cubicBezTo>
                <a:cubicBezTo>
                  <a:pt x="286" y="217"/>
                  <a:pt x="288" y="227"/>
                  <a:pt x="288" y="240"/>
                </a:cubicBezTo>
                <a:cubicBezTo>
                  <a:pt x="288" y="255"/>
                  <a:pt x="284" y="268"/>
                  <a:pt x="276" y="2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4" name="Freeform 19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56231" y="5473078"/>
            <a:ext cx="233441" cy="233441"/>
          </a:xfrm>
          <a:custGeom>
            <a:avLst/>
            <a:gdLst>
              <a:gd name="T0" fmla="*/ 100 w 368"/>
              <a:gd name="T1" fmla="*/ 20 h 368"/>
              <a:gd name="T2" fmla="*/ 0 w 368"/>
              <a:gd name="T3" fmla="*/ 184 h 368"/>
              <a:gd name="T4" fmla="*/ 4 w 368"/>
              <a:gd name="T5" fmla="*/ 223 h 368"/>
              <a:gd name="T6" fmla="*/ 163 w 368"/>
              <a:gd name="T7" fmla="*/ 78 h 368"/>
              <a:gd name="T8" fmla="*/ 100 w 368"/>
              <a:gd name="T9" fmla="*/ 20 h 368"/>
              <a:gd name="T10" fmla="*/ 260 w 368"/>
              <a:gd name="T11" fmla="*/ 16 h 368"/>
              <a:gd name="T12" fmla="*/ 184 w 368"/>
              <a:gd name="T13" fmla="*/ 0 h 368"/>
              <a:gd name="T14" fmla="*/ 129 w 368"/>
              <a:gd name="T15" fmla="*/ 9 h 368"/>
              <a:gd name="T16" fmla="*/ 260 w 368"/>
              <a:gd name="T17" fmla="*/ 128 h 368"/>
              <a:gd name="T18" fmla="*/ 260 w 368"/>
              <a:gd name="T19" fmla="*/ 16 h 368"/>
              <a:gd name="T20" fmla="*/ 288 w 368"/>
              <a:gd name="T21" fmla="*/ 33 h 368"/>
              <a:gd name="T22" fmla="*/ 288 w 368"/>
              <a:gd name="T23" fmla="*/ 245 h 368"/>
              <a:gd name="T24" fmla="*/ 357 w 368"/>
              <a:gd name="T25" fmla="*/ 245 h 368"/>
              <a:gd name="T26" fmla="*/ 368 w 368"/>
              <a:gd name="T27" fmla="*/ 184 h 368"/>
              <a:gd name="T28" fmla="*/ 288 w 368"/>
              <a:gd name="T29" fmla="*/ 33 h 368"/>
              <a:gd name="T30" fmla="*/ 13 w 368"/>
              <a:gd name="T31" fmla="*/ 252 h 368"/>
              <a:gd name="T32" fmla="*/ 80 w 368"/>
              <a:gd name="T33" fmla="*/ 336 h 368"/>
              <a:gd name="T34" fmla="*/ 80 w 368"/>
              <a:gd name="T35" fmla="*/ 191 h 368"/>
              <a:gd name="T36" fmla="*/ 39 w 368"/>
              <a:gd name="T37" fmla="*/ 228 h 368"/>
              <a:gd name="T38" fmla="*/ 13 w 368"/>
              <a:gd name="T39" fmla="*/ 252 h 368"/>
              <a:gd name="T40" fmla="*/ 108 w 368"/>
              <a:gd name="T41" fmla="*/ 352 h 368"/>
              <a:gd name="T42" fmla="*/ 167 w 368"/>
              <a:gd name="T43" fmla="*/ 368 h 368"/>
              <a:gd name="T44" fmla="*/ 201 w 368"/>
              <a:gd name="T45" fmla="*/ 368 h 368"/>
              <a:gd name="T46" fmla="*/ 344 w 368"/>
              <a:gd name="T47" fmla="*/ 273 h 368"/>
              <a:gd name="T48" fmla="*/ 108 w 368"/>
              <a:gd name="T49" fmla="*/ 273 h 368"/>
              <a:gd name="T50" fmla="*/ 108 w 368"/>
              <a:gd name="T51" fmla="*/ 35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68" h="368">
                <a:moveTo>
                  <a:pt x="100" y="20"/>
                </a:moveTo>
                <a:cubicBezTo>
                  <a:pt x="38" y="52"/>
                  <a:pt x="0" y="115"/>
                  <a:pt x="0" y="184"/>
                </a:cubicBezTo>
                <a:cubicBezTo>
                  <a:pt x="0" y="197"/>
                  <a:pt x="1" y="210"/>
                  <a:pt x="4" y="223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46" y="62"/>
                  <a:pt x="102" y="22"/>
                  <a:pt x="100" y="20"/>
                </a:cubicBezTo>
                <a:close/>
                <a:moveTo>
                  <a:pt x="260" y="16"/>
                </a:moveTo>
                <a:cubicBezTo>
                  <a:pt x="236" y="6"/>
                  <a:pt x="210" y="0"/>
                  <a:pt x="184" y="0"/>
                </a:cubicBezTo>
                <a:cubicBezTo>
                  <a:pt x="165" y="0"/>
                  <a:pt x="147" y="3"/>
                  <a:pt x="129" y="9"/>
                </a:cubicBezTo>
                <a:cubicBezTo>
                  <a:pt x="260" y="128"/>
                  <a:pt x="260" y="128"/>
                  <a:pt x="260" y="128"/>
                </a:cubicBezTo>
                <a:lnTo>
                  <a:pt x="260" y="16"/>
                </a:lnTo>
                <a:close/>
                <a:moveTo>
                  <a:pt x="288" y="33"/>
                </a:moveTo>
                <a:cubicBezTo>
                  <a:pt x="288" y="245"/>
                  <a:pt x="288" y="245"/>
                  <a:pt x="288" y="245"/>
                </a:cubicBezTo>
                <a:cubicBezTo>
                  <a:pt x="357" y="245"/>
                  <a:pt x="357" y="245"/>
                  <a:pt x="357" y="245"/>
                </a:cubicBezTo>
                <a:cubicBezTo>
                  <a:pt x="364" y="225"/>
                  <a:pt x="368" y="205"/>
                  <a:pt x="368" y="184"/>
                </a:cubicBezTo>
                <a:cubicBezTo>
                  <a:pt x="368" y="124"/>
                  <a:pt x="337" y="67"/>
                  <a:pt x="288" y="33"/>
                </a:cubicBezTo>
                <a:close/>
                <a:moveTo>
                  <a:pt x="13" y="252"/>
                </a:moveTo>
                <a:cubicBezTo>
                  <a:pt x="26" y="286"/>
                  <a:pt x="50" y="315"/>
                  <a:pt x="80" y="336"/>
                </a:cubicBezTo>
                <a:cubicBezTo>
                  <a:pt x="80" y="191"/>
                  <a:pt x="80" y="191"/>
                  <a:pt x="80" y="191"/>
                </a:cubicBezTo>
                <a:cubicBezTo>
                  <a:pt x="39" y="228"/>
                  <a:pt x="39" y="228"/>
                  <a:pt x="39" y="228"/>
                </a:cubicBezTo>
                <a:cubicBezTo>
                  <a:pt x="25" y="241"/>
                  <a:pt x="14" y="252"/>
                  <a:pt x="13" y="252"/>
                </a:cubicBezTo>
                <a:close/>
                <a:moveTo>
                  <a:pt x="108" y="352"/>
                </a:moveTo>
                <a:cubicBezTo>
                  <a:pt x="127" y="361"/>
                  <a:pt x="147" y="366"/>
                  <a:pt x="167" y="368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61" y="362"/>
                  <a:pt x="315" y="327"/>
                  <a:pt x="344" y="273"/>
                </a:cubicBezTo>
                <a:cubicBezTo>
                  <a:pt x="108" y="273"/>
                  <a:pt x="108" y="273"/>
                  <a:pt x="108" y="273"/>
                </a:cubicBezTo>
                <a:lnTo>
                  <a:pt x="108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5" name="Freeform 19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7791239" y="5523838"/>
            <a:ext cx="253077" cy="141812"/>
          </a:xfrm>
          <a:custGeom>
            <a:avLst/>
            <a:gdLst>
              <a:gd name="T0" fmla="*/ 157 w 400"/>
              <a:gd name="T1" fmla="*/ 163 h 224"/>
              <a:gd name="T2" fmla="*/ 106 w 400"/>
              <a:gd name="T3" fmla="*/ 186 h 224"/>
              <a:gd name="T4" fmla="*/ 44 w 400"/>
              <a:gd name="T5" fmla="*/ 114 h 224"/>
              <a:gd name="T6" fmla="*/ 108 w 400"/>
              <a:gd name="T7" fmla="*/ 39 h 224"/>
              <a:gd name="T8" fmla="*/ 168 w 400"/>
              <a:gd name="T9" fmla="*/ 97 h 224"/>
              <a:gd name="T10" fmla="*/ 183 w 400"/>
              <a:gd name="T11" fmla="*/ 143 h 224"/>
              <a:gd name="T12" fmla="*/ 304 w 400"/>
              <a:gd name="T13" fmla="*/ 224 h 224"/>
              <a:gd name="T14" fmla="*/ 400 w 400"/>
              <a:gd name="T15" fmla="*/ 160 h 224"/>
              <a:gd name="T16" fmla="*/ 339 w 400"/>
              <a:gd name="T17" fmla="*/ 94 h 224"/>
              <a:gd name="T18" fmla="*/ 310 w 400"/>
              <a:gd name="T19" fmla="*/ 88 h 224"/>
              <a:gd name="T20" fmla="*/ 284 w 400"/>
              <a:gd name="T21" fmla="*/ 61 h 224"/>
              <a:gd name="T22" fmla="*/ 316 w 400"/>
              <a:gd name="T23" fmla="*/ 36 h 224"/>
              <a:gd name="T24" fmla="*/ 352 w 400"/>
              <a:gd name="T25" fmla="*/ 64 h 224"/>
              <a:gd name="T26" fmla="*/ 398 w 400"/>
              <a:gd name="T27" fmla="*/ 59 h 224"/>
              <a:gd name="T28" fmla="*/ 319 w 400"/>
              <a:gd name="T29" fmla="*/ 0 h 224"/>
              <a:gd name="T30" fmla="*/ 238 w 400"/>
              <a:gd name="T31" fmla="*/ 66 h 224"/>
              <a:gd name="T32" fmla="*/ 291 w 400"/>
              <a:gd name="T33" fmla="*/ 126 h 224"/>
              <a:gd name="T34" fmla="*/ 322 w 400"/>
              <a:gd name="T35" fmla="*/ 134 h 224"/>
              <a:gd name="T36" fmla="*/ 353 w 400"/>
              <a:gd name="T37" fmla="*/ 162 h 224"/>
              <a:gd name="T38" fmla="*/ 305 w 400"/>
              <a:gd name="T39" fmla="*/ 186 h 224"/>
              <a:gd name="T40" fmla="*/ 225 w 400"/>
              <a:gd name="T41" fmla="*/ 128 h 224"/>
              <a:gd name="T42" fmla="*/ 210 w 400"/>
              <a:gd name="T43" fmla="*/ 82 h 224"/>
              <a:gd name="T44" fmla="*/ 107 w 400"/>
              <a:gd name="T45" fmla="*/ 0 h 224"/>
              <a:gd name="T46" fmla="*/ 0 w 400"/>
              <a:gd name="T47" fmla="*/ 116 h 224"/>
              <a:gd name="T48" fmla="*/ 104 w 400"/>
              <a:gd name="T49" fmla="*/ 224 h 224"/>
              <a:gd name="T50" fmla="*/ 171 w 400"/>
              <a:gd name="T51" fmla="*/ 203 h 224"/>
              <a:gd name="T52" fmla="*/ 157 w 400"/>
              <a:gd name="T53" fmla="*/ 16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0" h="224">
                <a:moveTo>
                  <a:pt x="157" y="163"/>
                </a:moveTo>
                <a:cubicBezTo>
                  <a:pt x="149" y="171"/>
                  <a:pt x="133" y="186"/>
                  <a:pt x="106" y="186"/>
                </a:cubicBezTo>
                <a:cubicBezTo>
                  <a:pt x="74" y="186"/>
                  <a:pt x="44" y="158"/>
                  <a:pt x="44" y="114"/>
                </a:cubicBezTo>
                <a:cubicBezTo>
                  <a:pt x="44" y="57"/>
                  <a:pt x="80" y="39"/>
                  <a:pt x="108" y="39"/>
                </a:cubicBezTo>
                <a:cubicBezTo>
                  <a:pt x="149" y="39"/>
                  <a:pt x="157" y="63"/>
                  <a:pt x="168" y="97"/>
                </a:cubicBezTo>
                <a:cubicBezTo>
                  <a:pt x="183" y="143"/>
                  <a:pt x="183" y="143"/>
                  <a:pt x="183" y="143"/>
                </a:cubicBezTo>
                <a:cubicBezTo>
                  <a:pt x="198" y="188"/>
                  <a:pt x="225" y="224"/>
                  <a:pt x="304" y="224"/>
                </a:cubicBezTo>
                <a:cubicBezTo>
                  <a:pt x="361" y="224"/>
                  <a:pt x="400" y="206"/>
                  <a:pt x="400" y="160"/>
                </a:cubicBezTo>
                <a:cubicBezTo>
                  <a:pt x="400" y="123"/>
                  <a:pt x="379" y="103"/>
                  <a:pt x="339" y="94"/>
                </a:cubicBezTo>
                <a:cubicBezTo>
                  <a:pt x="310" y="88"/>
                  <a:pt x="310" y="88"/>
                  <a:pt x="310" y="88"/>
                </a:cubicBezTo>
                <a:cubicBezTo>
                  <a:pt x="290" y="83"/>
                  <a:pt x="284" y="75"/>
                  <a:pt x="284" y="61"/>
                </a:cubicBezTo>
                <a:cubicBezTo>
                  <a:pt x="284" y="45"/>
                  <a:pt x="296" y="36"/>
                  <a:pt x="316" y="36"/>
                </a:cubicBezTo>
                <a:cubicBezTo>
                  <a:pt x="338" y="36"/>
                  <a:pt x="350" y="44"/>
                  <a:pt x="352" y="64"/>
                </a:cubicBezTo>
                <a:cubicBezTo>
                  <a:pt x="398" y="59"/>
                  <a:pt x="398" y="59"/>
                  <a:pt x="398" y="59"/>
                </a:cubicBezTo>
                <a:cubicBezTo>
                  <a:pt x="394" y="17"/>
                  <a:pt x="366" y="0"/>
                  <a:pt x="319" y="0"/>
                </a:cubicBezTo>
                <a:cubicBezTo>
                  <a:pt x="278" y="0"/>
                  <a:pt x="238" y="16"/>
                  <a:pt x="238" y="66"/>
                </a:cubicBezTo>
                <a:cubicBezTo>
                  <a:pt x="238" y="97"/>
                  <a:pt x="253" y="117"/>
                  <a:pt x="291" y="126"/>
                </a:cubicBezTo>
                <a:cubicBezTo>
                  <a:pt x="322" y="134"/>
                  <a:pt x="322" y="134"/>
                  <a:pt x="322" y="134"/>
                </a:cubicBezTo>
                <a:cubicBezTo>
                  <a:pt x="345" y="139"/>
                  <a:pt x="353" y="149"/>
                  <a:pt x="353" y="162"/>
                </a:cubicBezTo>
                <a:cubicBezTo>
                  <a:pt x="353" y="180"/>
                  <a:pt x="337" y="186"/>
                  <a:pt x="305" y="186"/>
                </a:cubicBezTo>
                <a:cubicBezTo>
                  <a:pt x="259" y="186"/>
                  <a:pt x="236" y="162"/>
                  <a:pt x="225" y="128"/>
                </a:cubicBezTo>
                <a:cubicBezTo>
                  <a:pt x="210" y="82"/>
                  <a:pt x="210" y="82"/>
                  <a:pt x="210" y="82"/>
                </a:cubicBezTo>
                <a:cubicBezTo>
                  <a:pt x="191" y="22"/>
                  <a:pt x="168" y="0"/>
                  <a:pt x="107" y="0"/>
                </a:cubicBezTo>
                <a:cubicBezTo>
                  <a:pt x="53" y="0"/>
                  <a:pt x="0" y="43"/>
                  <a:pt x="0" y="116"/>
                </a:cubicBezTo>
                <a:cubicBezTo>
                  <a:pt x="0" y="186"/>
                  <a:pt x="50" y="224"/>
                  <a:pt x="104" y="224"/>
                </a:cubicBezTo>
                <a:cubicBezTo>
                  <a:pt x="142" y="224"/>
                  <a:pt x="162" y="210"/>
                  <a:pt x="171" y="203"/>
                </a:cubicBezTo>
                <a:lnTo>
                  <a:pt x="157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6" name="Freeform 19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214101" y="5473469"/>
            <a:ext cx="242168" cy="24435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45 w 384"/>
              <a:gd name="T11" fmla="*/ 248 h 384"/>
              <a:gd name="T12" fmla="*/ 184 w 384"/>
              <a:gd name="T13" fmla="*/ 208 h 384"/>
              <a:gd name="T14" fmla="*/ 176 w 384"/>
              <a:gd name="T15" fmla="*/ 184 h 384"/>
              <a:gd name="T16" fmla="*/ 146 w 384"/>
              <a:gd name="T17" fmla="*/ 155 h 384"/>
              <a:gd name="T18" fmla="*/ 113 w 384"/>
              <a:gd name="T19" fmla="*/ 193 h 384"/>
              <a:gd name="T20" fmla="*/ 145 w 384"/>
              <a:gd name="T21" fmla="*/ 229 h 384"/>
              <a:gd name="T22" fmla="*/ 171 w 384"/>
              <a:gd name="T23" fmla="*/ 218 h 384"/>
              <a:gd name="T24" fmla="*/ 178 w 384"/>
              <a:gd name="T25" fmla="*/ 238 h 384"/>
              <a:gd name="T26" fmla="*/ 144 w 384"/>
              <a:gd name="T27" fmla="*/ 248 h 384"/>
              <a:gd name="T28" fmla="*/ 91 w 384"/>
              <a:gd name="T29" fmla="*/ 194 h 384"/>
              <a:gd name="T30" fmla="*/ 145 w 384"/>
              <a:gd name="T31" fmla="*/ 135 h 384"/>
              <a:gd name="T32" fmla="*/ 197 w 384"/>
              <a:gd name="T33" fmla="*/ 177 h 384"/>
              <a:gd name="T34" fmla="*/ 205 w 384"/>
              <a:gd name="T35" fmla="*/ 200 h 384"/>
              <a:gd name="T36" fmla="*/ 246 w 384"/>
              <a:gd name="T37" fmla="*/ 230 h 384"/>
              <a:gd name="T38" fmla="*/ 270 w 384"/>
              <a:gd name="T39" fmla="*/ 217 h 384"/>
              <a:gd name="T40" fmla="*/ 254 w 384"/>
              <a:gd name="T41" fmla="*/ 203 h 384"/>
              <a:gd name="T42" fmla="*/ 238 w 384"/>
              <a:gd name="T43" fmla="*/ 199 h 384"/>
              <a:gd name="T44" fmla="*/ 211 w 384"/>
              <a:gd name="T45" fmla="*/ 169 h 384"/>
              <a:gd name="T46" fmla="*/ 253 w 384"/>
              <a:gd name="T47" fmla="*/ 135 h 384"/>
              <a:gd name="T48" fmla="*/ 292 w 384"/>
              <a:gd name="T49" fmla="*/ 165 h 384"/>
              <a:gd name="T50" fmla="*/ 269 w 384"/>
              <a:gd name="T51" fmla="*/ 168 h 384"/>
              <a:gd name="T52" fmla="*/ 251 w 384"/>
              <a:gd name="T53" fmla="*/ 154 h 384"/>
              <a:gd name="T54" fmla="*/ 235 w 384"/>
              <a:gd name="T55" fmla="*/ 166 h 384"/>
              <a:gd name="T56" fmla="*/ 248 w 384"/>
              <a:gd name="T57" fmla="*/ 180 h 384"/>
              <a:gd name="T58" fmla="*/ 263 w 384"/>
              <a:gd name="T59" fmla="*/ 183 h 384"/>
              <a:gd name="T60" fmla="*/ 293 w 384"/>
              <a:gd name="T61" fmla="*/ 216 h 384"/>
              <a:gd name="T62" fmla="*/ 245 w 384"/>
              <a:gd name="T63" fmla="*/ 24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45" y="248"/>
                </a:moveTo>
                <a:cubicBezTo>
                  <a:pt x="205" y="248"/>
                  <a:pt x="191" y="230"/>
                  <a:pt x="184" y="208"/>
                </a:cubicBezTo>
                <a:cubicBezTo>
                  <a:pt x="176" y="184"/>
                  <a:pt x="176" y="184"/>
                  <a:pt x="176" y="184"/>
                </a:cubicBezTo>
                <a:cubicBezTo>
                  <a:pt x="171" y="167"/>
                  <a:pt x="166" y="155"/>
                  <a:pt x="146" y="155"/>
                </a:cubicBezTo>
                <a:cubicBezTo>
                  <a:pt x="132" y="155"/>
                  <a:pt x="113" y="164"/>
                  <a:pt x="113" y="193"/>
                </a:cubicBezTo>
                <a:cubicBezTo>
                  <a:pt x="113" y="215"/>
                  <a:pt x="129" y="229"/>
                  <a:pt x="145" y="229"/>
                </a:cubicBezTo>
                <a:cubicBezTo>
                  <a:pt x="158" y="229"/>
                  <a:pt x="167" y="222"/>
                  <a:pt x="171" y="218"/>
                </a:cubicBezTo>
                <a:cubicBezTo>
                  <a:pt x="178" y="238"/>
                  <a:pt x="178" y="238"/>
                  <a:pt x="178" y="238"/>
                </a:cubicBezTo>
                <a:cubicBezTo>
                  <a:pt x="173" y="242"/>
                  <a:pt x="163" y="248"/>
                  <a:pt x="144" y="248"/>
                </a:cubicBezTo>
                <a:cubicBezTo>
                  <a:pt x="117" y="248"/>
                  <a:pt x="91" y="229"/>
                  <a:pt x="91" y="194"/>
                </a:cubicBezTo>
                <a:cubicBezTo>
                  <a:pt x="91" y="157"/>
                  <a:pt x="118" y="135"/>
                  <a:pt x="145" y="135"/>
                </a:cubicBezTo>
                <a:cubicBezTo>
                  <a:pt x="176" y="135"/>
                  <a:pt x="188" y="147"/>
                  <a:pt x="197" y="177"/>
                </a:cubicBezTo>
                <a:cubicBezTo>
                  <a:pt x="205" y="200"/>
                  <a:pt x="205" y="200"/>
                  <a:pt x="205" y="200"/>
                </a:cubicBezTo>
                <a:cubicBezTo>
                  <a:pt x="210" y="217"/>
                  <a:pt x="222" y="230"/>
                  <a:pt x="246" y="230"/>
                </a:cubicBezTo>
                <a:cubicBezTo>
                  <a:pt x="261" y="230"/>
                  <a:pt x="270" y="226"/>
                  <a:pt x="270" y="217"/>
                </a:cubicBezTo>
                <a:cubicBezTo>
                  <a:pt x="270" y="211"/>
                  <a:pt x="266" y="206"/>
                  <a:pt x="254" y="203"/>
                </a:cubicBezTo>
                <a:cubicBezTo>
                  <a:pt x="238" y="199"/>
                  <a:pt x="238" y="199"/>
                  <a:pt x="238" y="199"/>
                </a:cubicBezTo>
                <a:cubicBezTo>
                  <a:pt x="219" y="195"/>
                  <a:pt x="211" y="185"/>
                  <a:pt x="211" y="169"/>
                </a:cubicBezTo>
                <a:cubicBezTo>
                  <a:pt x="211" y="143"/>
                  <a:pt x="232" y="135"/>
                  <a:pt x="253" y="135"/>
                </a:cubicBezTo>
                <a:cubicBezTo>
                  <a:pt x="276" y="135"/>
                  <a:pt x="291" y="144"/>
                  <a:pt x="292" y="165"/>
                </a:cubicBezTo>
                <a:cubicBezTo>
                  <a:pt x="269" y="168"/>
                  <a:pt x="269" y="168"/>
                  <a:pt x="269" y="168"/>
                </a:cubicBezTo>
                <a:cubicBezTo>
                  <a:pt x="268" y="158"/>
                  <a:pt x="262" y="154"/>
                  <a:pt x="251" y="154"/>
                </a:cubicBezTo>
                <a:cubicBezTo>
                  <a:pt x="241" y="154"/>
                  <a:pt x="235" y="158"/>
                  <a:pt x="235" y="166"/>
                </a:cubicBezTo>
                <a:cubicBezTo>
                  <a:pt x="235" y="173"/>
                  <a:pt x="238" y="177"/>
                  <a:pt x="248" y="180"/>
                </a:cubicBezTo>
                <a:cubicBezTo>
                  <a:pt x="263" y="183"/>
                  <a:pt x="263" y="183"/>
                  <a:pt x="263" y="183"/>
                </a:cubicBezTo>
                <a:cubicBezTo>
                  <a:pt x="283" y="188"/>
                  <a:pt x="293" y="197"/>
                  <a:pt x="293" y="216"/>
                </a:cubicBezTo>
                <a:cubicBezTo>
                  <a:pt x="293" y="240"/>
                  <a:pt x="274" y="248"/>
                  <a:pt x="245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7" name="Freeform 19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954622" y="5499650"/>
            <a:ext cx="253077" cy="191989"/>
          </a:xfrm>
          <a:custGeom>
            <a:avLst/>
            <a:gdLst>
              <a:gd name="T0" fmla="*/ 221 w 400"/>
              <a:gd name="T1" fmla="*/ 113 h 304"/>
              <a:gd name="T2" fmla="*/ 248 w 400"/>
              <a:gd name="T3" fmla="*/ 126 h 304"/>
              <a:gd name="T4" fmla="*/ 289 w 400"/>
              <a:gd name="T5" fmla="*/ 113 h 304"/>
              <a:gd name="T6" fmla="*/ 289 w 400"/>
              <a:gd name="T7" fmla="*/ 89 h 304"/>
              <a:gd name="T8" fmla="*/ 200 w 400"/>
              <a:gd name="T9" fmla="*/ 0 h 304"/>
              <a:gd name="T10" fmla="*/ 110 w 400"/>
              <a:gd name="T11" fmla="*/ 89 h 304"/>
              <a:gd name="T12" fmla="*/ 110 w 400"/>
              <a:gd name="T13" fmla="*/ 215 h 304"/>
              <a:gd name="T14" fmla="*/ 89 w 400"/>
              <a:gd name="T15" fmla="*/ 236 h 304"/>
              <a:gd name="T16" fmla="*/ 68 w 400"/>
              <a:gd name="T17" fmla="*/ 215 h 304"/>
              <a:gd name="T18" fmla="*/ 68 w 400"/>
              <a:gd name="T19" fmla="*/ 162 h 304"/>
              <a:gd name="T20" fmla="*/ 0 w 400"/>
              <a:gd name="T21" fmla="*/ 162 h 304"/>
              <a:gd name="T22" fmla="*/ 0 w 400"/>
              <a:gd name="T23" fmla="*/ 215 h 304"/>
              <a:gd name="T24" fmla="*/ 89 w 400"/>
              <a:gd name="T25" fmla="*/ 304 h 304"/>
              <a:gd name="T26" fmla="*/ 179 w 400"/>
              <a:gd name="T27" fmla="*/ 215 h 304"/>
              <a:gd name="T28" fmla="*/ 179 w 400"/>
              <a:gd name="T29" fmla="*/ 89 h 304"/>
              <a:gd name="T30" fmla="*/ 200 w 400"/>
              <a:gd name="T31" fmla="*/ 68 h 304"/>
              <a:gd name="T32" fmla="*/ 221 w 400"/>
              <a:gd name="T33" fmla="*/ 89 h 304"/>
              <a:gd name="T34" fmla="*/ 221 w 400"/>
              <a:gd name="T35" fmla="*/ 113 h 304"/>
              <a:gd name="T36" fmla="*/ 331 w 400"/>
              <a:gd name="T37" fmla="*/ 162 h 304"/>
              <a:gd name="T38" fmla="*/ 331 w 400"/>
              <a:gd name="T39" fmla="*/ 215 h 304"/>
              <a:gd name="T40" fmla="*/ 310 w 400"/>
              <a:gd name="T41" fmla="*/ 236 h 304"/>
              <a:gd name="T42" fmla="*/ 289 w 400"/>
              <a:gd name="T43" fmla="*/ 215 h 304"/>
              <a:gd name="T44" fmla="*/ 289 w 400"/>
              <a:gd name="T45" fmla="*/ 161 h 304"/>
              <a:gd name="T46" fmla="*/ 248 w 400"/>
              <a:gd name="T47" fmla="*/ 174 h 304"/>
              <a:gd name="T48" fmla="*/ 221 w 400"/>
              <a:gd name="T49" fmla="*/ 161 h 304"/>
              <a:gd name="T50" fmla="*/ 221 w 400"/>
              <a:gd name="T51" fmla="*/ 215 h 304"/>
              <a:gd name="T52" fmla="*/ 310 w 400"/>
              <a:gd name="T53" fmla="*/ 304 h 304"/>
              <a:gd name="T54" fmla="*/ 400 w 400"/>
              <a:gd name="T55" fmla="*/ 215 h 304"/>
              <a:gd name="T56" fmla="*/ 400 w 400"/>
              <a:gd name="T57" fmla="*/ 162 h 304"/>
              <a:gd name="T58" fmla="*/ 331 w 400"/>
              <a:gd name="T59" fmla="*/ 162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304">
                <a:moveTo>
                  <a:pt x="221" y="113"/>
                </a:moveTo>
                <a:cubicBezTo>
                  <a:pt x="248" y="126"/>
                  <a:pt x="248" y="126"/>
                  <a:pt x="248" y="126"/>
                </a:cubicBezTo>
                <a:cubicBezTo>
                  <a:pt x="289" y="113"/>
                  <a:pt x="289" y="113"/>
                  <a:pt x="289" y="113"/>
                </a:cubicBezTo>
                <a:cubicBezTo>
                  <a:pt x="289" y="89"/>
                  <a:pt x="289" y="89"/>
                  <a:pt x="289" y="89"/>
                </a:cubicBezTo>
                <a:cubicBezTo>
                  <a:pt x="289" y="40"/>
                  <a:pt x="249" y="0"/>
                  <a:pt x="200" y="0"/>
                </a:cubicBezTo>
                <a:cubicBezTo>
                  <a:pt x="150" y="0"/>
                  <a:pt x="110" y="40"/>
                  <a:pt x="110" y="8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110" y="226"/>
                  <a:pt x="101" y="236"/>
                  <a:pt x="89" y="236"/>
                </a:cubicBezTo>
                <a:cubicBezTo>
                  <a:pt x="78" y="236"/>
                  <a:pt x="68" y="226"/>
                  <a:pt x="68" y="215"/>
                </a:cubicBezTo>
                <a:cubicBezTo>
                  <a:pt x="68" y="162"/>
                  <a:pt x="68" y="162"/>
                  <a:pt x="68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64"/>
                  <a:pt x="40" y="304"/>
                  <a:pt x="89" y="304"/>
                </a:cubicBezTo>
                <a:cubicBezTo>
                  <a:pt x="139" y="304"/>
                  <a:pt x="179" y="264"/>
                  <a:pt x="179" y="215"/>
                </a:cubicBezTo>
                <a:cubicBezTo>
                  <a:pt x="179" y="89"/>
                  <a:pt x="179" y="89"/>
                  <a:pt x="179" y="89"/>
                </a:cubicBezTo>
                <a:cubicBezTo>
                  <a:pt x="179" y="78"/>
                  <a:pt x="188" y="68"/>
                  <a:pt x="200" y="68"/>
                </a:cubicBezTo>
                <a:cubicBezTo>
                  <a:pt x="211" y="68"/>
                  <a:pt x="221" y="78"/>
                  <a:pt x="221" y="89"/>
                </a:cubicBezTo>
                <a:lnTo>
                  <a:pt x="221" y="113"/>
                </a:lnTo>
                <a:close/>
                <a:moveTo>
                  <a:pt x="331" y="162"/>
                </a:moveTo>
                <a:cubicBezTo>
                  <a:pt x="331" y="215"/>
                  <a:pt x="331" y="215"/>
                  <a:pt x="331" y="215"/>
                </a:cubicBezTo>
                <a:cubicBezTo>
                  <a:pt x="331" y="226"/>
                  <a:pt x="322" y="236"/>
                  <a:pt x="310" y="236"/>
                </a:cubicBezTo>
                <a:cubicBezTo>
                  <a:pt x="299" y="236"/>
                  <a:pt x="289" y="226"/>
                  <a:pt x="289" y="215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48" y="174"/>
                  <a:pt x="248" y="174"/>
                  <a:pt x="248" y="174"/>
                </a:cubicBezTo>
                <a:cubicBezTo>
                  <a:pt x="221" y="161"/>
                  <a:pt x="221" y="161"/>
                  <a:pt x="221" y="161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1" y="264"/>
                  <a:pt x="261" y="304"/>
                  <a:pt x="310" y="304"/>
                </a:cubicBezTo>
                <a:cubicBezTo>
                  <a:pt x="360" y="304"/>
                  <a:pt x="400" y="264"/>
                  <a:pt x="400" y="215"/>
                </a:cubicBezTo>
                <a:cubicBezTo>
                  <a:pt x="400" y="162"/>
                  <a:pt x="400" y="162"/>
                  <a:pt x="400" y="162"/>
                </a:cubicBezTo>
                <a:lnTo>
                  <a:pt x="331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8" name="Freeform 19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128724" y="5480016"/>
            <a:ext cx="233441" cy="231259"/>
          </a:xfrm>
          <a:custGeom>
            <a:avLst/>
            <a:gdLst>
              <a:gd name="T0" fmla="*/ 175 w 368"/>
              <a:gd name="T1" fmla="*/ 132 h 368"/>
              <a:gd name="T2" fmla="*/ 117 w 368"/>
              <a:gd name="T3" fmla="*/ 42 h 368"/>
              <a:gd name="T4" fmla="*/ 30 w 368"/>
              <a:gd name="T5" fmla="*/ 151 h 368"/>
              <a:gd name="T6" fmla="*/ 175 w 368"/>
              <a:gd name="T7" fmla="*/ 132 h 368"/>
              <a:gd name="T8" fmla="*/ 195 w 368"/>
              <a:gd name="T9" fmla="*/ 185 h 368"/>
              <a:gd name="T10" fmla="*/ 201 w 368"/>
              <a:gd name="T11" fmla="*/ 183 h 368"/>
              <a:gd name="T12" fmla="*/ 188 w 368"/>
              <a:gd name="T13" fmla="*/ 157 h 368"/>
              <a:gd name="T14" fmla="*/ 27 w 368"/>
              <a:gd name="T15" fmla="*/ 179 h 368"/>
              <a:gd name="T16" fmla="*/ 27 w 368"/>
              <a:gd name="T17" fmla="*/ 184 h 368"/>
              <a:gd name="T18" fmla="*/ 67 w 368"/>
              <a:gd name="T19" fmla="*/ 289 h 368"/>
              <a:gd name="T20" fmla="*/ 67 w 368"/>
              <a:gd name="T21" fmla="*/ 289 h 368"/>
              <a:gd name="T22" fmla="*/ 195 w 368"/>
              <a:gd name="T23" fmla="*/ 185 h 368"/>
              <a:gd name="T24" fmla="*/ 87 w 368"/>
              <a:gd name="T25" fmla="*/ 308 h 368"/>
              <a:gd name="T26" fmla="*/ 87 w 368"/>
              <a:gd name="T27" fmla="*/ 308 h 368"/>
              <a:gd name="T28" fmla="*/ 84 w 368"/>
              <a:gd name="T29" fmla="*/ 305 h 368"/>
              <a:gd name="T30" fmla="*/ 87 w 368"/>
              <a:gd name="T31" fmla="*/ 308 h 368"/>
              <a:gd name="T32" fmla="*/ 146 w 368"/>
              <a:gd name="T33" fmla="*/ 31 h 368"/>
              <a:gd name="T34" fmla="*/ 146 w 368"/>
              <a:gd name="T35" fmla="*/ 31 h 368"/>
              <a:gd name="T36" fmla="*/ 146 w 368"/>
              <a:gd name="T37" fmla="*/ 31 h 368"/>
              <a:gd name="T38" fmla="*/ 288 w 368"/>
              <a:gd name="T39" fmla="*/ 66 h 368"/>
              <a:gd name="T40" fmla="*/ 184 w 368"/>
              <a:gd name="T41" fmla="*/ 27 h 368"/>
              <a:gd name="T42" fmla="*/ 147 w 368"/>
              <a:gd name="T43" fmla="*/ 31 h 368"/>
              <a:gd name="T44" fmla="*/ 205 w 368"/>
              <a:gd name="T45" fmla="*/ 123 h 368"/>
              <a:gd name="T46" fmla="*/ 288 w 368"/>
              <a:gd name="T47" fmla="*/ 66 h 368"/>
              <a:gd name="T48" fmla="*/ 184 w 368"/>
              <a:gd name="T49" fmla="*/ 368 h 368"/>
              <a:gd name="T50" fmla="*/ 0 w 368"/>
              <a:gd name="T51" fmla="*/ 184 h 368"/>
              <a:gd name="T52" fmla="*/ 184 w 368"/>
              <a:gd name="T53" fmla="*/ 0 h 368"/>
              <a:gd name="T54" fmla="*/ 368 w 368"/>
              <a:gd name="T55" fmla="*/ 184 h 368"/>
              <a:gd name="T56" fmla="*/ 184 w 368"/>
              <a:gd name="T57" fmla="*/ 368 h 368"/>
              <a:gd name="T58" fmla="*/ 210 w 368"/>
              <a:gd name="T59" fmla="*/ 210 h 368"/>
              <a:gd name="T60" fmla="*/ 87 w 368"/>
              <a:gd name="T61" fmla="*/ 308 h 368"/>
              <a:gd name="T62" fmla="*/ 184 w 368"/>
              <a:gd name="T63" fmla="*/ 341 h 368"/>
              <a:gd name="T64" fmla="*/ 245 w 368"/>
              <a:gd name="T65" fmla="*/ 329 h 368"/>
              <a:gd name="T66" fmla="*/ 212 w 368"/>
              <a:gd name="T67" fmla="*/ 209 h 368"/>
              <a:gd name="T68" fmla="*/ 210 w 368"/>
              <a:gd name="T69" fmla="*/ 210 h 368"/>
              <a:gd name="T70" fmla="*/ 218 w 368"/>
              <a:gd name="T71" fmla="*/ 146 h 368"/>
              <a:gd name="T72" fmla="*/ 228 w 368"/>
              <a:gd name="T73" fmla="*/ 169 h 368"/>
              <a:gd name="T74" fmla="*/ 231 w 368"/>
              <a:gd name="T75" fmla="*/ 177 h 368"/>
              <a:gd name="T76" fmla="*/ 341 w 368"/>
              <a:gd name="T77" fmla="*/ 182 h 368"/>
              <a:gd name="T78" fmla="*/ 305 w 368"/>
              <a:gd name="T79" fmla="*/ 84 h 368"/>
              <a:gd name="T80" fmla="*/ 218 w 368"/>
              <a:gd name="T81" fmla="*/ 146 h 368"/>
              <a:gd name="T82" fmla="*/ 241 w 368"/>
              <a:gd name="T83" fmla="*/ 202 h 368"/>
              <a:gd name="T84" fmla="*/ 272 w 368"/>
              <a:gd name="T85" fmla="*/ 314 h 368"/>
              <a:gd name="T86" fmla="*/ 339 w 368"/>
              <a:gd name="T87" fmla="*/ 209 h 368"/>
              <a:gd name="T88" fmla="*/ 241 w 368"/>
              <a:gd name="T89" fmla="*/ 20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8" h="368">
                <a:moveTo>
                  <a:pt x="175" y="132"/>
                </a:moveTo>
                <a:cubicBezTo>
                  <a:pt x="148" y="84"/>
                  <a:pt x="119" y="45"/>
                  <a:pt x="117" y="42"/>
                </a:cubicBezTo>
                <a:cubicBezTo>
                  <a:pt x="73" y="62"/>
                  <a:pt x="40" y="103"/>
                  <a:pt x="30" y="151"/>
                </a:cubicBezTo>
                <a:cubicBezTo>
                  <a:pt x="34" y="152"/>
                  <a:pt x="100" y="152"/>
                  <a:pt x="175" y="132"/>
                </a:cubicBezTo>
                <a:close/>
                <a:moveTo>
                  <a:pt x="195" y="185"/>
                </a:moveTo>
                <a:cubicBezTo>
                  <a:pt x="197" y="184"/>
                  <a:pt x="199" y="184"/>
                  <a:pt x="201" y="183"/>
                </a:cubicBezTo>
                <a:cubicBezTo>
                  <a:pt x="197" y="174"/>
                  <a:pt x="193" y="165"/>
                  <a:pt x="188" y="157"/>
                </a:cubicBezTo>
                <a:cubicBezTo>
                  <a:pt x="107" y="181"/>
                  <a:pt x="29" y="179"/>
                  <a:pt x="27" y="179"/>
                </a:cubicBezTo>
                <a:cubicBezTo>
                  <a:pt x="27" y="181"/>
                  <a:pt x="27" y="182"/>
                  <a:pt x="27" y="184"/>
                </a:cubicBezTo>
                <a:cubicBezTo>
                  <a:pt x="27" y="224"/>
                  <a:pt x="42" y="261"/>
                  <a:pt x="67" y="289"/>
                </a:cubicBezTo>
                <a:cubicBezTo>
                  <a:pt x="67" y="289"/>
                  <a:pt x="67" y="289"/>
                  <a:pt x="67" y="289"/>
                </a:cubicBezTo>
                <a:cubicBezTo>
                  <a:pt x="67" y="289"/>
                  <a:pt x="110" y="213"/>
                  <a:pt x="195" y="185"/>
                </a:cubicBezTo>
                <a:close/>
                <a:moveTo>
                  <a:pt x="87" y="308"/>
                </a:moveTo>
                <a:cubicBezTo>
                  <a:pt x="87" y="308"/>
                  <a:pt x="87" y="308"/>
                  <a:pt x="87" y="308"/>
                </a:cubicBezTo>
                <a:cubicBezTo>
                  <a:pt x="86" y="307"/>
                  <a:pt x="85" y="306"/>
                  <a:pt x="84" y="305"/>
                </a:cubicBezTo>
                <a:cubicBezTo>
                  <a:pt x="86" y="307"/>
                  <a:pt x="87" y="308"/>
                  <a:pt x="87" y="308"/>
                </a:cubicBezTo>
                <a:close/>
                <a:moveTo>
                  <a:pt x="146" y="31"/>
                </a:moveTo>
                <a:cubicBezTo>
                  <a:pt x="146" y="31"/>
                  <a:pt x="146" y="31"/>
                  <a:pt x="146" y="31"/>
                </a:cubicBezTo>
                <a:cubicBezTo>
                  <a:pt x="146" y="31"/>
                  <a:pt x="146" y="31"/>
                  <a:pt x="146" y="31"/>
                </a:cubicBezTo>
                <a:close/>
                <a:moveTo>
                  <a:pt x="288" y="66"/>
                </a:moveTo>
                <a:cubicBezTo>
                  <a:pt x="260" y="42"/>
                  <a:pt x="224" y="27"/>
                  <a:pt x="184" y="27"/>
                </a:cubicBezTo>
                <a:cubicBezTo>
                  <a:pt x="171" y="27"/>
                  <a:pt x="159" y="28"/>
                  <a:pt x="147" y="31"/>
                </a:cubicBezTo>
                <a:cubicBezTo>
                  <a:pt x="149" y="34"/>
                  <a:pt x="179" y="74"/>
                  <a:pt x="205" y="123"/>
                </a:cubicBezTo>
                <a:cubicBezTo>
                  <a:pt x="265" y="101"/>
                  <a:pt x="287" y="67"/>
                  <a:pt x="288" y="66"/>
                </a:cubicBezTo>
                <a:close/>
                <a:moveTo>
                  <a:pt x="184" y="368"/>
                </a:moveTo>
                <a:cubicBezTo>
                  <a:pt x="82" y="368"/>
                  <a:pt x="0" y="286"/>
                  <a:pt x="0" y="184"/>
                </a:cubicBezTo>
                <a:cubicBezTo>
                  <a:pt x="0" y="82"/>
                  <a:pt x="82" y="0"/>
                  <a:pt x="184" y="0"/>
                </a:cubicBezTo>
                <a:cubicBezTo>
                  <a:pt x="285" y="0"/>
                  <a:pt x="368" y="82"/>
                  <a:pt x="368" y="184"/>
                </a:cubicBezTo>
                <a:cubicBezTo>
                  <a:pt x="368" y="286"/>
                  <a:pt x="285" y="368"/>
                  <a:pt x="184" y="368"/>
                </a:cubicBezTo>
                <a:close/>
                <a:moveTo>
                  <a:pt x="210" y="210"/>
                </a:moveTo>
                <a:cubicBezTo>
                  <a:pt x="118" y="242"/>
                  <a:pt x="88" y="306"/>
                  <a:pt x="87" y="308"/>
                </a:cubicBezTo>
                <a:cubicBezTo>
                  <a:pt x="114" y="329"/>
                  <a:pt x="147" y="341"/>
                  <a:pt x="184" y="341"/>
                </a:cubicBezTo>
                <a:cubicBezTo>
                  <a:pt x="206" y="341"/>
                  <a:pt x="226" y="337"/>
                  <a:pt x="245" y="329"/>
                </a:cubicBezTo>
                <a:cubicBezTo>
                  <a:pt x="243" y="315"/>
                  <a:pt x="234" y="267"/>
                  <a:pt x="212" y="209"/>
                </a:cubicBezTo>
                <a:cubicBezTo>
                  <a:pt x="211" y="209"/>
                  <a:pt x="211" y="209"/>
                  <a:pt x="210" y="210"/>
                </a:cubicBezTo>
                <a:close/>
                <a:moveTo>
                  <a:pt x="218" y="146"/>
                </a:moveTo>
                <a:cubicBezTo>
                  <a:pt x="221" y="154"/>
                  <a:pt x="225" y="161"/>
                  <a:pt x="228" y="169"/>
                </a:cubicBezTo>
                <a:cubicBezTo>
                  <a:pt x="229" y="172"/>
                  <a:pt x="230" y="174"/>
                  <a:pt x="231" y="177"/>
                </a:cubicBezTo>
                <a:cubicBezTo>
                  <a:pt x="286" y="170"/>
                  <a:pt x="339" y="182"/>
                  <a:pt x="341" y="182"/>
                </a:cubicBezTo>
                <a:cubicBezTo>
                  <a:pt x="340" y="145"/>
                  <a:pt x="327" y="111"/>
                  <a:pt x="305" y="84"/>
                </a:cubicBezTo>
                <a:cubicBezTo>
                  <a:pt x="305" y="85"/>
                  <a:pt x="280" y="121"/>
                  <a:pt x="218" y="146"/>
                </a:cubicBezTo>
                <a:close/>
                <a:moveTo>
                  <a:pt x="241" y="202"/>
                </a:moveTo>
                <a:cubicBezTo>
                  <a:pt x="262" y="259"/>
                  <a:pt x="270" y="305"/>
                  <a:pt x="272" y="314"/>
                </a:cubicBezTo>
                <a:cubicBezTo>
                  <a:pt x="307" y="290"/>
                  <a:pt x="332" y="253"/>
                  <a:pt x="339" y="209"/>
                </a:cubicBezTo>
                <a:cubicBezTo>
                  <a:pt x="336" y="208"/>
                  <a:pt x="292" y="194"/>
                  <a:pt x="241" y="2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9" name="Freeform 19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164866" y="2994884"/>
            <a:ext cx="261804" cy="170173"/>
          </a:xfrm>
          <a:custGeom>
            <a:avLst/>
            <a:gdLst>
              <a:gd name="T0" fmla="*/ 161 w 413"/>
              <a:gd name="T1" fmla="*/ 118 h 269"/>
              <a:gd name="T2" fmla="*/ 199 w 413"/>
              <a:gd name="T3" fmla="*/ 69 h 269"/>
              <a:gd name="T4" fmla="*/ 129 w 413"/>
              <a:gd name="T5" fmla="*/ 0 h 269"/>
              <a:gd name="T6" fmla="*/ 0 w 413"/>
              <a:gd name="T7" fmla="*/ 0 h 269"/>
              <a:gd name="T8" fmla="*/ 0 w 413"/>
              <a:gd name="T9" fmla="*/ 258 h 269"/>
              <a:gd name="T10" fmla="*/ 129 w 413"/>
              <a:gd name="T11" fmla="*/ 258 h 269"/>
              <a:gd name="T12" fmla="*/ 208 w 413"/>
              <a:gd name="T13" fmla="*/ 182 h 269"/>
              <a:gd name="T14" fmla="*/ 161 w 413"/>
              <a:gd name="T15" fmla="*/ 118 h 269"/>
              <a:gd name="T16" fmla="*/ 57 w 413"/>
              <a:gd name="T17" fmla="*/ 46 h 269"/>
              <a:gd name="T18" fmla="*/ 129 w 413"/>
              <a:gd name="T19" fmla="*/ 46 h 269"/>
              <a:gd name="T20" fmla="*/ 146 w 413"/>
              <a:gd name="T21" fmla="*/ 73 h 269"/>
              <a:gd name="T22" fmla="*/ 124 w 413"/>
              <a:gd name="T23" fmla="*/ 104 h 269"/>
              <a:gd name="T24" fmla="*/ 57 w 413"/>
              <a:gd name="T25" fmla="*/ 104 h 269"/>
              <a:gd name="T26" fmla="*/ 57 w 413"/>
              <a:gd name="T27" fmla="*/ 46 h 269"/>
              <a:gd name="T28" fmla="*/ 125 w 413"/>
              <a:gd name="T29" fmla="*/ 212 h 269"/>
              <a:gd name="T30" fmla="*/ 57 w 413"/>
              <a:gd name="T31" fmla="*/ 212 h 269"/>
              <a:gd name="T32" fmla="*/ 57 w 413"/>
              <a:gd name="T33" fmla="*/ 143 h 269"/>
              <a:gd name="T34" fmla="*/ 129 w 413"/>
              <a:gd name="T35" fmla="*/ 143 h 269"/>
              <a:gd name="T36" fmla="*/ 155 w 413"/>
              <a:gd name="T37" fmla="*/ 179 h 269"/>
              <a:gd name="T38" fmla="*/ 125 w 413"/>
              <a:gd name="T39" fmla="*/ 212 h 269"/>
              <a:gd name="T40" fmla="*/ 313 w 413"/>
              <a:gd name="T41" fmla="*/ 66 h 269"/>
              <a:gd name="T42" fmla="*/ 217 w 413"/>
              <a:gd name="T43" fmla="*/ 165 h 269"/>
              <a:gd name="T44" fmla="*/ 313 w 413"/>
              <a:gd name="T45" fmla="*/ 264 h 269"/>
              <a:gd name="T46" fmla="*/ 398 w 413"/>
              <a:gd name="T47" fmla="*/ 195 h 269"/>
              <a:gd name="T48" fmla="*/ 354 w 413"/>
              <a:gd name="T49" fmla="*/ 195 h 269"/>
              <a:gd name="T50" fmla="*/ 314 w 413"/>
              <a:gd name="T51" fmla="*/ 223 h 269"/>
              <a:gd name="T52" fmla="*/ 271 w 413"/>
              <a:gd name="T53" fmla="*/ 178 h 269"/>
              <a:gd name="T54" fmla="*/ 399 w 413"/>
              <a:gd name="T55" fmla="*/ 178 h 269"/>
              <a:gd name="T56" fmla="*/ 313 w 413"/>
              <a:gd name="T57" fmla="*/ 66 h 269"/>
              <a:gd name="T58" fmla="*/ 352 w 413"/>
              <a:gd name="T59" fmla="*/ 143 h 269"/>
              <a:gd name="T60" fmla="*/ 270 w 413"/>
              <a:gd name="T61" fmla="*/ 143 h 269"/>
              <a:gd name="T62" fmla="*/ 314 w 413"/>
              <a:gd name="T63" fmla="*/ 104 h 269"/>
              <a:gd name="T64" fmla="*/ 352 w 413"/>
              <a:gd name="T65" fmla="*/ 143 h 269"/>
              <a:gd name="T66" fmla="*/ 362 w 413"/>
              <a:gd name="T67" fmla="*/ 15 h 269"/>
              <a:gd name="T68" fmla="*/ 259 w 413"/>
              <a:gd name="T69" fmla="*/ 15 h 269"/>
              <a:gd name="T70" fmla="*/ 259 w 413"/>
              <a:gd name="T71" fmla="*/ 47 h 269"/>
              <a:gd name="T72" fmla="*/ 362 w 413"/>
              <a:gd name="T73" fmla="*/ 47 h 269"/>
              <a:gd name="T74" fmla="*/ 362 w 413"/>
              <a:gd name="T75" fmla="*/ 15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13" h="269">
                <a:moveTo>
                  <a:pt x="161" y="118"/>
                </a:moveTo>
                <a:cubicBezTo>
                  <a:pt x="161" y="118"/>
                  <a:pt x="199" y="115"/>
                  <a:pt x="199" y="69"/>
                </a:cubicBezTo>
                <a:cubicBezTo>
                  <a:pt x="199" y="22"/>
                  <a:pt x="168" y="0"/>
                  <a:pt x="1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8"/>
                  <a:pt x="0" y="258"/>
                  <a:pt x="0" y="258"/>
                </a:cubicBezTo>
                <a:cubicBezTo>
                  <a:pt x="129" y="258"/>
                  <a:pt x="129" y="258"/>
                  <a:pt x="129" y="258"/>
                </a:cubicBezTo>
                <a:cubicBezTo>
                  <a:pt x="129" y="258"/>
                  <a:pt x="208" y="261"/>
                  <a:pt x="208" y="182"/>
                </a:cubicBezTo>
                <a:cubicBezTo>
                  <a:pt x="208" y="182"/>
                  <a:pt x="211" y="118"/>
                  <a:pt x="161" y="118"/>
                </a:cubicBezTo>
                <a:close/>
                <a:moveTo>
                  <a:pt x="57" y="46"/>
                </a:moveTo>
                <a:cubicBezTo>
                  <a:pt x="129" y="46"/>
                  <a:pt x="129" y="46"/>
                  <a:pt x="129" y="46"/>
                </a:cubicBezTo>
                <a:cubicBezTo>
                  <a:pt x="129" y="46"/>
                  <a:pt x="146" y="46"/>
                  <a:pt x="146" y="73"/>
                </a:cubicBezTo>
                <a:cubicBezTo>
                  <a:pt x="146" y="100"/>
                  <a:pt x="136" y="104"/>
                  <a:pt x="124" y="104"/>
                </a:cubicBezTo>
                <a:cubicBezTo>
                  <a:pt x="57" y="104"/>
                  <a:pt x="57" y="104"/>
                  <a:pt x="57" y="104"/>
                </a:cubicBezTo>
                <a:lnTo>
                  <a:pt x="57" y="46"/>
                </a:lnTo>
                <a:close/>
                <a:moveTo>
                  <a:pt x="125" y="212"/>
                </a:moveTo>
                <a:cubicBezTo>
                  <a:pt x="57" y="212"/>
                  <a:pt x="57" y="212"/>
                  <a:pt x="57" y="212"/>
                </a:cubicBezTo>
                <a:cubicBezTo>
                  <a:pt x="57" y="143"/>
                  <a:pt x="57" y="143"/>
                  <a:pt x="57" y="143"/>
                </a:cubicBezTo>
                <a:cubicBezTo>
                  <a:pt x="129" y="143"/>
                  <a:pt x="129" y="143"/>
                  <a:pt x="129" y="143"/>
                </a:cubicBezTo>
                <a:cubicBezTo>
                  <a:pt x="129" y="143"/>
                  <a:pt x="155" y="143"/>
                  <a:pt x="155" y="179"/>
                </a:cubicBezTo>
                <a:cubicBezTo>
                  <a:pt x="155" y="209"/>
                  <a:pt x="135" y="212"/>
                  <a:pt x="125" y="212"/>
                </a:cubicBezTo>
                <a:close/>
                <a:moveTo>
                  <a:pt x="313" y="66"/>
                </a:moveTo>
                <a:cubicBezTo>
                  <a:pt x="217" y="66"/>
                  <a:pt x="217" y="165"/>
                  <a:pt x="217" y="165"/>
                </a:cubicBezTo>
                <a:cubicBezTo>
                  <a:pt x="217" y="165"/>
                  <a:pt x="211" y="264"/>
                  <a:pt x="313" y="264"/>
                </a:cubicBezTo>
                <a:cubicBezTo>
                  <a:pt x="313" y="264"/>
                  <a:pt x="398" y="269"/>
                  <a:pt x="398" y="195"/>
                </a:cubicBezTo>
                <a:cubicBezTo>
                  <a:pt x="354" y="195"/>
                  <a:pt x="354" y="195"/>
                  <a:pt x="354" y="195"/>
                </a:cubicBezTo>
                <a:cubicBezTo>
                  <a:pt x="354" y="195"/>
                  <a:pt x="355" y="223"/>
                  <a:pt x="314" y="223"/>
                </a:cubicBezTo>
                <a:cubicBezTo>
                  <a:pt x="314" y="223"/>
                  <a:pt x="271" y="226"/>
                  <a:pt x="271" y="178"/>
                </a:cubicBezTo>
                <a:cubicBezTo>
                  <a:pt x="399" y="178"/>
                  <a:pt x="399" y="178"/>
                  <a:pt x="399" y="178"/>
                </a:cubicBezTo>
                <a:cubicBezTo>
                  <a:pt x="399" y="178"/>
                  <a:pt x="413" y="66"/>
                  <a:pt x="313" y="66"/>
                </a:cubicBezTo>
                <a:close/>
                <a:moveTo>
                  <a:pt x="352" y="143"/>
                </a:moveTo>
                <a:cubicBezTo>
                  <a:pt x="270" y="143"/>
                  <a:pt x="270" y="143"/>
                  <a:pt x="270" y="143"/>
                </a:cubicBezTo>
                <a:cubicBezTo>
                  <a:pt x="270" y="143"/>
                  <a:pt x="275" y="104"/>
                  <a:pt x="314" y="104"/>
                </a:cubicBezTo>
                <a:cubicBezTo>
                  <a:pt x="352" y="104"/>
                  <a:pt x="352" y="143"/>
                  <a:pt x="352" y="143"/>
                </a:cubicBezTo>
                <a:close/>
                <a:moveTo>
                  <a:pt x="362" y="15"/>
                </a:moveTo>
                <a:cubicBezTo>
                  <a:pt x="259" y="15"/>
                  <a:pt x="259" y="15"/>
                  <a:pt x="259" y="15"/>
                </a:cubicBezTo>
                <a:cubicBezTo>
                  <a:pt x="259" y="47"/>
                  <a:pt x="259" y="47"/>
                  <a:pt x="259" y="47"/>
                </a:cubicBezTo>
                <a:cubicBezTo>
                  <a:pt x="362" y="47"/>
                  <a:pt x="362" y="47"/>
                  <a:pt x="362" y="47"/>
                </a:cubicBezTo>
                <a:lnTo>
                  <a:pt x="362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0" name="Freeform 19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503299" y="5480016"/>
            <a:ext cx="139629" cy="231259"/>
          </a:xfrm>
          <a:custGeom>
            <a:avLst/>
            <a:gdLst>
              <a:gd name="T0" fmla="*/ 224 w 224"/>
              <a:gd name="T1" fmla="*/ 348 h 368"/>
              <a:gd name="T2" fmla="*/ 181 w 224"/>
              <a:gd name="T3" fmla="*/ 363 h 368"/>
              <a:gd name="T4" fmla="*/ 141 w 224"/>
              <a:gd name="T5" fmla="*/ 368 h 368"/>
              <a:gd name="T6" fmla="*/ 96 w 224"/>
              <a:gd name="T7" fmla="*/ 362 h 368"/>
              <a:gd name="T8" fmla="*/ 64 w 224"/>
              <a:gd name="T9" fmla="*/ 343 h 368"/>
              <a:gd name="T10" fmla="*/ 45 w 224"/>
              <a:gd name="T11" fmla="*/ 318 h 368"/>
              <a:gd name="T12" fmla="*/ 40 w 224"/>
              <a:gd name="T13" fmla="*/ 280 h 368"/>
              <a:gd name="T14" fmla="*/ 40 w 224"/>
              <a:gd name="T15" fmla="*/ 151 h 368"/>
              <a:gd name="T16" fmla="*/ 0 w 224"/>
              <a:gd name="T17" fmla="*/ 151 h 368"/>
              <a:gd name="T18" fmla="*/ 0 w 224"/>
              <a:gd name="T19" fmla="*/ 99 h 368"/>
              <a:gd name="T20" fmla="*/ 36 w 224"/>
              <a:gd name="T21" fmla="*/ 78 h 368"/>
              <a:gd name="T22" fmla="*/ 61 w 224"/>
              <a:gd name="T23" fmla="*/ 47 h 368"/>
              <a:gd name="T24" fmla="*/ 74 w 224"/>
              <a:gd name="T25" fmla="*/ 0 h 368"/>
              <a:gd name="T26" fmla="*/ 125 w 224"/>
              <a:gd name="T27" fmla="*/ 0 h 368"/>
              <a:gd name="T28" fmla="*/ 125 w 224"/>
              <a:gd name="T29" fmla="*/ 93 h 368"/>
              <a:gd name="T30" fmla="*/ 212 w 224"/>
              <a:gd name="T31" fmla="*/ 93 h 368"/>
              <a:gd name="T32" fmla="*/ 212 w 224"/>
              <a:gd name="T33" fmla="*/ 151 h 368"/>
              <a:gd name="T34" fmla="*/ 125 w 224"/>
              <a:gd name="T35" fmla="*/ 151 h 368"/>
              <a:gd name="T36" fmla="*/ 125 w 224"/>
              <a:gd name="T37" fmla="*/ 245 h 368"/>
              <a:gd name="T38" fmla="*/ 129 w 224"/>
              <a:gd name="T39" fmla="*/ 286 h 368"/>
              <a:gd name="T40" fmla="*/ 141 w 224"/>
              <a:gd name="T41" fmla="*/ 301 h 368"/>
              <a:gd name="T42" fmla="*/ 169 w 224"/>
              <a:gd name="T43" fmla="*/ 308 h 368"/>
              <a:gd name="T44" fmla="*/ 224 w 224"/>
              <a:gd name="T45" fmla="*/ 290 h 368"/>
              <a:gd name="T46" fmla="*/ 224 w 224"/>
              <a:gd name="T47" fmla="*/ 34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4" h="368">
                <a:moveTo>
                  <a:pt x="224" y="348"/>
                </a:moveTo>
                <a:cubicBezTo>
                  <a:pt x="208" y="355"/>
                  <a:pt x="194" y="360"/>
                  <a:pt x="181" y="363"/>
                </a:cubicBezTo>
                <a:cubicBezTo>
                  <a:pt x="169" y="366"/>
                  <a:pt x="155" y="368"/>
                  <a:pt x="141" y="368"/>
                </a:cubicBezTo>
                <a:cubicBezTo>
                  <a:pt x="124" y="368"/>
                  <a:pt x="109" y="366"/>
                  <a:pt x="96" y="362"/>
                </a:cubicBezTo>
                <a:cubicBezTo>
                  <a:pt x="84" y="357"/>
                  <a:pt x="73" y="351"/>
                  <a:pt x="64" y="343"/>
                </a:cubicBezTo>
                <a:cubicBezTo>
                  <a:pt x="55" y="335"/>
                  <a:pt x="49" y="327"/>
                  <a:pt x="45" y="318"/>
                </a:cubicBezTo>
                <a:cubicBezTo>
                  <a:pt x="42" y="309"/>
                  <a:pt x="40" y="297"/>
                  <a:pt x="40" y="280"/>
                </a:cubicBezTo>
                <a:cubicBezTo>
                  <a:pt x="40" y="151"/>
                  <a:pt x="40" y="151"/>
                  <a:pt x="4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99"/>
                  <a:pt x="0" y="99"/>
                  <a:pt x="0" y="99"/>
                </a:cubicBezTo>
                <a:cubicBezTo>
                  <a:pt x="14" y="94"/>
                  <a:pt x="26" y="87"/>
                  <a:pt x="36" y="78"/>
                </a:cubicBezTo>
                <a:cubicBezTo>
                  <a:pt x="47" y="70"/>
                  <a:pt x="55" y="59"/>
                  <a:pt x="61" y="47"/>
                </a:cubicBezTo>
                <a:cubicBezTo>
                  <a:pt x="67" y="35"/>
                  <a:pt x="71" y="19"/>
                  <a:pt x="74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2" y="151"/>
                  <a:pt x="212" y="151"/>
                  <a:pt x="212" y="151"/>
                </a:cubicBezTo>
                <a:cubicBezTo>
                  <a:pt x="125" y="151"/>
                  <a:pt x="125" y="151"/>
                  <a:pt x="125" y="151"/>
                </a:cubicBezTo>
                <a:cubicBezTo>
                  <a:pt x="125" y="245"/>
                  <a:pt x="125" y="245"/>
                  <a:pt x="125" y="245"/>
                </a:cubicBezTo>
                <a:cubicBezTo>
                  <a:pt x="125" y="266"/>
                  <a:pt x="126" y="280"/>
                  <a:pt x="129" y="286"/>
                </a:cubicBezTo>
                <a:cubicBezTo>
                  <a:pt x="131" y="292"/>
                  <a:pt x="135" y="297"/>
                  <a:pt x="141" y="301"/>
                </a:cubicBezTo>
                <a:cubicBezTo>
                  <a:pt x="149" y="306"/>
                  <a:pt x="158" y="308"/>
                  <a:pt x="169" y="308"/>
                </a:cubicBezTo>
                <a:cubicBezTo>
                  <a:pt x="187" y="308"/>
                  <a:pt x="205" y="302"/>
                  <a:pt x="224" y="290"/>
                </a:cubicBezTo>
                <a:lnTo>
                  <a:pt x="224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1" name="Freeform 19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869247" y="5473469"/>
            <a:ext cx="244350" cy="24435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43 w 384"/>
              <a:gd name="T11" fmla="*/ 275 h 384"/>
              <a:gd name="T12" fmla="*/ 222 w 384"/>
              <a:gd name="T13" fmla="*/ 283 h 384"/>
              <a:gd name="T14" fmla="*/ 201 w 384"/>
              <a:gd name="T15" fmla="*/ 285 h 384"/>
              <a:gd name="T16" fmla="*/ 179 w 384"/>
              <a:gd name="T17" fmla="*/ 282 h 384"/>
              <a:gd name="T18" fmla="*/ 163 w 384"/>
              <a:gd name="T19" fmla="*/ 272 h 384"/>
              <a:gd name="T20" fmla="*/ 153 w 384"/>
              <a:gd name="T21" fmla="*/ 260 h 384"/>
              <a:gd name="T22" fmla="*/ 150 w 384"/>
              <a:gd name="T23" fmla="*/ 240 h 384"/>
              <a:gd name="T24" fmla="*/ 150 w 384"/>
              <a:gd name="T25" fmla="*/ 175 h 384"/>
              <a:gd name="T26" fmla="*/ 130 w 384"/>
              <a:gd name="T27" fmla="*/ 175 h 384"/>
              <a:gd name="T28" fmla="*/ 130 w 384"/>
              <a:gd name="T29" fmla="*/ 149 h 384"/>
              <a:gd name="T30" fmla="*/ 149 w 384"/>
              <a:gd name="T31" fmla="*/ 139 h 384"/>
              <a:gd name="T32" fmla="*/ 161 w 384"/>
              <a:gd name="T33" fmla="*/ 123 h 384"/>
              <a:gd name="T34" fmla="*/ 167 w 384"/>
              <a:gd name="T35" fmla="*/ 99 h 384"/>
              <a:gd name="T36" fmla="*/ 194 w 384"/>
              <a:gd name="T37" fmla="*/ 99 h 384"/>
              <a:gd name="T38" fmla="*/ 194 w 384"/>
              <a:gd name="T39" fmla="*/ 146 h 384"/>
              <a:gd name="T40" fmla="*/ 237 w 384"/>
              <a:gd name="T41" fmla="*/ 146 h 384"/>
              <a:gd name="T42" fmla="*/ 237 w 384"/>
              <a:gd name="T43" fmla="*/ 175 h 384"/>
              <a:gd name="T44" fmla="*/ 194 w 384"/>
              <a:gd name="T45" fmla="*/ 175 h 384"/>
              <a:gd name="T46" fmla="*/ 194 w 384"/>
              <a:gd name="T47" fmla="*/ 223 h 384"/>
              <a:gd name="T48" fmla="*/ 195 w 384"/>
              <a:gd name="T49" fmla="*/ 244 h 384"/>
              <a:gd name="T50" fmla="*/ 202 w 384"/>
              <a:gd name="T51" fmla="*/ 251 h 384"/>
              <a:gd name="T52" fmla="*/ 216 w 384"/>
              <a:gd name="T53" fmla="*/ 255 h 384"/>
              <a:gd name="T54" fmla="*/ 243 w 384"/>
              <a:gd name="T55" fmla="*/ 245 h 384"/>
              <a:gd name="T56" fmla="*/ 243 w 384"/>
              <a:gd name="T57" fmla="*/ 2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43" y="275"/>
                </a:moveTo>
                <a:cubicBezTo>
                  <a:pt x="235" y="278"/>
                  <a:pt x="228" y="281"/>
                  <a:pt x="222" y="283"/>
                </a:cubicBezTo>
                <a:cubicBezTo>
                  <a:pt x="216" y="284"/>
                  <a:pt x="209" y="285"/>
                  <a:pt x="201" y="285"/>
                </a:cubicBezTo>
                <a:cubicBezTo>
                  <a:pt x="193" y="285"/>
                  <a:pt x="186" y="284"/>
                  <a:pt x="179" y="282"/>
                </a:cubicBezTo>
                <a:cubicBezTo>
                  <a:pt x="173" y="279"/>
                  <a:pt x="167" y="276"/>
                  <a:pt x="163" y="272"/>
                </a:cubicBezTo>
                <a:cubicBezTo>
                  <a:pt x="158" y="268"/>
                  <a:pt x="155" y="264"/>
                  <a:pt x="153" y="260"/>
                </a:cubicBezTo>
                <a:cubicBezTo>
                  <a:pt x="151" y="255"/>
                  <a:pt x="150" y="249"/>
                  <a:pt x="150" y="240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49"/>
                  <a:pt x="130" y="149"/>
                  <a:pt x="130" y="149"/>
                </a:cubicBezTo>
                <a:cubicBezTo>
                  <a:pt x="137" y="146"/>
                  <a:pt x="144" y="143"/>
                  <a:pt x="149" y="139"/>
                </a:cubicBezTo>
                <a:cubicBezTo>
                  <a:pt x="154" y="134"/>
                  <a:pt x="158" y="129"/>
                  <a:pt x="161" y="123"/>
                </a:cubicBezTo>
                <a:cubicBezTo>
                  <a:pt x="164" y="116"/>
                  <a:pt x="166" y="109"/>
                  <a:pt x="167" y="99"/>
                </a:cubicBezTo>
                <a:cubicBezTo>
                  <a:pt x="194" y="99"/>
                  <a:pt x="194" y="99"/>
                  <a:pt x="194" y="99"/>
                </a:cubicBezTo>
                <a:cubicBezTo>
                  <a:pt x="194" y="146"/>
                  <a:pt x="194" y="146"/>
                  <a:pt x="194" y="146"/>
                </a:cubicBezTo>
                <a:cubicBezTo>
                  <a:pt x="237" y="146"/>
                  <a:pt x="237" y="146"/>
                  <a:pt x="237" y="146"/>
                </a:cubicBezTo>
                <a:cubicBezTo>
                  <a:pt x="237" y="175"/>
                  <a:pt x="237" y="175"/>
                  <a:pt x="237" y="175"/>
                </a:cubicBezTo>
                <a:cubicBezTo>
                  <a:pt x="194" y="175"/>
                  <a:pt x="194" y="175"/>
                  <a:pt x="194" y="175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94" y="234"/>
                  <a:pt x="194" y="240"/>
                  <a:pt x="195" y="244"/>
                </a:cubicBezTo>
                <a:cubicBezTo>
                  <a:pt x="196" y="247"/>
                  <a:pt x="199" y="249"/>
                  <a:pt x="202" y="251"/>
                </a:cubicBezTo>
                <a:cubicBezTo>
                  <a:pt x="206" y="253"/>
                  <a:pt x="210" y="255"/>
                  <a:pt x="216" y="255"/>
                </a:cubicBezTo>
                <a:cubicBezTo>
                  <a:pt x="225" y="255"/>
                  <a:pt x="234" y="252"/>
                  <a:pt x="243" y="245"/>
                </a:cubicBezTo>
                <a:lnTo>
                  <a:pt x="243" y="2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2" name="Freeform 20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457484" y="5079162"/>
            <a:ext cx="231259" cy="196353"/>
          </a:xfrm>
          <a:custGeom>
            <a:avLst/>
            <a:gdLst>
              <a:gd name="T0" fmla="*/ 247 w 368"/>
              <a:gd name="T1" fmla="*/ 182 h 312"/>
              <a:gd name="T2" fmla="*/ 221 w 368"/>
              <a:gd name="T3" fmla="*/ 218 h 312"/>
              <a:gd name="T4" fmla="*/ 247 w 368"/>
              <a:gd name="T5" fmla="*/ 254 h 312"/>
              <a:gd name="T6" fmla="*/ 273 w 368"/>
              <a:gd name="T7" fmla="*/ 218 h 312"/>
              <a:gd name="T8" fmla="*/ 247 w 368"/>
              <a:gd name="T9" fmla="*/ 182 h 312"/>
              <a:gd name="T10" fmla="*/ 338 w 368"/>
              <a:gd name="T11" fmla="*/ 88 h 312"/>
              <a:gd name="T12" fmla="*/ 325 w 368"/>
              <a:gd name="T13" fmla="*/ 0 h 312"/>
              <a:gd name="T14" fmla="*/ 234 w 368"/>
              <a:gd name="T15" fmla="*/ 41 h 312"/>
              <a:gd name="T16" fmla="*/ 184 w 368"/>
              <a:gd name="T17" fmla="*/ 37 h 312"/>
              <a:gd name="T18" fmla="*/ 133 w 368"/>
              <a:gd name="T19" fmla="*/ 41 h 312"/>
              <a:gd name="T20" fmla="*/ 42 w 368"/>
              <a:gd name="T21" fmla="*/ 0 h 312"/>
              <a:gd name="T22" fmla="*/ 30 w 368"/>
              <a:gd name="T23" fmla="*/ 88 h 312"/>
              <a:gd name="T24" fmla="*/ 0 w 368"/>
              <a:gd name="T25" fmla="*/ 166 h 312"/>
              <a:gd name="T26" fmla="*/ 149 w 368"/>
              <a:gd name="T27" fmla="*/ 312 h 312"/>
              <a:gd name="T28" fmla="*/ 184 w 368"/>
              <a:gd name="T29" fmla="*/ 312 h 312"/>
              <a:gd name="T30" fmla="*/ 218 w 368"/>
              <a:gd name="T31" fmla="*/ 312 h 312"/>
              <a:gd name="T32" fmla="*/ 368 w 368"/>
              <a:gd name="T33" fmla="*/ 166 h 312"/>
              <a:gd name="T34" fmla="*/ 338 w 368"/>
              <a:gd name="T35" fmla="*/ 88 h 312"/>
              <a:gd name="T36" fmla="*/ 184 w 368"/>
              <a:gd name="T37" fmla="*/ 294 h 312"/>
              <a:gd name="T38" fmla="*/ 183 w 368"/>
              <a:gd name="T39" fmla="*/ 294 h 312"/>
              <a:gd name="T40" fmla="*/ 49 w 368"/>
              <a:gd name="T41" fmla="*/ 212 h 312"/>
              <a:gd name="T42" fmla="*/ 70 w 368"/>
              <a:gd name="T43" fmla="*/ 164 h 312"/>
              <a:gd name="T44" fmla="*/ 183 w 368"/>
              <a:gd name="T45" fmla="*/ 154 h 312"/>
              <a:gd name="T46" fmla="*/ 184 w 368"/>
              <a:gd name="T47" fmla="*/ 154 h 312"/>
              <a:gd name="T48" fmla="*/ 184 w 368"/>
              <a:gd name="T49" fmla="*/ 154 h 312"/>
              <a:gd name="T50" fmla="*/ 298 w 368"/>
              <a:gd name="T51" fmla="*/ 164 h 312"/>
              <a:gd name="T52" fmla="*/ 319 w 368"/>
              <a:gd name="T53" fmla="*/ 212 h 312"/>
              <a:gd name="T54" fmla="*/ 184 w 368"/>
              <a:gd name="T55" fmla="*/ 294 h 312"/>
              <a:gd name="T56" fmla="*/ 120 w 368"/>
              <a:gd name="T57" fmla="*/ 182 h 312"/>
              <a:gd name="T58" fmla="*/ 94 w 368"/>
              <a:gd name="T59" fmla="*/ 218 h 312"/>
              <a:gd name="T60" fmla="*/ 120 w 368"/>
              <a:gd name="T61" fmla="*/ 254 h 312"/>
              <a:gd name="T62" fmla="*/ 146 w 368"/>
              <a:gd name="T63" fmla="*/ 218 h 312"/>
              <a:gd name="T64" fmla="*/ 120 w 368"/>
              <a:gd name="T65" fmla="*/ 18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8" h="312">
                <a:moveTo>
                  <a:pt x="247" y="182"/>
                </a:moveTo>
                <a:cubicBezTo>
                  <a:pt x="233" y="182"/>
                  <a:pt x="221" y="198"/>
                  <a:pt x="221" y="218"/>
                </a:cubicBezTo>
                <a:cubicBezTo>
                  <a:pt x="221" y="238"/>
                  <a:pt x="233" y="254"/>
                  <a:pt x="247" y="254"/>
                </a:cubicBezTo>
                <a:cubicBezTo>
                  <a:pt x="262" y="254"/>
                  <a:pt x="273" y="238"/>
                  <a:pt x="273" y="218"/>
                </a:cubicBezTo>
                <a:cubicBezTo>
                  <a:pt x="273" y="198"/>
                  <a:pt x="262" y="182"/>
                  <a:pt x="247" y="182"/>
                </a:cubicBezTo>
                <a:close/>
                <a:moveTo>
                  <a:pt x="338" y="88"/>
                </a:moveTo>
                <a:cubicBezTo>
                  <a:pt x="341" y="81"/>
                  <a:pt x="341" y="40"/>
                  <a:pt x="325" y="0"/>
                </a:cubicBezTo>
                <a:cubicBezTo>
                  <a:pt x="325" y="0"/>
                  <a:pt x="289" y="4"/>
                  <a:pt x="234" y="41"/>
                </a:cubicBezTo>
                <a:cubicBezTo>
                  <a:pt x="223" y="38"/>
                  <a:pt x="203" y="37"/>
                  <a:pt x="184" y="37"/>
                </a:cubicBezTo>
                <a:cubicBezTo>
                  <a:pt x="164" y="37"/>
                  <a:pt x="145" y="38"/>
                  <a:pt x="133" y="41"/>
                </a:cubicBezTo>
                <a:cubicBezTo>
                  <a:pt x="79" y="4"/>
                  <a:pt x="42" y="0"/>
                  <a:pt x="42" y="0"/>
                </a:cubicBezTo>
                <a:cubicBezTo>
                  <a:pt x="27" y="40"/>
                  <a:pt x="27" y="81"/>
                  <a:pt x="30" y="88"/>
                </a:cubicBezTo>
                <a:cubicBezTo>
                  <a:pt x="11" y="109"/>
                  <a:pt x="0" y="133"/>
                  <a:pt x="0" y="166"/>
                </a:cubicBezTo>
                <a:cubicBezTo>
                  <a:pt x="0" y="310"/>
                  <a:pt x="119" y="312"/>
                  <a:pt x="149" y="312"/>
                </a:cubicBezTo>
                <a:cubicBezTo>
                  <a:pt x="156" y="312"/>
                  <a:pt x="169" y="312"/>
                  <a:pt x="184" y="312"/>
                </a:cubicBezTo>
                <a:cubicBezTo>
                  <a:pt x="198" y="312"/>
                  <a:pt x="212" y="312"/>
                  <a:pt x="218" y="312"/>
                </a:cubicBezTo>
                <a:cubicBezTo>
                  <a:pt x="249" y="312"/>
                  <a:pt x="368" y="310"/>
                  <a:pt x="368" y="166"/>
                </a:cubicBezTo>
                <a:cubicBezTo>
                  <a:pt x="368" y="133"/>
                  <a:pt x="356" y="109"/>
                  <a:pt x="338" y="88"/>
                </a:cubicBezTo>
                <a:close/>
                <a:moveTo>
                  <a:pt x="184" y="294"/>
                </a:moveTo>
                <a:cubicBezTo>
                  <a:pt x="183" y="294"/>
                  <a:pt x="183" y="294"/>
                  <a:pt x="183" y="294"/>
                </a:cubicBezTo>
                <a:cubicBezTo>
                  <a:pt x="108" y="294"/>
                  <a:pt x="49" y="285"/>
                  <a:pt x="49" y="212"/>
                </a:cubicBezTo>
                <a:cubicBezTo>
                  <a:pt x="49" y="194"/>
                  <a:pt x="55" y="178"/>
                  <a:pt x="70" y="164"/>
                </a:cubicBezTo>
                <a:cubicBezTo>
                  <a:pt x="94" y="142"/>
                  <a:pt x="136" y="154"/>
                  <a:pt x="183" y="154"/>
                </a:cubicBezTo>
                <a:cubicBezTo>
                  <a:pt x="183" y="154"/>
                  <a:pt x="184" y="154"/>
                  <a:pt x="184" y="154"/>
                </a:cubicBezTo>
                <a:cubicBezTo>
                  <a:pt x="184" y="154"/>
                  <a:pt x="184" y="154"/>
                  <a:pt x="184" y="154"/>
                </a:cubicBezTo>
                <a:cubicBezTo>
                  <a:pt x="231" y="154"/>
                  <a:pt x="273" y="142"/>
                  <a:pt x="298" y="164"/>
                </a:cubicBezTo>
                <a:cubicBezTo>
                  <a:pt x="312" y="178"/>
                  <a:pt x="319" y="194"/>
                  <a:pt x="319" y="212"/>
                </a:cubicBezTo>
                <a:cubicBezTo>
                  <a:pt x="319" y="285"/>
                  <a:pt x="260" y="294"/>
                  <a:pt x="184" y="294"/>
                </a:cubicBezTo>
                <a:close/>
                <a:moveTo>
                  <a:pt x="120" y="182"/>
                </a:moveTo>
                <a:cubicBezTo>
                  <a:pt x="106" y="182"/>
                  <a:pt x="94" y="198"/>
                  <a:pt x="94" y="218"/>
                </a:cubicBezTo>
                <a:cubicBezTo>
                  <a:pt x="94" y="238"/>
                  <a:pt x="106" y="254"/>
                  <a:pt x="120" y="254"/>
                </a:cubicBezTo>
                <a:cubicBezTo>
                  <a:pt x="135" y="254"/>
                  <a:pt x="146" y="238"/>
                  <a:pt x="146" y="218"/>
                </a:cubicBezTo>
                <a:cubicBezTo>
                  <a:pt x="146" y="198"/>
                  <a:pt x="135" y="182"/>
                  <a:pt x="120" y="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3" name="Freeform 20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869247" y="5055161"/>
            <a:ext cx="244350" cy="244350"/>
          </a:xfrm>
          <a:custGeom>
            <a:avLst/>
            <a:gdLst>
              <a:gd name="T0" fmla="*/ 192 w 384"/>
              <a:gd name="T1" fmla="*/ 191 h 384"/>
              <a:gd name="T2" fmla="*/ 192 w 384"/>
              <a:gd name="T3" fmla="*/ 191 h 384"/>
              <a:gd name="T4" fmla="*/ 191 w 384"/>
              <a:gd name="T5" fmla="*/ 191 h 384"/>
              <a:gd name="T6" fmla="*/ 134 w 384"/>
              <a:gd name="T7" fmla="*/ 196 h 384"/>
              <a:gd name="T8" fmla="*/ 124 w 384"/>
              <a:gd name="T9" fmla="*/ 220 h 384"/>
              <a:gd name="T10" fmla="*/ 191 w 384"/>
              <a:gd name="T11" fmla="*/ 262 h 384"/>
              <a:gd name="T12" fmla="*/ 192 w 384"/>
              <a:gd name="T13" fmla="*/ 262 h 384"/>
              <a:gd name="T14" fmla="*/ 260 w 384"/>
              <a:gd name="T15" fmla="*/ 220 h 384"/>
              <a:gd name="T16" fmla="*/ 249 w 384"/>
              <a:gd name="T17" fmla="*/ 196 h 384"/>
              <a:gd name="T18" fmla="*/ 192 w 384"/>
              <a:gd name="T19" fmla="*/ 191 h 384"/>
              <a:gd name="T20" fmla="*/ 160 w 384"/>
              <a:gd name="T21" fmla="*/ 242 h 384"/>
              <a:gd name="T22" fmla="*/ 146 w 384"/>
              <a:gd name="T23" fmla="*/ 223 h 384"/>
              <a:gd name="T24" fmla="*/ 160 w 384"/>
              <a:gd name="T25" fmla="*/ 205 h 384"/>
              <a:gd name="T26" fmla="*/ 173 w 384"/>
              <a:gd name="T27" fmla="*/ 223 h 384"/>
              <a:gd name="T28" fmla="*/ 160 w 384"/>
              <a:gd name="T29" fmla="*/ 242 h 384"/>
              <a:gd name="T30" fmla="*/ 224 w 384"/>
              <a:gd name="T31" fmla="*/ 242 h 384"/>
              <a:gd name="T32" fmla="*/ 211 w 384"/>
              <a:gd name="T33" fmla="*/ 223 h 384"/>
              <a:gd name="T34" fmla="*/ 224 w 384"/>
              <a:gd name="T35" fmla="*/ 205 h 384"/>
              <a:gd name="T36" fmla="*/ 237 w 384"/>
              <a:gd name="T37" fmla="*/ 223 h 384"/>
              <a:gd name="T38" fmla="*/ 224 w 384"/>
              <a:gd name="T39" fmla="*/ 242 h 384"/>
              <a:gd name="T40" fmla="*/ 192 w 384"/>
              <a:gd name="T41" fmla="*/ 0 h 384"/>
              <a:gd name="T42" fmla="*/ 0 w 384"/>
              <a:gd name="T43" fmla="*/ 192 h 384"/>
              <a:gd name="T44" fmla="*/ 192 w 384"/>
              <a:gd name="T45" fmla="*/ 384 h 384"/>
              <a:gd name="T46" fmla="*/ 384 w 384"/>
              <a:gd name="T47" fmla="*/ 192 h 384"/>
              <a:gd name="T48" fmla="*/ 192 w 384"/>
              <a:gd name="T49" fmla="*/ 0 h 384"/>
              <a:gd name="T50" fmla="*/ 209 w 384"/>
              <a:gd name="T51" fmla="*/ 271 h 384"/>
              <a:gd name="T52" fmla="*/ 192 w 384"/>
              <a:gd name="T53" fmla="*/ 271 h 384"/>
              <a:gd name="T54" fmla="*/ 174 w 384"/>
              <a:gd name="T55" fmla="*/ 271 h 384"/>
              <a:gd name="T56" fmla="*/ 99 w 384"/>
              <a:gd name="T57" fmla="*/ 197 h 384"/>
              <a:gd name="T58" fmla="*/ 114 w 384"/>
              <a:gd name="T59" fmla="*/ 158 h 384"/>
              <a:gd name="T60" fmla="*/ 120 w 384"/>
              <a:gd name="T61" fmla="*/ 113 h 384"/>
              <a:gd name="T62" fmla="*/ 166 w 384"/>
              <a:gd name="T63" fmla="*/ 134 h 384"/>
              <a:gd name="T64" fmla="*/ 192 w 384"/>
              <a:gd name="T65" fmla="*/ 132 h 384"/>
              <a:gd name="T66" fmla="*/ 217 w 384"/>
              <a:gd name="T67" fmla="*/ 134 h 384"/>
              <a:gd name="T68" fmla="*/ 263 w 384"/>
              <a:gd name="T69" fmla="*/ 113 h 384"/>
              <a:gd name="T70" fmla="*/ 270 w 384"/>
              <a:gd name="T71" fmla="*/ 158 h 384"/>
              <a:gd name="T72" fmla="*/ 285 w 384"/>
              <a:gd name="T73" fmla="*/ 197 h 384"/>
              <a:gd name="T74" fmla="*/ 209 w 384"/>
              <a:gd name="T75" fmla="*/ 271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4" h="384">
                <a:moveTo>
                  <a:pt x="192" y="191"/>
                </a:moveTo>
                <a:cubicBezTo>
                  <a:pt x="192" y="191"/>
                  <a:pt x="192" y="191"/>
                  <a:pt x="192" y="191"/>
                </a:cubicBezTo>
                <a:cubicBezTo>
                  <a:pt x="192" y="191"/>
                  <a:pt x="192" y="191"/>
                  <a:pt x="191" y="191"/>
                </a:cubicBezTo>
                <a:cubicBezTo>
                  <a:pt x="168" y="191"/>
                  <a:pt x="147" y="185"/>
                  <a:pt x="134" y="196"/>
                </a:cubicBezTo>
                <a:cubicBezTo>
                  <a:pt x="127" y="203"/>
                  <a:pt x="124" y="211"/>
                  <a:pt x="124" y="220"/>
                </a:cubicBezTo>
                <a:cubicBezTo>
                  <a:pt x="124" y="257"/>
                  <a:pt x="153" y="262"/>
                  <a:pt x="191" y="262"/>
                </a:cubicBezTo>
                <a:cubicBezTo>
                  <a:pt x="192" y="262"/>
                  <a:pt x="192" y="262"/>
                  <a:pt x="192" y="262"/>
                </a:cubicBezTo>
                <a:cubicBezTo>
                  <a:pt x="230" y="262"/>
                  <a:pt x="260" y="257"/>
                  <a:pt x="260" y="220"/>
                </a:cubicBezTo>
                <a:cubicBezTo>
                  <a:pt x="260" y="211"/>
                  <a:pt x="257" y="203"/>
                  <a:pt x="249" y="196"/>
                </a:cubicBezTo>
                <a:cubicBezTo>
                  <a:pt x="237" y="185"/>
                  <a:pt x="216" y="191"/>
                  <a:pt x="192" y="191"/>
                </a:cubicBezTo>
                <a:close/>
                <a:moveTo>
                  <a:pt x="160" y="242"/>
                </a:moveTo>
                <a:cubicBezTo>
                  <a:pt x="152" y="242"/>
                  <a:pt x="146" y="233"/>
                  <a:pt x="146" y="223"/>
                </a:cubicBezTo>
                <a:cubicBezTo>
                  <a:pt x="146" y="213"/>
                  <a:pt x="152" y="205"/>
                  <a:pt x="160" y="205"/>
                </a:cubicBezTo>
                <a:cubicBezTo>
                  <a:pt x="167" y="205"/>
                  <a:pt x="173" y="213"/>
                  <a:pt x="173" y="223"/>
                </a:cubicBezTo>
                <a:cubicBezTo>
                  <a:pt x="173" y="233"/>
                  <a:pt x="167" y="242"/>
                  <a:pt x="160" y="242"/>
                </a:cubicBezTo>
                <a:close/>
                <a:moveTo>
                  <a:pt x="224" y="242"/>
                </a:moveTo>
                <a:cubicBezTo>
                  <a:pt x="217" y="242"/>
                  <a:pt x="211" y="233"/>
                  <a:pt x="211" y="223"/>
                </a:cubicBezTo>
                <a:cubicBezTo>
                  <a:pt x="211" y="213"/>
                  <a:pt x="217" y="205"/>
                  <a:pt x="224" y="205"/>
                </a:cubicBezTo>
                <a:cubicBezTo>
                  <a:pt x="231" y="205"/>
                  <a:pt x="237" y="213"/>
                  <a:pt x="237" y="223"/>
                </a:cubicBezTo>
                <a:cubicBezTo>
                  <a:pt x="237" y="233"/>
                  <a:pt x="231" y="242"/>
                  <a:pt x="224" y="242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9" y="271"/>
                </a:moveTo>
                <a:cubicBezTo>
                  <a:pt x="206" y="271"/>
                  <a:pt x="199" y="271"/>
                  <a:pt x="192" y="271"/>
                </a:cubicBezTo>
                <a:cubicBezTo>
                  <a:pt x="185" y="271"/>
                  <a:pt x="178" y="271"/>
                  <a:pt x="174" y="271"/>
                </a:cubicBezTo>
                <a:cubicBezTo>
                  <a:pt x="159" y="271"/>
                  <a:pt x="99" y="270"/>
                  <a:pt x="99" y="197"/>
                </a:cubicBezTo>
                <a:cubicBezTo>
                  <a:pt x="99" y="180"/>
                  <a:pt x="105" y="168"/>
                  <a:pt x="114" y="158"/>
                </a:cubicBezTo>
                <a:cubicBezTo>
                  <a:pt x="112" y="154"/>
                  <a:pt x="112" y="133"/>
                  <a:pt x="120" y="113"/>
                </a:cubicBezTo>
                <a:cubicBezTo>
                  <a:pt x="120" y="113"/>
                  <a:pt x="139" y="115"/>
                  <a:pt x="166" y="134"/>
                </a:cubicBezTo>
                <a:cubicBezTo>
                  <a:pt x="172" y="132"/>
                  <a:pt x="182" y="132"/>
                  <a:pt x="192" y="132"/>
                </a:cubicBezTo>
                <a:cubicBezTo>
                  <a:pt x="202" y="132"/>
                  <a:pt x="211" y="132"/>
                  <a:pt x="217" y="134"/>
                </a:cubicBezTo>
                <a:cubicBezTo>
                  <a:pt x="245" y="115"/>
                  <a:pt x="263" y="113"/>
                  <a:pt x="263" y="113"/>
                </a:cubicBezTo>
                <a:cubicBezTo>
                  <a:pt x="271" y="133"/>
                  <a:pt x="271" y="154"/>
                  <a:pt x="270" y="158"/>
                </a:cubicBezTo>
                <a:cubicBezTo>
                  <a:pt x="279" y="168"/>
                  <a:pt x="285" y="180"/>
                  <a:pt x="285" y="197"/>
                </a:cubicBezTo>
                <a:cubicBezTo>
                  <a:pt x="285" y="270"/>
                  <a:pt x="224" y="271"/>
                  <a:pt x="209" y="2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4" name="Freeform 20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057450" y="5066070"/>
            <a:ext cx="226896" cy="222534"/>
          </a:xfrm>
          <a:custGeom>
            <a:avLst/>
            <a:gdLst>
              <a:gd name="T0" fmla="*/ 19 w 359"/>
              <a:gd name="T1" fmla="*/ 88 h 352"/>
              <a:gd name="T2" fmla="*/ 49 w 359"/>
              <a:gd name="T3" fmla="*/ 152 h 352"/>
              <a:gd name="T4" fmla="*/ 94 w 359"/>
              <a:gd name="T5" fmla="*/ 164 h 352"/>
              <a:gd name="T6" fmla="*/ 99 w 359"/>
              <a:gd name="T7" fmla="*/ 164 h 352"/>
              <a:gd name="T8" fmla="*/ 111 w 359"/>
              <a:gd name="T9" fmla="*/ 203 h 352"/>
              <a:gd name="T10" fmla="*/ 110 w 359"/>
              <a:gd name="T11" fmla="*/ 203 h 352"/>
              <a:gd name="T12" fmla="*/ 0 w 359"/>
              <a:gd name="T13" fmla="*/ 278 h 352"/>
              <a:gd name="T14" fmla="*/ 93 w 359"/>
              <a:gd name="T15" fmla="*/ 352 h 352"/>
              <a:gd name="T16" fmla="*/ 95 w 359"/>
              <a:gd name="T17" fmla="*/ 352 h 352"/>
              <a:gd name="T18" fmla="*/ 98 w 359"/>
              <a:gd name="T19" fmla="*/ 352 h 352"/>
              <a:gd name="T20" fmla="*/ 158 w 359"/>
              <a:gd name="T21" fmla="*/ 339 h 352"/>
              <a:gd name="T22" fmla="*/ 204 w 359"/>
              <a:gd name="T23" fmla="*/ 261 h 352"/>
              <a:gd name="T24" fmla="*/ 163 w 359"/>
              <a:gd name="T25" fmla="*/ 190 h 352"/>
              <a:gd name="T26" fmla="*/ 143 w 359"/>
              <a:gd name="T27" fmla="*/ 164 h 352"/>
              <a:gd name="T28" fmla="*/ 158 w 359"/>
              <a:gd name="T29" fmla="*/ 143 h 352"/>
              <a:gd name="T30" fmla="*/ 185 w 359"/>
              <a:gd name="T31" fmla="*/ 80 h 352"/>
              <a:gd name="T32" fmla="*/ 158 w 359"/>
              <a:gd name="T33" fmla="*/ 19 h 352"/>
              <a:gd name="T34" fmla="*/ 173 w 359"/>
              <a:gd name="T35" fmla="*/ 16 h 352"/>
              <a:gd name="T36" fmla="*/ 204 w 359"/>
              <a:gd name="T37" fmla="*/ 2 h 352"/>
              <a:gd name="T38" fmla="*/ 204 w 359"/>
              <a:gd name="T39" fmla="*/ 0 h 352"/>
              <a:gd name="T40" fmla="*/ 112 w 359"/>
              <a:gd name="T41" fmla="*/ 0 h 352"/>
              <a:gd name="T42" fmla="*/ 19 w 359"/>
              <a:gd name="T43" fmla="*/ 88 h 352"/>
              <a:gd name="T44" fmla="*/ 168 w 359"/>
              <a:gd name="T45" fmla="*/ 268 h 352"/>
              <a:gd name="T46" fmla="*/ 110 w 359"/>
              <a:gd name="T47" fmla="*/ 319 h 352"/>
              <a:gd name="T48" fmla="*/ 41 w 359"/>
              <a:gd name="T49" fmla="*/ 278 h 352"/>
              <a:gd name="T50" fmla="*/ 58 w 359"/>
              <a:gd name="T51" fmla="*/ 240 h 352"/>
              <a:gd name="T52" fmla="*/ 103 w 359"/>
              <a:gd name="T53" fmla="*/ 222 h 352"/>
              <a:gd name="T54" fmla="*/ 109 w 359"/>
              <a:gd name="T55" fmla="*/ 221 h 352"/>
              <a:gd name="T56" fmla="*/ 168 w 359"/>
              <a:gd name="T57" fmla="*/ 268 h 352"/>
              <a:gd name="T58" fmla="*/ 144 w 359"/>
              <a:gd name="T59" fmla="*/ 68 h 352"/>
              <a:gd name="T60" fmla="*/ 118 w 359"/>
              <a:gd name="T61" fmla="*/ 139 h 352"/>
              <a:gd name="T62" fmla="*/ 110 w 359"/>
              <a:gd name="T63" fmla="*/ 141 h 352"/>
              <a:gd name="T64" fmla="*/ 63 w 359"/>
              <a:gd name="T65" fmla="*/ 93 h 352"/>
              <a:gd name="T66" fmla="*/ 64 w 359"/>
              <a:gd name="T67" fmla="*/ 50 h 352"/>
              <a:gd name="T68" fmla="*/ 87 w 359"/>
              <a:gd name="T69" fmla="*/ 26 h 352"/>
              <a:gd name="T70" fmla="*/ 95 w 359"/>
              <a:gd name="T71" fmla="*/ 25 h 352"/>
              <a:gd name="T72" fmla="*/ 144 w 359"/>
              <a:gd name="T73" fmla="*/ 68 h 352"/>
              <a:gd name="T74" fmla="*/ 299 w 359"/>
              <a:gd name="T75" fmla="*/ 138 h 352"/>
              <a:gd name="T76" fmla="*/ 299 w 359"/>
              <a:gd name="T77" fmla="*/ 78 h 352"/>
              <a:gd name="T78" fmla="*/ 261 w 359"/>
              <a:gd name="T79" fmla="*/ 78 h 352"/>
              <a:gd name="T80" fmla="*/ 261 w 359"/>
              <a:gd name="T81" fmla="*/ 138 h 352"/>
              <a:gd name="T82" fmla="*/ 201 w 359"/>
              <a:gd name="T83" fmla="*/ 138 h 352"/>
              <a:gd name="T84" fmla="*/ 201 w 359"/>
              <a:gd name="T85" fmla="*/ 176 h 352"/>
              <a:gd name="T86" fmla="*/ 261 w 359"/>
              <a:gd name="T87" fmla="*/ 176 h 352"/>
              <a:gd name="T88" fmla="*/ 261 w 359"/>
              <a:gd name="T89" fmla="*/ 236 h 352"/>
              <a:gd name="T90" fmla="*/ 299 w 359"/>
              <a:gd name="T91" fmla="*/ 236 h 352"/>
              <a:gd name="T92" fmla="*/ 299 w 359"/>
              <a:gd name="T93" fmla="*/ 176 h 352"/>
              <a:gd name="T94" fmla="*/ 359 w 359"/>
              <a:gd name="T95" fmla="*/ 176 h 352"/>
              <a:gd name="T96" fmla="*/ 359 w 359"/>
              <a:gd name="T97" fmla="*/ 138 h 352"/>
              <a:gd name="T98" fmla="*/ 299 w 359"/>
              <a:gd name="T99" fmla="*/ 13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9" h="352">
                <a:moveTo>
                  <a:pt x="19" y="88"/>
                </a:moveTo>
                <a:cubicBezTo>
                  <a:pt x="19" y="118"/>
                  <a:pt x="29" y="139"/>
                  <a:pt x="49" y="152"/>
                </a:cubicBezTo>
                <a:cubicBezTo>
                  <a:pt x="65" y="162"/>
                  <a:pt x="84" y="164"/>
                  <a:pt x="94" y="164"/>
                </a:cubicBezTo>
                <a:cubicBezTo>
                  <a:pt x="96" y="164"/>
                  <a:pt x="98" y="164"/>
                  <a:pt x="99" y="164"/>
                </a:cubicBezTo>
                <a:cubicBezTo>
                  <a:pt x="99" y="164"/>
                  <a:pt x="96" y="184"/>
                  <a:pt x="111" y="203"/>
                </a:cubicBezTo>
                <a:cubicBezTo>
                  <a:pt x="110" y="203"/>
                  <a:pt x="110" y="203"/>
                  <a:pt x="110" y="203"/>
                </a:cubicBezTo>
                <a:cubicBezTo>
                  <a:pt x="85" y="203"/>
                  <a:pt x="0" y="209"/>
                  <a:pt x="0" y="278"/>
                </a:cubicBezTo>
                <a:cubicBezTo>
                  <a:pt x="0" y="348"/>
                  <a:pt x="78" y="352"/>
                  <a:pt x="93" y="352"/>
                </a:cubicBezTo>
                <a:cubicBezTo>
                  <a:pt x="94" y="352"/>
                  <a:pt x="95" y="352"/>
                  <a:pt x="95" y="352"/>
                </a:cubicBezTo>
                <a:cubicBezTo>
                  <a:pt x="95" y="352"/>
                  <a:pt x="96" y="352"/>
                  <a:pt x="98" y="352"/>
                </a:cubicBezTo>
                <a:cubicBezTo>
                  <a:pt x="108" y="352"/>
                  <a:pt x="134" y="351"/>
                  <a:pt x="158" y="339"/>
                </a:cubicBezTo>
                <a:cubicBezTo>
                  <a:pt x="189" y="324"/>
                  <a:pt x="204" y="298"/>
                  <a:pt x="204" y="261"/>
                </a:cubicBezTo>
                <a:cubicBezTo>
                  <a:pt x="204" y="226"/>
                  <a:pt x="181" y="205"/>
                  <a:pt x="163" y="190"/>
                </a:cubicBezTo>
                <a:cubicBezTo>
                  <a:pt x="152" y="180"/>
                  <a:pt x="143" y="172"/>
                  <a:pt x="143" y="164"/>
                </a:cubicBezTo>
                <a:cubicBezTo>
                  <a:pt x="143" y="156"/>
                  <a:pt x="150" y="150"/>
                  <a:pt x="158" y="143"/>
                </a:cubicBezTo>
                <a:cubicBezTo>
                  <a:pt x="172" y="130"/>
                  <a:pt x="185" y="113"/>
                  <a:pt x="185" y="80"/>
                </a:cubicBezTo>
                <a:cubicBezTo>
                  <a:pt x="185" y="51"/>
                  <a:pt x="181" y="31"/>
                  <a:pt x="158" y="19"/>
                </a:cubicBezTo>
                <a:cubicBezTo>
                  <a:pt x="161" y="17"/>
                  <a:pt x="169" y="16"/>
                  <a:pt x="173" y="16"/>
                </a:cubicBezTo>
                <a:cubicBezTo>
                  <a:pt x="186" y="14"/>
                  <a:pt x="204" y="12"/>
                  <a:pt x="204" y="2"/>
                </a:cubicBezTo>
                <a:cubicBezTo>
                  <a:pt x="204" y="0"/>
                  <a:pt x="204" y="0"/>
                  <a:pt x="204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9" y="3"/>
                  <a:pt x="19" y="88"/>
                </a:cubicBezTo>
                <a:close/>
                <a:moveTo>
                  <a:pt x="168" y="268"/>
                </a:moveTo>
                <a:cubicBezTo>
                  <a:pt x="170" y="296"/>
                  <a:pt x="146" y="317"/>
                  <a:pt x="110" y="319"/>
                </a:cubicBezTo>
                <a:cubicBezTo>
                  <a:pt x="73" y="322"/>
                  <a:pt x="43" y="306"/>
                  <a:pt x="41" y="278"/>
                </a:cubicBezTo>
                <a:cubicBezTo>
                  <a:pt x="40" y="264"/>
                  <a:pt x="46" y="251"/>
                  <a:pt x="58" y="240"/>
                </a:cubicBezTo>
                <a:cubicBezTo>
                  <a:pt x="69" y="230"/>
                  <a:pt x="86" y="223"/>
                  <a:pt x="103" y="222"/>
                </a:cubicBezTo>
                <a:cubicBezTo>
                  <a:pt x="105" y="222"/>
                  <a:pt x="107" y="221"/>
                  <a:pt x="109" y="221"/>
                </a:cubicBezTo>
                <a:cubicBezTo>
                  <a:pt x="143" y="221"/>
                  <a:pt x="166" y="241"/>
                  <a:pt x="168" y="268"/>
                </a:cubicBezTo>
                <a:close/>
                <a:moveTo>
                  <a:pt x="144" y="68"/>
                </a:moveTo>
                <a:cubicBezTo>
                  <a:pt x="153" y="100"/>
                  <a:pt x="139" y="133"/>
                  <a:pt x="118" y="139"/>
                </a:cubicBezTo>
                <a:cubicBezTo>
                  <a:pt x="115" y="140"/>
                  <a:pt x="113" y="141"/>
                  <a:pt x="110" y="141"/>
                </a:cubicBezTo>
                <a:cubicBezTo>
                  <a:pt x="90" y="141"/>
                  <a:pt x="70" y="120"/>
                  <a:pt x="63" y="93"/>
                </a:cubicBezTo>
                <a:cubicBezTo>
                  <a:pt x="59" y="77"/>
                  <a:pt x="59" y="63"/>
                  <a:pt x="64" y="50"/>
                </a:cubicBezTo>
                <a:cubicBezTo>
                  <a:pt x="69" y="38"/>
                  <a:pt x="77" y="29"/>
                  <a:pt x="87" y="26"/>
                </a:cubicBezTo>
                <a:cubicBezTo>
                  <a:pt x="90" y="25"/>
                  <a:pt x="92" y="25"/>
                  <a:pt x="95" y="25"/>
                </a:cubicBezTo>
                <a:cubicBezTo>
                  <a:pt x="119" y="25"/>
                  <a:pt x="134" y="35"/>
                  <a:pt x="144" y="68"/>
                </a:cubicBezTo>
                <a:close/>
                <a:moveTo>
                  <a:pt x="299" y="138"/>
                </a:moveTo>
                <a:cubicBezTo>
                  <a:pt x="299" y="78"/>
                  <a:pt x="299" y="78"/>
                  <a:pt x="299" y="78"/>
                </a:cubicBezTo>
                <a:cubicBezTo>
                  <a:pt x="261" y="78"/>
                  <a:pt x="261" y="78"/>
                  <a:pt x="261" y="78"/>
                </a:cubicBezTo>
                <a:cubicBezTo>
                  <a:pt x="261" y="138"/>
                  <a:pt x="261" y="138"/>
                  <a:pt x="261" y="138"/>
                </a:cubicBezTo>
                <a:cubicBezTo>
                  <a:pt x="201" y="138"/>
                  <a:pt x="201" y="138"/>
                  <a:pt x="201" y="138"/>
                </a:cubicBezTo>
                <a:cubicBezTo>
                  <a:pt x="201" y="176"/>
                  <a:pt x="201" y="176"/>
                  <a:pt x="201" y="176"/>
                </a:cubicBezTo>
                <a:cubicBezTo>
                  <a:pt x="261" y="176"/>
                  <a:pt x="261" y="176"/>
                  <a:pt x="261" y="176"/>
                </a:cubicBezTo>
                <a:cubicBezTo>
                  <a:pt x="261" y="236"/>
                  <a:pt x="261" y="236"/>
                  <a:pt x="261" y="236"/>
                </a:cubicBezTo>
                <a:cubicBezTo>
                  <a:pt x="299" y="236"/>
                  <a:pt x="299" y="236"/>
                  <a:pt x="299" y="236"/>
                </a:cubicBezTo>
                <a:cubicBezTo>
                  <a:pt x="299" y="176"/>
                  <a:pt x="299" y="176"/>
                  <a:pt x="299" y="176"/>
                </a:cubicBezTo>
                <a:cubicBezTo>
                  <a:pt x="359" y="176"/>
                  <a:pt x="359" y="176"/>
                  <a:pt x="359" y="176"/>
                </a:cubicBezTo>
                <a:cubicBezTo>
                  <a:pt x="359" y="138"/>
                  <a:pt x="359" y="138"/>
                  <a:pt x="359" y="138"/>
                </a:cubicBezTo>
                <a:lnTo>
                  <a:pt x="299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5" name="Freeform 20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7854508" y="5063888"/>
            <a:ext cx="126538" cy="226896"/>
          </a:xfrm>
          <a:custGeom>
            <a:avLst/>
            <a:gdLst>
              <a:gd name="T0" fmla="*/ 200 w 200"/>
              <a:gd name="T1" fmla="*/ 62 h 360"/>
              <a:gd name="T2" fmla="*/ 143 w 200"/>
              <a:gd name="T3" fmla="*/ 62 h 360"/>
              <a:gd name="T4" fmla="*/ 128 w 200"/>
              <a:gd name="T5" fmla="*/ 83 h 360"/>
              <a:gd name="T6" fmla="*/ 128 w 200"/>
              <a:gd name="T7" fmla="*/ 125 h 360"/>
              <a:gd name="T8" fmla="*/ 200 w 200"/>
              <a:gd name="T9" fmla="*/ 125 h 360"/>
              <a:gd name="T10" fmla="*/ 200 w 200"/>
              <a:gd name="T11" fmla="*/ 183 h 360"/>
              <a:gd name="T12" fmla="*/ 128 w 200"/>
              <a:gd name="T13" fmla="*/ 183 h 360"/>
              <a:gd name="T14" fmla="*/ 128 w 200"/>
              <a:gd name="T15" fmla="*/ 360 h 360"/>
              <a:gd name="T16" fmla="*/ 61 w 200"/>
              <a:gd name="T17" fmla="*/ 360 h 360"/>
              <a:gd name="T18" fmla="*/ 61 w 200"/>
              <a:gd name="T19" fmla="*/ 183 h 360"/>
              <a:gd name="T20" fmla="*/ 0 w 200"/>
              <a:gd name="T21" fmla="*/ 183 h 360"/>
              <a:gd name="T22" fmla="*/ 0 w 200"/>
              <a:gd name="T23" fmla="*/ 125 h 360"/>
              <a:gd name="T24" fmla="*/ 61 w 200"/>
              <a:gd name="T25" fmla="*/ 125 h 360"/>
              <a:gd name="T26" fmla="*/ 61 w 200"/>
              <a:gd name="T27" fmla="*/ 90 h 360"/>
              <a:gd name="T28" fmla="*/ 143 w 200"/>
              <a:gd name="T29" fmla="*/ 0 h 360"/>
              <a:gd name="T30" fmla="*/ 200 w 200"/>
              <a:gd name="T31" fmla="*/ 0 h 360"/>
              <a:gd name="T32" fmla="*/ 200 w 200"/>
              <a:gd name="T33" fmla="*/ 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0" h="360">
                <a:moveTo>
                  <a:pt x="200" y="62"/>
                </a:moveTo>
                <a:cubicBezTo>
                  <a:pt x="143" y="62"/>
                  <a:pt x="143" y="62"/>
                  <a:pt x="143" y="62"/>
                </a:cubicBezTo>
                <a:cubicBezTo>
                  <a:pt x="136" y="62"/>
                  <a:pt x="128" y="71"/>
                  <a:pt x="128" y="83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200" y="125"/>
                  <a:pt x="200" y="125"/>
                  <a:pt x="200" y="125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128" y="183"/>
                  <a:pt x="128" y="183"/>
                  <a:pt x="128" y="183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61" y="183"/>
                  <a:pt x="61" y="183"/>
                  <a:pt x="61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40"/>
                  <a:pt x="95" y="0"/>
                  <a:pt x="143" y="0"/>
                </a:cubicBezTo>
                <a:cubicBezTo>
                  <a:pt x="200" y="0"/>
                  <a:pt x="200" y="0"/>
                  <a:pt x="200" y="0"/>
                </a:cubicBezTo>
                <a:lnTo>
                  <a:pt x="20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6" name="Freeform 20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377294" y="5473469"/>
            <a:ext cx="244350" cy="24435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148 h 384"/>
              <a:gd name="T12" fmla="*/ 182 w 384"/>
              <a:gd name="T13" fmla="*/ 158 h 384"/>
              <a:gd name="T14" fmla="*/ 182 w 384"/>
              <a:gd name="T15" fmla="*/ 222 h 384"/>
              <a:gd name="T16" fmla="*/ 136 w 384"/>
              <a:gd name="T17" fmla="*/ 267 h 384"/>
              <a:gd name="T18" fmla="*/ 91 w 384"/>
              <a:gd name="T19" fmla="*/ 222 h 384"/>
              <a:gd name="T20" fmla="*/ 91 w 384"/>
              <a:gd name="T21" fmla="*/ 195 h 384"/>
              <a:gd name="T22" fmla="*/ 126 w 384"/>
              <a:gd name="T23" fmla="*/ 195 h 384"/>
              <a:gd name="T24" fmla="*/ 126 w 384"/>
              <a:gd name="T25" fmla="*/ 222 h 384"/>
              <a:gd name="T26" fmla="*/ 136 w 384"/>
              <a:gd name="T27" fmla="*/ 232 h 384"/>
              <a:gd name="T28" fmla="*/ 147 w 384"/>
              <a:gd name="T29" fmla="*/ 222 h 384"/>
              <a:gd name="T30" fmla="*/ 147 w 384"/>
              <a:gd name="T31" fmla="*/ 158 h 384"/>
              <a:gd name="T32" fmla="*/ 192 w 384"/>
              <a:gd name="T33" fmla="*/ 113 h 384"/>
              <a:gd name="T34" fmla="*/ 237 w 384"/>
              <a:gd name="T35" fmla="*/ 158 h 384"/>
              <a:gd name="T36" fmla="*/ 237 w 384"/>
              <a:gd name="T37" fmla="*/ 170 h 384"/>
              <a:gd name="T38" fmla="*/ 217 w 384"/>
              <a:gd name="T39" fmla="*/ 177 h 384"/>
              <a:gd name="T40" fmla="*/ 203 w 384"/>
              <a:gd name="T41" fmla="*/ 170 h 384"/>
              <a:gd name="T42" fmla="*/ 203 w 384"/>
              <a:gd name="T43" fmla="*/ 158 h 384"/>
              <a:gd name="T44" fmla="*/ 192 w 384"/>
              <a:gd name="T45" fmla="*/ 148 h 384"/>
              <a:gd name="T46" fmla="*/ 293 w 384"/>
              <a:gd name="T47" fmla="*/ 222 h 384"/>
              <a:gd name="T48" fmla="*/ 248 w 384"/>
              <a:gd name="T49" fmla="*/ 267 h 384"/>
              <a:gd name="T50" fmla="*/ 203 w 384"/>
              <a:gd name="T51" fmla="*/ 222 h 384"/>
              <a:gd name="T52" fmla="*/ 203 w 384"/>
              <a:gd name="T53" fmla="*/ 194 h 384"/>
              <a:gd name="T54" fmla="*/ 217 w 384"/>
              <a:gd name="T55" fmla="*/ 201 h 384"/>
              <a:gd name="T56" fmla="*/ 237 w 384"/>
              <a:gd name="T57" fmla="*/ 194 h 384"/>
              <a:gd name="T58" fmla="*/ 237 w 384"/>
              <a:gd name="T59" fmla="*/ 222 h 384"/>
              <a:gd name="T60" fmla="*/ 248 w 384"/>
              <a:gd name="T61" fmla="*/ 232 h 384"/>
              <a:gd name="T62" fmla="*/ 259 w 384"/>
              <a:gd name="T63" fmla="*/ 222 h 384"/>
              <a:gd name="T64" fmla="*/ 259 w 384"/>
              <a:gd name="T65" fmla="*/ 195 h 384"/>
              <a:gd name="T66" fmla="*/ 293 w 384"/>
              <a:gd name="T67" fmla="*/ 195 h 384"/>
              <a:gd name="T68" fmla="*/ 293 w 384"/>
              <a:gd name="T69" fmla="*/ 22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148"/>
                </a:moveTo>
                <a:cubicBezTo>
                  <a:pt x="186" y="148"/>
                  <a:pt x="182" y="152"/>
                  <a:pt x="182" y="158"/>
                </a:cubicBezTo>
                <a:cubicBezTo>
                  <a:pt x="182" y="222"/>
                  <a:pt x="182" y="222"/>
                  <a:pt x="182" y="222"/>
                </a:cubicBezTo>
                <a:cubicBezTo>
                  <a:pt x="182" y="246"/>
                  <a:pt x="161" y="267"/>
                  <a:pt x="136" y="267"/>
                </a:cubicBezTo>
                <a:cubicBezTo>
                  <a:pt x="111" y="267"/>
                  <a:pt x="91" y="246"/>
                  <a:pt x="91" y="222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126" y="195"/>
                  <a:pt x="126" y="195"/>
                  <a:pt x="126" y="195"/>
                </a:cubicBezTo>
                <a:cubicBezTo>
                  <a:pt x="126" y="222"/>
                  <a:pt x="126" y="222"/>
                  <a:pt x="126" y="222"/>
                </a:cubicBezTo>
                <a:cubicBezTo>
                  <a:pt x="126" y="227"/>
                  <a:pt x="131" y="232"/>
                  <a:pt x="136" y="232"/>
                </a:cubicBezTo>
                <a:cubicBezTo>
                  <a:pt x="142" y="232"/>
                  <a:pt x="147" y="227"/>
                  <a:pt x="147" y="222"/>
                </a:cubicBezTo>
                <a:cubicBezTo>
                  <a:pt x="147" y="158"/>
                  <a:pt x="147" y="158"/>
                  <a:pt x="147" y="158"/>
                </a:cubicBezTo>
                <a:cubicBezTo>
                  <a:pt x="147" y="133"/>
                  <a:pt x="167" y="113"/>
                  <a:pt x="192" y="113"/>
                </a:cubicBezTo>
                <a:cubicBezTo>
                  <a:pt x="217" y="113"/>
                  <a:pt x="237" y="133"/>
                  <a:pt x="237" y="158"/>
                </a:cubicBezTo>
                <a:cubicBezTo>
                  <a:pt x="237" y="170"/>
                  <a:pt x="237" y="170"/>
                  <a:pt x="237" y="170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03" y="170"/>
                  <a:pt x="203" y="170"/>
                  <a:pt x="203" y="170"/>
                </a:cubicBezTo>
                <a:cubicBezTo>
                  <a:pt x="203" y="158"/>
                  <a:pt x="203" y="158"/>
                  <a:pt x="203" y="158"/>
                </a:cubicBezTo>
                <a:cubicBezTo>
                  <a:pt x="203" y="152"/>
                  <a:pt x="198" y="148"/>
                  <a:pt x="192" y="148"/>
                </a:cubicBezTo>
                <a:close/>
                <a:moveTo>
                  <a:pt x="293" y="222"/>
                </a:moveTo>
                <a:cubicBezTo>
                  <a:pt x="293" y="246"/>
                  <a:pt x="273" y="267"/>
                  <a:pt x="248" y="267"/>
                </a:cubicBezTo>
                <a:cubicBezTo>
                  <a:pt x="223" y="267"/>
                  <a:pt x="203" y="246"/>
                  <a:pt x="203" y="222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217" y="201"/>
                  <a:pt x="217" y="201"/>
                  <a:pt x="217" y="201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37" y="222"/>
                  <a:pt x="237" y="222"/>
                  <a:pt x="237" y="222"/>
                </a:cubicBezTo>
                <a:cubicBezTo>
                  <a:pt x="237" y="227"/>
                  <a:pt x="242" y="232"/>
                  <a:pt x="248" y="232"/>
                </a:cubicBezTo>
                <a:cubicBezTo>
                  <a:pt x="254" y="232"/>
                  <a:pt x="259" y="227"/>
                  <a:pt x="259" y="222"/>
                </a:cubicBezTo>
                <a:cubicBezTo>
                  <a:pt x="259" y="195"/>
                  <a:pt x="259" y="195"/>
                  <a:pt x="259" y="195"/>
                </a:cubicBezTo>
                <a:cubicBezTo>
                  <a:pt x="293" y="195"/>
                  <a:pt x="293" y="195"/>
                  <a:pt x="293" y="195"/>
                </a:cubicBezTo>
                <a:lnTo>
                  <a:pt x="293" y="2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7" name="Freeform 20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42670" y="5473472"/>
            <a:ext cx="242168" cy="244350"/>
          </a:xfrm>
          <a:custGeom>
            <a:avLst/>
            <a:gdLst>
              <a:gd name="T0" fmla="*/ 197 w 384"/>
              <a:gd name="T1" fmla="*/ 192 h 384"/>
              <a:gd name="T2" fmla="*/ 199 w 384"/>
              <a:gd name="T3" fmla="*/ 191 h 384"/>
              <a:gd name="T4" fmla="*/ 193 w 384"/>
              <a:gd name="T5" fmla="*/ 179 h 384"/>
              <a:gd name="T6" fmla="*/ 113 w 384"/>
              <a:gd name="T7" fmla="*/ 190 h 384"/>
              <a:gd name="T8" fmla="*/ 113 w 384"/>
              <a:gd name="T9" fmla="*/ 192 h 384"/>
              <a:gd name="T10" fmla="*/ 133 w 384"/>
              <a:gd name="T11" fmla="*/ 243 h 384"/>
              <a:gd name="T12" fmla="*/ 197 w 384"/>
              <a:gd name="T13" fmla="*/ 192 h 384"/>
              <a:gd name="T14" fmla="*/ 243 w 384"/>
              <a:gd name="T15" fmla="*/ 132 h 384"/>
              <a:gd name="T16" fmla="*/ 192 w 384"/>
              <a:gd name="T17" fmla="*/ 114 h 384"/>
              <a:gd name="T18" fmla="*/ 175 w 384"/>
              <a:gd name="T19" fmla="*/ 115 h 384"/>
              <a:gd name="T20" fmla="*/ 203 w 384"/>
              <a:gd name="T21" fmla="*/ 160 h 384"/>
              <a:gd name="T22" fmla="*/ 243 w 384"/>
              <a:gd name="T23" fmla="*/ 132 h 384"/>
              <a:gd name="T24" fmla="*/ 144 w 384"/>
              <a:gd name="T25" fmla="*/ 254 h 384"/>
              <a:gd name="T26" fmla="*/ 192 w 384"/>
              <a:gd name="T27" fmla="*/ 270 h 384"/>
              <a:gd name="T28" fmla="*/ 222 w 384"/>
              <a:gd name="T29" fmla="*/ 264 h 384"/>
              <a:gd name="T30" fmla="*/ 205 w 384"/>
              <a:gd name="T31" fmla="*/ 206 h 384"/>
              <a:gd name="T32" fmla="*/ 144 w 384"/>
              <a:gd name="T33" fmla="*/ 254 h 384"/>
              <a:gd name="T34" fmla="*/ 186 w 384"/>
              <a:gd name="T35" fmla="*/ 165 h 384"/>
              <a:gd name="T36" fmla="*/ 158 w 384"/>
              <a:gd name="T37" fmla="*/ 121 h 384"/>
              <a:gd name="T38" fmla="*/ 115 w 384"/>
              <a:gd name="T39" fmla="*/ 175 h 384"/>
              <a:gd name="T40" fmla="*/ 116 w 384"/>
              <a:gd name="T41" fmla="*/ 175 h 384"/>
              <a:gd name="T42" fmla="*/ 186 w 384"/>
              <a:gd name="T43" fmla="*/ 165 h 384"/>
              <a:gd name="T44" fmla="*/ 222 w 384"/>
              <a:gd name="T45" fmla="*/ 202 h 384"/>
              <a:gd name="T46" fmla="*/ 237 w 384"/>
              <a:gd name="T47" fmla="*/ 256 h 384"/>
              <a:gd name="T48" fmla="*/ 269 w 384"/>
              <a:gd name="T49" fmla="*/ 205 h 384"/>
              <a:gd name="T50" fmla="*/ 237 w 384"/>
              <a:gd name="T51" fmla="*/ 201 h 384"/>
              <a:gd name="T52" fmla="*/ 222 w 384"/>
              <a:gd name="T53" fmla="*/ 202 h 384"/>
              <a:gd name="T54" fmla="*/ 192 w 384"/>
              <a:gd name="T55" fmla="*/ 0 h 384"/>
              <a:gd name="T56" fmla="*/ 0 w 384"/>
              <a:gd name="T57" fmla="*/ 192 h 384"/>
              <a:gd name="T58" fmla="*/ 192 w 384"/>
              <a:gd name="T59" fmla="*/ 384 h 384"/>
              <a:gd name="T60" fmla="*/ 384 w 384"/>
              <a:gd name="T61" fmla="*/ 192 h 384"/>
              <a:gd name="T62" fmla="*/ 192 w 384"/>
              <a:gd name="T63" fmla="*/ 0 h 384"/>
              <a:gd name="T64" fmla="*/ 192 w 384"/>
              <a:gd name="T65" fmla="*/ 286 h 384"/>
              <a:gd name="T66" fmla="*/ 98 w 384"/>
              <a:gd name="T67" fmla="*/ 192 h 384"/>
              <a:gd name="T68" fmla="*/ 192 w 384"/>
              <a:gd name="T69" fmla="*/ 98 h 384"/>
              <a:gd name="T70" fmla="*/ 286 w 384"/>
              <a:gd name="T71" fmla="*/ 192 h 384"/>
              <a:gd name="T72" fmla="*/ 192 w 384"/>
              <a:gd name="T73" fmla="*/ 286 h 384"/>
              <a:gd name="T74" fmla="*/ 210 w 384"/>
              <a:gd name="T75" fmla="*/ 173 h 384"/>
              <a:gd name="T76" fmla="*/ 215 w 384"/>
              <a:gd name="T77" fmla="*/ 184 h 384"/>
              <a:gd name="T78" fmla="*/ 216 w 384"/>
              <a:gd name="T79" fmla="*/ 187 h 384"/>
              <a:gd name="T80" fmla="*/ 234 w 384"/>
              <a:gd name="T81" fmla="*/ 186 h 384"/>
              <a:gd name="T82" fmla="*/ 270 w 384"/>
              <a:gd name="T83" fmla="*/ 190 h 384"/>
              <a:gd name="T84" fmla="*/ 253 w 384"/>
              <a:gd name="T85" fmla="*/ 143 h 384"/>
              <a:gd name="T86" fmla="*/ 210 w 384"/>
              <a:gd name="T87" fmla="*/ 17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7" y="192"/>
                </a:moveTo>
                <a:cubicBezTo>
                  <a:pt x="198" y="191"/>
                  <a:pt x="198" y="191"/>
                  <a:pt x="199" y="191"/>
                </a:cubicBezTo>
                <a:cubicBezTo>
                  <a:pt x="197" y="187"/>
                  <a:pt x="196" y="183"/>
                  <a:pt x="193" y="179"/>
                </a:cubicBezTo>
                <a:cubicBezTo>
                  <a:pt x="156" y="190"/>
                  <a:pt x="120" y="191"/>
                  <a:pt x="113" y="190"/>
                </a:cubicBezTo>
                <a:cubicBezTo>
                  <a:pt x="113" y="191"/>
                  <a:pt x="113" y="191"/>
                  <a:pt x="113" y="192"/>
                </a:cubicBezTo>
                <a:cubicBezTo>
                  <a:pt x="113" y="211"/>
                  <a:pt x="120" y="229"/>
                  <a:pt x="133" y="243"/>
                </a:cubicBezTo>
                <a:cubicBezTo>
                  <a:pt x="137" y="237"/>
                  <a:pt x="158" y="204"/>
                  <a:pt x="197" y="192"/>
                </a:cubicBezTo>
                <a:close/>
                <a:moveTo>
                  <a:pt x="243" y="132"/>
                </a:moveTo>
                <a:cubicBezTo>
                  <a:pt x="229" y="120"/>
                  <a:pt x="211" y="114"/>
                  <a:pt x="192" y="114"/>
                </a:cubicBezTo>
                <a:cubicBezTo>
                  <a:pt x="186" y="114"/>
                  <a:pt x="180" y="114"/>
                  <a:pt x="175" y="115"/>
                </a:cubicBezTo>
                <a:cubicBezTo>
                  <a:pt x="179" y="121"/>
                  <a:pt x="191" y="138"/>
                  <a:pt x="203" y="160"/>
                </a:cubicBezTo>
                <a:cubicBezTo>
                  <a:pt x="229" y="150"/>
                  <a:pt x="240" y="136"/>
                  <a:pt x="243" y="132"/>
                </a:cubicBezTo>
                <a:close/>
                <a:moveTo>
                  <a:pt x="144" y="254"/>
                </a:moveTo>
                <a:cubicBezTo>
                  <a:pt x="158" y="265"/>
                  <a:pt x="174" y="270"/>
                  <a:pt x="192" y="270"/>
                </a:cubicBezTo>
                <a:cubicBezTo>
                  <a:pt x="202" y="270"/>
                  <a:pt x="212" y="268"/>
                  <a:pt x="222" y="264"/>
                </a:cubicBezTo>
                <a:cubicBezTo>
                  <a:pt x="220" y="257"/>
                  <a:pt x="216" y="234"/>
                  <a:pt x="205" y="206"/>
                </a:cubicBezTo>
                <a:cubicBezTo>
                  <a:pt x="163" y="221"/>
                  <a:pt x="147" y="249"/>
                  <a:pt x="144" y="254"/>
                </a:cubicBezTo>
                <a:close/>
                <a:moveTo>
                  <a:pt x="186" y="165"/>
                </a:moveTo>
                <a:cubicBezTo>
                  <a:pt x="174" y="144"/>
                  <a:pt x="161" y="126"/>
                  <a:pt x="158" y="121"/>
                </a:cubicBezTo>
                <a:cubicBezTo>
                  <a:pt x="136" y="132"/>
                  <a:pt x="121" y="151"/>
                  <a:pt x="115" y="175"/>
                </a:cubicBezTo>
                <a:cubicBezTo>
                  <a:pt x="116" y="175"/>
                  <a:pt x="116" y="175"/>
                  <a:pt x="116" y="175"/>
                </a:cubicBezTo>
                <a:cubicBezTo>
                  <a:pt x="124" y="175"/>
                  <a:pt x="153" y="174"/>
                  <a:pt x="186" y="165"/>
                </a:cubicBezTo>
                <a:close/>
                <a:moveTo>
                  <a:pt x="222" y="202"/>
                </a:moveTo>
                <a:cubicBezTo>
                  <a:pt x="231" y="228"/>
                  <a:pt x="236" y="249"/>
                  <a:pt x="237" y="256"/>
                </a:cubicBezTo>
                <a:cubicBezTo>
                  <a:pt x="254" y="244"/>
                  <a:pt x="266" y="226"/>
                  <a:pt x="269" y="205"/>
                </a:cubicBezTo>
                <a:cubicBezTo>
                  <a:pt x="266" y="204"/>
                  <a:pt x="253" y="201"/>
                  <a:pt x="237" y="201"/>
                </a:cubicBezTo>
                <a:cubicBezTo>
                  <a:pt x="232" y="201"/>
                  <a:pt x="227" y="201"/>
                  <a:pt x="222" y="202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286"/>
                </a:moveTo>
                <a:cubicBezTo>
                  <a:pt x="140" y="286"/>
                  <a:pt x="98" y="244"/>
                  <a:pt x="98" y="192"/>
                </a:cubicBezTo>
                <a:cubicBezTo>
                  <a:pt x="98" y="140"/>
                  <a:pt x="140" y="98"/>
                  <a:pt x="192" y="98"/>
                </a:cubicBezTo>
                <a:cubicBezTo>
                  <a:pt x="244" y="98"/>
                  <a:pt x="286" y="140"/>
                  <a:pt x="286" y="192"/>
                </a:cubicBezTo>
                <a:cubicBezTo>
                  <a:pt x="286" y="244"/>
                  <a:pt x="244" y="286"/>
                  <a:pt x="192" y="286"/>
                </a:cubicBezTo>
                <a:close/>
                <a:moveTo>
                  <a:pt x="210" y="173"/>
                </a:moveTo>
                <a:cubicBezTo>
                  <a:pt x="212" y="177"/>
                  <a:pt x="214" y="181"/>
                  <a:pt x="215" y="184"/>
                </a:cubicBezTo>
                <a:cubicBezTo>
                  <a:pt x="216" y="185"/>
                  <a:pt x="216" y="186"/>
                  <a:pt x="216" y="187"/>
                </a:cubicBezTo>
                <a:cubicBezTo>
                  <a:pt x="222" y="187"/>
                  <a:pt x="228" y="186"/>
                  <a:pt x="234" y="186"/>
                </a:cubicBezTo>
                <a:cubicBezTo>
                  <a:pt x="251" y="186"/>
                  <a:pt x="265" y="189"/>
                  <a:pt x="270" y="190"/>
                </a:cubicBezTo>
                <a:cubicBezTo>
                  <a:pt x="270" y="173"/>
                  <a:pt x="264" y="156"/>
                  <a:pt x="253" y="143"/>
                </a:cubicBezTo>
                <a:cubicBezTo>
                  <a:pt x="250" y="147"/>
                  <a:pt x="237" y="162"/>
                  <a:pt x="210" y="1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8" name="Freeform 20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469025" y="5055163"/>
            <a:ext cx="242168" cy="244350"/>
          </a:xfrm>
          <a:custGeom>
            <a:avLst/>
            <a:gdLst>
              <a:gd name="T0" fmla="*/ 174 w 384"/>
              <a:gd name="T1" fmla="*/ 138 h 384"/>
              <a:gd name="T2" fmla="*/ 149 w 384"/>
              <a:gd name="T3" fmla="*/ 116 h 384"/>
              <a:gd name="T4" fmla="*/ 145 w 384"/>
              <a:gd name="T5" fmla="*/ 116 h 384"/>
              <a:gd name="T6" fmla="*/ 133 w 384"/>
              <a:gd name="T7" fmla="*/ 128 h 384"/>
              <a:gd name="T8" fmla="*/ 133 w 384"/>
              <a:gd name="T9" fmla="*/ 150 h 384"/>
              <a:gd name="T10" fmla="*/ 156 w 384"/>
              <a:gd name="T11" fmla="*/ 174 h 384"/>
              <a:gd name="T12" fmla="*/ 160 w 384"/>
              <a:gd name="T13" fmla="*/ 173 h 384"/>
              <a:gd name="T14" fmla="*/ 174 w 384"/>
              <a:gd name="T15" fmla="*/ 138 h 384"/>
              <a:gd name="T16" fmla="*/ 192 w 384"/>
              <a:gd name="T17" fmla="*/ 0 h 384"/>
              <a:gd name="T18" fmla="*/ 0 w 384"/>
              <a:gd name="T19" fmla="*/ 192 h 384"/>
              <a:gd name="T20" fmla="*/ 192 w 384"/>
              <a:gd name="T21" fmla="*/ 384 h 384"/>
              <a:gd name="T22" fmla="*/ 384 w 384"/>
              <a:gd name="T23" fmla="*/ 192 h 384"/>
              <a:gd name="T24" fmla="*/ 192 w 384"/>
              <a:gd name="T25" fmla="*/ 0 h 384"/>
              <a:gd name="T26" fmla="*/ 181 w 384"/>
              <a:gd name="T27" fmla="*/ 274 h 384"/>
              <a:gd name="T28" fmla="*/ 151 w 384"/>
              <a:gd name="T29" fmla="*/ 281 h 384"/>
              <a:gd name="T30" fmla="*/ 149 w 384"/>
              <a:gd name="T31" fmla="*/ 281 h 384"/>
              <a:gd name="T32" fmla="*/ 148 w 384"/>
              <a:gd name="T33" fmla="*/ 281 h 384"/>
              <a:gd name="T34" fmla="*/ 101 w 384"/>
              <a:gd name="T35" fmla="*/ 243 h 384"/>
              <a:gd name="T36" fmla="*/ 157 w 384"/>
              <a:gd name="T37" fmla="*/ 206 h 384"/>
              <a:gd name="T38" fmla="*/ 157 w 384"/>
              <a:gd name="T39" fmla="*/ 206 h 384"/>
              <a:gd name="T40" fmla="*/ 151 w 384"/>
              <a:gd name="T41" fmla="*/ 186 h 384"/>
              <a:gd name="T42" fmla="*/ 148 w 384"/>
              <a:gd name="T43" fmla="*/ 186 h 384"/>
              <a:gd name="T44" fmla="*/ 126 w 384"/>
              <a:gd name="T45" fmla="*/ 180 h 384"/>
              <a:gd name="T46" fmla="*/ 111 w 384"/>
              <a:gd name="T47" fmla="*/ 147 h 384"/>
              <a:gd name="T48" fmla="*/ 158 w 384"/>
              <a:gd name="T49" fmla="*/ 103 h 384"/>
              <a:gd name="T50" fmla="*/ 204 w 384"/>
              <a:gd name="T51" fmla="*/ 103 h 384"/>
              <a:gd name="T52" fmla="*/ 204 w 384"/>
              <a:gd name="T53" fmla="*/ 104 h 384"/>
              <a:gd name="T54" fmla="*/ 188 w 384"/>
              <a:gd name="T55" fmla="*/ 111 h 384"/>
              <a:gd name="T56" fmla="*/ 181 w 384"/>
              <a:gd name="T57" fmla="*/ 112 h 384"/>
              <a:gd name="T58" fmla="*/ 194 w 384"/>
              <a:gd name="T59" fmla="*/ 143 h 384"/>
              <a:gd name="T60" fmla="*/ 181 w 384"/>
              <a:gd name="T61" fmla="*/ 175 h 384"/>
              <a:gd name="T62" fmla="*/ 173 w 384"/>
              <a:gd name="T63" fmla="*/ 186 h 384"/>
              <a:gd name="T64" fmla="*/ 183 w 384"/>
              <a:gd name="T65" fmla="*/ 199 h 384"/>
              <a:gd name="T66" fmla="*/ 204 w 384"/>
              <a:gd name="T67" fmla="*/ 235 h 384"/>
              <a:gd name="T68" fmla="*/ 181 w 384"/>
              <a:gd name="T69" fmla="*/ 274 h 384"/>
              <a:gd name="T70" fmla="*/ 282 w 384"/>
              <a:gd name="T71" fmla="*/ 192 h 384"/>
              <a:gd name="T72" fmla="*/ 252 w 384"/>
              <a:gd name="T73" fmla="*/ 192 h 384"/>
              <a:gd name="T74" fmla="*/ 252 w 384"/>
              <a:gd name="T75" fmla="*/ 222 h 384"/>
              <a:gd name="T76" fmla="*/ 233 w 384"/>
              <a:gd name="T77" fmla="*/ 222 h 384"/>
              <a:gd name="T78" fmla="*/ 233 w 384"/>
              <a:gd name="T79" fmla="*/ 192 h 384"/>
              <a:gd name="T80" fmla="*/ 202 w 384"/>
              <a:gd name="T81" fmla="*/ 192 h 384"/>
              <a:gd name="T82" fmla="*/ 202 w 384"/>
              <a:gd name="T83" fmla="*/ 173 h 384"/>
              <a:gd name="T84" fmla="*/ 233 w 384"/>
              <a:gd name="T85" fmla="*/ 173 h 384"/>
              <a:gd name="T86" fmla="*/ 233 w 384"/>
              <a:gd name="T87" fmla="*/ 142 h 384"/>
              <a:gd name="T88" fmla="*/ 252 w 384"/>
              <a:gd name="T89" fmla="*/ 142 h 384"/>
              <a:gd name="T90" fmla="*/ 252 w 384"/>
              <a:gd name="T91" fmla="*/ 173 h 384"/>
              <a:gd name="T92" fmla="*/ 282 w 384"/>
              <a:gd name="T93" fmla="*/ 173 h 384"/>
              <a:gd name="T94" fmla="*/ 282 w 384"/>
              <a:gd name="T95" fmla="*/ 192 h 384"/>
              <a:gd name="T96" fmla="*/ 156 w 384"/>
              <a:gd name="T97" fmla="*/ 215 h 384"/>
              <a:gd name="T98" fmla="*/ 153 w 384"/>
              <a:gd name="T99" fmla="*/ 215 h 384"/>
              <a:gd name="T100" fmla="*/ 130 w 384"/>
              <a:gd name="T101" fmla="*/ 224 h 384"/>
              <a:gd name="T102" fmla="*/ 122 w 384"/>
              <a:gd name="T103" fmla="*/ 243 h 384"/>
              <a:gd name="T104" fmla="*/ 156 w 384"/>
              <a:gd name="T105" fmla="*/ 264 h 384"/>
              <a:gd name="T106" fmla="*/ 186 w 384"/>
              <a:gd name="T107" fmla="*/ 238 h 384"/>
              <a:gd name="T108" fmla="*/ 156 w 384"/>
              <a:gd name="T109" fmla="*/ 21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84" h="384">
                <a:moveTo>
                  <a:pt x="174" y="138"/>
                </a:moveTo>
                <a:cubicBezTo>
                  <a:pt x="169" y="121"/>
                  <a:pt x="161" y="116"/>
                  <a:pt x="149" y="116"/>
                </a:cubicBezTo>
                <a:cubicBezTo>
                  <a:pt x="148" y="116"/>
                  <a:pt x="146" y="116"/>
                  <a:pt x="145" y="116"/>
                </a:cubicBezTo>
                <a:cubicBezTo>
                  <a:pt x="140" y="118"/>
                  <a:pt x="136" y="122"/>
                  <a:pt x="133" y="128"/>
                </a:cubicBezTo>
                <a:cubicBezTo>
                  <a:pt x="131" y="135"/>
                  <a:pt x="131" y="142"/>
                  <a:pt x="133" y="150"/>
                </a:cubicBezTo>
                <a:cubicBezTo>
                  <a:pt x="136" y="164"/>
                  <a:pt x="146" y="174"/>
                  <a:pt x="156" y="174"/>
                </a:cubicBezTo>
                <a:cubicBezTo>
                  <a:pt x="158" y="174"/>
                  <a:pt x="159" y="174"/>
                  <a:pt x="160" y="173"/>
                </a:cubicBezTo>
                <a:cubicBezTo>
                  <a:pt x="171" y="170"/>
                  <a:pt x="178" y="154"/>
                  <a:pt x="174" y="138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81" y="274"/>
                </a:moveTo>
                <a:cubicBezTo>
                  <a:pt x="169" y="280"/>
                  <a:pt x="156" y="281"/>
                  <a:pt x="151" y="281"/>
                </a:cubicBezTo>
                <a:cubicBezTo>
                  <a:pt x="150" y="281"/>
                  <a:pt x="149" y="281"/>
                  <a:pt x="149" y="281"/>
                </a:cubicBezTo>
                <a:cubicBezTo>
                  <a:pt x="149" y="281"/>
                  <a:pt x="149" y="281"/>
                  <a:pt x="148" y="281"/>
                </a:cubicBezTo>
                <a:cubicBezTo>
                  <a:pt x="140" y="281"/>
                  <a:pt x="101" y="279"/>
                  <a:pt x="101" y="243"/>
                </a:cubicBezTo>
                <a:cubicBezTo>
                  <a:pt x="101" y="209"/>
                  <a:pt x="144" y="206"/>
                  <a:pt x="157" y="206"/>
                </a:cubicBezTo>
                <a:cubicBezTo>
                  <a:pt x="157" y="206"/>
                  <a:pt x="157" y="206"/>
                  <a:pt x="157" y="206"/>
                </a:cubicBezTo>
                <a:cubicBezTo>
                  <a:pt x="149" y="196"/>
                  <a:pt x="151" y="186"/>
                  <a:pt x="151" y="186"/>
                </a:cubicBezTo>
                <a:cubicBezTo>
                  <a:pt x="150" y="186"/>
                  <a:pt x="149" y="186"/>
                  <a:pt x="148" y="186"/>
                </a:cubicBezTo>
                <a:cubicBezTo>
                  <a:pt x="143" y="186"/>
                  <a:pt x="134" y="185"/>
                  <a:pt x="126" y="180"/>
                </a:cubicBezTo>
                <a:cubicBezTo>
                  <a:pt x="116" y="173"/>
                  <a:pt x="111" y="162"/>
                  <a:pt x="111" y="147"/>
                </a:cubicBezTo>
                <a:cubicBezTo>
                  <a:pt x="111" y="105"/>
                  <a:pt x="157" y="103"/>
                  <a:pt x="158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4" y="109"/>
                  <a:pt x="195" y="110"/>
                  <a:pt x="188" y="111"/>
                </a:cubicBezTo>
                <a:cubicBezTo>
                  <a:pt x="186" y="111"/>
                  <a:pt x="182" y="112"/>
                  <a:pt x="181" y="112"/>
                </a:cubicBezTo>
                <a:cubicBezTo>
                  <a:pt x="193" y="119"/>
                  <a:pt x="194" y="129"/>
                  <a:pt x="194" y="143"/>
                </a:cubicBezTo>
                <a:cubicBezTo>
                  <a:pt x="194" y="160"/>
                  <a:pt x="188" y="169"/>
                  <a:pt x="181" y="175"/>
                </a:cubicBezTo>
                <a:cubicBezTo>
                  <a:pt x="177" y="179"/>
                  <a:pt x="173" y="182"/>
                  <a:pt x="173" y="186"/>
                </a:cubicBezTo>
                <a:cubicBezTo>
                  <a:pt x="173" y="190"/>
                  <a:pt x="178" y="194"/>
                  <a:pt x="183" y="199"/>
                </a:cubicBezTo>
                <a:cubicBezTo>
                  <a:pt x="192" y="207"/>
                  <a:pt x="204" y="217"/>
                  <a:pt x="204" y="235"/>
                </a:cubicBezTo>
                <a:cubicBezTo>
                  <a:pt x="204" y="254"/>
                  <a:pt x="196" y="267"/>
                  <a:pt x="181" y="274"/>
                </a:cubicBezTo>
                <a:close/>
                <a:moveTo>
                  <a:pt x="282" y="192"/>
                </a:moveTo>
                <a:cubicBezTo>
                  <a:pt x="252" y="192"/>
                  <a:pt x="252" y="192"/>
                  <a:pt x="252" y="192"/>
                </a:cubicBezTo>
                <a:cubicBezTo>
                  <a:pt x="252" y="222"/>
                  <a:pt x="252" y="222"/>
                  <a:pt x="252" y="222"/>
                </a:cubicBezTo>
                <a:cubicBezTo>
                  <a:pt x="233" y="222"/>
                  <a:pt x="233" y="222"/>
                  <a:pt x="233" y="222"/>
                </a:cubicBezTo>
                <a:cubicBezTo>
                  <a:pt x="233" y="192"/>
                  <a:pt x="233" y="192"/>
                  <a:pt x="233" y="192"/>
                </a:cubicBezTo>
                <a:cubicBezTo>
                  <a:pt x="202" y="192"/>
                  <a:pt x="202" y="192"/>
                  <a:pt x="202" y="192"/>
                </a:cubicBezTo>
                <a:cubicBezTo>
                  <a:pt x="202" y="173"/>
                  <a:pt x="202" y="173"/>
                  <a:pt x="202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3" y="142"/>
                  <a:pt x="233" y="142"/>
                  <a:pt x="233" y="142"/>
                </a:cubicBezTo>
                <a:cubicBezTo>
                  <a:pt x="252" y="142"/>
                  <a:pt x="252" y="142"/>
                  <a:pt x="252" y="142"/>
                </a:cubicBezTo>
                <a:cubicBezTo>
                  <a:pt x="252" y="173"/>
                  <a:pt x="252" y="173"/>
                  <a:pt x="252" y="173"/>
                </a:cubicBezTo>
                <a:cubicBezTo>
                  <a:pt x="282" y="173"/>
                  <a:pt x="282" y="173"/>
                  <a:pt x="282" y="173"/>
                </a:cubicBezTo>
                <a:lnTo>
                  <a:pt x="282" y="192"/>
                </a:lnTo>
                <a:close/>
                <a:moveTo>
                  <a:pt x="156" y="215"/>
                </a:moveTo>
                <a:cubicBezTo>
                  <a:pt x="155" y="215"/>
                  <a:pt x="154" y="215"/>
                  <a:pt x="153" y="215"/>
                </a:cubicBezTo>
                <a:cubicBezTo>
                  <a:pt x="144" y="216"/>
                  <a:pt x="136" y="219"/>
                  <a:pt x="130" y="224"/>
                </a:cubicBezTo>
                <a:cubicBezTo>
                  <a:pt x="124" y="230"/>
                  <a:pt x="121" y="236"/>
                  <a:pt x="122" y="243"/>
                </a:cubicBezTo>
                <a:cubicBezTo>
                  <a:pt x="122" y="257"/>
                  <a:pt x="138" y="266"/>
                  <a:pt x="156" y="264"/>
                </a:cubicBezTo>
                <a:cubicBezTo>
                  <a:pt x="174" y="263"/>
                  <a:pt x="187" y="253"/>
                  <a:pt x="186" y="238"/>
                </a:cubicBezTo>
                <a:cubicBezTo>
                  <a:pt x="185" y="225"/>
                  <a:pt x="173" y="215"/>
                  <a:pt x="156" y="2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9" name="Freeform 20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214101" y="5055163"/>
            <a:ext cx="242168" cy="24435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3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6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7"/>
                  <a:pt x="201" y="143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21"/>
                  <a:pt x="184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0" name="Freeform 20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477940" y="5484379"/>
            <a:ext cx="222533" cy="222534"/>
          </a:xfrm>
          <a:custGeom>
            <a:avLst/>
            <a:gdLst>
              <a:gd name="T0" fmla="*/ 176 w 352"/>
              <a:gd name="T1" fmla="*/ 0 h 352"/>
              <a:gd name="T2" fmla="*/ 0 w 352"/>
              <a:gd name="T3" fmla="*/ 176 h 352"/>
              <a:gd name="T4" fmla="*/ 44 w 352"/>
              <a:gd name="T5" fmla="*/ 292 h 352"/>
              <a:gd name="T6" fmla="*/ 152 w 352"/>
              <a:gd name="T7" fmla="*/ 250 h 352"/>
              <a:gd name="T8" fmla="*/ 276 w 352"/>
              <a:gd name="T9" fmla="*/ 321 h 352"/>
              <a:gd name="T10" fmla="*/ 352 w 352"/>
              <a:gd name="T11" fmla="*/ 176 h 352"/>
              <a:gd name="T12" fmla="*/ 176 w 352"/>
              <a:gd name="T13" fmla="*/ 0 h 352"/>
              <a:gd name="T14" fmla="*/ 262 w 352"/>
              <a:gd name="T15" fmla="*/ 239 h 352"/>
              <a:gd name="T16" fmla="*/ 247 w 352"/>
              <a:gd name="T17" fmla="*/ 242 h 352"/>
              <a:gd name="T18" fmla="*/ 95 w 352"/>
              <a:gd name="T19" fmla="*/ 226 h 352"/>
              <a:gd name="T20" fmla="*/ 82 w 352"/>
              <a:gd name="T21" fmla="*/ 217 h 352"/>
              <a:gd name="T22" fmla="*/ 90 w 352"/>
              <a:gd name="T23" fmla="*/ 204 h 352"/>
              <a:gd name="T24" fmla="*/ 259 w 352"/>
              <a:gd name="T25" fmla="*/ 224 h 352"/>
              <a:gd name="T26" fmla="*/ 262 w 352"/>
              <a:gd name="T27" fmla="*/ 239 h 352"/>
              <a:gd name="T28" fmla="*/ 283 w 352"/>
              <a:gd name="T29" fmla="*/ 189 h 352"/>
              <a:gd name="T30" fmla="*/ 265 w 352"/>
              <a:gd name="T31" fmla="*/ 193 h 352"/>
              <a:gd name="T32" fmla="*/ 92 w 352"/>
              <a:gd name="T33" fmla="*/ 173 h 352"/>
              <a:gd name="T34" fmla="*/ 75 w 352"/>
              <a:gd name="T35" fmla="*/ 164 h 352"/>
              <a:gd name="T36" fmla="*/ 84 w 352"/>
              <a:gd name="T37" fmla="*/ 147 h 352"/>
              <a:gd name="T38" fmla="*/ 279 w 352"/>
              <a:gd name="T39" fmla="*/ 170 h 352"/>
              <a:gd name="T40" fmla="*/ 283 w 352"/>
              <a:gd name="T41" fmla="*/ 189 h 352"/>
              <a:gd name="T42" fmla="*/ 285 w 352"/>
              <a:gd name="T43" fmla="*/ 137 h 352"/>
              <a:gd name="T44" fmla="*/ 84 w 352"/>
              <a:gd name="T45" fmla="*/ 117 h 352"/>
              <a:gd name="T46" fmla="*/ 64 w 352"/>
              <a:gd name="T47" fmla="*/ 106 h 352"/>
              <a:gd name="T48" fmla="*/ 74 w 352"/>
              <a:gd name="T49" fmla="*/ 86 h 352"/>
              <a:gd name="T50" fmla="*/ 302 w 352"/>
              <a:gd name="T51" fmla="*/ 109 h 352"/>
              <a:gd name="T52" fmla="*/ 308 w 352"/>
              <a:gd name="T53" fmla="*/ 131 h 352"/>
              <a:gd name="T54" fmla="*/ 285 w 352"/>
              <a:gd name="T55" fmla="*/ 137 h 352"/>
              <a:gd name="T56" fmla="*/ 151 w 352"/>
              <a:gd name="T57" fmla="*/ 303 h 352"/>
              <a:gd name="T58" fmla="*/ 91 w 352"/>
              <a:gd name="T59" fmla="*/ 330 h 352"/>
              <a:gd name="T60" fmla="*/ 176 w 352"/>
              <a:gd name="T61" fmla="*/ 352 h 352"/>
              <a:gd name="T62" fmla="*/ 220 w 352"/>
              <a:gd name="T63" fmla="*/ 347 h 352"/>
              <a:gd name="T64" fmla="*/ 151 w 352"/>
              <a:gd name="T65" fmla="*/ 303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2" h="352">
                <a:moveTo>
                  <a:pt x="176" y="0"/>
                </a:moveTo>
                <a:cubicBezTo>
                  <a:pt x="79" y="0"/>
                  <a:pt x="0" y="79"/>
                  <a:pt x="0" y="176"/>
                </a:cubicBezTo>
                <a:cubicBezTo>
                  <a:pt x="0" y="220"/>
                  <a:pt x="17" y="261"/>
                  <a:pt x="44" y="292"/>
                </a:cubicBezTo>
                <a:cubicBezTo>
                  <a:pt x="71" y="264"/>
                  <a:pt x="109" y="249"/>
                  <a:pt x="152" y="250"/>
                </a:cubicBezTo>
                <a:cubicBezTo>
                  <a:pt x="208" y="252"/>
                  <a:pt x="251" y="278"/>
                  <a:pt x="276" y="321"/>
                </a:cubicBezTo>
                <a:cubicBezTo>
                  <a:pt x="322" y="289"/>
                  <a:pt x="352" y="236"/>
                  <a:pt x="352" y="176"/>
                </a:cubicBezTo>
                <a:cubicBezTo>
                  <a:pt x="352" y="79"/>
                  <a:pt x="273" y="0"/>
                  <a:pt x="176" y="0"/>
                </a:cubicBezTo>
                <a:close/>
                <a:moveTo>
                  <a:pt x="262" y="239"/>
                </a:moveTo>
                <a:cubicBezTo>
                  <a:pt x="259" y="244"/>
                  <a:pt x="253" y="245"/>
                  <a:pt x="247" y="242"/>
                </a:cubicBezTo>
                <a:cubicBezTo>
                  <a:pt x="207" y="217"/>
                  <a:pt x="155" y="212"/>
                  <a:pt x="95" y="226"/>
                </a:cubicBezTo>
                <a:cubicBezTo>
                  <a:pt x="89" y="227"/>
                  <a:pt x="83" y="223"/>
                  <a:pt x="82" y="217"/>
                </a:cubicBezTo>
                <a:cubicBezTo>
                  <a:pt x="81" y="212"/>
                  <a:pt x="84" y="206"/>
                  <a:pt x="90" y="204"/>
                </a:cubicBezTo>
                <a:cubicBezTo>
                  <a:pt x="156" y="189"/>
                  <a:pt x="213" y="196"/>
                  <a:pt x="259" y="224"/>
                </a:cubicBezTo>
                <a:cubicBezTo>
                  <a:pt x="264" y="227"/>
                  <a:pt x="265" y="234"/>
                  <a:pt x="262" y="239"/>
                </a:cubicBezTo>
                <a:close/>
                <a:moveTo>
                  <a:pt x="283" y="189"/>
                </a:moveTo>
                <a:cubicBezTo>
                  <a:pt x="280" y="195"/>
                  <a:pt x="271" y="197"/>
                  <a:pt x="265" y="193"/>
                </a:cubicBezTo>
                <a:cubicBezTo>
                  <a:pt x="218" y="164"/>
                  <a:pt x="147" y="156"/>
                  <a:pt x="92" y="173"/>
                </a:cubicBezTo>
                <a:cubicBezTo>
                  <a:pt x="85" y="175"/>
                  <a:pt x="77" y="171"/>
                  <a:pt x="75" y="164"/>
                </a:cubicBezTo>
                <a:cubicBezTo>
                  <a:pt x="73" y="157"/>
                  <a:pt x="77" y="149"/>
                  <a:pt x="84" y="147"/>
                </a:cubicBezTo>
                <a:cubicBezTo>
                  <a:pt x="147" y="128"/>
                  <a:pt x="226" y="137"/>
                  <a:pt x="279" y="170"/>
                </a:cubicBezTo>
                <a:cubicBezTo>
                  <a:pt x="285" y="174"/>
                  <a:pt x="287" y="182"/>
                  <a:pt x="283" y="189"/>
                </a:cubicBezTo>
                <a:close/>
                <a:moveTo>
                  <a:pt x="285" y="137"/>
                </a:moveTo>
                <a:cubicBezTo>
                  <a:pt x="229" y="104"/>
                  <a:pt x="137" y="101"/>
                  <a:pt x="84" y="117"/>
                </a:cubicBezTo>
                <a:cubicBezTo>
                  <a:pt x="75" y="120"/>
                  <a:pt x="66" y="115"/>
                  <a:pt x="64" y="106"/>
                </a:cubicBezTo>
                <a:cubicBezTo>
                  <a:pt x="61" y="98"/>
                  <a:pt x="66" y="88"/>
                  <a:pt x="74" y="86"/>
                </a:cubicBezTo>
                <a:cubicBezTo>
                  <a:pt x="136" y="67"/>
                  <a:pt x="238" y="71"/>
                  <a:pt x="302" y="109"/>
                </a:cubicBezTo>
                <a:cubicBezTo>
                  <a:pt x="310" y="114"/>
                  <a:pt x="312" y="124"/>
                  <a:pt x="308" y="131"/>
                </a:cubicBezTo>
                <a:cubicBezTo>
                  <a:pt x="303" y="139"/>
                  <a:pt x="293" y="142"/>
                  <a:pt x="285" y="137"/>
                </a:cubicBezTo>
                <a:close/>
                <a:moveTo>
                  <a:pt x="151" y="303"/>
                </a:moveTo>
                <a:cubicBezTo>
                  <a:pt x="126" y="302"/>
                  <a:pt x="106" y="312"/>
                  <a:pt x="91" y="330"/>
                </a:cubicBezTo>
                <a:cubicBezTo>
                  <a:pt x="116" y="344"/>
                  <a:pt x="145" y="352"/>
                  <a:pt x="176" y="352"/>
                </a:cubicBezTo>
                <a:cubicBezTo>
                  <a:pt x="191" y="352"/>
                  <a:pt x="206" y="350"/>
                  <a:pt x="220" y="347"/>
                </a:cubicBezTo>
                <a:cubicBezTo>
                  <a:pt x="206" y="319"/>
                  <a:pt x="183" y="304"/>
                  <a:pt x="151" y="3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1" name="Freeform 2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887334" y="5473472"/>
            <a:ext cx="242168" cy="24435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48 w 384"/>
              <a:gd name="T5" fmla="*/ 318 h 384"/>
              <a:gd name="T6" fmla="*/ 166 w 384"/>
              <a:gd name="T7" fmla="*/ 273 h 384"/>
              <a:gd name="T8" fmla="*/ 301 w 384"/>
              <a:gd name="T9" fmla="*/ 350 h 384"/>
              <a:gd name="T10" fmla="*/ 384 w 384"/>
              <a:gd name="T11" fmla="*/ 192 h 384"/>
              <a:gd name="T12" fmla="*/ 192 w 384"/>
              <a:gd name="T13" fmla="*/ 0 h 384"/>
              <a:gd name="T14" fmla="*/ 286 w 384"/>
              <a:gd name="T15" fmla="*/ 260 h 384"/>
              <a:gd name="T16" fmla="*/ 270 w 384"/>
              <a:gd name="T17" fmla="*/ 264 h 384"/>
              <a:gd name="T18" fmla="*/ 104 w 384"/>
              <a:gd name="T19" fmla="*/ 246 h 384"/>
              <a:gd name="T20" fmla="*/ 89 w 384"/>
              <a:gd name="T21" fmla="*/ 237 h 384"/>
              <a:gd name="T22" fmla="*/ 98 w 384"/>
              <a:gd name="T23" fmla="*/ 223 h 384"/>
              <a:gd name="T24" fmla="*/ 282 w 384"/>
              <a:gd name="T25" fmla="*/ 244 h 384"/>
              <a:gd name="T26" fmla="*/ 286 w 384"/>
              <a:gd name="T27" fmla="*/ 260 h 384"/>
              <a:gd name="T28" fmla="*/ 309 w 384"/>
              <a:gd name="T29" fmla="*/ 206 h 384"/>
              <a:gd name="T30" fmla="*/ 289 w 384"/>
              <a:gd name="T31" fmla="*/ 211 h 384"/>
              <a:gd name="T32" fmla="*/ 100 w 384"/>
              <a:gd name="T33" fmla="*/ 189 h 384"/>
              <a:gd name="T34" fmla="*/ 82 w 384"/>
              <a:gd name="T35" fmla="*/ 179 h 384"/>
              <a:gd name="T36" fmla="*/ 92 w 384"/>
              <a:gd name="T37" fmla="*/ 160 h 384"/>
              <a:gd name="T38" fmla="*/ 304 w 384"/>
              <a:gd name="T39" fmla="*/ 186 h 384"/>
              <a:gd name="T40" fmla="*/ 309 w 384"/>
              <a:gd name="T41" fmla="*/ 206 h 384"/>
              <a:gd name="T42" fmla="*/ 311 w 384"/>
              <a:gd name="T43" fmla="*/ 149 h 384"/>
              <a:gd name="T44" fmla="*/ 91 w 384"/>
              <a:gd name="T45" fmla="*/ 128 h 384"/>
              <a:gd name="T46" fmla="*/ 69 w 384"/>
              <a:gd name="T47" fmla="*/ 116 h 384"/>
              <a:gd name="T48" fmla="*/ 81 w 384"/>
              <a:gd name="T49" fmla="*/ 94 h 384"/>
              <a:gd name="T50" fmla="*/ 329 w 384"/>
              <a:gd name="T51" fmla="*/ 119 h 384"/>
              <a:gd name="T52" fmla="*/ 336 w 384"/>
              <a:gd name="T53" fmla="*/ 143 h 384"/>
              <a:gd name="T54" fmla="*/ 311 w 384"/>
              <a:gd name="T55" fmla="*/ 149 h 384"/>
              <a:gd name="T56" fmla="*/ 165 w 384"/>
              <a:gd name="T57" fmla="*/ 330 h 384"/>
              <a:gd name="T58" fmla="*/ 99 w 384"/>
              <a:gd name="T59" fmla="*/ 360 h 384"/>
              <a:gd name="T60" fmla="*/ 192 w 384"/>
              <a:gd name="T61" fmla="*/ 384 h 384"/>
              <a:gd name="T62" fmla="*/ 239 w 384"/>
              <a:gd name="T63" fmla="*/ 378 h 384"/>
              <a:gd name="T64" fmla="*/ 165 w 384"/>
              <a:gd name="T65" fmla="*/ 33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40"/>
                  <a:pt x="18" y="285"/>
                  <a:pt x="48" y="318"/>
                </a:cubicBezTo>
                <a:cubicBezTo>
                  <a:pt x="78" y="288"/>
                  <a:pt x="119" y="272"/>
                  <a:pt x="166" y="273"/>
                </a:cubicBezTo>
                <a:cubicBezTo>
                  <a:pt x="226" y="275"/>
                  <a:pt x="274" y="304"/>
                  <a:pt x="301" y="350"/>
                </a:cubicBezTo>
                <a:cubicBezTo>
                  <a:pt x="351" y="315"/>
                  <a:pt x="384" y="257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86" y="260"/>
                </a:moveTo>
                <a:cubicBezTo>
                  <a:pt x="283" y="266"/>
                  <a:pt x="275" y="268"/>
                  <a:pt x="270" y="264"/>
                </a:cubicBezTo>
                <a:cubicBezTo>
                  <a:pt x="225" y="237"/>
                  <a:pt x="170" y="231"/>
                  <a:pt x="104" y="246"/>
                </a:cubicBezTo>
                <a:cubicBezTo>
                  <a:pt x="97" y="247"/>
                  <a:pt x="91" y="244"/>
                  <a:pt x="89" y="237"/>
                </a:cubicBezTo>
                <a:cubicBezTo>
                  <a:pt x="88" y="231"/>
                  <a:pt x="92" y="224"/>
                  <a:pt x="98" y="223"/>
                </a:cubicBezTo>
                <a:cubicBezTo>
                  <a:pt x="170" y="207"/>
                  <a:pt x="232" y="214"/>
                  <a:pt x="282" y="244"/>
                </a:cubicBezTo>
                <a:cubicBezTo>
                  <a:pt x="288" y="248"/>
                  <a:pt x="290" y="255"/>
                  <a:pt x="286" y="260"/>
                </a:cubicBezTo>
                <a:close/>
                <a:moveTo>
                  <a:pt x="309" y="206"/>
                </a:moveTo>
                <a:cubicBezTo>
                  <a:pt x="305" y="213"/>
                  <a:pt x="296" y="215"/>
                  <a:pt x="289" y="211"/>
                </a:cubicBezTo>
                <a:cubicBezTo>
                  <a:pt x="238" y="179"/>
                  <a:pt x="161" y="170"/>
                  <a:pt x="100" y="189"/>
                </a:cubicBezTo>
                <a:cubicBezTo>
                  <a:pt x="93" y="191"/>
                  <a:pt x="84" y="187"/>
                  <a:pt x="82" y="179"/>
                </a:cubicBezTo>
                <a:cubicBezTo>
                  <a:pt x="80" y="171"/>
                  <a:pt x="84" y="163"/>
                  <a:pt x="92" y="160"/>
                </a:cubicBezTo>
                <a:cubicBezTo>
                  <a:pt x="161" y="140"/>
                  <a:pt x="246" y="150"/>
                  <a:pt x="304" y="186"/>
                </a:cubicBezTo>
                <a:cubicBezTo>
                  <a:pt x="311" y="190"/>
                  <a:pt x="314" y="199"/>
                  <a:pt x="309" y="206"/>
                </a:cubicBezTo>
                <a:close/>
                <a:moveTo>
                  <a:pt x="311" y="149"/>
                </a:moveTo>
                <a:cubicBezTo>
                  <a:pt x="250" y="113"/>
                  <a:pt x="150" y="110"/>
                  <a:pt x="91" y="128"/>
                </a:cubicBezTo>
                <a:cubicBezTo>
                  <a:pt x="82" y="130"/>
                  <a:pt x="72" y="125"/>
                  <a:pt x="69" y="116"/>
                </a:cubicBezTo>
                <a:cubicBezTo>
                  <a:pt x="66" y="106"/>
                  <a:pt x="72" y="97"/>
                  <a:pt x="81" y="94"/>
                </a:cubicBezTo>
                <a:cubicBezTo>
                  <a:pt x="148" y="73"/>
                  <a:pt x="259" y="77"/>
                  <a:pt x="329" y="119"/>
                </a:cubicBezTo>
                <a:cubicBezTo>
                  <a:pt x="338" y="124"/>
                  <a:pt x="340" y="135"/>
                  <a:pt x="336" y="143"/>
                </a:cubicBezTo>
                <a:cubicBezTo>
                  <a:pt x="330" y="152"/>
                  <a:pt x="320" y="154"/>
                  <a:pt x="311" y="149"/>
                </a:cubicBezTo>
                <a:close/>
                <a:moveTo>
                  <a:pt x="165" y="330"/>
                </a:moveTo>
                <a:cubicBezTo>
                  <a:pt x="138" y="330"/>
                  <a:pt x="115" y="340"/>
                  <a:pt x="99" y="360"/>
                </a:cubicBezTo>
                <a:cubicBezTo>
                  <a:pt x="127" y="375"/>
                  <a:pt x="158" y="384"/>
                  <a:pt x="192" y="384"/>
                </a:cubicBezTo>
                <a:cubicBezTo>
                  <a:pt x="209" y="384"/>
                  <a:pt x="224" y="382"/>
                  <a:pt x="239" y="378"/>
                </a:cubicBezTo>
                <a:cubicBezTo>
                  <a:pt x="225" y="348"/>
                  <a:pt x="200" y="332"/>
                  <a:pt x="165" y="3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2" name="Freeform 2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168463" y="4998177"/>
            <a:ext cx="220352" cy="218170"/>
          </a:xfrm>
          <a:custGeom>
            <a:avLst/>
            <a:gdLst>
              <a:gd name="T0" fmla="*/ 311 w 346"/>
              <a:gd name="T1" fmla="*/ 69 h 344"/>
              <a:gd name="T2" fmla="*/ 319 w 346"/>
              <a:gd name="T3" fmla="*/ 107 h 344"/>
              <a:gd name="T4" fmla="*/ 275 w 346"/>
              <a:gd name="T5" fmla="*/ 191 h 344"/>
              <a:gd name="T6" fmla="*/ 153 w 346"/>
              <a:gd name="T7" fmla="*/ 223 h 344"/>
              <a:gd name="T8" fmla="*/ 141 w 346"/>
              <a:gd name="T9" fmla="*/ 223 h 344"/>
              <a:gd name="T10" fmla="*/ 120 w 346"/>
              <a:gd name="T11" fmla="*/ 239 h 344"/>
              <a:gd name="T12" fmla="*/ 105 w 346"/>
              <a:gd name="T13" fmla="*/ 301 h 344"/>
              <a:gd name="T14" fmla="*/ 85 w 346"/>
              <a:gd name="T15" fmla="*/ 318 h 344"/>
              <a:gd name="T16" fmla="*/ 58 w 346"/>
              <a:gd name="T17" fmla="*/ 318 h 344"/>
              <a:gd name="T18" fmla="*/ 56 w 346"/>
              <a:gd name="T19" fmla="*/ 328 h 344"/>
              <a:gd name="T20" fmla="*/ 69 w 346"/>
              <a:gd name="T21" fmla="*/ 344 h 344"/>
              <a:gd name="T22" fmla="*/ 112 w 346"/>
              <a:gd name="T23" fmla="*/ 344 h 344"/>
              <a:gd name="T24" fmla="*/ 132 w 346"/>
              <a:gd name="T25" fmla="*/ 328 h 344"/>
              <a:gd name="T26" fmla="*/ 147 w 346"/>
              <a:gd name="T27" fmla="*/ 265 h 344"/>
              <a:gd name="T28" fmla="*/ 167 w 346"/>
              <a:gd name="T29" fmla="*/ 249 h 344"/>
              <a:gd name="T30" fmla="*/ 180 w 346"/>
              <a:gd name="T31" fmla="*/ 249 h 344"/>
              <a:gd name="T32" fmla="*/ 302 w 346"/>
              <a:gd name="T33" fmla="*/ 217 h 344"/>
              <a:gd name="T34" fmla="*/ 346 w 346"/>
              <a:gd name="T35" fmla="*/ 133 h 344"/>
              <a:gd name="T36" fmla="*/ 338 w 346"/>
              <a:gd name="T37" fmla="*/ 95 h 344"/>
              <a:gd name="T38" fmla="*/ 314 w 346"/>
              <a:gd name="T39" fmla="*/ 70 h 344"/>
              <a:gd name="T40" fmla="*/ 311 w 346"/>
              <a:gd name="T41" fmla="*/ 69 h 344"/>
              <a:gd name="T42" fmla="*/ 79 w 346"/>
              <a:gd name="T43" fmla="*/ 275 h 344"/>
              <a:gd name="T44" fmla="*/ 93 w 346"/>
              <a:gd name="T45" fmla="*/ 212 h 344"/>
              <a:gd name="T46" fmla="*/ 114 w 346"/>
              <a:gd name="T47" fmla="*/ 196 h 344"/>
              <a:gd name="T48" fmla="*/ 126 w 346"/>
              <a:gd name="T49" fmla="*/ 196 h 344"/>
              <a:gd name="T50" fmla="*/ 248 w 346"/>
              <a:gd name="T51" fmla="*/ 164 h 344"/>
              <a:gd name="T52" fmla="*/ 292 w 346"/>
              <a:gd name="T53" fmla="*/ 80 h 344"/>
              <a:gd name="T54" fmla="*/ 284 w 346"/>
              <a:gd name="T55" fmla="*/ 42 h 344"/>
              <a:gd name="T56" fmla="*/ 260 w 346"/>
              <a:gd name="T57" fmla="*/ 17 h 344"/>
              <a:gd name="T58" fmla="*/ 223 w 346"/>
              <a:gd name="T59" fmla="*/ 4 h 344"/>
              <a:gd name="T60" fmla="*/ 173 w 346"/>
              <a:gd name="T61" fmla="*/ 0 h 344"/>
              <a:gd name="T62" fmla="*/ 83 w 346"/>
              <a:gd name="T63" fmla="*/ 0 h 344"/>
              <a:gd name="T64" fmla="*/ 63 w 346"/>
              <a:gd name="T65" fmla="*/ 16 h 344"/>
              <a:gd name="T66" fmla="*/ 2 w 346"/>
              <a:gd name="T67" fmla="*/ 275 h 344"/>
              <a:gd name="T68" fmla="*/ 15 w 346"/>
              <a:gd name="T69" fmla="*/ 291 h 344"/>
              <a:gd name="T70" fmla="*/ 58 w 346"/>
              <a:gd name="T71" fmla="*/ 291 h 344"/>
              <a:gd name="T72" fmla="*/ 79 w 346"/>
              <a:gd name="T73" fmla="*/ 275 h 344"/>
              <a:gd name="T74" fmla="*/ 114 w 346"/>
              <a:gd name="T75" fmla="*/ 125 h 344"/>
              <a:gd name="T76" fmla="*/ 127 w 346"/>
              <a:gd name="T77" fmla="*/ 70 h 344"/>
              <a:gd name="T78" fmla="*/ 147 w 346"/>
              <a:gd name="T79" fmla="*/ 54 h 344"/>
              <a:gd name="T80" fmla="*/ 161 w 346"/>
              <a:gd name="T81" fmla="*/ 54 h 344"/>
              <a:gd name="T82" fmla="*/ 198 w 346"/>
              <a:gd name="T83" fmla="*/ 62 h 344"/>
              <a:gd name="T84" fmla="*/ 211 w 346"/>
              <a:gd name="T85" fmla="*/ 87 h 344"/>
              <a:gd name="T86" fmla="*/ 191 w 346"/>
              <a:gd name="T87" fmla="*/ 127 h 344"/>
              <a:gd name="T88" fmla="*/ 137 w 346"/>
              <a:gd name="T89" fmla="*/ 141 h 344"/>
              <a:gd name="T90" fmla="*/ 127 w 346"/>
              <a:gd name="T91" fmla="*/ 141 h 344"/>
              <a:gd name="T92" fmla="*/ 114 w 346"/>
              <a:gd name="T93" fmla="*/ 12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6" h="344">
                <a:moveTo>
                  <a:pt x="311" y="69"/>
                </a:moveTo>
                <a:cubicBezTo>
                  <a:pt x="316" y="79"/>
                  <a:pt x="319" y="92"/>
                  <a:pt x="319" y="107"/>
                </a:cubicBezTo>
                <a:cubicBezTo>
                  <a:pt x="319" y="141"/>
                  <a:pt x="304" y="169"/>
                  <a:pt x="275" y="191"/>
                </a:cubicBezTo>
                <a:cubicBezTo>
                  <a:pt x="246" y="212"/>
                  <a:pt x="205" y="223"/>
                  <a:pt x="153" y="223"/>
                </a:cubicBezTo>
                <a:cubicBezTo>
                  <a:pt x="141" y="223"/>
                  <a:pt x="141" y="223"/>
                  <a:pt x="141" y="223"/>
                </a:cubicBezTo>
                <a:cubicBezTo>
                  <a:pt x="131" y="223"/>
                  <a:pt x="122" y="230"/>
                  <a:pt x="120" y="239"/>
                </a:cubicBezTo>
                <a:cubicBezTo>
                  <a:pt x="105" y="301"/>
                  <a:pt x="105" y="301"/>
                  <a:pt x="105" y="301"/>
                </a:cubicBezTo>
                <a:cubicBezTo>
                  <a:pt x="103" y="310"/>
                  <a:pt x="94" y="318"/>
                  <a:pt x="85" y="318"/>
                </a:cubicBezTo>
                <a:cubicBezTo>
                  <a:pt x="58" y="318"/>
                  <a:pt x="58" y="318"/>
                  <a:pt x="58" y="318"/>
                </a:cubicBezTo>
                <a:cubicBezTo>
                  <a:pt x="56" y="328"/>
                  <a:pt x="56" y="328"/>
                  <a:pt x="56" y="328"/>
                </a:cubicBezTo>
                <a:cubicBezTo>
                  <a:pt x="54" y="337"/>
                  <a:pt x="59" y="344"/>
                  <a:pt x="69" y="344"/>
                </a:cubicBezTo>
                <a:cubicBezTo>
                  <a:pt x="112" y="344"/>
                  <a:pt x="112" y="344"/>
                  <a:pt x="112" y="344"/>
                </a:cubicBezTo>
                <a:cubicBezTo>
                  <a:pt x="121" y="344"/>
                  <a:pt x="130" y="337"/>
                  <a:pt x="132" y="328"/>
                </a:cubicBezTo>
                <a:cubicBezTo>
                  <a:pt x="147" y="265"/>
                  <a:pt x="147" y="265"/>
                  <a:pt x="147" y="265"/>
                </a:cubicBezTo>
                <a:cubicBezTo>
                  <a:pt x="149" y="256"/>
                  <a:pt x="158" y="249"/>
                  <a:pt x="167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232" y="249"/>
                  <a:pt x="273" y="238"/>
                  <a:pt x="302" y="217"/>
                </a:cubicBezTo>
                <a:cubicBezTo>
                  <a:pt x="331" y="196"/>
                  <a:pt x="346" y="168"/>
                  <a:pt x="346" y="133"/>
                </a:cubicBezTo>
                <a:cubicBezTo>
                  <a:pt x="346" y="118"/>
                  <a:pt x="343" y="105"/>
                  <a:pt x="338" y="95"/>
                </a:cubicBezTo>
                <a:cubicBezTo>
                  <a:pt x="332" y="85"/>
                  <a:pt x="324" y="76"/>
                  <a:pt x="314" y="70"/>
                </a:cubicBezTo>
                <a:cubicBezTo>
                  <a:pt x="313" y="69"/>
                  <a:pt x="312" y="69"/>
                  <a:pt x="311" y="69"/>
                </a:cubicBezTo>
                <a:close/>
                <a:moveTo>
                  <a:pt x="79" y="275"/>
                </a:moveTo>
                <a:cubicBezTo>
                  <a:pt x="93" y="212"/>
                  <a:pt x="93" y="212"/>
                  <a:pt x="93" y="212"/>
                </a:cubicBezTo>
                <a:cubicBezTo>
                  <a:pt x="95" y="203"/>
                  <a:pt x="105" y="196"/>
                  <a:pt x="114" y="196"/>
                </a:cubicBezTo>
                <a:cubicBezTo>
                  <a:pt x="126" y="196"/>
                  <a:pt x="126" y="196"/>
                  <a:pt x="126" y="196"/>
                </a:cubicBezTo>
                <a:cubicBezTo>
                  <a:pt x="179" y="196"/>
                  <a:pt x="219" y="186"/>
                  <a:pt x="248" y="164"/>
                </a:cubicBezTo>
                <a:cubicBezTo>
                  <a:pt x="278" y="143"/>
                  <a:pt x="292" y="115"/>
                  <a:pt x="292" y="80"/>
                </a:cubicBezTo>
                <a:cubicBezTo>
                  <a:pt x="292" y="65"/>
                  <a:pt x="290" y="52"/>
                  <a:pt x="284" y="42"/>
                </a:cubicBezTo>
                <a:cubicBezTo>
                  <a:pt x="279" y="32"/>
                  <a:pt x="271" y="24"/>
                  <a:pt x="260" y="17"/>
                </a:cubicBezTo>
                <a:cubicBezTo>
                  <a:pt x="250" y="11"/>
                  <a:pt x="238" y="6"/>
                  <a:pt x="223" y="4"/>
                </a:cubicBezTo>
                <a:cubicBezTo>
                  <a:pt x="209" y="1"/>
                  <a:pt x="192" y="0"/>
                  <a:pt x="17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4" y="0"/>
                  <a:pt x="65" y="7"/>
                  <a:pt x="63" y="16"/>
                </a:cubicBezTo>
                <a:cubicBezTo>
                  <a:pt x="2" y="275"/>
                  <a:pt x="2" y="275"/>
                  <a:pt x="2" y="275"/>
                </a:cubicBezTo>
                <a:cubicBezTo>
                  <a:pt x="0" y="284"/>
                  <a:pt x="6" y="291"/>
                  <a:pt x="15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67" y="291"/>
                  <a:pt x="77" y="284"/>
                  <a:pt x="79" y="275"/>
                </a:cubicBezTo>
                <a:close/>
                <a:moveTo>
                  <a:pt x="114" y="125"/>
                </a:moveTo>
                <a:cubicBezTo>
                  <a:pt x="127" y="70"/>
                  <a:pt x="127" y="70"/>
                  <a:pt x="127" y="70"/>
                </a:cubicBezTo>
                <a:cubicBezTo>
                  <a:pt x="129" y="61"/>
                  <a:pt x="138" y="54"/>
                  <a:pt x="147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78" y="54"/>
                  <a:pt x="190" y="56"/>
                  <a:pt x="198" y="62"/>
                </a:cubicBezTo>
                <a:cubicBezTo>
                  <a:pt x="207" y="67"/>
                  <a:pt x="211" y="76"/>
                  <a:pt x="211" y="87"/>
                </a:cubicBezTo>
                <a:cubicBezTo>
                  <a:pt x="211" y="104"/>
                  <a:pt x="204" y="118"/>
                  <a:pt x="191" y="127"/>
                </a:cubicBezTo>
                <a:cubicBezTo>
                  <a:pt x="179" y="136"/>
                  <a:pt x="161" y="141"/>
                  <a:pt x="137" y="141"/>
                </a:cubicBezTo>
                <a:cubicBezTo>
                  <a:pt x="127" y="141"/>
                  <a:pt x="127" y="141"/>
                  <a:pt x="127" y="141"/>
                </a:cubicBezTo>
                <a:cubicBezTo>
                  <a:pt x="118" y="141"/>
                  <a:pt x="112" y="134"/>
                  <a:pt x="114" y="1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3" name="Freeform 21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165623" y="5534165"/>
            <a:ext cx="253077" cy="111268"/>
          </a:xfrm>
          <a:custGeom>
            <a:avLst/>
            <a:gdLst>
              <a:gd name="T0" fmla="*/ 13 w 400"/>
              <a:gd name="T1" fmla="*/ 157 h 176"/>
              <a:gd name="T2" fmla="*/ 20 w 400"/>
              <a:gd name="T3" fmla="*/ 129 h 176"/>
              <a:gd name="T4" fmla="*/ 13 w 400"/>
              <a:gd name="T5" fmla="*/ 100 h 176"/>
              <a:gd name="T6" fmla="*/ 9 w 400"/>
              <a:gd name="T7" fmla="*/ 99 h 176"/>
              <a:gd name="T8" fmla="*/ 6 w 400"/>
              <a:gd name="T9" fmla="*/ 100 h 176"/>
              <a:gd name="T10" fmla="*/ 0 w 400"/>
              <a:gd name="T11" fmla="*/ 129 h 176"/>
              <a:gd name="T12" fmla="*/ 6 w 400"/>
              <a:gd name="T13" fmla="*/ 157 h 176"/>
              <a:gd name="T14" fmla="*/ 9 w 400"/>
              <a:gd name="T15" fmla="*/ 159 h 176"/>
              <a:gd name="T16" fmla="*/ 13 w 400"/>
              <a:gd name="T17" fmla="*/ 157 h 176"/>
              <a:gd name="T18" fmla="*/ 54 w 400"/>
              <a:gd name="T19" fmla="*/ 173 h 176"/>
              <a:gd name="T20" fmla="*/ 60 w 400"/>
              <a:gd name="T21" fmla="*/ 129 h 176"/>
              <a:gd name="T22" fmla="*/ 54 w 400"/>
              <a:gd name="T23" fmla="*/ 62 h 176"/>
              <a:gd name="T24" fmla="*/ 49 w 400"/>
              <a:gd name="T25" fmla="*/ 59 h 176"/>
              <a:gd name="T26" fmla="*/ 45 w 400"/>
              <a:gd name="T27" fmla="*/ 62 h 176"/>
              <a:gd name="T28" fmla="*/ 40 w 400"/>
              <a:gd name="T29" fmla="*/ 129 h 176"/>
              <a:gd name="T30" fmla="*/ 45 w 400"/>
              <a:gd name="T31" fmla="*/ 173 h 176"/>
              <a:gd name="T32" fmla="*/ 49 w 400"/>
              <a:gd name="T33" fmla="*/ 176 h 176"/>
              <a:gd name="T34" fmla="*/ 54 w 400"/>
              <a:gd name="T35" fmla="*/ 173 h 176"/>
              <a:gd name="T36" fmla="*/ 95 w 400"/>
              <a:gd name="T37" fmla="*/ 172 h 176"/>
              <a:gd name="T38" fmla="*/ 100 w 400"/>
              <a:gd name="T39" fmla="*/ 129 h 176"/>
              <a:gd name="T40" fmla="*/ 95 w 400"/>
              <a:gd name="T41" fmla="*/ 40 h 176"/>
              <a:gd name="T42" fmla="*/ 90 w 400"/>
              <a:gd name="T43" fmla="*/ 36 h 176"/>
              <a:gd name="T44" fmla="*/ 84 w 400"/>
              <a:gd name="T45" fmla="*/ 40 h 176"/>
              <a:gd name="T46" fmla="*/ 80 w 400"/>
              <a:gd name="T47" fmla="*/ 129 h 176"/>
              <a:gd name="T48" fmla="*/ 84 w 400"/>
              <a:gd name="T49" fmla="*/ 172 h 176"/>
              <a:gd name="T50" fmla="*/ 90 w 400"/>
              <a:gd name="T51" fmla="*/ 176 h 176"/>
              <a:gd name="T52" fmla="*/ 95 w 400"/>
              <a:gd name="T53" fmla="*/ 172 h 176"/>
              <a:gd name="T54" fmla="*/ 136 w 400"/>
              <a:gd name="T55" fmla="*/ 171 h 176"/>
              <a:gd name="T56" fmla="*/ 140 w 400"/>
              <a:gd name="T57" fmla="*/ 129 h 176"/>
              <a:gd name="T58" fmla="*/ 136 w 400"/>
              <a:gd name="T59" fmla="*/ 40 h 176"/>
              <a:gd name="T60" fmla="*/ 130 w 400"/>
              <a:gd name="T61" fmla="*/ 35 h 176"/>
              <a:gd name="T62" fmla="*/ 123 w 400"/>
              <a:gd name="T63" fmla="*/ 40 h 176"/>
              <a:gd name="T64" fmla="*/ 120 w 400"/>
              <a:gd name="T65" fmla="*/ 129 h 176"/>
              <a:gd name="T66" fmla="*/ 123 w 400"/>
              <a:gd name="T67" fmla="*/ 171 h 176"/>
              <a:gd name="T68" fmla="*/ 130 w 400"/>
              <a:gd name="T69" fmla="*/ 176 h 176"/>
              <a:gd name="T70" fmla="*/ 136 w 400"/>
              <a:gd name="T71" fmla="*/ 171 h 176"/>
              <a:gd name="T72" fmla="*/ 177 w 400"/>
              <a:gd name="T73" fmla="*/ 171 h 176"/>
              <a:gd name="T74" fmla="*/ 180 w 400"/>
              <a:gd name="T75" fmla="*/ 129 h 176"/>
              <a:gd name="T76" fmla="*/ 177 w 400"/>
              <a:gd name="T77" fmla="*/ 26 h 176"/>
              <a:gd name="T78" fmla="*/ 170 w 400"/>
              <a:gd name="T79" fmla="*/ 21 h 176"/>
              <a:gd name="T80" fmla="*/ 162 w 400"/>
              <a:gd name="T81" fmla="*/ 26 h 176"/>
              <a:gd name="T82" fmla="*/ 160 w 400"/>
              <a:gd name="T83" fmla="*/ 129 h 176"/>
              <a:gd name="T84" fmla="*/ 162 w 400"/>
              <a:gd name="T85" fmla="*/ 171 h 176"/>
              <a:gd name="T86" fmla="*/ 170 w 400"/>
              <a:gd name="T87" fmla="*/ 176 h 176"/>
              <a:gd name="T88" fmla="*/ 177 w 400"/>
              <a:gd name="T89" fmla="*/ 171 h 176"/>
              <a:gd name="T90" fmla="*/ 205 w 400"/>
              <a:gd name="T91" fmla="*/ 176 h 176"/>
              <a:gd name="T92" fmla="*/ 348 w 400"/>
              <a:gd name="T93" fmla="*/ 176 h 176"/>
              <a:gd name="T94" fmla="*/ 400 w 400"/>
              <a:gd name="T95" fmla="*/ 126 h 176"/>
              <a:gd name="T96" fmla="*/ 348 w 400"/>
              <a:gd name="T97" fmla="*/ 76 h 176"/>
              <a:gd name="T98" fmla="*/ 328 w 400"/>
              <a:gd name="T99" fmla="*/ 80 h 176"/>
              <a:gd name="T100" fmla="*/ 238 w 400"/>
              <a:gd name="T101" fmla="*/ 0 h 176"/>
              <a:gd name="T102" fmla="*/ 205 w 400"/>
              <a:gd name="T103" fmla="*/ 6 h 176"/>
              <a:gd name="T104" fmla="*/ 200 w 400"/>
              <a:gd name="T105" fmla="*/ 12 h 176"/>
              <a:gd name="T106" fmla="*/ 200 w 400"/>
              <a:gd name="T107" fmla="*/ 170 h 176"/>
              <a:gd name="T108" fmla="*/ 205 w 400"/>
              <a:gd name="T109" fmla="*/ 1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00" h="176">
                <a:moveTo>
                  <a:pt x="13" y="157"/>
                </a:moveTo>
                <a:cubicBezTo>
                  <a:pt x="20" y="129"/>
                  <a:pt x="20" y="129"/>
                  <a:pt x="20" y="129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3" y="99"/>
                  <a:pt x="11" y="99"/>
                  <a:pt x="9" y="99"/>
                </a:cubicBezTo>
                <a:cubicBezTo>
                  <a:pt x="7" y="99"/>
                  <a:pt x="6" y="99"/>
                  <a:pt x="6" y="100"/>
                </a:cubicBezTo>
                <a:cubicBezTo>
                  <a:pt x="0" y="129"/>
                  <a:pt x="0" y="129"/>
                  <a:pt x="0" y="129"/>
                </a:cubicBezTo>
                <a:cubicBezTo>
                  <a:pt x="6" y="157"/>
                  <a:pt x="6" y="157"/>
                  <a:pt x="6" y="157"/>
                </a:cubicBezTo>
                <a:cubicBezTo>
                  <a:pt x="6" y="158"/>
                  <a:pt x="7" y="159"/>
                  <a:pt x="9" y="159"/>
                </a:cubicBezTo>
                <a:cubicBezTo>
                  <a:pt x="11" y="159"/>
                  <a:pt x="13" y="158"/>
                  <a:pt x="13" y="157"/>
                </a:cubicBezTo>
                <a:close/>
                <a:moveTo>
                  <a:pt x="54" y="173"/>
                </a:moveTo>
                <a:cubicBezTo>
                  <a:pt x="60" y="129"/>
                  <a:pt x="60" y="129"/>
                  <a:pt x="60" y="129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61"/>
                  <a:pt x="52" y="59"/>
                  <a:pt x="49" y="59"/>
                </a:cubicBezTo>
                <a:cubicBezTo>
                  <a:pt x="47" y="59"/>
                  <a:pt x="45" y="61"/>
                  <a:pt x="45" y="62"/>
                </a:cubicBezTo>
                <a:cubicBezTo>
                  <a:pt x="40" y="129"/>
                  <a:pt x="40" y="129"/>
                  <a:pt x="40" y="129"/>
                </a:cubicBezTo>
                <a:cubicBezTo>
                  <a:pt x="45" y="173"/>
                  <a:pt x="45" y="173"/>
                  <a:pt x="45" y="173"/>
                </a:cubicBezTo>
                <a:cubicBezTo>
                  <a:pt x="45" y="174"/>
                  <a:pt x="47" y="176"/>
                  <a:pt x="49" y="176"/>
                </a:cubicBezTo>
                <a:cubicBezTo>
                  <a:pt x="52" y="176"/>
                  <a:pt x="54" y="174"/>
                  <a:pt x="54" y="173"/>
                </a:cubicBezTo>
                <a:close/>
                <a:moveTo>
                  <a:pt x="95" y="172"/>
                </a:moveTo>
                <a:cubicBezTo>
                  <a:pt x="100" y="129"/>
                  <a:pt x="100" y="129"/>
                  <a:pt x="100" y="129"/>
                </a:cubicBezTo>
                <a:cubicBezTo>
                  <a:pt x="95" y="40"/>
                  <a:pt x="95" y="40"/>
                  <a:pt x="95" y="40"/>
                </a:cubicBezTo>
                <a:cubicBezTo>
                  <a:pt x="95" y="38"/>
                  <a:pt x="93" y="36"/>
                  <a:pt x="90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0" y="129"/>
                  <a:pt x="80" y="129"/>
                  <a:pt x="80" y="129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4"/>
                  <a:pt x="86" y="176"/>
                  <a:pt x="90" y="176"/>
                </a:cubicBezTo>
                <a:cubicBezTo>
                  <a:pt x="93" y="176"/>
                  <a:pt x="95" y="174"/>
                  <a:pt x="95" y="172"/>
                </a:cubicBezTo>
                <a:close/>
                <a:moveTo>
                  <a:pt x="136" y="171"/>
                </a:moveTo>
                <a:cubicBezTo>
                  <a:pt x="140" y="129"/>
                  <a:pt x="140" y="129"/>
                  <a:pt x="140" y="129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7"/>
                  <a:pt x="133" y="35"/>
                  <a:pt x="130" y="35"/>
                </a:cubicBezTo>
                <a:cubicBezTo>
                  <a:pt x="126" y="35"/>
                  <a:pt x="123" y="37"/>
                  <a:pt x="123" y="40"/>
                </a:cubicBezTo>
                <a:cubicBezTo>
                  <a:pt x="120" y="129"/>
                  <a:pt x="120" y="129"/>
                  <a:pt x="120" y="129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23" y="174"/>
                  <a:pt x="126" y="176"/>
                  <a:pt x="130" y="176"/>
                </a:cubicBezTo>
                <a:cubicBezTo>
                  <a:pt x="133" y="176"/>
                  <a:pt x="136" y="174"/>
                  <a:pt x="136" y="171"/>
                </a:cubicBezTo>
                <a:close/>
                <a:moveTo>
                  <a:pt x="177" y="171"/>
                </a:moveTo>
                <a:cubicBezTo>
                  <a:pt x="180" y="129"/>
                  <a:pt x="180" y="129"/>
                  <a:pt x="180" y="1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7" y="24"/>
                  <a:pt x="173" y="21"/>
                  <a:pt x="170" y="21"/>
                </a:cubicBezTo>
                <a:cubicBezTo>
                  <a:pt x="166" y="21"/>
                  <a:pt x="163" y="24"/>
                  <a:pt x="162" y="26"/>
                </a:cubicBezTo>
                <a:cubicBezTo>
                  <a:pt x="160" y="129"/>
                  <a:pt x="160" y="129"/>
                  <a:pt x="160" y="129"/>
                </a:cubicBezTo>
                <a:cubicBezTo>
                  <a:pt x="160" y="129"/>
                  <a:pt x="162" y="171"/>
                  <a:pt x="162" y="171"/>
                </a:cubicBezTo>
                <a:cubicBezTo>
                  <a:pt x="163" y="173"/>
                  <a:pt x="166" y="176"/>
                  <a:pt x="170" y="176"/>
                </a:cubicBezTo>
                <a:cubicBezTo>
                  <a:pt x="173" y="176"/>
                  <a:pt x="177" y="174"/>
                  <a:pt x="177" y="171"/>
                </a:cubicBezTo>
                <a:close/>
                <a:moveTo>
                  <a:pt x="205" y="176"/>
                </a:moveTo>
                <a:cubicBezTo>
                  <a:pt x="205" y="176"/>
                  <a:pt x="347" y="176"/>
                  <a:pt x="348" y="176"/>
                </a:cubicBezTo>
                <a:cubicBezTo>
                  <a:pt x="377" y="176"/>
                  <a:pt x="400" y="154"/>
                  <a:pt x="400" y="126"/>
                </a:cubicBezTo>
                <a:cubicBezTo>
                  <a:pt x="400" y="99"/>
                  <a:pt x="377" y="76"/>
                  <a:pt x="348" y="76"/>
                </a:cubicBezTo>
                <a:cubicBezTo>
                  <a:pt x="341" y="76"/>
                  <a:pt x="334" y="78"/>
                  <a:pt x="328" y="80"/>
                </a:cubicBezTo>
                <a:cubicBezTo>
                  <a:pt x="324" y="35"/>
                  <a:pt x="285" y="0"/>
                  <a:pt x="238" y="0"/>
                </a:cubicBezTo>
                <a:cubicBezTo>
                  <a:pt x="226" y="0"/>
                  <a:pt x="215" y="2"/>
                  <a:pt x="205" y="6"/>
                </a:cubicBezTo>
                <a:cubicBezTo>
                  <a:pt x="201" y="7"/>
                  <a:pt x="200" y="9"/>
                  <a:pt x="200" y="12"/>
                </a:cubicBezTo>
                <a:cubicBezTo>
                  <a:pt x="200" y="170"/>
                  <a:pt x="200" y="170"/>
                  <a:pt x="200" y="170"/>
                </a:cubicBezTo>
                <a:cubicBezTo>
                  <a:pt x="200" y="173"/>
                  <a:pt x="202" y="176"/>
                  <a:pt x="205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4" name="Freeform 2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474852" y="4624344"/>
            <a:ext cx="244350" cy="242168"/>
          </a:xfrm>
          <a:custGeom>
            <a:avLst/>
            <a:gdLst>
              <a:gd name="T0" fmla="*/ 212 w 384"/>
              <a:gd name="T1" fmla="*/ 212 h 384"/>
              <a:gd name="T2" fmla="*/ 191 w 384"/>
              <a:gd name="T3" fmla="*/ 208 h 384"/>
              <a:gd name="T4" fmla="*/ 168 w 384"/>
              <a:gd name="T5" fmla="*/ 208 h 384"/>
              <a:gd name="T6" fmla="*/ 168 w 384"/>
              <a:gd name="T7" fmla="*/ 255 h 384"/>
              <a:gd name="T8" fmla="*/ 189 w 384"/>
              <a:gd name="T9" fmla="*/ 255 h 384"/>
              <a:gd name="T10" fmla="*/ 213 w 384"/>
              <a:gd name="T11" fmla="*/ 251 h 384"/>
              <a:gd name="T12" fmla="*/ 223 w 384"/>
              <a:gd name="T13" fmla="*/ 231 h 384"/>
              <a:gd name="T14" fmla="*/ 212 w 384"/>
              <a:gd name="T15" fmla="*/ 212 h 384"/>
              <a:gd name="T16" fmla="*/ 204 w 384"/>
              <a:gd name="T17" fmla="*/ 171 h 384"/>
              <a:gd name="T18" fmla="*/ 212 w 384"/>
              <a:gd name="T19" fmla="*/ 154 h 384"/>
              <a:gd name="T20" fmla="*/ 202 w 384"/>
              <a:gd name="T21" fmla="*/ 137 h 384"/>
              <a:gd name="T22" fmla="*/ 178 w 384"/>
              <a:gd name="T23" fmla="*/ 134 h 384"/>
              <a:gd name="T24" fmla="*/ 168 w 384"/>
              <a:gd name="T25" fmla="*/ 134 h 384"/>
              <a:gd name="T26" fmla="*/ 168 w 384"/>
              <a:gd name="T27" fmla="*/ 176 h 384"/>
              <a:gd name="T28" fmla="*/ 181 w 384"/>
              <a:gd name="T29" fmla="*/ 176 h 384"/>
              <a:gd name="T30" fmla="*/ 204 w 384"/>
              <a:gd name="T31" fmla="*/ 171 h 384"/>
              <a:gd name="T32" fmla="*/ 316 w 384"/>
              <a:gd name="T33" fmla="*/ 0 h 384"/>
              <a:gd name="T34" fmla="*/ 67 w 384"/>
              <a:gd name="T35" fmla="*/ 0 h 384"/>
              <a:gd name="T36" fmla="*/ 0 w 384"/>
              <a:gd name="T37" fmla="*/ 67 h 384"/>
              <a:gd name="T38" fmla="*/ 0 w 384"/>
              <a:gd name="T39" fmla="*/ 316 h 384"/>
              <a:gd name="T40" fmla="*/ 67 w 384"/>
              <a:gd name="T41" fmla="*/ 384 h 384"/>
              <a:gd name="T42" fmla="*/ 316 w 384"/>
              <a:gd name="T43" fmla="*/ 384 h 384"/>
              <a:gd name="T44" fmla="*/ 384 w 384"/>
              <a:gd name="T45" fmla="*/ 316 h 384"/>
              <a:gd name="T46" fmla="*/ 384 w 384"/>
              <a:gd name="T47" fmla="*/ 67 h 384"/>
              <a:gd name="T48" fmla="*/ 316 w 384"/>
              <a:gd name="T49" fmla="*/ 0 h 384"/>
              <a:gd name="T50" fmla="*/ 202 w 384"/>
              <a:gd name="T51" fmla="*/ 290 h 384"/>
              <a:gd name="T52" fmla="*/ 124 w 384"/>
              <a:gd name="T53" fmla="*/ 290 h 384"/>
              <a:gd name="T54" fmla="*/ 124 w 384"/>
              <a:gd name="T55" fmla="*/ 101 h 384"/>
              <a:gd name="T56" fmla="*/ 209 w 384"/>
              <a:gd name="T57" fmla="*/ 101 h 384"/>
              <a:gd name="T58" fmla="*/ 257 w 384"/>
              <a:gd name="T59" fmla="*/ 144 h 384"/>
              <a:gd name="T60" fmla="*/ 230 w 384"/>
              <a:gd name="T61" fmla="*/ 185 h 384"/>
              <a:gd name="T62" fmla="*/ 230 w 384"/>
              <a:gd name="T63" fmla="*/ 186 h 384"/>
              <a:gd name="T64" fmla="*/ 269 w 384"/>
              <a:gd name="T65" fmla="*/ 233 h 384"/>
              <a:gd name="T66" fmla="*/ 202 w 384"/>
              <a:gd name="T67" fmla="*/ 29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4" h="384">
                <a:moveTo>
                  <a:pt x="212" y="212"/>
                </a:moveTo>
                <a:cubicBezTo>
                  <a:pt x="206" y="208"/>
                  <a:pt x="198" y="208"/>
                  <a:pt x="191" y="208"/>
                </a:cubicBezTo>
                <a:cubicBezTo>
                  <a:pt x="168" y="208"/>
                  <a:pt x="168" y="208"/>
                  <a:pt x="168" y="208"/>
                </a:cubicBezTo>
                <a:cubicBezTo>
                  <a:pt x="168" y="255"/>
                  <a:pt x="168" y="255"/>
                  <a:pt x="168" y="255"/>
                </a:cubicBezTo>
                <a:cubicBezTo>
                  <a:pt x="189" y="255"/>
                  <a:pt x="189" y="255"/>
                  <a:pt x="189" y="255"/>
                </a:cubicBezTo>
                <a:cubicBezTo>
                  <a:pt x="197" y="255"/>
                  <a:pt x="207" y="256"/>
                  <a:pt x="213" y="251"/>
                </a:cubicBezTo>
                <a:cubicBezTo>
                  <a:pt x="219" y="247"/>
                  <a:pt x="223" y="239"/>
                  <a:pt x="223" y="231"/>
                </a:cubicBezTo>
                <a:cubicBezTo>
                  <a:pt x="223" y="224"/>
                  <a:pt x="219" y="215"/>
                  <a:pt x="212" y="212"/>
                </a:cubicBezTo>
                <a:close/>
                <a:moveTo>
                  <a:pt x="204" y="171"/>
                </a:moveTo>
                <a:cubicBezTo>
                  <a:pt x="209" y="167"/>
                  <a:pt x="212" y="161"/>
                  <a:pt x="212" y="154"/>
                </a:cubicBezTo>
                <a:cubicBezTo>
                  <a:pt x="212" y="147"/>
                  <a:pt x="208" y="141"/>
                  <a:pt x="202" y="137"/>
                </a:cubicBezTo>
                <a:cubicBezTo>
                  <a:pt x="196" y="134"/>
                  <a:pt x="185" y="134"/>
                  <a:pt x="178" y="134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81" y="176"/>
                  <a:pt x="181" y="176"/>
                  <a:pt x="181" y="176"/>
                </a:cubicBezTo>
                <a:cubicBezTo>
                  <a:pt x="189" y="176"/>
                  <a:pt x="197" y="176"/>
                  <a:pt x="204" y="171"/>
                </a:cubicBezTo>
                <a:close/>
                <a:moveTo>
                  <a:pt x="316" y="0"/>
                </a:moveTo>
                <a:cubicBezTo>
                  <a:pt x="67" y="0"/>
                  <a:pt x="67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54"/>
                  <a:pt x="30" y="384"/>
                  <a:pt x="67" y="384"/>
                </a:cubicBezTo>
                <a:cubicBezTo>
                  <a:pt x="316" y="384"/>
                  <a:pt x="316" y="384"/>
                  <a:pt x="316" y="384"/>
                </a:cubicBezTo>
                <a:cubicBezTo>
                  <a:pt x="353" y="384"/>
                  <a:pt x="384" y="354"/>
                  <a:pt x="384" y="316"/>
                </a:cubicBezTo>
                <a:cubicBezTo>
                  <a:pt x="384" y="67"/>
                  <a:pt x="384" y="67"/>
                  <a:pt x="384" y="67"/>
                </a:cubicBezTo>
                <a:cubicBezTo>
                  <a:pt x="384" y="30"/>
                  <a:pt x="353" y="0"/>
                  <a:pt x="316" y="0"/>
                </a:cubicBezTo>
                <a:close/>
                <a:moveTo>
                  <a:pt x="202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209" y="101"/>
                  <a:pt x="209" y="101"/>
                  <a:pt x="209" y="101"/>
                </a:cubicBezTo>
                <a:cubicBezTo>
                  <a:pt x="234" y="101"/>
                  <a:pt x="257" y="117"/>
                  <a:pt x="257" y="144"/>
                </a:cubicBezTo>
                <a:cubicBezTo>
                  <a:pt x="257" y="166"/>
                  <a:pt x="245" y="181"/>
                  <a:pt x="230" y="185"/>
                </a:cubicBezTo>
                <a:cubicBezTo>
                  <a:pt x="230" y="186"/>
                  <a:pt x="230" y="186"/>
                  <a:pt x="230" y="186"/>
                </a:cubicBezTo>
                <a:cubicBezTo>
                  <a:pt x="252" y="190"/>
                  <a:pt x="269" y="203"/>
                  <a:pt x="269" y="233"/>
                </a:cubicBezTo>
                <a:cubicBezTo>
                  <a:pt x="269" y="260"/>
                  <a:pt x="250" y="290"/>
                  <a:pt x="202" y="2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5" name="Freeform 2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965531" y="5083524"/>
            <a:ext cx="231259" cy="187627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6" name="Freeform 2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377294" y="5055163"/>
            <a:ext cx="244350" cy="24435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2 w 384"/>
              <a:gd name="T15" fmla="*/ 270 h 384"/>
              <a:gd name="T16" fmla="*/ 104 w 384"/>
              <a:gd name="T17" fmla="*/ 253 h 384"/>
              <a:gd name="T18" fmla="*/ 113 w 384"/>
              <a:gd name="T19" fmla="*/ 253 h 384"/>
              <a:gd name="T20" fmla="*/ 160 w 384"/>
              <a:gd name="T21" fmla="*/ 237 h 384"/>
              <a:gd name="T22" fmla="*/ 125 w 384"/>
              <a:gd name="T23" fmla="*/ 211 h 384"/>
              <a:gd name="T24" fmla="*/ 132 w 384"/>
              <a:gd name="T25" fmla="*/ 211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0"/>
                  <a:pt x="270" y="162"/>
                </a:cubicBezTo>
                <a:cubicBezTo>
                  <a:pt x="270" y="212"/>
                  <a:pt x="232" y="270"/>
                  <a:pt x="162" y="270"/>
                </a:cubicBezTo>
                <a:cubicBezTo>
                  <a:pt x="141" y="270"/>
                  <a:pt x="121" y="263"/>
                  <a:pt x="104" y="253"/>
                </a:cubicBezTo>
                <a:cubicBezTo>
                  <a:pt x="107" y="253"/>
                  <a:pt x="110" y="253"/>
                  <a:pt x="113" y="253"/>
                </a:cubicBezTo>
                <a:cubicBezTo>
                  <a:pt x="131" y="253"/>
                  <a:pt x="147" y="247"/>
                  <a:pt x="160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7" y="211"/>
                  <a:pt x="130" y="211"/>
                  <a:pt x="132" y="211"/>
                </a:cubicBezTo>
                <a:cubicBezTo>
                  <a:pt x="136" y="211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4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4"/>
                  <a:pt x="260" y="132"/>
                </a:cubicBezTo>
                <a:cubicBezTo>
                  <a:pt x="268" y="130"/>
                  <a:pt x="276" y="127"/>
                  <a:pt x="284" y="123"/>
                </a:cubicBezTo>
                <a:cubicBezTo>
                  <a:pt x="281" y="131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7" name="Freeform 21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243003" y="3436820"/>
            <a:ext cx="218170" cy="218170"/>
          </a:xfrm>
          <a:custGeom>
            <a:avLst/>
            <a:gdLst>
              <a:gd name="T0" fmla="*/ 276 w 344"/>
              <a:gd name="T1" fmla="*/ 172 h 344"/>
              <a:gd name="T2" fmla="*/ 172 w 344"/>
              <a:gd name="T3" fmla="*/ 276 h 344"/>
              <a:gd name="T4" fmla="*/ 68 w 344"/>
              <a:gd name="T5" fmla="*/ 172 h 344"/>
              <a:gd name="T6" fmla="*/ 70 w 344"/>
              <a:gd name="T7" fmla="*/ 152 h 344"/>
              <a:gd name="T8" fmla="*/ 0 w 344"/>
              <a:gd name="T9" fmla="*/ 152 h 344"/>
              <a:gd name="T10" fmla="*/ 0 w 344"/>
              <a:gd name="T11" fmla="*/ 290 h 344"/>
              <a:gd name="T12" fmla="*/ 54 w 344"/>
              <a:gd name="T13" fmla="*/ 344 h 344"/>
              <a:gd name="T14" fmla="*/ 290 w 344"/>
              <a:gd name="T15" fmla="*/ 344 h 344"/>
              <a:gd name="T16" fmla="*/ 344 w 344"/>
              <a:gd name="T17" fmla="*/ 290 h 344"/>
              <a:gd name="T18" fmla="*/ 344 w 344"/>
              <a:gd name="T19" fmla="*/ 152 h 344"/>
              <a:gd name="T20" fmla="*/ 274 w 344"/>
              <a:gd name="T21" fmla="*/ 152 h 344"/>
              <a:gd name="T22" fmla="*/ 276 w 344"/>
              <a:gd name="T23" fmla="*/ 172 h 344"/>
              <a:gd name="T24" fmla="*/ 290 w 344"/>
              <a:gd name="T25" fmla="*/ 0 h 344"/>
              <a:gd name="T26" fmla="*/ 54 w 344"/>
              <a:gd name="T27" fmla="*/ 0 h 344"/>
              <a:gd name="T28" fmla="*/ 0 w 344"/>
              <a:gd name="T29" fmla="*/ 54 h 344"/>
              <a:gd name="T30" fmla="*/ 0 w 344"/>
              <a:gd name="T31" fmla="*/ 112 h 344"/>
              <a:gd name="T32" fmla="*/ 87 w 344"/>
              <a:gd name="T33" fmla="*/ 112 h 344"/>
              <a:gd name="T34" fmla="*/ 172 w 344"/>
              <a:gd name="T35" fmla="*/ 68 h 344"/>
              <a:gd name="T36" fmla="*/ 257 w 344"/>
              <a:gd name="T37" fmla="*/ 112 h 344"/>
              <a:gd name="T38" fmla="*/ 344 w 344"/>
              <a:gd name="T39" fmla="*/ 112 h 344"/>
              <a:gd name="T40" fmla="*/ 344 w 344"/>
              <a:gd name="T41" fmla="*/ 54 h 344"/>
              <a:gd name="T42" fmla="*/ 290 w 344"/>
              <a:gd name="T43" fmla="*/ 0 h 344"/>
              <a:gd name="T44" fmla="*/ 317 w 344"/>
              <a:gd name="T45" fmla="*/ 66 h 344"/>
              <a:gd name="T46" fmla="*/ 307 w 344"/>
              <a:gd name="T47" fmla="*/ 76 h 344"/>
              <a:gd name="T48" fmla="*/ 278 w 344"/>
              <a:gd name="T49" fmla="*/ 76 h 344"/>
              <a:gd name="T50" fmla="*/ 269 w 344"/>
              <a:gd name="T51" fmla="*/ 66 h 344"/>
              <a:gd name="T52" fmla="*/ 269 w 344"/>
              <a:gd name="T53" fmla="*/ 37 h 344"/>
              <a:gd name="T54" fmla="*/ 278 w 344"/>
              <a:gd name="T55" fmla="*/ 28 h 344"/>
              <a:gd name="T56" fmla="*/ 307 w 344"/>
              <a:gd name="T57" fmla="*/ 28 h 344"/>
              <a:gd name="T58" fmla="*/ 317 w 344"/>
              <a:gd name="T59" fmla="*/ 37 h 344"/>
              <a:gd name="T60" fmla="*/ 317 w 344"/>
              <a:gd name="T61" fmla="*/ 66 h 344"/>
              <a:gd name="T62" fmla="*/ 236 w 344"/>
              <a:gd name="T63" fmla="*/ 172 h 344"/>
              <a:gd name="T64" fmla="*/ 172 w 344"/>
              <a:gd name="T65" fmla="*/ 108 h 344"/>
              <a:gd name="T66" fmla="*/ 108 w 344"/>
              <a:gd name="T67" fmla="*/ 172 h 344"/>
              <a:gd name="T68" fmla="*/ 172 w 344"/>
              <a:gd name="T69" fmla="*/ 236 h 344"/>
              <a:gd name="T70" fmla="*/ 236 w 344"/>
              <a:gd name="T71" fmla="*/ 17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4" h="344">
                <a:moveTo>
                  <a:pt x="276" y="172"/>
                </a:moveTo>
                <a:cubicBezTo>
                  <a:pt x="276" y="229"/>
                  <a:pt x="230" y="276"/>
                  <a:pt x="172" y="276"/>
                </a:cubicBezTo>
                <a:cubicBezTo>
                  <a:pt x="115" y="276"/>
                  <a:pt x="68" y="229"/>
                  <a:pt x="68" y="172"/>
                </a:cubicBezTo>
                <a:cubicBezTo>
                  <a:pt x="68" y="165"/>
                  <a:pt x="69" y="158"/>
                  <a:pt x="7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20"/>
                  <a:pt x="24" y="344"/>
                  <a:pt x="54" y="344"/>
                </a:cubicBezTo>
                <a:cubicBezTo>
                  <a:pt x="290" y="344"/>
                  <a:pt x="290" y="344"/>
                  <a:pt x="290" y="344"/>
                </a:cubicBezTo>
                <a:cubicBezTo>
                  <a:pt x="320" y="344"/>
                  <a:pt x="344" y="320"/>
                  <a:pt x="344" y="290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274" y="152"/>
                  <a:pt x="274" y="152"/>
                  <a:pt x="274" y="152"/>
                </a:cubicBezTo>
                <a:cubicBezTo>
                  <a:pt x="276" y="158"/>
                  <a:pt x="276" y="165"/>
                  <a:pt x="276" y="172"/>
                </a:cubicBezTo>
                <a:close/>
                <a:moveTo>
                  <a:pt x="290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112"/>
                  <a:pt x="0" y="112"/>
                  <a:pt x="0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06" y="85"/>
                  <a:pt x="137" y="68"/>
                  <a:pt x="172" y="68"/>
                </a:cubicBezTo>
                <a:cubicBezTo>
                  <a:pt x="207" y="68"/>
                  <a:pt x="238" y="85"/>
                  <a:pt x="257" y="112"/>
                </a:cubicBezTo>
                <a:cubicBezTo>
                  <a:pt x="344" y="112"/>
                  <a:pt x="344" y="112"/>
                  <a:pt x="344" y="112"/>
                </a:cubicBezTo>
                <a:cubicBezTo>
                  <a:pt x="344" y="54"/>
                  <a:pt x="344" y="54"/>
                  <a:pt x="344" y="54"/>
                </a:cubicBezTo>
                <a:cubicBezTo>
                  <a:pt x="344" y="24"/>
                  <a:pt x="320" y="0"/>
                  <a:pt x="290" y="0"/>
                </a:cubicBezTo>
                <a:close/>
                <a:moveTo>
                  <a:pt x="317" y="66"/>
                </a:moveTo>
                <a:cubicBezTo>
                  <a:pt x="317" y="72"/>
                  <a:pt x="312" y="76"/>
                  <a:pt x="307" y="76"/>
                </a:cubicBezTo>
                <a:cubicBezTo>
                  <a:pt x="278" y="76"/>
                  <a:pt x="278" y="76"/>
                  <a:pt x="278" y="76"/>
                </a:cubicBezTo>
                <a:cubicBezTo>
                  <a:pt x="273" y="76"/>
                  <a:pt x="269" y="72"/>
                  <a:pt x="269" y="66"/>
                </a:cubicBezTo>
                <a:cubicBezTo>
                  <a:pt x="269" y="37"/>
                  <a:pt x="269" y="37"/>
                  <a:pt x="269" y="37"/>
                </a:cubicBezTo>
                <a:cubicBezTo>
                  <a:pt x="269" y="32"/>
                  <a:pt x="273" y="28"/>
                  <a:pt x="278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12" y="28"/>
                  <a:pt x="317" y="32"/>
                  <a:pt x="317" y="37"/>
                </a:cubicBezTo>
                <a:lnTo>
                  <a:pt x="317" y="66"/>
                </a:lnTo>
                <a:close/>
                <a:moveTo>
                  <a:pt x="236" y="172"/>
                </a:moveTo>
                <a:cubicBezTo>
                  <a:pt x="236" y="137"/>
                  <a:pt x="208" y="108"/>
                  <a:pt x="172" y="108"/>
                </a:cubicBezTo>
                <a:cubicBezTo>
                  <a:pt x="137" y="108"/>
                  <a:pt x="108" y="137"/>
                  <a:pt x="108" y="172"/>
                </a:cubicBezTo>
                <a:cubicBezTo>
                  <a:pt x="108" y="207"/>
                  <a:pt x="137" y="236"/>
                  <a:pt x="172" y="236"/>
                </a:cubicBezTo>
                <a:cubicBezTo>
                  <a:pt x="208" y="236"/>
                  <a:pt x="236" y="207"/>
                  <a:pt x="236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8" name="Freeform 2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285562" y="4617020"/>
            <a:ext cx="246533" cy="244350"/>
          </a:xfrm>
          <a:custGeom>
            <a:avLst/>
            <a:gdLst>
              <a:gd name="T0" fmla="*/ 191 w 387"/>
              <a:gd name="T1" fmla="*/ 2 h 387"/>
              <a:gd name="T2" fmla="*/ 2 w 387"/>
              <a:gd name="T3" fmla="*/ 196 h 387"/>
              <a:gd name="T4" fmla="*/ 196 w 387"/>
              <a:gd name="T5" fmla="*/ 386 h 387"/>
              <a:gd name="T6" fmla="*/ 386 w 387"/>
              <a:gd name="T7" fmla="*/ 191 h 387"/>
              <a:gd name="T8" fmla="*/ 191 w 387"/>
              <a:gd name="T9" fmla="*/ 2 h 387"/>
              <a:gd name="T10" fmla="*/ 196 w 387"/>
              <a:gd name="T11" fmla="*/ 345 h 387"/>
              <a:gd name="T12" fmla="*/ 42 w 387"/>
              <a:gd name="T13" fmla="*/ 196 h 387"/>
              <a:gd name="T14" fmla="*/ 192 w 387"/>
              <a:gd name="T15" fmla="*/ 42 h 387"/>
              <a:gd name="T16" fmla="*/ 345 w 387"/>
              <a:gd name="T17" fmla="*/ 192 h 387"/>
              <a:gd name="T18" fmla="*/ 196 w 387"/>
              <a:gd name="T19" fmla="*/ 345 h 387"/>
              <a:gd name="T20" fmla="*/ 147 w 387"/>
              <a:gd name="T21" fmla="*/ 226 h 387"/>
              <a:gd name="T22" fmla="*/ 128 w 387"/>
              <a:gd name="T23" fmla="*/ 218 h 387"/>
              <a:gd name="T24" fmla="*/ 122 w 387"/>
              <a:gd name="T25" fmla="*/ 194 h 387"/>
              <a:gd name="T26" fmla="*/ 147 w 387"/>
              <a:gd name="T27" fmla="*/ 161 h 387"/>
              <a:gd name="T28" fmla="*/ 157 w 387"/>
              <a:gd name="T29" fmla="*/ 165 h 387"/>
              <a:gd name="T30" fmla="*/ 167 w 387"/>
              <a:gd name="T31" fmla="*/ 176 h 387"/>
              <a:gd name="T32" fmla="*/ 192 w 387"/>
              <a:gd name="T33" fmla="*/ 163 h 387"/>
              <a:gd name="T34" fmla="*/ 143 w 387"/>
              <a:gd name="T35" fmla="*/ 137 h 387"/>
              <a:gd name="T36" fmla="*/ 104 w 387"/>
              <a:gd name="T37" fmla="*/ 152 h 387"/>
              <a:gd name="T38" fmla="*/ 89 w 387"/>
              <a:gd name="T39" fmla="*/ 194 h 387"/>
              <a:gd name="T40" fmla="*/ 104 w 387"/>
              <a:gd name="T41" fmla="*/ 236 h 387"/>
              <a:gd name="T42" fmla="*/ 144 w 387"/>
              <a:gd name="T43" fmla="*/ 251 h 387"/>
              <a:gd name="T44" fmla="*/ 172 w 387"/>
              <a:gd name="T45" fmla="*/ 243 h 387"/>
              <a:gd name="T46" fmla="*/ 192 w 387"/>
              <a:gd name="T47" fmla="*/ 222 h 387"/>
              <a:gd name="T48" fmla="*/ 169 w 387"/>
              <a:gd name="T49" fmla="*/ 211 h 387"/>
              <a:gd name="T50" fmla="*/ 147 w 387"/>
              <a:gd name="T51" fmla="*/ 226 h 387"/>
              <a:gd name="T52" fmla="*/ 253 w 387"/>
              <a:gd name="T53" fmla="*/ 226 h 387"/>
              <a:gd name="T54" fmla="*/ 234 w 387"/>
              <a:gd name="T55" fmla="*/ 218 h 387"/>
              <a:gd name="T56" fmla="*/ 228 w 387"/>
              <a:gd name="T57" fmla="*/ 194 h 387"/>
              <a:gd name="T58" fmla="*/ 253 w 387"/>
              <a:gd name="T59" fmla="*/ 161 h 387"/>
              <a:gd name="T60" fmla="*/ 264 w 387"/>
              <a:gd name="T61" fmla="*/ 165 h 387"/>
              <a:gd name="T62" fmla="*/ 274 w 387"/>
              <a:gd name="T63" fmla="*/ 176 h 387"/>
              <a:gd name="T64" fmla="*/ 298 w 387"/>
              <a:gd name="T65" fmla="*/ 163 h 387"/>
              <a:gd name="T66" fmla="*/ 249 w 387"/>
              <a:gd name="T67" fmla="*/ 137 h 387"/>
              <a:gd name="T68" fmla="*/ 211 w 387"/>
              <a:gd name="T69" fmla="*/ 152 h 387"/>
              <a:gd name="T70" fmla="*/ 195 w 387"/>
              <a:gd name="T71" fmla="*/ 194 h 387"/>
              <a:gd name="T72" fmla="*/ 210 w 387"/>
              <a:gd name="T73" fmla="*/ 236 h 387"/>
              <a:gd name="T74" fmla="*/ 250 w 387"/>
              <a:gd name="T75" fmla="*/ 251 h 387"/>
              <a:gd name="T76" fmla="*/ 278 w 387"/>
              <a:gd name="T77" fmla="*/ 243 h 387"/>
              <a:gd name="T78" fmla="*/ 299 w 387"/>
              <a:gd name="T79" fmla="*/ 222 h 387"/>
              <a:gd name="T80" fmla="*/ 276 w 387"/>
              <a:gd name="T81" fmla="*/ 211 h 387"/>
              <a:gd name="T82" fmla="*/ 253 w 387"/>
              <a:gd name="T83" fmla="*/ 22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7" h="387">
                <a:moveTo>
                  <a:pt x="191" y="2"/>
                </a:moveTo>
                <a:cubicBezTo>
                  <a:pt x="85" y="3"/>
                  <a:pt x="0" y="90"/>
                  <a:pt x="2" y="196"/>
                </a:cubicBezTo>
                <a:cubicBezTo>
                  <a:pt x="3" y="302"/>
                  <a:pt x="90" y="387"/>
                  <a:pt x="196" y="386"/>
                </a:cubicBezTo>
                <a:cubicBezTo>
                  <a:pt x="302" y="384"/>
                  <a:pt x="387" y="297"/>
                  <a:pt x="386" y="191"/>
                </a:cubicBezTo>
                <a:cubicBezTo>
                  <a:pt x="384" y="85"/>
                  <a:pt x="297" y="0"/>
                  <a:pt x="191" y="2"/>
                </a:cubicBezTo>
                <a:close/>
                <a:moveTo>
                  <a:pt x="196" y="345"/>
                </a:moveTo>
                <a:cubicBezTo>
                  <a:pt x="112" y="347"/>
                  <a:pt x="43" y="280"/>
                  <a:pt x="42" y="196"/>
                </a:cubicBezTo>
                <a:cubicBezTo>
                  <a:pt x="41" y="112"/>
                  <a:pt x="108" y="43"/>
                  <a:pt x="192" y="42"/>
                </a:cubicBezTo>
                <a:cubicBezTo>
                  <a:pt x="275" y="41"/>
                  <a:pt x="344" y="108"/>
                  <a:pt x="345" y="192"/>
                </a:cubicBezTo>
                <a:cubicBezTo>
                  <a:pt x="346" y="276"/>
                  <a:pt x="279" y="344"/>
                  <a:pt x="196" y="345"/>
                </a:cubicBezTo>
                <a:close/>
                <a:moveTo>
                  <a:pt x="147" y="226"/>
                </a:moveTo>
                <a:cubicBezTo>
                  <a:pt x="139" y="226"/>
                  <a:pt x="132" y="223"/>
                  <a:pt x="128" y="218"/>
                </a:cubicBezTo>
                <a:cubicBezTo>
                  <a:pt x="124" y="212"/>
                  <a:pt x="122" y="204"/>
                  <a:pt x="122" y="194"/>
                </a:cubicBezTo>
                <a:cubicBezTo>
                  <a:pt x="122" y="172"/>
                  <a:pt x="130" y="161"/>
                  <a:pt x="147" y="161"/>
                </a:cubicBezTo>
                <a:cubicBezTo>
                  <a:pt x="150" y="161"/>
                  <a:pt x="154" y="162"/>
                  <a:pt x="157" y="165"/>
                </a:cubicBezTo>
                <a:cubicBezTo>
                  <a:pt x="161" y="167"/>
                  <a:pt x="164" y="171"/>
                  <a:pt x="167" y="176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82" y="146"/>
                  <a:pt x="166" y="137"/>
                  <a:pt x="143" y="137"/>
                </a:cubicBezTo>
                <a:cubicBezTo>
                  <a:pt x="127" y="137"/>
                  <a:pt x="114" y="142"/>
                  <a:pt x="104" y="152"/>
                </a:cubicBezTo>
                <a:cubicBezTo>
                  <a:pt x="94" y="162"/>
                  <a:pt x="89" y="176"/>
                  <a:pt x="89" y="194"/>
                </a:cubicBezTo>
                <a:cubicBezTo>
                  <a:pt x="89" y="212"/>
                  <a:pt x="94" y="226"/>
                  <a:pt x="104" y="236"/>
                </a:cubicBezTo>
                <a:cubicBezTo>
                  <a:pt x="114" y="246"/>
                  <a:pt x="127" y="251"/>
                  <a:pt x="144" y="251"/>
                </a:cubicBezTo>
                <a:cubicBezTo>
                  <a:pt x="154" y="251"/>
                  <a:pt x="163" y="248"/>
                  <a:pt x="172" y="243"/>
                </a:cubicBezTo>
                <a:cubicBezTo>
                  <a:pt x="181" y="238"/>
                  <a:pt x="187" y="231"/>
                  <a:pt x="192" y="222"/>
                </a:cubicBezTo>
                <a:cubicBezTo>
                  <a:pt x="169" y="211"/>
                  <a:pt x="169" y="211"/>
                  <a:pt x="169" y="211"/>
                </a:cubicBezTo>
                <a:cubicBezTo>
                  <a:pt x="165" y="221"/>
                  <a:pt x="157" y="226"/>
                  <a:pt x="147" y="226"/>
                </a:cubicBezTo>
                <a:close/>
                <a:moveTo>
                  <a:pt x="253" y="226"/>
                </a:moveTo>
                <a:cubicBezTo>
                  <a:pt x="245" y="226"/>
                  <a:pt x="239" y="223"/>
                  <a:pt x="234" y="218"/>
                </a:cubicBezTo>
                <a:cubicBezTo>
                  <a:pt x="230" y="212"/>
                  <a:pt x="228" y="204"/>
                  <a:pt x="228" y="194"/>
                </a:cubicBezTo>
                <a:cubicBezTo>
                  <a:pt x="228" y="172"/>
                  <a:pt x="236" y="161"/>
                  <a:pt x="253" y="161"/>
                </a:cubicBezTo>
                <a:cubicBezTo>
                  <a:pt x="256" y="161"/>
                  <a:pt x="260" y="162"/>
                  <a:pt x="264" y="165"/>
                </a:cubicBezTo>
                <a:cubicBezTo>
                  <a:pt x="268" y="167"/>
                  <a:pt x="271" y="171"/>
                  <a:pt x="274" y="176"/>
                </a:cubicBezTo>
                <a:cubicBezTo>
                  <a:pt x="298" y="163"/>
                  <a:pt x="298" y="163"/>
                  <a:pt x="298" y="163"/>
                </a:cubicBezTo>
                <a:cubicBezTo>
                  <a:pt x="288" y="146"/>
                  <a:pt x="272" y="137"/>
                  <a:pt x="249" y="137"/>
                </a:cubicBezTo>
                <a:cubicBezTo>
                  <a:pt x="234" y="137"/>
                  <a:pt x="221" y="142"/>
                  <a:pt x="211" y="152"/>
                </a:cubicBezTo>
                <a:cubicBezTo>
                  <a:pt x="200" y="162"/>
                  <a:pt x="195" y="176"/>
                  <a:pt x="195" y="194"/>
                </a:cubicBezTo>
                <a:cubicBezTo>
                  <a:pt x="195" y="212"/>
                  <a:pt x="200" y="226"/>
                  <a:pt x="210" y="236"/>
                </a:cubicBezTo>
                <a:cubicBezTo>
                  <a:pt x="220" y="246"/>
                  <a:pt x="234" y="251"/>
                  <a:pt x="250" y="251"/>
                </a:cubicBezTo>
                <a:cubicBezTo>
                  <a:pt x="260" y="251"/>
                  <a:pt x="270" y="248"/>
                  <a:pt x="278" y="243"/>
                </a:cubicBezTo>
                <a:cubicBezTo>
                  <a:pt x="287" y="238"/>
                  <a:pt x="293" y="231"/>
                  <a:pt x="299" y="222"/>
                </a:cubicBezTo>
                <a:cubicBezTo>
                  <a:pt x="276" y="211"/>
                  <a:pt x="276" y="211"/>
                  <a:pt x="276" y="211"/>
                </a:cubicBezTo>
                <a:cubicBezTo>
                  <a:pt x="271" y="221"/>
                  <a:pt x="264" y="226"/>
                  <a:pt x="253" y="2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9" name="Freeform 25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645498" y="5070056"/>
            <a:ext cx="215989" cy="218170"/>
          </a:xfrm>
          <a:custGeom>
            <a:avLst/>
            <a:gdLst>
              <a:gd name="T0" fmla="*/ 301 w 344"/>
              <a:gd name="T1" fmla="*/ 0 h 344"/>
              <a:gd name="T2" fmla="*/ 43 w 344"/>
              <a:gd name="T3" fmla="*/ 0 h 344"/>
              <a:gd name="T4" fmla="*/ 0 w 344"/>
              <a:gd name="T5" fmla="*/ 43 h 344"/>
              <a:gd name="T6" fmla="*/ 0 w 344"/>
              <a:gd name="T7" fmla="*/ 301 h 344"/>
              <a:gd name="T8" fmla="*/ 43 w 344"/>
              <a:gd name="T9" fmla="*/ 344 h 344"/>
              <a:gd name="T10" fmla="*/ 173 w 344"/>
              <a:gd name="T11" fmla="*/ 344 h 344"/>
              <a:gd name="T12" fmla="*/ 173 w 344"/>
              <a:gd name="T13" fmla="*/ 221 h 344"/>
              <a:gd name="T14" fmla="*/ 132 w 344"/>
              <a:gd name="T15" fmla="*/ 221 h 344"/>
              <a:gd name="T16" fmla="*/ 132 w 344"/>
              <a:gd name="T17" fmla="*/ 167 h 344"/>
              <a:gd name="T18" fmla="*/ 173 w 344"/>
              <a:gd name="T19" fmla="*/ 167 h 344"/>
              <a:gd name="T20" fmla="*/ 173 w 344"/>
              <a:gd name="T21" fmla="*/ 140 h 344"/>
              <a:gd name="T22" fmla="*/ 243 w 344"/>
              <a:gd name="T23" fmla="*/ 66 h 344"/>
              <a:gd name="T24" fmla="*/ 281 w 344"/>
              <a:gd name="T25" fmla="*/ 66 h 344"/>
              <a:gd name="T26" fmla="*/ 281 w 344"/>
              <a:gd name="T27" fmla="*/ 127 h 344"/>
              <a:gd name="T28" fmla="*/ 247 w 344"/>
              <a:gd name="T29" fmla="*/ 127 h 344"/>
              <a:gd name="T30" fmla="*/ 236 w 344"/>
              <a:gd name="T31" fmla="*/ 139 h 344"/>
              <a:gd name="T32" fmla="*/ 236 w 344"/>
              <a:gd name="T33" fmla="*/ 167 h 344"/>
              <a:gd name="T34" fmla="*/ 281 w 344"/>
              <a:gd name="T35" fmla="*/ 167 h 344"/>
              <a:gd name="T36" fmla="*/ 281 w 344"/>
              <a:gd name="T37" fmla="*/ 221 h 344"/>
              <a:gd name="T38" fmla="*/ 236 w 344"/>
              <a:gd name="T39" fmla="*/ 221 h 344"/>
              <a:gd name="T40" fmla="*/ 236 w 344"/>
              <a:gd name="T41" fmla="*/ 344 h 344"/>
              <a:gd name="T42" fmla="*/ 301 w 344"/>
              <a:gd name="T43" fmla="*/ 344 h 344"/>
              <a:gd name="T44" fmla="*/ 344 w 344"/>
              <a:gd name="T45" fmla="*/ 301 h 344"/>
              <a:gd name="T46" fmla="*/ 344 w 344"/>
              <a:gd name="T47" fmla="*/ 43 h 344"/>
              <a:gd name="T48" fmla="*/ 301 w 344"/>
              <a:gd name="T49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4" h="344">
                <a:moveTo>
                  <a:pt x="301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25"/>
                  <a:pt x="19" y="344"/>
                  <a:pt x="43" y="344"/>
                </a:cubicBezTo>
                <a:cubicBezTo>
                  <a:pt x="173" y="344"/>
                  <a:pt x="173" y="344"/>
                  <a:pt x="173" y="344"/>
                </a:cubicBezTo>
                <a:cubicBezTo>
                  <a:pt x="173" y="221"/>
                  <a:pt x="173" y="221"/>
                  <a:pt x="173" y="221"/>
                </a:cubicBezTo>
                <a:cubicBezTo>
                  <a:pt x="132" y="221"/>
                  <a:pt x="132" y="221"/>
                  <a:pt x="132" y="221"/>
                </a:cubicBezTo>
                <a:cubicBezTo>
                  <a:pt x="132" y="167"/>
                  <a:pt x="132" y="167"/>
                  <a:pt x="132" y="167"/>
                </a:cubicBezTo>
                <a:cubicBezTo>
                  <a:pt x="173" y="167"/>
                  <a:pt x="173" y="167"/>
                  <a:pt x="173" y="167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73" y="98"/>
                  <a:pt x="204" y="66"/>
                  <a:pt x="243" y="66"/>
                </a:cubicBezTo>
                <a:cubicBezTo>
                  <a:pt x="281" y="66"/>
                  <a:pt x="281" y="66"/>
                  <a:pt x="281" y="66"/>
                </a:cubicBezTo>
                <a:cubicBezTo>
                  <a:pt x="281" y="127"/>
                  <a:pt x="281" y="127"/>
                  <a:pt x="281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38" y="127"/>
                  <a:pt x="236" y="132"/>
                  <a:pt x="236" y="139"/>
                </a:cubicBezTo>
                <a:cubicBezTo>
                  <a:pt x="236" y="167"/>
                  <a:pt x="236" y="167"/>
                  <a:pt x="236" y="167"/>
                </a:cubicBezTo>
                <a:cubicBezTo>
                  <a:pt x="281" y="167"/>
                  <a:pt x="281" y="167"/>
                  <a:pt x="281" y="167"/>
                </a:cubicBezTo>
                <a:cubicBezTo>
                  <a:pt x="281" y="221"/>
                  <a:pt x="281" y="221"/>
                  <a:pt x="281" y="221"/>
                </a:cubicBezTo>
                <a:cubicBezTo>
                  <a:pt x="236" y="221"/>
                  <a:pt x="236" y="221"/>
                  <a:pt x="236" y="221"/>
                </a:cubicBezTo>
                <a:cubicBezTo>
                  <a:pt x="236" y="344"/>
                  <a:pt x="236" y="344"/>
                  <a:pt x="236" y="344"/>
                </a:cubicBezTo>
                <a:cubicBezTo>
                  <a:pt x="301" y="344"/>
                  <a:pt x="301" y="344"/>
                  <a:pt x="301" y="344"/>
                </a:cubicBezTo>
                <a:cubicBezTo>
                  <a:pt x="324" y="344"/>
                  <a:pt x="344" y="325"/>
                  <a:pt x="344" y="301"/>
                </a:cubicBezTo>
                <a:cubicBezTo>
                  <a:pt x="344" y="43"/>
                  <a:pt x="344" y="43"/>
                  <a:pt x="344" y="43"/>
                </a:cubicBezTo>
                <a:cubicBezTo>
                  <a:pt x="344" y="19"/>
                  <a:pt x="324" y="0"/>
                  <a:pt x="3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60" name="Freeform 28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865073" y="4602965"/>
            <a:ext cx="250895" cy="198534"/>
          </a:xfrm>
          <a:custGeom>
            <a:avLst/>
            <a:gdLst>
              <a:gd name="T0" fmla="*/ 387 w 394"/>
              <a:gd name="T1" fmla="*/ 5 h 314"/>
              <a:gd name="T2" fmla="*/ 295 w 394"/>
              <a:gd name="T3" fmla="*/ 156 h 314"/>
              <a:gd name="T4" fmla="*/ 280 w 394"/>
              <a:gd name="T5" fmla="*/ 158 h 314"/>
              <a:gd name="T6" fmla="*/ 235 w 394"/>
              <a:gd name="T7" fmla="*/ 116 h 314"/>
              <a:gd name="T8" fmla="*/ 220 w 394"/>
              <a:gd name="T9" fmla="*/ 118 h 314"/>
              <a:gd name="T10" fmla="*/ 157 w 394"/>
              <a:gd name="T11" fmla="*/ 213 h 314"/>
              <a:gd name="T12" fmla="*/ 142 w 394"/>
              <a:gd name="T13" fmla="*/ 215 h 314"/>
              <a:gd name="T14" fmla="*/ 112 w 394"/>
              <a:gd name="T15" fmla="*/ 188 h 314"/>
              <a:gd name="T16" fmla="*/ 96 w 394"/>
              <a:gd name="T17" fmla="*/ 189 h 314"/>
              <a:gd name="T18" fmla="*/ 4 w 394"/>
              <a:gd name="T19" fmla="*/ 304 h 314"/>
              <a:gd name="T20" fmla="*/ 8 w 394"/>
              <a:gd name="T21" fmla="*/ 314 h 314"/>
              <a:gd name="T22" fmla="*/ 394 w 394"/>
              <a:gd name="T23" fmla="*/ 314 h 314"/>
              <a:gd name="T24" fmla="*/ 394 w 394"/>
              <a:gd name="T25" fmla="*/ 7 h 314"/>
              <a:gd name="T26" fmla="*/ 387 w 394"/>
              <a:gd name="T27" fmla="*/ 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94" h="314">
                <a:moveTo>
                  <a:pt x="387" y="5"/>
                </a:moveTo>
                <a:cubicBezTo>
                  <a:pt x="295" y="156"/>
                  <a:pt x="295" y="156"/>
                  <a:pt x="295" y="156"/>
                </a:cubicBezTo>
                <a:cubicBezTo>
                  <a:pt x="291" y="162"/>
                  <a:pt x="285" y="163"/>
                  <a:pt x="280" y="158"/>
                </a:cubicBezTo>
                <a:cubicBezTo>
                  <a:pt x="235" y="116"/>
                  <a:pt x="235" y="116"/>
                  <a:pt x="235" y="116"/>
                </a:cubicBezTo>
                <a:cubicBezTo>
                  <a:pt x="230" y="112"/>
                  <a:pt x="223" y="113"/>
                  <a:pt x="220" y="118"/>
                </a:cubicBezTo>
                <a:cubicBezTo>
                  <a:pt x="157" y="213"/>
                  <a:pt x="157" y="213"/>
                  <a:pt x="157" y="213"/>
                </a:cubicBezTo>
                <a:cubicBezTo>
                  <a:pt x="153" y="218"/>
                  <a:pt x="146" y="219"/>
                  <a:pt x="142" y="215"/>
                </a:cubicBezTo>
                <a:cubicBezTo>
                  <a:pt x="112" y="188"/>
                  <a:pt x="112" y="188"/>
                  <a:pt x="112" y="188"/>
                </a:cubicBezTo>
                <a:cubicBezTo>
                  <a:pt x="107" y="184"/>
                  <a:pt x="100" y="184"/>
                  <a:pt x="96" y="189"/>
                </a:cubicBezTo>
                <a:cubicBezTo>
                  <a:pt x="4" y="304"/>
                  <a:pt x="4" y="304"/>
                  <a:pt x="4" y="304"/>
                </a:cubicBezTo>
                <a:cubicBezTo>
                  <a:pt x="0" y="309"/>
                  <a:pt x="2" y="314"/>
                  <a:pt x="8" y="314"/>
                </a:cubicBezTo>
                <a:cubicBezTo>
                  <a:pt x="394" y="314"/>
                  <a:pt x="394" y="314"/>
                  <a:pt x="394" y="314"/>
                </a:cubicBezTo>
                <a:cubicBezTo>
                  <a:pt x="394" y="7"/>
                  <a:pt x="394" y="7"/>
                  <a:pt x="394" y="7"/>
                </a:cubicBezTo>
                <a:cubicBezTo>
                  <a:pt x="394" y="1"/>
                  <a:pt x="391" y="0"/>
                  <a:pt x="387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261" name="Group 26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706054" y="4617210"/>
            <a:ext cx="242168" cy="242168"/>
            <a:chOff x="5632046" y="4862251"/>
            <a:chExt cx="193834" cy="193834"/>
          </a:xfrm>
          <a:solidFill>
            <a:schemeClr val="bg1"/>
          </a:solidFill>
        </p:grpSpPr>
        <p:sp>
          <p:nvSpPr>
            <p:cNvPr id="262" name="Oval 223"/>
            <p:cNvSpPr>
              <a:spLocks noChangeArrowheads="1"/>
            </p:cNvSpPr>
            <p:nvPr/>
          </p:nvSpPr>
          <p:spPr bwMode="auto">
            <a:xfrm>
              <a:off x="5715866" y="4897176"/>
              <a:ext cx="26194" cy="261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63" name="Freeform 224"/>
            <p:cNvSpPr>
              <a:spLocks/>
            </p:cNvSpPr>
            <p:nvPr/>
          </p:nvSpPr>
          <p:spPr bwMode="auto">
            <a:xfrm>
              <a:off x="5703643" y="4928609"/>
              <a:ext cx="52387" cy="94298"/>
            </a:xfrm>
            <a:custGeom>
              <a:avLst/>
              <a:gdLst>
                <a:gd name="T0" fmla="*/ 91 w 104"/>
                <a:gd name="T1" fmla="*/ 0 h 184"/>
                <a:gd name="T2" fmla="*/ 12 w 104"/>
                <a:gd name="T3" fmla="*/ 0 h 184"/>
                <a:gd name="T4" fmla="*/ 4 w 104"/>
                <a:gd name="T5" fmla="*/ 4 h 184"/>
                <a:gd name="T6" fmla="*/ 0 w 104"/>
                <a:gd name="T7" fmla="*/ 12 h 184"/>
                <a:gd name="T8" fmla="*/ 0 w 104"/>
                <a:gd name="T9" fmla="*/ 91 h 184"/>
                <a:gd name="T10" fmla="*/ 22 w 104"/>
                <a:gd name="T11" fmla="*/ 91 h 184"/>
                <a:gd name="T12" fmla="*/ 22 w 104"/>
                <a:gd name="T13" fmla="*/ 184 h 184"/>
                <a:gd name="T14" fmla="*/ 82 w 104"/>
                <a:gd name="T15" fmla="*/ 184 h 184"/>
                <a:gd name="T16" fmla="*/ 82 w 104"/>
                <a:gd name="T17" fmla="*/ 91 h 184"/>
                <a:gd name="T18" fmla="*/ 104 w 104"/>
                <a:gd name="T19" fmla="*/ 91 h 184"/>
                <a:gd name="T20" fmla="*/ 104 w 104"/>
                <a:gd name="T21" fmla="*/ 12 h 184"/>
                <a:gd name="T22" fmla="*/ 100 w 104"/>
                <a:gd name="T23" fmla="*/ 4 h 184"/>
                <a:gd name="T24" fmla="*/ 91 w 104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84">
                  <a:moveTo>
                    <a:pt x="9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4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9"/>
                    <a:pt x="102" y="6"/>
                    <a:pt x="100" y="4"/>
                  </a:cubicBezTo>
                  <a:cubicBezTo>
                    <a:pt x="97" y="1"/>
                    <a:pt x="94" y="0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64" name="Freeform 285"/>
            <p:cNvSpPr>
              <a:spLocks noEditPoints="1"/>
            </p:cNvSpPr>
            <p:nvPr/>
          </p:nvSpPr>
          <p:spPr bwMode="auto">
            <a:xfrm>
              <a:off x="5632046" y="4862251"/>
              <a:ext cx="193834" cy="19383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265" name="Freeform 28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124362" y="4617210"/>
            <a:ext cx="242168" cy="24216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4 w 384"/>
              <a:gd name="T11" fmla="*/ 140 h 384"/>
              <a:gd name="T12" fmla="*/ 141 w 384"/>
              <a:gd name="T13" fmla="*/ 184 h 384"/>
              <a:gd name="T14" fmla="*/ 172 w 384"/>
              <a:gd name="T15" fmla="*/ 197 h 384"/>
              <a:gd name="T16" fmla="*/ 194 w 384"/>
              <a:gd name="T17" fmla="*/ 208 h 384"/>
              <a:gd name="T18" fmla="*/ 213 w 384"/>
              <a:gd name="T19" fmla="*/ 216 h 384"/>
              <a:gd name="T20" fmla="*/ 218 w 384"/>
              <a:gd name="T21" fmla="*/ 227 h 384"/>
              <a:gd name="T22" fmla="*/ 211 w 384"/>
              <a:gd name="T23" fmla="*/ 242 h 384"/>
              <a:gd name="T24" fmla="*/ 194 w 384"/>
              <a:gd name="T25" fmla="*/ 246 h 384"/>
              <a:gd name="T26" fmla="*/ 151 w 384"/>
              <a:gd name="T27" fmla="*/ 229 h 384"/>
              <a:gd name="T28" fmla="*/ 125 w 384"/>
              <a:gd name="T29" fmla="*/ 256 h 384"/>
              <a:gd name="T30" fmla="*/ 183 w 384"/>
              <a:gd name="T31" fmla="*/ 279 h 384"/>
              <a:gd name="T32" fmla="*/ 183 w 384"/>
              <a:gd name="T33" fmla="*/ 308 h 384"/>
              <a:gd name="T34" fmla="*/ 205 w 384"/>
              <a:gd name="T35" fmla="*/ 308 h 384"/>
              <a:gd name="T36" fmla="*/ 205 w 384"/>
              <a:gd name="T37" fmla="*/ 279 h 384"/>
              <a:gd name="T38" fmla="*/ 240 w 384"/>
              <a:gd name="T39" fmla="*/ 265 h 384"/>
              <a:gd name="T40" fmla="*/ 258 w 384"/>
              <a:gd name="T41" fmla="*/ 236 h 384"/>
              <a:gd name="T42" fmla="*/ 329 w 384"/>
              <a:gd name="T43" fmla="*/ 267 h 384"/>
              <a:gd name="T44" fmla="*/ 192 w 384"/>
              <a:gd name="T45" fmla="*/ 349 h 384"/>
              <a:gd name="T46" fmla="*/ 35 w 384"/>
              <a:gd name="T47" fmla="*/ 192 h 384"/>
              <a:gd name="T48" fmla="*/ 44 w 384"/>
              <a:gd name="T49" fmla="*/ 140 h 384"/>
              <a:gd name="T50" fmla="*/ 246 w 384"/>
              <a:gd name="T51" fmla="*/ 189 h 384"/>
              <a:gd name="T52" fmla="*/ 215 w 384"/>
              <a:gd name="T53" fmla="*/ 175 h 384"/>
              <a:gd name="T54" fmla="*/ 198 w 384"/>
              <a:gd name="T55" fmla="*/ 168 h 384"/>
              <a:gd name="T56" fmla="*/ 174 w 384"/>
              <a:gd name="T57" fmla="*/ 157 h 384"/>
              <a:gd name="T58" fmla="*/ 172 w 384"/>
              <a:gd name="T59" fmla="*/ 152 h 384"/>
              <a:gd name="T60" fmla="*/ 179 w 384"/>
              <a:gd name="T61" fmla="*/ 140 h 384"/>
              <a:gd name="T62" fmla="*/ 195 w 384"/>
              <a:gd name="T63" fmla="*/ 137 h 384"/>
              <a:gd name="T64" fmla="*/ 228 w 384"/>
              <a:gd name="T65" fmla="*/ 148 h 384"/>
              <a:gd name="T66" fmla="*/ 253 w 384"/>
              <a:gd name="T67" fmla="*/ 123 h 384"/>
              <a:gd name="T68" fmla="*/ 205 w 384"/>
              <a:gd name="T69" fmla="*/ 105 h 384"/>
              <a:gd name="T70" fmla="*/ 205 w 384"/>
              <a:gd name="T71" fmla="*/ 75 h 384"/>
              <a:gd name="T72" fmla="*/ 183 w 384"/>
              <a:gd name="T73" fmla="*/ 75 h 384"/>
              <a:gd name="T74" fmla="*/ 183 w 384"/>
              <a:gd name="T75" fmla="*/ 105 h 384"/>
              <a:gd name="T76" fmla="*/ 152 w 384"/>
              <a:gd name="T77" fmla="*/ 115 h 384"/>
              <a:gd name="T78" fmla="*/ 134 w 384"/>
              <a:gd name="T79" fmla="*/ 139 h 384"/>
              <a:gd name="T80" fmla="*/ 60 w 384"/>
              <a:gd name="T81" fmla="*/ 106 h 384"/>
              <a:gd name="T82" fmla="*/ 192 w 384"/>
              <a:gd name="T83" fmla="*/ 35 h 384"/>
              <a:gd name="T84" fmla="*/ 349 w 384"/>
              <a:gd name="T85" fmla="*/ 192 h 384"/>
              <a:gd name="T86" fmla="*/ 343 w 384"/>
              <a:gd name="T87" fmla="*/ 233 h 384"/>
              <a:gd name="T88" fmla="*/ 246 w 384"/>
              <a:gd name="T89" fmla="*/ 18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4" y="140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72" y="197"/>
                  <a:pt x="172" y="197"/>
                  <a:pt x="172" y="197"/>
                </a:cubicBezTo>
                <a:cubicBezTo>
                  <a:pt x="194" y="208"/>
                  <a:pt x="194" y="208"/>
                  <a:pt x="194" y="208"/>
                </a:cubicBezTo>
                <a:cubicBezTo>
                  <a:pt x="213" y="216"/>
                  <a:pt x="213" y="216"/>
                  <a:pt x="213" y="216"/>
                </a:cubicBezTo>
                <a:cubicBezTo>
                  <a:pt x="216" y="219"/>
                  <a:pt x="218" y="222"/>
                  <a:pt x="218" y="227"/>
                </a:cubicBezTo>
                <a:cubicBezTo>
                  <a:pt x="218" y="234"/>
                  <a:pt x="215" y="239"/>
                  <a:pt x="211" y="242"/>
                </a:cubicBezTo>
                <a:cubicBezTo>
                  <a:pt x="206" y="245"/>
                  <a:pt x="200" y="246"/>
                  <a:pt x="194" y="246"/>
                </a:cubicBezTo>
                <a:cubicBezTo>
                  <a:pt x="178" y="246"/>
                  <a:pt x="164" y="241"/>
                  <a:pt x="151" y="229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42" y="271"/>
                  <a:pt x="162" y="278"/>
                  <a:pt x="183" y="279"/>
                </a:cubicBezTo>
                <a:cubicBezTo>
                  <a:pt x="183" y="308"/>
                  <a:pt x="183" y="308"/>
                  <a:pt x="183" y="308"/>
                </a:cubicBezTo>
                <a:cubicBezTo>
                  <a:pt x="205" y="308"/>
                  <a:pt x="205" y="308"/>
                  <a:pt x="205" y="308"/>
                </a:cubicBezTo>
                <a:cubicBezTo>
                  <a:pt x="205" y="279"/>
                  <a:pt x="205" y="279"/>
                  <a:pt x="205" y="279"/>
                </a:cubicBezTo>
                <a:cubicBezTo>
                  <a:pt x="218" y="278"/>
                  <a:pt x="230" y="273"/>
                  <a:pt x="240" y="265"/>
                </a:cubicBezTo>
                <a:cubicBezTo>
                  <a:pt x="249" y="258"/>
                  <a:pt x="255" y="248"/>
                  <a:pt x="258" y="236"/>
                </a:cubicBezTo>
                <a:cubicBezTo>
                  <a:pt x="329" y="267"/>
                  <a:pt x="329" y="267"/>
                  <a:pt x="329" y="267"/>
                </a:cubicBezTo>
                <a:cubicBezTo>
                  <a:pt x="302" y="316"/>
                  <a:pt x="251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4"/>
                  <a:pt x="38" y="157"/>
                  <a:pt x="44" y="140"/>
                </a:cubicBezTo>
                <a:close/>
                <a:moveTo>
                  <a:pt x="246" y="189"/>
                </a:moveTo>
                <a:cubicBezTo>
                  <a:pt x="215" y="175"/>
                  <a:pt x="215" y="175"/>
                  <a:pt x="215" y="175"/>
                </a:cubicBezTo>
                <a:cubicBezTo>
                  <a:pt x="198" y="168"/>
                  <a:pt x="198" y="168"/>
                  <a:pt x="198" y="168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3" y="155"/>
                  <a:pt x="172" y="154"/>
                  <a:pt x="172" y="152"/>
                </a:cubicBezTo>
                <a:cubicBezTo>
                  <a:pt x="172" y="147"/>
                  <a:pt x="175" y="143"/>
                  <a:pt x="179" y="140"/>
                </a:cubicBezTo>
                <a:cubicBezTo>
                  <a:pt x="184" y="138"/>
                  <a:pt x="189" y="137"/>
                  <a:pt x="195" y="137"/>
                </a:cubicBezTo>
                <a:cubicBezTo>
                  <a:pt x="206" y="137"/>
                  <a:pt x="217" y="141"/>
                  <a:pt x="228" y="148"/>
                </a:cubicBezTo>
                <a:cubicBezTo>
                  <a:pt x="253" y="123"/>
                  <a:pt x="253" y="123"/>
                  <a:pt x="253" y="123"/>
                </a:cubicBezTo>
                <a:cubicBezTo>
                  <a:pt x="239" y="112"/>
                  <a:pt x="223" y="106"/>
                  <a:pt x="205" y="105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183" y="75"/>
                  <a:pt x="183" y="75"/>
                  <a:pt x="183" y="75"/>
                </a:cubicBezTo>
                <a:cubicBezTo>
                  <a:pt x="183" y="105"/>
                  <a:pt x="183" y="105"/>
                  <a:pt x="183" y="105"/>
                </a:cubicBezTo>
                <a:cubicBezTo>
                  <a:pt x="171" y="105"/>
                  <a:pt x="161" y="109"/>
                  <a:pt x="152" y="115"/>
                </a:cubicBezTo>
                <a:cubicBezTo>
                  <a:pt x="143" y="121"/>
                  <a:pt x="137" y="129"/>
                  <a:pt x="134" y="139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88" y="63"/>
                  <a:pt x="137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6"/>
                  <a:pt x="347" y="220"/>
                  <a:pt x="343" y="233"/>
                </a:cubicBezTo>
                <a:lnTo>
                  <a:pt x="246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66" name="Freeform 28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42670" y="4617210"/>
            <a:ext cx="242168" cy="24216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3 w 384"/>
              <a:gd name="T11" fmla="*/ 141 h 384"/>
              <a:gd name="T12" fmla="*/ 94 w 384"/>
              <a:gd name="T13" fmla="*/ 163 h 384"/>
              <a:gd name="T14" fmla="*/ 90 w 384"/>
              <a:gd name="T15" fmla="*/ 163 h 384"/>
              <a:gd name="T16" fmla="*/ 90 w 384"/>
              <a:gd name="T17" fmla="*/ 186 h 384"/>
              <a:gd name="T18" fmla="*/ 108 w 384"/>
              <a:gd name="T19" fmla="*/ 186 h 384"/>
              <a:gd name="T20" fmla="*/ 108 w 384"/>
              <a:gd name="T21" fmla="*/ 196 h 384"/>
              <a:gd name="T22" fmla="*/ 108 w 384"/>
              <a:gd name="T23" fmla="*/ 201 h 384"/>
              <a:gd name="T24" fmla="*/ 90 w 384"/>
              <a:gd name="T25" fmla="*/ 201 h 384"/>
              <a:gd name="T26" fmla="*/ 90 w 384"/>
              <a:gd name="T27" fmla="*/ 224 h 384"/>
              <a:gd name="T28" fmla="*/ 111 w 384"/>
              <a:gd name="T29" fmla="*/ 224 h 384"/>
              <a:gd name="T30" fmla="*/ 129 w 384"/>
              <a:gd name="T31" fmla="*/ 266 h 384"/>
              <a:gd name="T32" fmla="*/ 207 w 384"/>
              <a:gd name="T33" fmla="*/ 303 h 384"/>
              <a:gd name="T34" fmla="*/ 258 w 384"/>
              <a:gd name="T35" fmla="*/ 290 h 384"/>
              <a:gd name="T36" fmla="*/ 250 w 384"/>
              <a:gd name="T37" fmla="*/ 255 h 384"/>
              <a:gd name="T38" fmla="*/ 213 w 384"/>
              <a:gd name="T39" fmla="*/ 263 h 384"/>
              <a:gd name="T40" fmla="*/ 172 w 384"/>
              <a:gd name="T41" fmla="*/ 247 h 384"/>
              <a:gd name="T42" fmla="*/ 161 w 384"/>
              <a:gd name="T43" fmla="*/ 224 h 384"/>
              <a:gd name="T44" fmla="*/ 231 w 384"/>
              <a:gd name="T45" fmla="*/ 224 h 384"/>
              <a:gd name="T46" fmla="*/ 329 w 384"/>
              <a:gd name="T47" fmla="*/ 268 h 384"/>
              <a:gd name="T48" fmla="*/ 192 w 384"/>
              <a:gd name="T49" fmla="*/ 349 h 384"/>
              <a:gd name="T50" fmla="*/ 35 w 384"/>
              <a:gd name="T51" fmla="*/ 192 h 384"/>
              <a:gd name="T52" fmla="*/ 43 w 384"/>
              <a:gd name="T53" fmla="*/ 141 h 384"/>
              <a:gd name="T54" fmla="*/ 239 w 384"/>
              <a:gd name="T55" fmla="*/ 186 h 384"/>
              <a:gd name="T56" fmla="*/ 242 w 384"/>
              <a:gd name="T57" fmla="*/ 186 h 384"/>
              <a:gd name="T58" fmla="*/ 242 w 384"/>
              <a:gd name="T59" fmla="*/ 163 h 384"/>
              <a:gd name="T60" fmla="*/ 187 w 384"/>
              <a:gd name="T61" fmla="*/ 163 h 384"/>
              <a:gd name="T62" fmla="*/ 165 w 384"/>
              <a:gd name="T63" fmla="*/ 154 h 384"/>
              <a:gd name="T64" fmla="*/ 172 w 384"/>
              <a:gd name="T65" fmla="*/ 142 h 384"/>
              <a:gd name="T66" fmla="*/ 212 w 384"/>
              <a:gd name="T67" fmla="*/ 125 h 384"/>
              <a:gd name="T68" fmla="*/ 247 w 384"/>
              <a:gd name="T69" fmla="*/ 133 h 384"/>
              <a:gd name="T70" fmla="*/ 256 w 384"/>
              <a:gd name="T71" fmla="*/ 96 h 384"/>
              <a:gd name="T72" fmla="*/ 208 w 384"/>
              <a:gd name="T73" fmla="*/ 87 h 384"/>
              <a:gd name="T74" fmla="*/ 134 w 384"/>
              <a:gd name="T75" fmla="*/ 119 h 384"/>
              <a:gd name="T76" fmla="*/ 123 w 384"/>
              <a:gd name="T77" fmla="*/ 135 h 384"/>
              <a:gd name="T78" fmla="*/ 60 w 384"/>
              <a:gd name="T79" fmla="*/ 107 h 384"/>
              <a:gd name="T80" fmla="*/ 192 w 384"/>
              <a:gd name="T81" fmla="*/ 35 h 384"/>
              <a:gd name="T82" fmla="*/ 349 w 384"/>
              <a:gd name="T83" fmla="*/ 192 h 384"/>
              <a:gd name="T84" fmla="*/ 343 w 384"/>
              <a:gd name="T85" fmla="*/ 232 h 384"/>
              <a:gd name="T86" fmla="*/ 239 w 384"/>
              <a:gd name="T87" fmla="*/ 186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3" y="141"/>
                </a:moveTo>
                <a:cubicBezTo>
                  <a:pt x="94" y="163"/>
                  <a:pt x="94" y="163"/>
                  <a:pt x="94" y="163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90" y="186"/>
                  <a:pt x="90" y="186"/>
                  <a:pt x="90" y="186"/>
                </a:cubicBezTo>
                <a:cubicBezTo>
                  <a:pt x="108" y="186"/>
                  <a:pt x="108" y="186"/>
                  <a:pt x="108" y="186"/>
                </a:cubicBezTo>
                <a:cubicBezTo>
                  <a:pt x="108" y="189"/>
                  <a:pt x="108" y="193"/>
                  <a:pt x="108" y="196"/>
                </a:cubicBezTo>
                <a:cubicBezTo>
                  <a:pt x="108" y="201"/>
                  <a:pt x="108" y="201"/>
                  <a:pt x="108" y="201"/>
                </a:cubicBezTo>
                <a:cubicBezTo>
                  <a:pt x="90" y="201"/>
                  <a:pt x="90" y="201"/>
                  <a:pt x="90" y="201"/>
                </a:cubicBezTo>
                <a:cubicBezTo>
                  <a:pt x="90" y="224"/>
                  <a:pt x="90" y="224"/>
                  <a:pt x="90" y="224"/>
                </a:cubicBezTo>
                <a:cubicBezTo>
                  <a:pt x="111" y="224"/>
                  <a:pt x="111" y="224"/>
                  <a:pt x="111" y="224"/>
                </a:cubicBezTo>
                <a:cubicBezTo>
                  <a:pt x="114" y="241"/>
                  <a:pt x="120" y="255"/>
                  <a:pt x="129" y="266"/>
                </a:cubicBezTo>
                <a:cubicBezTo>
                  <a:pt x="147" y="290"/>
                  <a:pt x="176" y="303"/>
                  <a:pt x="207" y="303"/>
                </a:cubicBezTo>
                <a:cubicBezTo>
                  <a:pt x="228" y="303"/>
                  <a:pt x="247" y="296"/>
                  <a:pt x="258" y="290"/>
                </a:cubicBezTo>
                <a:cubicBezTo>
                  <a:pt x="250" y="255"/>
                  <a:pt x="250" y="255"/>
                  <a:pt x="250" y="255"/>
                </a:cubicBezTo>
                <a:cubicBezTo>
                  <a:pt x="243" y="258"/>
                  <a:pt x="228" y="263"/>
                  <a:pt x="213" y="263"/>
                </a:cubicBezTo>
                <a:cubicBezTo>
                  <a:pt x="197" y="263"/>
                  <a:pt x="182" y="258"/>
                  <a:pt x="172" y="247"/>
                </a:cubicBezTo>
                <a:cubicBezTo>
                  <a:pt x="167" y="241"/>
                  <a:pt x="163" y="234"/>
                  <a:pt x="161" y="224"/>
                </a:cubicBezTo>
                <a:cubicBezTo>
                  <a:pt x="231" y="224"/>
                  <a:pt x="231" y="224"/>
                  <a:pt x="231" y="224"/>
                </a:cubicBezTo>
                <a:cubicBezTo>
                  <a:pt x="329" y="268"/>
                  <a:pt x="329" y="268"/>
                  <a:pt x="329" y="268"/>
                </a:cubicBezTo>
                <a:cubicBezTo>
                  <a:pt x="302" y="316"/>
                  <a:pt x="251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4"/>
                  <a:pt x="38" y="157"/>
                  <a:pt x="43" y="141"/>
                </a:cubicBezTo>
                <a:close/>
                <a:moveTo>
                  <a:pt x="239" y="186"/>
                </a:moveTo>
                <a:cubicBezTo>
                  <a:pt x="242" y="186"/>
                  <a:pt x="242" y="186"/>
                  <a:pt x="242" y="186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67" y="149"/>
                  <a:pt x="169" y="145"/>
                  <a:pt x="172" y="142"/>
                </a:cubicBezTo>
                <a:cubicBezTo>
                  <a:pt x="182" y="130"/>
                  <a:pt x="196" y="125"/>
                  <a:pt x="212" y="125"/>
                </a:cubicBezTo>
                <a:cubicBezTo>
                  <a:pt x="226" y="125"/>
                  <a:pt x="239" y="129"/>
                  <a:pt x="247" y="133"/>
                </a:cubicBezTo>
                <a:cubicBezTo>
                  <a:pt x="256" y="96"/>
                  <a:pt x="256" y="96"/>
                  <a:pt x="256" y="96"/>
                </a:cubicBezTo>
                <a:cubicBezTo>
                  <a:pt x="245" y="91"/>
                  <a:pt x="228" y="87"/>
                  <a:pt x="208" y="87"/>
                </a:cubicBezTo>
                <a:cubicBezTo>
                  <a:pt x="178" y="87"/>
                  <a:pt x="152" y="99"/>
                  <a:pt x="134" y="119"/>
                </a:cubicBezTo>
                <a:cubicBezTo>
                  <a:pt x="130" y="124"/>
                  <a:pt x="126" y="129"/>
                  <a:pt x="123" y="135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88" y="64"/>
                  <a:pt x="136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6"/>
                  <a:pt x="347" y="219"/>
                  <a:pt x="343" y="232"/>
                </a:cubicBezTo>
                <a:lnTo>
                  <a:pt x="239" y="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67" name="Freeform 28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960979" y="4617210"/>
            <a:ext cx="242168" cy="24216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2 w 384"/>
              <a:gd name="T11" fmla="*/ 145 h 384"/>
              <a:gd name="T12" fmla="*/ 140 w 384"/>
              <a:gd name="T13" fmla="*/ 189 h 384"/>
              <a:gd name="T14" fmla="*/ 118 w 384"/>
              <a:gd name="T15" fmla="*/ 189 h 384"/>
              <a:gd name="T16" fmla="*/ 118 w 384"/>
              <a:gd name="T17" fmla="*/ 219 h 384"/>
              <a:gd name="T18" fmla="*/ 163 w 384"/>
              <a:gd name="T19" fmla="*/ 219 h 384"/>
              <a:gd name="T20" fmla="*/ 167 w 384"/>
              <a:gd name="T21" fmla="*/ 228 h 384"/>
              <a:gd name="T22" fmla="*/ 167 w 384"/>
              <a:gd name="T23" fmla="*/ 242 h 384"/>
              <a:gd name="T24" fmla="*/ 118 w 384"/>
              <a:gd name="T25" fmla="*/ 242 h 384"/>
              <a:gd name="T26" fmla="*/ 118 w 384"/>
              <a:gd name="T27" fmla="*/ 272 h 384"/>
              <a:gd name="T28" fmla="*/ 167 w 384"/>
              <a:gd name="T29" fmla="*/ 272 h 384"/>
              <a:gd name="T30" fmla="*/ 167 w 384"/>
              <a:gd name="T31" fmla="*/ 316 h 384"/>
              <a:gd name="T32" fmla="*/ 215 w 384"/>
              <a:gd name="T33" fmla="*/ 316 h 384"/>
              <a:gd name="T34" fmla="*/ 215 w 384"/>
              <a:gd name="T35" fmla="*/ 272 h 384"/>
              <a:gd name="T36" fmla="*/ 265 w 384"/>
              <a:gd name="T37" fmla="*/ 272 h 384"/>
              <a:gd name="T38" fmla="*/ 265 w 384"/>
              <a:gd name="T39" fmla="*/ 245 h 384"/>
              <a:gd name="T40" fmla="*/ 326 w 384"/>
              <a:gd name="T41" fmla="*/ 272 h 384"/>
              <a:gd name="T42" fmla="*/ 192 w 384"/>
              <a:gd name="T43" fmla="*/ 349 h 384"/>
              <a:gd name="T44" fmla="*/ 35 w 384"/>
              <a:gd name="T45" fmla="*/ 192 h 384"/>
              <a:gd name="T46" fmla="*/ 42 w 384"/>
              <a:gd name="T47" fmla="*/ 145 h 384"/>
              <a:gd name="T48" fmla="*/ 215 w 384"/>
              <a:gd name="T49" fmla="*/ 242 h 384"/>
              <a:gd name="T50" fmla="*/ 215 w 384"/>
              <a:gd name="T51" fmla="*/ 228 h 384"/>
              <a:gd name="T52" fmla="*/ 217 w 384"/>
              <a:gd name="T53" fmla="*/ 224 h 384"/>
              <a:gd name="T54" fmla="*/ 260 w 384"/>
              <a:gd name="T55" fmla="*/ 242 h 384"/>
              <a:gd name="T56" fmla="*/ 215 w 384"/>
              <a:gd name="T57" fmla="*/ 242 h 384"/>
              <a:gd name="T58" fmla="*/ 265 w 384"/>
              <a:gd name="T59" fmla="*/ 203 h 384"/>
              <a:gd name="T60" fmla="*/ 265 w 384"/>
              <a:gd name="T61" fmla="*/ 189 h 384"/>
              <a:gd name="T62" fmla="*/ 235 w 384"/>
              <a:gd name="T63" fmla="*/ 189 h 384"/>
              <a:gd name="T64" fmla="*/ 284 w 384"/>
              <a:gd name="T65" fmla="*/ 99 h 384"/>
              <a:gd name="T66" fmla="*/ 233 w 384"/>
              <a:gd name="T67" fmla="*/ 99 h 384"/>
              <a:gd name="T68" fmla="*/ 199 w 384"/>
              <a:gd name="T69" fmla="*/ 174 h 384"/>
              <a:gd name="T70" fmla="*/ 181 w 384"/>
              <a:gd name="T71" fmla="*/ 166 h 384"/>
              <a:gd name="T72" fmla="*/ 151 w 384"/>
              <a:gd name="T73" fmla="*/ 99 h 384"/>
              <a:gd name="T74" fmla="*/ 100 w 384"/>
              <a:gd name="T75" fmla="*/ 99 h 384"/>
              <a:gd name="T76" fmla="*/ 121 w 384"/>
              <a:gd name="T77" fmla="*/ 139 h 384"/>
              <a:gd name="T78" fmla="*/ 58 w 384"/>
              <a:gd name="T79" fmla="*/ 110 h 384"/>
              <a:gd name="T80" fmla="*/ 192 w 384"/>
              <a:gd name="T81" fmla="*/ 35 h 384"/>
              <a:gd name="T82" fmla="*/ 349 w 384"/>
              <a:gd name="T83" fmla="*/ 192 h 384"/>
              <a:gd name="T84" fmla="*/ 342 w 384"/>
              <a:gd name="T85" fmla="*/ 237 h 384"/>
              <a:gd name="T86" fmla="*/ 265 w 384"/>
              <a:gd name="T87" fmla="*/ 20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2" y="145"/>
                </a:moveTo>
                <a:cubicBezTo>
                  <a:pt x="140" y="189"/>
                  <a:pt x="140" y="189"/>
                  <a:pt x="140" y="189"/>
                </a:cubicBezTo>
                <a:cubicBezTo>
                  <a:pt x="118" y="189"/>
                  <a:pt x="118" y="189"/>
                  <a:pt x="118" y="189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63" y="219"/>
                  <a:pt x="163" y="219"/>
                  <a:pt x="163" y="219"/>
                </a:cubicBezTo>
                <a:cubicBezTo>
                  <a:pt x="167" y="228"/>
                  <a:pt x="167" y="228"/>
                  <a:pt x="167" y="228"/>
                </a:cubicBezTo>
                <a:cubicBezTo>
                  <a:pt x="167" y="242"/>
                  <a:pt x="167" y="242"/>
                  <a:pt x="167" y="242"/>
                </a:cubicBezTo>
                <a:cubicBezTo>
                  <a:pt x="118" y="242"/>
                  <a:pt x="118" y="242"/>
                  <a:pt x="118" y="242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67" y="272"/>
                  <a:pt x="167" y="272"/>
                  <a:pt x="167" y="272"/>
                </a:cubicBezTo>
                <a:cubicBezTo>
                  <a:pt x="167" y="316"/>
                  <a:pt x="167" y="316"/>
                  <a:pt x="167" y="316"/>
                </a:cubicBezTo>
                <a:cubicBezTo>
                  <a:pt x="215" y="316"/>
                  <a:pt x="215" y="316"/>
                  <a:pt x="215" y="316"/>
                </a:cubicBezTo>
                <a:cubicBezTo>
                  <a:pt x="215" y="272"/>
                  <a:pt x="215" y="272"/>
                  <a:pt x="21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45"/>
                  <a:pt x="265" y="245"/>
                  <a:pt x="265" y="245"/>
                </a:cubicBezTo>
                <a:cubicBezTo>
                  <a:pt x="326" y="272"/>
                  <a:pt x="326" y="272"/>
                  <a:pt x="326" y="272"/>
                </a:cubicBezTo>
                <a:cubicBezTo>
                  <a:pt x="299" y="318"/>
                  <a:pt x="249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6"/>
                  <a:pt x="37" y="160"/>
                  <a:pt x="42" y="145"/>
                </a:cubicBezTo>
                <a:close/>
                <a:moveTo>
                  <a:pt x="215" y="242"/>
                </a:moveTo>
                <a:cubicBezTo>
                  <a:pt x="215" y="228"/>
                  <a:pt x="215" y="228"/>
                  <a:pt x="215" y="228"/>
                </a:cubicBezTo>
                <a:cubicBezTo>
                  <a:pt x="217" y="224"/>
                  <a:pt x="217" y="224"/>
                  <a:pt x="217" y="224"/>
                </a:cubicBezTo>
                <a:cubicBezTo>
                  <a:pt x="260" y="242"/>
                  <a:pt x="260" y="242"/>
                  <a:pt x="260" y="242"/>
                </a:cubicBezTo>
                <a:lnTo>
                  <a:pt x="215" y="242"/>
                </a:lnTo>
                <a:close/>
                <a:moveTo>
                  <a:pt x="265" y="203"/>
                </a:moveTo>
                <a:cubicBezTo>
                  <a:pt x="265" y="189"/>
                  <a:pt x="265" y="189"/>
                  <a:pt x="265" y="189"/>
                </a:cubicBezTo>
                <a:cubicBezTo>
                  <a:pt x="235" y="189"/>
                  <a:pt x="235" y="189"/>
                  <a:pt x="235" y="189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199" y="174"/>
                  <a:pt x="199" y="174"/>
                  <a:pt x="199" y="174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51" y="99"/>
                  <a:pt x="151" y="99"/>
                  <a:pt x="151" y="99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21" y="139"/>
                  <a:pt x="121" y="139"/>
                  <a:pt x="121" y="139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85" y="65"/>
                  <a:pt x="13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8"/>
                  <a:pt x="346" y="223"/>
                  <a:pt x="342" y="237"/>
                </a:cubicBezTo>
                <a:lnTo>
                  <a:pt x="265" y="2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68" name="Freeform 28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377294" y="4617210"/>
            <a:ext cx="244350" cy="242168"/>
          </a:xfrm>
          <a:custGeom>
            <a:avLst/>
            <a:gdLst>
              <a:gd name="T0" fmla="*/ 191 w 384"/>
              <a:gd name="T1" fmla="*/ 91 h 384"/>
              <a:gd name="T2" fmla="*/ 135 w 384"/>
              <a:gd name="T3" fmla="*/ 110 h 384"/>
              <a:gd name="T4" fmla="*/ 106 w 384"/>
              <a:gd name="T5" fmla="*/ 165 h 384"/>
              <a:gd name="T6" fmla="*/ 91 w 384"/>
              <a:gd name="T7" fmla="*/ 165 h 384"/>
              <a:gd name="T8" fmla="*/ 129 w 384"/>
              <a:gd name="T9" fmla="*/ 203 h 384"/>
              <a:gd name="T10" fmla="*/ 167 w 384"/>
              <a:gd name="T11" fmla="*/ 165 h 384"/>
              <a:gd name="T12" fmla="*/ 153 w 384"/>
              <a:gd name="T13" fmla="*/ 165 h 384"/>
              <a:gd name="T14" fmla="*/ 197 w 384"/>
              <a:gd name="T15" fmla="*/ 131 h 384"/>
              <a:gd name="T16" fmla="*/ 229 w 384"/>
              <a:gd name="T17" fmla="*/ 147 h 384"/>
              <a:gd name="T18" fmla="*/ 240 w 384"/>
              <a:gd name="T19" fmla="*/ 193 h 384"/>
              <a:gd name="T20" fmla="*/ 228 w 384"/>
              <a:gd name="T21" fmla="*/ 240 h 384"/>
              <a:gd name="T22" fmla="*/ 196 w 384"/>
              <a:gd name="T23" fmla="*/ 257 h 384"/>
              <a:gd name="T24" fmla="*/ 153 w 384"/>
              <a:gd name="T25" fmla="*/ 222 h 384"/>
              <a:gd name="T26" fmla="*/ 105 w 384"/>
              <a:gd name="T27" fmla="*/ 222 h 384"/>
              <a:gd name="T28" fmla="*/ 133 w 384"/>
              <a:gd name="T29" fmla="*/ 278 h 384"/>
              <a:gd name="T30" fmla="*/ 190 w 384"/>
              <a:gd name="T31" fmla="*/ 297 h 384"/>
              <a:gd name="T32" fmla="*/ 262 w 384"/>
              <a:gd name="T33" fmla="*/ 268 h 384"/>
              <a:gd name="T34" fmla="*/ 289 w 384"/>
              <a:gd name="T35" fmla="*/ 195 h 384"/>
              <a:gd name="T36" fmla="*/ 263 w 384"/>
              <a:gd name="T37" fmla="*/ 120 h 384"/>
              <a:gd name="T38" fmla="*/ 191 w 384"/>
              <a:gd name="T39" fmla="*/ 91 h 384"/>
              <a:gd name="T40" fmla="*/ 192 w 384"/>
              <a:gd name="T41" fmla="*/ 0 h 384"/>
              <a:gd name="T42" fmla="*/ 0 w 384"/>
              <a:gd name="T43" fmla="*/ 192 h 384"/>
              <a:gd name="T44" fmla="*/ 192 w 384"/>
              <a:gd name="T45" fmla="*/ 384 h 384"/>
              <a:gd name="T46" fmla="*/ 384 w 384"/>
              <a:gd name="T47" fmla="*/ 192 h 384"/>
              <a:gd name="T48" fmla="*/ 192 w 384"/>
              <a:gd name="T49" fmla="*/ 0 h 384"/>
              <a:gd name="T50" fmla="*/ 192 w 384"/>
              <a:gd name="T51" fmla="*/ 349 h 384"/>
              <a:gd name="T52" fmla="*/ 35 w 384"/>
              <a:gd name="T53" fmla="*/ 192 h 384"/>
              <a:gd name="T54" fmla="*/ 192 w 384"/>
              <a:gd name="T55" fmla="*/ 35 h 384"/>
              <a:gd name="T56" fmla="*/ 349 w 384"/>
              <a:gd name="T57" fmla="*/ 192 h 384"/>
              <a:gd name="T58" fmla="*/ 192 w 384"/>
              <a:gd name="T5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84" h="384">
                <a:moveTo>
                  <a:pt x="191" y="91"/>
                </a:moveTo>
                <a:cubicBezTo>
                  <a:pt x="169" y="91"/>
                  <a:pt x="150" y="97"/>
                  <a:pt x="135" y="110"/>
                </a:cubicBezTo>
                <a:cubicBezTo>
                  <a:pt x="120" y="123"/>
                  <a:pt x="110" y="141"/>
                  <a:pt x="106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129" y="203"/>
                  <a:pt x="129" y="203"/>
                  <a:pt x="129" y="203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53" y="165"/>
                  <a:pt x="153" y="165"/>
                  <a:pt x="153" y="165"/>
                </a:cubicBezTo>
                <a:cubicBezTo>
                  <a:pt x="157" y="142"/>
                  <a:pt x="171" y="131"/>
                  <a:pt x="197" y="131"/>
                </a:cubicBezTo>
                <a:cubicBezTo>
                  <a:pt x="211" y="131"/>
                  <a:pt x="222" y="136"/>
                  <a:pt x="229" y="147"/>
                </a:cubicBezTo>
                <a:cubicBezTo>
                  <a:pt x="237" y="157"/>
                  <a:pt x="240" y="173"/>
                  <a:pt x="240" y="193"/>
                </a:cubicBezTo>
                <a:cubicBezTo>
                  <a:pt x="240" y="213"/>
                  <a:pt x="236" y="228"/>
                  <a:pt x="228" y="240"/>
                </a:cubicBezTo>
                <a:cubicBezTo>
                  <a:pt x="220" y="252"/>
                  <a:pt x="209" y="257"/>
                  <a:pt x="196" y="257"/>
                </a:cubicBezTo>
                <a:cubicBezTo>
                  <a:pt x="169" y="257"/>
                  <a:pt x="155" y="246"/>
                  <a:pt x="153" y="222"/>
                </a:cubicBezTo>
                <a:cubicBezTo>
                  <a:pt x="105" y="222"/>
                  <a:pt x="105" y="222"/>
                  <a:pt x="105" y="222"/>
                </a:cubicBezTo>
                <a:cubicBezTo>
                  <a:pt x="108" y="246"/>
                  <a:pt x="118" y="265"/>
                  <a:pt x="133" y="278"/>
                </a:cubicBezTo>
                <a:cubicBezTo>
                  <a:pt x="149" y="291"/>
                  <a:pt x="168" y="297"/>
                  <a:pt x="190" y="297"/>
                </a:cubicBezTo>
                <a:cubicBezTo>
                  <a:pt x="219" y="297"/>
                  <a:pt x="243" y="288"/>
                  <a:pt x="262" y="268"/>
                </a:cubicBezTo>
                <a:cubicBezTo>
                  <a:pt x="280" y="249"/>
                  <a:pt x="289" y="224"/>
                  <a:pt x="289" y="195"/>
                </a:cubicBezTo>
                <a:cubicBezTo>
                  <a:pt x="289" y="164"/>
                  <a:pt x="281" y="139"/>
                  <a:pt x="263" y="120"/>
                </a:cubicBezTo>
                <a:cubicBezTo>
                  <a:pt x="245" y="100"/>
                  <a:pt x="221" y="91"/>
                  <a:pt x="191" y="91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69" name="Freeform 29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795602" y="4617210"/>
            <a:ext cx="244350" cy="242168"/>
          </a:xfrm>
          <a:custGeom>
            <a:avLst/>
            <a:gdLst>
              <a:gd name="T0" fmla="*/ 122 w 384"/>
              <a:gd name="T1" fmla="*/ 180 h 384"/>
              <a:gd name="T2" fmla="*/ 262 w 384"/>
              <a:gd name="T3" fmla="*/ 180 h 384"/>
              <a:gd name="T4" fmla="*/ 262 w 384"/>
              <a:gd name="T5" fmla="*/ 147 h 384"/>
              <a:gd name="T6" fmla="*/ 122 w 384"/>
              <a:gd name="T7" fmla="*/ 147 h 384"/>
              <a:gd name="T8" fmla="*/ 122 w 384"/>
              <a:gd name="T9" fmla="*/ 180 h 384"/>
              <a:gd name="T10" fmla="*/ 122 w 384"/>
              <a:gd name="T11" fmla="*/ 241 h 384"/>
              <a:gd name="T12" fmla="*/ 262 w 384"/>
              <a:gd name="T13" fmla="*/ 241 h 384"/>
              <a:gd name="T14" fmla="*/ 262 w 384"/>
              <a:gd name="T15" fmla="*/ 208 h 384"/>
              <a:gd name="T16" fmla="*/ 122 w 384"/>
              <a:gd name="T17" fmla="*/ 208 h 384"/>
              <a:gd name="T18" fmla="*/ 122 w 384"/>
              <a:gd name="T19" fmla="*/ 241 h 384"/>
              <a:gd name="T20" fmla="*/ 192 w 384"/>
              <a:gd name="T21" fmla="*/ 0 h 384"/>
              <a:gd name="T22" fmla="*/ 0 w 384"/>
              <a:gd name="T23" fmla="*/ 192 h 384"/>
              <a:gd name="T24" fmla="*/ 192 w 384"/>
              <a:gd name="T25" fmla="*/ 384 h 384"/>
              <a:gd name="T26" fmla="*/ 384 w 384"/>
              <a:gd name="T27" fmla="*/ 192 h 384"/>
              <a:gd name="T28" fmla="*/ 192 w 384"/>
              <a:gd name="T29" fmla="*/ 0 h 384"/>
              <a:gd name="T30" fmla="*/ 192 w 384"/>
              <a:gd name="T31" fmla="*/ 349 h 384"/>
              <a:gd name="T32" fmla="*/ 35 w 384"/>
              <a:gd name="T33" fmla="*/ 192 h 384"/>
              <a:gd name="T34" fmla="*/ 192 w 384"/>
              <a:gd name="T35" fmla="*/ 35 h 384"/>
              <a:gd name="T36" fmla="*/ 349 w 384"/>
              <a:gd name="T37" fmla="*/ 192 h 384"/>
              <a:gd name="T38" fmla="*/ 192 w 384"/>
              <a:gd name="T3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4" h="384">
                <a:moveTo>
                  <a:pt x="122" y="180"/>
                </a:moveTo>
                <a:cubicBezTo>
                  <a:pt x="262" y="180"/>
                  <a:pt x="262" y="180"/>
                  <a:pt x="262" y="180"/>
                </a:cubicBezTo>
                <a:cubicBezTo>
                  <a:pt x="262" y="147"/>
                  <a:pt x="262" y="147"/>
                  <a:pt x="262" y="147"/>
                </a:cubicBezTo>
                <a:cubicBezTo>
                  <a:pt x="122" y="147"/>
                  <a:pt x="122" y="147"/>
                  <a:pt x="122" y="147"/>
                </a:cubicBezTo>
                <a:lnTo>
                  <a:pt x="122" y="180"/>
                </a:lnTo>
                <a:close/>
                <a:moveTo>
                  <a:pt x="122" y="241"/>
                </a:moveTo>
                <a:cubicBezTo>
                  <a:pt x="262" y="241"/>
                  <a:pt x="262" y="241"/>
                  <a:pt x="262" y="241"/>
                </a:cubicBezTo>
                <a:cubicBezTo>
                  <a:pt x="262" y="208"/>
                  <a:pt x="262" y="208"/>
                  <a:pt x="262" y="208"/>
                </a:cubicBezTo>
                <a:cubicBezTo>
                  <a:pt x="122" y="208"/>
                  <a:pt x="122" y="208"/>
                  <a:pt x="122" y="208"/>
                </a:cubicBezTo>
                <a:lnTo>
                  <a:pt x="122" y="241"/>
                </a:ln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0" name="Freeform 29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214101" y="4617210"/>
            <a:ext cx="242168" cy="24216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3 w 384"/>
              <a:gd name="T11" fmla="*/ 141 h 384"/>
              <a:gd name="T12" fmla="*/ 105 w 384"/>
              <a:gd name="T13" fmla="*/ 168 h 384"/>
              <a:gd name="T14" fmla="*/ 103 w 384"/>
              <a:gd name="T15" fmla="*/ 193 h 384"/>
              <a:gd name="T16" fmla="*/ 196 w 384"/>
              <a:gd name="T17" fmla="*/ 291 h 384"/>
              <a:gd name="T18" fmla="*/ 250 w 384"/>
              <a:gd name="T19" fmla="*/ 274 h 384"/>
              <a:gd name="T20" fmla="*/ 257 w 384"/>
              <a:gd name="T21" fmla="*/ 269 h 384"/>
              <a:gd name="T22" fmla="*/ 229 w 384"/>
              <a:gd name="T23" fmla="*/ 235 h 384"/>
              <a:gd name="T24" fmla="*/ 227 w 384"/>
              <a:gd name="T25" fmla="*/ 237 h 384"/>
              <a:gd name="T26" fmla="*/ 201 w 384"/>
              <a:gd name="T27" fmla="*/ 247 h 384"/>
              <a:gd name="T28" fmla="*/ 160 w 384"/>
              <a:gd name="T29" fmla="*/ 193 h 384"/>
              <a:gd name="T30" fmla="*/ 329 w 384"/>
              <a:gd name="T31" fmla="*/ 268 h 384"/>
              <a:gd name="T32" fmla="*/ 192 w 384"/>
              <a:gd name="T33" fmla="*/ 349 h 384"/>
              <a:gd name="T34" fmla="*/ 35 w 384"/>
              <a:gd name="T35" fmla="*/ 192 h 384"/>
              <a:gd name="T36" fmla="*/ 43 w 384"/>
              <a:gd name="T37" fmla="*/ 141 h 384"/>
              <a:gd name="T38" fmla="*/ 168 w 384"/>
              <a:gd name="T39" fmla="*/ 155 h 384"/>
              <a:gd name="T40" fmla="*/ 200 w 384"/>
              <a:gd name="T41" fmla="*/ 134 h 384"/>
              <a:gd name="T42" fmla="*/ 220 w 384"/>
              <a:gd name="T43" fmla="*/ 141 h 384"/>
              <a:gd name="T44" fmla="*/ 226 w 384"/>
              <a:gd name="T45" fmla="*/ 146 h 384"/>
              <a:gd name="T46" fmla="*/ 258 w 384"/>
              <a:gd name="T47" fmla="*/ 114 h 384"/>
              <a:gd name="T48" fmla="*/ 197 w 384"/>
              <a:gd name="T49" fmla="*/ 92 h 384"/>
              <a:gd name="T50" fmla="*/ 118 w 384"/>
              <a:gd name="T51" fmla="*/ 133 h 384"/>
              <a:gd name="T52" fmla="*/ 60 w 384"/>
              <a:gd name="T53" fmla="*/ 107 h 384"/>
              <a:gd name="T54" fmla="*/ 192 w 384"/>
              <a:gd name="T55" fmla="*/ 35 h 384"/>
              <a:gd name="T56" fmla="*/ 349 w 384"/>
              <a:gd name="T57" fmla="*/ 192 h 384"/>
              <a:gd name="T58" fmla="*/ 343 w 384"/>
              <a:gd name="T59" fmla="*/ 232 h 384"/>
              <a:gd name="T60" fmla="*/ 168 w 384"/>
              <a:gd name="T61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3" y="141"/>
                </a:moveTo>
                <a:cubicBezTo>
                  <a:pt x="105" y="168"/>
                  <a:pt x="105" y="168"/>
                  <a:pt x="105" y="168"/>
                </a:cubicBezTo>
                <a:cubicBezTo>
                  <a:pt x="104" y="176"/>
                  <a:pt x="103" y="185"/>
                  <a:pt x="103" y="193"/>
                </a:cubicBezTo>
                <a:cubicBezTo>
                  <a:pt x="103" y="270"/>
                  <a:pt x="160" y="291"/>
                  <a:pt x="196" y="291"/>
                </a:cubicBezTo>
                <a:cubicBezTo>
                  <a:pt x="217" y="291"/>
                  <a:pt x="236" y="285"/>
                  <a:pt x="250" y="274"/>
                </a:cubicBezTo>
                <a:cubicBezTo>
                  <a:pt x="253" y="273"/>
                  <a:pt x="255" y="271"/>
                  <a:pt x="257" y="269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29" y="235"/>
                  <a:pt x="228" y="236"/>
                  <a:pt x="227" y="237"/>
                </a:cubicBezTo>
                <a:cubicBezTo>
                  <a:pt x="216" y="247"/>
                  <a:pt x="204" y="247"/>
                  <a:pt x="201" y="247"/>
                </a:cubicBezTo>
                <a:cubicBezTo>
                  <a:pt x="172" y="247"/>
                  <a:pt x="160" y="217"/>
                  <a:pt x="160" y="193"/>
                </a:cubicBezTo>
                <a:cubicBezTo>
                  <a:pt x="329" y="268"/>
                  <a:pt x="329" y="268"/>
                  <a:pt x="329" y="268"/>
                </a:cubicBezTo>
                <a:cubicBezTo>
                  <a:pt x="302" y="316"/>
                  <a:pt x="251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4"/>
                  <a:pt x="38" y="157"/>
                  <a:pt x="43" y="141"/>
                </a:cubicBezTo>
                <a:close/>
                <a:moveTo>
                  <a:pt x="168" y="155"/>
                </a:moveTo>
                <a:cubicBezTo>
                  <a:pt x="174" y="143"/>
                  <a:pt x="185" y="134"/>
                  <a:pt x="200" y="134"/>
                </a:cubicBezTo>
                <a:cubicBezTo>
                  <a:pt x="208" y="134"/>
                  <a:pt x="215" y="137"/>
                  <a:pt x="220" y="141"/>
                </a:cubicBezTo>
                <a:cubicBezTo>
                  <a:pt x="223" y="143"/>
                  <a:pt x="225" y="144"/>
                  <a:pt x="226" y="146"/>
                </a:cubicBezTo>
                <a:cubicBezTo>
                  <a:pt x="258" y="114"/>
                  <a:pt x="258" y="114"/>
                  <a:pt x="258" y="114"/>
                </a:cubicBezTo>
                <a:cubicBezTo>
                  <a:pt x="237" y="96"/>
                  <a:pt x="213" y="92"/>
                  <a:pt x="197" y="92"/>
                </a:cubicBezTo>
                <a:cubicBezTo>
                  <a:pt x="160" y="92"/>
                  <a:pt x="134" y="109"/>
                  <a:pt x="118" y="133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88" y="64"/>
                  <a:pt x="136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6"/>
                  <a:pt x="347" y="219"/>
                  <a:pt x="343" y="232"/>
                </a:cubicBezTo>
                <a:lnTo>
                  <a:pt x="168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1" name="Freeform 29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632409" y="4617210"/>
            <a:ext cx="242168" cy="242168"/>
          </a:xfrm>
          <a:custGeom>
            <a:avLst/>
            <a:gdLst>
              <a:gd name="T0" fmla="*/ 192 w 384"/>
              <a:gd name="T1" fmla="*/ 81 h 384"/>
              <a:gd name="T2" fmla="*/ 112 w 384"/>
              <a:gd name="T3" fmla="*/ 192 h 384"/>
              <a:gd name="T4" fmla="*/ 192 w 384"/>
              <a:gd name="T5" fmla="*/ 302 h 384"/>
              <a:gd name="T6" fmla="*/ 271 w 384"/>
              <a:gd name="T7" fmla="*/ 192 h 384"/>
              <a:gd name="T8" fmla="*/ 192 w 384"/>
              <a:gd name="T9" fmla="*/ 81 h 384"/>
              <a:gd name="T10" fmla="*/ 158 w 384"/>
              <a:gd name="T11" fmla="*/ 192 h 384"/>
              <a:gd name="T12" fmla="*/ 192 w 384"/>
              <a:gd name="T13" fmla="*/ 123 h 384"/>
              <a:gd name="T14" fmla="*/ 199 w 384"/>
              <a:gd name="T15" fmla="*/ 124 h 384"/>
              <a:gd name="T16" fmla="*/ 201 w 384"/>
              <a:gd name="T17" fmla="*/ 141 h 384"/>
              <a:gd name="T18" fmla="*/ 159 w 384"/>
              <a:gd name="T19" fmla="*/ 219 h 384"/>
              <a:gd name="T20" fmla="*/ 158 w 384"/>
              <a:gd name="T21" fmla="*/ 192 h 384"/>
              <a:gd name="T22" fmla="*/ 192 w 384"/>
              <a:gd name="T23" fmla="*/ 261 h 384"/>
              <a:gd name="T24" fmla="*/ 185 w 384"/>
              <a:gd name="T25" fmla="*/ 260 h 384"/>
              <a:gd name="T26" fmla="*/ 183 w 384"/>
              <a:gd name="T27" fmla="*/ 260 h 384"/>
              <a:gd name="T28" fmla="*/ 181 w 384"/>
              <a:gd name="T29" fmla="*/ 259 h 384"/>
              <a:gd name="T30" fmla="*/ 176 w 384"/>
              <a:gd name="T31" fmla="*/ 240 h 384"/>
              <a:gd name="T32" fmla="*/ 223 w 384"/>
              <a:gd name="T33" fmla="*/ 159 h 384"/>
              <a:gd name="T34" fmla="*/ 226 w 384"/>
              <a:gd name="T35" fmla="*/ 192 h 384"/>
              <a:gd name="T36" fmla="*/ 192 w 384"/>
              <a:gd name="T37" fmla="*/ 261 h 384"/>
              <a:gd name="T38" fmla="*/ 192 w 384"/>
              <a:gd name="T39" fmla="*/ 0 h 384"/>
              <a:gd name="T40" fmla="*/ 0 w 384"/>
              <a:gd name="T41" fmla="*/ 192 h 384"/>
              <a:gd name="T42" fmla="*/ 192 w 384"/>
              <a:gd name="T43" fmla="*/ 384 h 384"/>
              <a:gd name="T44" fmla="*/ 384 w 384"/>
              <a:gd name="T45" fmla="*/ 192 h 384"/>
              <a:gd name="T46" fmla="*/ 192 w 384"/>
              <a:gd name="T47" fmla="*/ 0 h 384"/>
              <a:gd name="T48" fmla="*/ 192 w 384"/>
              <a:gd name="T49" fmla="*/ 349 h 384"/>
              <a:gd name="T50" fmla="*/ 35 w 384"/>
              <a:gd name="T51" fmla="*/ 192 h 384"/>
              <a:gd name="T52" fmla="*/ 192 w 384"/>
              <a:gd name="T53" fmla="*/ 35 h 384"/>
              <a:gd name="T54" fmla="*/ 349 w 384"/>
              <a:gd name="T55" fmla="*/ 192 h 384"/>
              <a:gd name="T56" fmla="*/ 192 w 384"/>
              <a:gd name="T57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4" h="384">
                <a:moveTo>
                  <a:pt x="192" y="81"/>
                </a:moveTo>
                <a:cubicBezTo>
                  <a:pt x="128" y="81"/>
                  <a:pt x="112" y="141"/>
                  <a:pt x="112" y="192"/>
                </a:cubicBezTo>
                <a:cubicBezTo>
                  <a:pt x="112" y="243"/>
                  <a:pt x="128" y="302"/>
                  <a:pt x="192" y="302"/>
                </a:cubicBezTo>
                <a:cubicBezTo>
                  <a:pt x="255" y="302"/>
                  <a:pt x="271" y="243"/>
                  <a:pt x="271" y="192"/>
                </a:cubicBezTo>
                <a:cubicBezTo>
                  <a:pt x="271" y="141"/>
                  <a:pt x="255" y="81"/>
                  <a:pt x="192" y="81"/>
                </a:cubicBezTo>
                <a:close/>
                <a:moveTo>
                  <a:pt x="158" y="192"/>
                </a:moveTo>
                <a:cubicBezTo>
                  <a:pt x="158" y="170"/>
                  <a:pt x="159" y="123"/>
                  <a:pt x="192" y="123"/>
                </a:cubicBezTo>
                <a:cubicBezTo>
                  <a:pt x="194" y="123"/>
                  <a:pt x="197" y="123"/>
                  <a:pt x="199" y="124"/>
                </a:cubicBezTo>
                <a:cubicBezTo>
                  <a:pt x="203" y="128"/>
                  <a:pt x="206" y="133"/>
                  <a:pt x="201" y="141"/>
                </a:cubicBezTo>
                <a:cubicBezTo>
                  <a:pt x="159" y="219"/>
                  <a:pt x="159" y="219"/>
                  <a:pt x="159" y="219"/>
                </a:cubicBezTo>
                <a:cubicBezTo>
                  <a:pt x="158" y="209"/>
                  <a:pt x="158" y="199"/>
                  <a:pt x="158" y="192"/>
                </a:cubicBezTo>
                <a:close/>
                <a:moveTo>
                  <a:pt x="192" y="261"/>
                </a:moveTo>
                <a:cubicBezTo>
                  <a:pt x="189" y="261"/>
                  <a:pt x="187" y="260"/>
                  <a:pt x="185" y="260"/>
                </a:cubicBezTo>
                <a:cubicBezTo>
                  <a:pt x="184" y="260"/>
                  <a:pt x="184" y="260"/>
                  <a:pt x="183" y="260"/>
                </a:cubicBezTo>
                <a:cubicBezTo>
                  <a:pt x="183" y="259"/>
                  <a:pt x="182" y="259"/>
                  <a:pt x="181" y="259"/>
                </a:cubicBezTo>
                <a:cubicBezTo>
                  <a:pt x="174" y="256"/>
                  <a:pt x="170" y="250"/>
                  <a:pt x="176" y="240"/>
                </a:cubicBezTo>
                <a:cubicBezTo>
                  <a:pt x="223" y="159"/>
                  <a:pt x="223" y="159"/>
                  <a:pt x="223" y="159"/>
                </a:cubicBezTo>
                <a:cubicBezTo>
                  <a:pt x="226" y="171"/>
                  <a:pt x="226" y="183"/>
                  <a:pt x="226" y="192"/>
                </a:cubicBezTo>
                <a:cubicBezTo>
                  <a:pt x="226" y="214"/>
                  <a:pt x="224" y="261"/>
                  <a:pt x="192" y="261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2" name="Freeform 29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050717" y="4617210"/>
            <a:ext cx="242168" cy="242168"/>
          </a:xfrm>
          <a:custGeom>
            <a:avLst/>
            <a:gdLst>
              <a:gd name="T0" fmla="*/ 270 w 384"/>
              <a:gd name="T1" fmla="*/ 137 h 384"/>
              <a:gd name="T2" fmla="*/ 228 w 384"/>
              <a:gd name="T3" fmla="*/ 137 h 384"/>
              <a:gd name="T4" fmla="*/ 228 w 384"/>
              <a:gd name="T5" fmla="*/ 95 h 384"/>
              <a:gd name="T6" fmla="*/ 225 w 384"/>
              <a:gd name="T7" fmla="*/ 88 h 384"/>
              <a:gd name="T8" fmla="*/ 218 w 384"/>
              <a:gd name="T9" fmla="*/ 85 h 384"/>
              <a:gd name="T10" fmla="*/ 112 w 384"/>
              <a:gd name="T11" fmla="*/ 85 h 384"/>
              <a:gd name="T12" fmla="*/ 105 w 384"/>
              <a:gd name="T13" fmla="*/ 88 h 384"/>
              <a:gd name="T14" fmla="*/ 103 w 384"/>
              <a:gd name="T15" fmla="*/ 95 h 384"/>
              <a:gd name="T16" fmla="*/ 103 w 384"/>
              <a:gd name="T17" fmla="*/ 236 h 384"/>
              <a:gd name="T18" fmla="*/ 106 w 384"/>
              <a:gd name="T19" fmla="*/ 244 h 384"/>
              <a:gd name="T20" fmla="*/ 113 w 384"/>
              <a:gd name="T21" fmla="*/ 247 h 384"/>
              <a:gd name="T22" fmla="*/ 155 w 384"/>
              <a:gd name="T23" fmla="*/ 247 h 384"/>
              <a:gd name="T24" fmla="*/ 155 w 384"/>
              <a:gd name="T25" fmla="*/ 289 h 384"/>
              <a:gd name="T26" fmla="*/ 158 w 384"/>
              <a:gd name="T27" fmla="*/ 296 h 384"/>
              <a:gd name="T28" fmla="*/ 166 w 384"/>
              <a:gd name="T29" fmla="*/ 300 h 384"/>
              <a:gd name="T30" fmla="*/ 270 w 384"/>
              <a:gd name="T31" fmla="*/ 300 h 384"/>
              <a:gd name="T32" fmla="*/ 278 w 384"/>
              <a:gd name="T33" fmla="*/ 296 h 384"/>
              <a:gd name="T34" fmla="*/ 281 w 384"/>
              <a:gd name="T35" fmla="*/ 289 h 384"/>
              <a:gd name="T36" fmla="*/ 281 w 384"/>
              <a:gd name="T37" fmla="*/ 148 h 384"/>
              <a:gd name="T38" fmla="*/ 278 w 384"/>
              <a:gd name="T39" fmla="*/ 140 h 384"/>
              <a:gd name="T40" fmla="*/ 270 w 384"/>
              <a:gd name="T41" fmla="*/ 137 h 384"/>
              <a:gd name="T42" fmla="*/ 164 w 384"/>
              <a:gd name="T43" fmla="*/ 137 h 384"/>
              <a:gd name="T44" fmla="*/ 158 w 384"/>
              <a:gd name="T45" fmla="*/ 141 h 384"/>
              <a:gd name="T46" fmla="*/ 155 w 384"/>
              <a:gd name="T47" fmla="*/ 148 h 384"/>
              <a:gd name="T48" fmla="*/ 155 w 384"/>
              <a:gd name="T49" fmla="*/ 226 h 384"/>
              <a:gd name="T50" fmla="*/ 124 w 384"/>
              <a:gd name="T51" fmla="*/ 226 h 384"/>
              <a:gd name="T52" fmla="*/ 124 w 384"/>
              <a:gd name="T53" fmla="*/ 106 h 384"/>
              <a:gd name="T54" fmla="*/ 208 w 384"/>
              <a:gd name="T55" fmla="*/ 106 h 384"/>
              <a:gd name="T56" fmla="*/ 208 w 384"/>
              <a:gd name="T57" fmla="*/ 137 h 384"/>
              <a:gd name="T58" fmla="*/ 164 w 384"/>
              <a:gd name="T59" fmla="*/ 137 h 384"/>
              <a:gd name="T60" fmla="*/ 260 w 384"/>
              <a:gd name="T61" fmla="*/ 278 h 384"/>
              <a:gd name="T62" fmla="*/ 176 w 384"/>
              <a:gd name="T63" fmla="*/ 278 h 384"/>
              <a:gd name="T64" fmla="*/ 176 w 384"/>
              <a:gd name="T65" fmla="*/ 158 h 384"/>
              <a:gd name="T66" fmla="*/ 260 w 384"/>
              <a:gd name="T67" fmla="*/ 158 h 384"/>
              <a:gd name="T68" fmla="*/ 260 w 384"/>
              <a:gd name="T69" fmla="*/ 278 h 384"/>
              <a:gd name="T70" fmla="*/ 192 w 384"/>
              <a:gd name="T71" fmla="*/ 0 h 384"/>
              <a:gd name="T72" fmla="*/ 0 w 384"/>
              <a:gd name="T73" fmla="*/ 192 h 384"/>
              <a:gd name="T74" fmla="*/ 192 w 384"/>
              <a:gd name="T75" fmla="*/ 384 h 384"/>
              <a:gd name="T76" fmla="*/ 384 w 384"/>
              <a:gd name="T77" fmla="*/ 192 h 384"/>
              <a:gd name="T78" fmla="*/ 192 w 384"/>
              <a:gd name="T79" fmla="*/ 0 h 384"/>
              <a:gd name="T80" fmla="*/ 192 w 384"/>
              <a:gd name="T81" fmla="*/ 349 h 384"/>
              <a:gd name="T82" fmla="*/ 35 w 384"/>
              <a:gd name="T83" fmla="*/ 192 h 384"/>
              <a:gd name="T84" fmla="*/ 192 w 384"/>
              <a:gd name="T85" fmla="*/ 35 h 384"/>
              <a:gd name="T86" fmla="*/ 349 w 384"/>
              <a:gd name="T87" fmla="*/ 192 h 384"/>
              <a:gd name="T88" fmla="*/ 192 w 384"/>
              <a:gd name="T8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4" h="384">
                <a:moveTo>
                  <a:pt x="270" y="137"/>
                </a:moveTo>
                <a:cubicBezTo>
                  <a:pt x="228" y="137"/>
                  <a:pt x="228" y="137"/>
                  <a:pt x="228" y="137"/>
                </a:cubicBezTo>
                <a:cubicBezTo>
                  <a:pt x="228" y="95"/>
                  <a:pt x="228" y="95"/>
                  <a:pt x="228" y="95"/>
                </a:cubicBezTo>
                <a:cubicBezTo>
                  <a:pt x="228" y="92"/>
                  <a:pt x="227" y="90"/>
                  <a:pt x="225" y="88"/>
                </a:cubicBezTo>
                <a:cubicBezTo>
                  <a:pt x="223" y="86"/>
                  <a:pt x="221" y="85"/>
                  <a:pt x="218" y="85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09" y="85"/>
                  <a:pt x="107" y="86"/>
                  <a:pt x="105" y="88"/>
                </a:cubicBezTo>
                <a:cubicBezTo>
                  <a:pt x="104" y="90"/>
                  <a:pt x="103" y="92"/>
                  <a:pt x="103" y="95"/>
                </a:cubicBezTo>
                <a:cubicBezTo>
                  <a:pt x="103" y="236"/>
                  <a:pt x="103" y="236"/>
                  <a:pt x="103" y="236"/>
                </a:cubicBezTo>
                <a:cubicBezTo>
                  <a:pt x="103" y="239"/>
                  <a:pt x="104" y="242"/>
                  <a:pt x="106" y="244"/>
                </a:cubicBezTo>
                <a:cubicBezTo>
                  <a:pt x="108" y="246"/>
                  <a:pt x="110" y="247"/>
                  <a:pt x="113" y="247"/>
                </a:cubicBezTo>
                <a:cubicBezTo>
                  <a:pt x="155" y="247"/>
                  <a:pt x="155" y="247"/>
                  <a:pt x="155" y="247"/>
                </a:cubicBezTo>
                <a:cubicBezTo>
                  <a:pt x="155" y="289"/>
                  <a:pt x="155" y="289"/>
                  <a:pt x="155" y="289"/>
                </a:cubicBezTo>
                <a:cubicBezTo>
                  <a:pt x="155" y="292"/>
                  <a:pt x="156" y="294"/>
                  <a:pt x="158" y="296"/>
                </a:cubicBezTo>
                <a:cubicBezTo>
                  <a:pt x="160" y="299"/>
                  <a:pt x="163" y="300"/>
                  <a:pt x="166" y="300"/>
                </a:cubicBezTo>
                <a:cubicBezTo>
                  <a:pt x="270" y="300"/>
                  <a:pt x="270" y="300"/>
                  <a:pt x="270" y="300"/>
                </a:cubicBezTo>
                <a:cubicBezTo>
                  <a:pt x="273" y="300"/>
                  <a:pt x="276" y="299"/>
                  <a:pt x="278" y="296"/>
                </a:cubicBezTo>
                <a:cubicBezTo>
                  <a:pt x="280" y="294"/>
                  <a:pt x="281" y="292"/>
                  <a:pt x="281" y="289"/>
                </a:cubicBezTo>
                <a:cubicBezTo>
                  <a:pt x="281" y="148"/>
                  <a:pt x="281" y="148"/>
                  <a:pt x="281" y="148"/>
                </a:cubicBezTo>
                <a:cubicBezTo>
                  <a:pt x="281" y="145"/>
                  <a:pt x="280" y="142"/>
                  <a:pt x="278" y="140"/>
                </a:cubicBezTo>
                <a:cubicBezTo>
                  <a:pt x="276" y="138"/>
                  <a:pt x="273" y="137"/>
                  <a:pt x="270" y="137"/>
                </a:cubicBezTo>
                <a:close/>
                <a:moveTo>
                  <a:pt x="164" y="137"/>
                </a:moveTo>
                <a:cubicBezTo>
                  <a:pt x="162" y="137"/>
                  <a:pt x="160" y="139"/>
                  <a:pt x="158" y="141"/>
                </a:cubicBezTo>
                <a:cubicBezTo>
                  <a:pt x="156" y="143"/>
                  <a:pt x="155" y="145"/>
                  <a:pt x="155" y="148"/>
                </a:cubicBezTo>
                <a:cubicBezTo>
                  <a:pt x="155" y="226"/>
                  <a:pt x="155" y="226"/>
                  <a:pt x="155" y="226"/>
                </a:cubicBezTo>
                <a:cubicBezTo>
                  <a:pt x="124" y="226"/>
                  <a:pt x="124" y="226"/>
                  <a:pt x="124" y="22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208" y="106"/>
                  <a:pt x="208" y="106"/>
                  <a:pt x="208" y="106"/>
                </a:cubicBezTo>
                <a:cubicBezTo>
                  <a:pt x="208" y="137"/>
                  <a:pt x="208" y="137"/>
                  <a:pt x="208" y="137"/>
                </a:cubicBezTo>
                <a:lnTo>
                  <a:pt x="164" y="137"/>
                </a:lnTo>
                <a:close/>
                <a:moveTo>
                  <a:pt x="260" y="278"/>
                </a:moveTo>
                <a:cubicBezTo>
                  <a:pt x="176" y="278"/>
                  <a:pt x="176" y="278"/>
                  <a:pt x="176" y="278"/>
                </a:cubicBezTo>
                <a:cubicBezTo>
                  <a:pt x="176" y="158"/>
                  <a:pt x="176" y="158"/>
                  <a:pt x="176" y="158"/>
                </a:cubicBezTo>
                <a:cubicBezTo>
                  <a:pt x="260" y="158"/>
                  <a:pt x="260" y="158"/>
                  <a:pt x="260" y="158"/>
                </a:cubicBezTo>
                <a:lnTo>
                  <a:pt x="260" y="278"/>
                </a:ln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3" name="Freeform 29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469025" y="4617210"/>
            <a:ext cx="242168" cy="242168"/>
          </a:xfrm>
          <a:custGeom>
            <a:avLst/>
            <a:gdLst>
              <a:gd name="T0" fmla="*/ 317 w 384"/>
              <a:gd name="T1" fmla="*/ 195 h 384"/>
              <a:gd name="T2" fmla="*/ 279 w 384"/>
              <a:gd name="T3" fmla="*/ 180 h 384"/>
              <a:gd name="T4" fmla="*/ 279 w 384"/>
              <a:gd name="T5" fmla="*/ 132 h 384"/>
              <a:gd name="T6" fmla="*/ 162 w 384"/>
              <a:gd name="T7" fmla="*/ 83 h 384"/>
              <a:gd name="T8" fmla="*/ 109 w 384"/>
              <a:gd name="T9" fmla="*/ 106 h 384"/>
              <a:gd name="T10" fmla="*/ 109 w 384"/>
              <a:gd name="T11" fmla="*/ 160 h 384"/>
              <a:gd name="T12" fmla="*/ 110 w 384"/>
              <a:gd name="T13" fmla="*/ 161 h 384"/>
              <a:gd name="T14" fmla="*/ 64 w 384"/>
              <a:gd name="T15" fmla="*/ 180 h 384"/>
              <a:gd name="T16" fmla="*/ 64 w 384"/>
              <a:gd name="T17" fmla="*/ 229 h 384"/>
              <a:gd name="T18" fmla="*/ 113 w 384"/>
              <a:gd name="T19" fmla="*/ 251 h 384"/>
              <a:gd name="T20" fmla="*/ 163 w 384"/>
              <a:gd name="T21" fmla="*/ 230 h 384"/>
              <a:gd name="T22" fmla="*/ 166 w 384"/>
              <a:gd name="T23" fmla="*/ 231 h 384"/>
              <a:gd name="T24" fmla="*/ 266 w 384"/>
              <a:gd name="T25" fmla="*/ 273 h 384"/>
              <a:gd name="T26" fmla="*/ 269 w 384"/>
              <a:gd name="T27" fmla="*/ 274 h 384"/>
              <a:gd name="T28" fmla="*/ 271 w 384"/>
              <a:gd name="T29" fmla="*/ 273 h 384"/>
              <a:gd name="T30" fmla="*/ 318 w 384"/>
              <a:gd name="T31" fmla="*/ 253 h 384"/>
              <a:gd name="T32" fmla="*/ 321 w 384"/>
              <a:gd name="T33" fmla="*/ 251 h 384"/>
              <a:gd name="T34" fmla="*/ 321 w 384"/>
              <a:gd name="T35" fmla="*/ 197 h 384"/>
              <a:gd name="T36" fmla="*/ 317 w 384"/>
              <a:gd name="T37" fmla="*/ 195 h 384"/>
              <a:gd name="T38" fmla="*/ 263 w 384"/>
              <a:gd name="T39" fmla="*/ 258 h 384"/>
              <a:gd name="T40" fmla="*/ 262 w 384"/>
              <a:gd name="T41" fmla="*/ 258 h 384"/>
              <a:gd name="T42" fmla="*/ 262 w 384"/>
              <a:gd name="T43" fmla="*/ 258 h 384"/>
              <a:gd name="T44" fmla="*/ 174 w 384"/>
              <a:gd name="T45" fmla="*/ 222 h 384"/>
              <a:gd name="T46" fmla="*/ 174 w 384"/>
              <a:gd name="T47" fmla="*/ 187 h 384"/>
              <a:gd name="T48" fmla="*/ 262 w 384"/>
              <a:gd name="T49" fmla="*/ 223 h 384"/>
              <a:gd name="T50" fmla="*/ 262 w 384"/>
              <a:gd name="T51" fmla="*/ 225 h 384"/>
              <a:gd name="T52" fmla="*/ 263 w 384"/>
              <a:gd name="T53" fmla="*/ 225 h 384"/>
              <a:gd name="T54" fmla="*/ 263 w 384"/>
              <a:gd name="T55" fmla="*/ 258 h 384"/>
              <a:gd name="T56" fmla="*/ 269 w 384"/>
              <a:gd name="T57" fmla="*/ 214 h 384"/>
              <a:gd name="T58" fmla="*/ 241 w 384"/>
              <a:gd name="T59" fmla="*/ 202 h 384"/>
              <a:gd name="T60" fmla="*/ 271 w 384"/>
              <a:gd name="T61" fmla="*/ 189 h 384"/>
              <a:gd name="T62" fmla="*/ 299 w 384"/>
              <a:gd name="T63" fmla="*/ 201 h 384"/>
              <a:gd name="T64" fmla="*/ 269 w 384"/>
              <a:gd name="T65" fmla="*/ 214 h 384"/>
              <a:gd name="T66" fmla="*/ 309 w 384"/>
              <a:gd name="T67" fmla="*/ 243 h 384"/>
              <a:gd name="T68" fmla="*/ 275 w 384"/>
              <a:gd name="T69" fmla="*/ 258 h 384"/>
              <a:gd name="T70" fmla="*/ 275 w 384"/>
              <a:gd name="T71" fmla="*/ 225 h 384"/>
              <a:gd name="T72" fmla="*/ 309 w 384"/>
              <a:gd name="T73" fmla="*/ 210 h 384"/>
              <a:gd name="T74" fmla="*/ 309 w 384"/>
              <a:gd name="T75" fmla="*/ 243 h 384"/>
              <a:gd name="T76" fmla="*/ 192 w 384"/>
              <a:gd name="T77" fmla="*/ 0 h 384"/>
              <a:gd name="T78" fmla="*/ 0 w 384"/>
              <a:gd name="T79" fmla="*/ 192 h 384"/>
              <a:gd name="T80" fmla="*/ 192 w 384"/>
              <a:gd name="T81" fmla="*/ 384 h 384"/>
              <a:gd name="T82" fmla="*/ 384 w 384"/>
              <a:gd name="T83" fmla="*/ 192 h 384"/>
              <a:gd name="T84" fmla="*/ 192 w 384"/>
              <a:gd name="T85" fmla="*/ 0 h 384"/>
              <a:gd name="T86" fmla="*/ 192 w 384"/>
              <a:gd name="T87" fmla="*/ 349 h 384"/>
              <a:gd name="T88" fmla="*/ 35 w 384"/>
              <a:gd name="T89" fmla="*/ 192 h 384"/>
              <a:gd name="T90" fmla="*/ 192 w 384"/>
              <a:gd name="T91" fmla="*/ 35 h 384"/>
              <a:gd name="T92" fmla="*/ 349 w 384"/>
              <a:gd name="T93" fmla="*/ 192 h 384"/>
              <a:gd name="T94" fmla="*/ 192 w 384"/>
              <a:gd name="T95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4" h="384">
                <a:moveTo>
                  <a:pt x="317" y="195"/>
                </a:moveTo>
                <a:cubicBezTo>
                  <a:pt x="279" y="180"/>
                  <a:pt x="279" y="180"/>
                  <a:pt x="279" y="180"/>
                </a:cubicBezTo>
                <a:cubicBezTo>
                  <a:pt x="279" y="132"/>
                  <a:pt x="279" y="132"/>
                  <a:pt x="279" y="132"/>
                </a:cubicBezTo>
                <a:cubicBezTo>
                  <a:pt x="162" y="83"/>
                  <a:pt x="162" y="83"/>
                  <a:pt x="162" y="83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60"/>
                  <a:pt x="109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64" y="229"/>
                  <a:pt x="64" y="229"/>
                  <a:pt x="64" y="229"/>
                </a:cubicBezTo>
                <a:cubicBezTo>
                  <a:pt x="113" y="251"/>
                  <a:pt x="113" y="251"/>
                  <a:pt x="113" y="251"/>
                </a:cubicBezTo>
                <a:cubicBezTo>
                  <a:pt x="163" y="230"/>
                  <a:pt x="163" y="230"/>
                  <a:pt x="163" y="230"/>
                </a:cubicBezTo>
                <a:cubicBezTo>
                  <a:pt x="166" y="231"/>
                  <a:pt x="166" y="231"/>
                  <a:pt x="166" y="231"/>
                </a:cubicBezTo>
                <a:cubicBezTo>
                  <a:pt x="266" y="273"/>
                  <a:pt x="266" y="273"/>
                  <a:pt x="266" y="273"/>
                </a:cubicBezTo>
                <a:cubicBezTo>
                  <a:pt x="269" y="274"/>
                  <a:pt x="269" y="274"/>
                  <a:pt x="269" y="274"/>
                </a:cubicBezTo>
                <a:cubicBezTo>
                  <a:pt x="271" y="273"/>
                  <a:pt x="271" y="273"/>
                  <a:pt x="271" y="273"/>
                </a:cubicBezTo>
                <a:cubicBezTo>
                  <a:pt x="318" y="253"/>
                  <a:pt x="318" y="253"/>
                  <a:pt x="318" y="253"/>
                </a:cubicBezTo>
                <a:cubicBezTo>
                  <a:pt x="321" y="251"/>
                  <a:pt x="321" y="251"/>
                  <a:pt x="321" y="251"/>
                </a:cubicBezTo>
                <a:cubicBezTo>
                  <a:pt x="321" y="197"/>
                  <a:pt x="321" y="197"/>
                  <a:pt x="321" y="197"/>
                </a:cubicBezTo>
                <a:lnTo>
                  <a:pt x="317" y="195"/>
                </a:lnTo>
                <a:close/>
                <a:moveTo>
                  <a:pt x="263" y="258"/>
                </a:moveTo>
                <a:cubicBezTo>
                  <a:pt x="262" y="258"/>
                  <a:pt x="262" y="258"/>
                  <a:pt x="262" y="258"/>
                </a:cubicBezTo>
                <a:cubicBezTo>
                  <a:pt x="262" y="258"/>
                  <a:pt x="262" y="258"/>
                  <a:pt x="262" y="258"/>
                </a:cubicBezTo>
                <a:cubicBezTo>
                  <a:pt x="174" y="222"/>
                  <a:pt x="174" y="222"/>
                  <a:pt x="174" y="222"/>
                </a:cubicBezTo>
                <a:cubicBezTo>
                  <a:pt x="174" y="187"/>
                  <a:pt x="174" y="187"/>
                  <a:pt x="174" y="187"/>
                </a:cubicBezTo>
                <a:cubicBezTo>
                  <a:pt x="262" y="223"/>
                  <a:pt x="262" y="223"/>
                  <a:pt x="262" y="223"/>
                </a:cubicBezTo>
                <a:cubicBezTo>
                  <a:pt x="262" y="225"/>
                  <a:pt x="262" y="225"/>
                  <a:pt x="262" y="225"/>
                </a:cubicBezTo>
                <a:cubicBezTo>
                  <a:pt x="263" y="225"/>
                  <a:pt x="263" y="225"/>
                  <a:pt x="263" y="225"/>
                </a:cubicBezTo>
                <a:lnTo>
                  <a:pt x="263" y="258"/>
                </a:lnTo>
                <a:close/>
                <a:moveTo>
                  <a:pt x="269" y="214"/>
                </a:moveTo>
                <a:cubicBezTo>
                  <a:pt x="241" y="202"/>
                  <a:pt x="241" y="202"/>
                  <a:pt x="241" y="202"/>
                </a:cubicBezTo>
                <a:cubicBezTo>
                  <a:pt x="271" y="189"/>
                  <a:pt x="271" y="189"/>
                  <a:pt x="271" y="189"/>
                </a:cubicBezTo>
                <a:cubicBezTo>
                  <a:pt x="299" y="201"/>
                  <a:pt x="299" y="201"/>
                  <a:pt x="299" y="201"/>
                </a:cubicBezTo>
                <a:lnTo>
                  <a:pt x="269" y="214"/>
                </a:lnTo>
                <a:close/>
                <a:moveTo>
                  <a:pt x="309" y="243"/>
                </a:moveTo>
                <a:cubicBezTo>
                  <a:pt x="275" y="258"/>
                  <a:pt x="275" y="258"/>
                  <a:pt x="275" y="258"/>
                </a:cubicBezTo>
                <a:cubicBezTo>
                  <a:pt x="275" y="225"/>
                  <a:pt x="275" y="225"/>
                  <a:pt x="275" y="225"/>
                </a:cubicBezTo>
                <a:cubicBezTo>
                  <a:pt x="309" y="210"/>
                  <a:pt x="309" y="210"/>
                  <a:pt x="309" y="210"/>
                </a:cubicBezTo>
                <a:lnTo>
                  <a:pt x="309" y="243"/>
                </a:ln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4" name="Freeform 29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44657" y="4624344"/>
            <a:ext cx="242168" cy="242168"/>
          </a:xfrm>
          <a:custGeom>
            <a:avLst/>
            <a:gdLst>
              <a:gd name="T0" fmla="*/ 235 w 384"/>
              <a:gd name="T1" fmla="*/ 189 h 384"/>
              <a:gd name="T2" fmla="*/ 218 w 384"/>
              <a:gd name="T3" fmla="*/ 181 h 384"/>
              <a:gd name="T4" fmla="*/ 197 w 384"/>
              <a:gd name="T5" fmla="*/ 175 h 384"/>
              <a:gd name="T6" fmla="*/ 183 w 384"/>
              <a:gd name="T7" fmla="*/ 172 h 384"/>
              <a:gd name="T8" fmla="*/ 175 w 384"/>
              <a:gd name="T9" fmla="*/ 169 h 384"/>
              <a:gd name="T10" fmla="*/ 169 w 384"/>
              <a:gd name="T11" fmla="*/ 164 h 384"/>
              <a:gd name="T12" fmla="*/ 167 w 384"/>
              <a:gd name="T13" fmla="*/ 158 h 384"/>
              <a:gd name="T14" fmla="*/ 173 w 384"/>
              <a:gd name="T15" fmla="*/ 148 h 384"/>
              <a:gd name="T16" fmla="*/ 190 w 384"/>
              <a:gd name="T17" fmla="*/ 144 h 384"/>
              <a:gd name="T18" fmla="*/ 207 w 384"/>
              <a:gd name="T19" fmla="*/ 148 h 384"/>
              <a:gd name="T20" fmla="*/ 216 w 384"/>
              <a:gd name="T21" fmla="*/ 159 h 384"/>
              <a:gd name="T22" fmla="*/ 221 w 384"/>
              <a:gd name="T23" fmla="*/ 167 h 384"/>
              <a:gd name="T24" fmla="*/ 230 w 384"/>
              <a:gd name="T25" fmla="*/ 170 h 384"/>
              <a:gd name="T26" fmla="*/ 240 w 384"/>
              <a:gd name="T27" fmla="*/ 166 h 384"/>
              <a:gd name="T28" fmla="*/ 244 w 384"/>
              <a:gd name="T29" fmla="*/ 156 h 384"/>
              <a:gd name="T30" fmla="*/ 241 w 384"/>
              <a:gd name="T31" fmla="*/ 144 h 384"/>
              <a:gd name="T32" fmla="*/ 231 w 384"/>
              <a:gd name="T33" fmla="*/ 133 h 384"/>
              <a:gd name="T34" fmla="*/ 215 w 384"/>
              <a:gd name="T35" fmla="*/ 125 h 384"/>
              <a:gd name="T36" fmla="*/ 192 w 384"/>
              <a:gd name="T37" fmla="*/ 122 h 384"/>
              <a:gd name="T38" fmla="*/ 163 w 384"/>
              <a:gd name="T39" fmla="*/ 127 h 384"/>
              <a:gd name="T40" fmla="*/ 144 w 384"/>
              <a:gd name="T41" fmla="*/ 140 h 384"/>
              <a:gd name="T42" fmla="*/ 138 w 384"/>
              <a:gd name="T43" fmla="*/ 161 h 384"/>
              <a:gd name="T44" fmla="*/ 144 w 384"/>
              <a:gd name="T45" fmla="*/ 181 h 384"/>
              <a:gd name="T46" fmla="*/ 161 w 384"/>
              <a:gd name="T47" fmla="*/ 194 h 384"/>
              <a:gd name="T48" fmla="*/ 187 w 384"/>
              <a:gd name="T49" fmla="*/ 202 h 384"/>
              <a:gd name="T50" fmla="*/ 205 w 384"/>
              <a:gd name="T51" fmla="*/ 206 h 384"/>
              <a:gd name="T52" fmla="*/ 215 w 384"/>
              <a:gd name="T53" fmla="*/ 212 h 384"/>
              <a:gd name="T54" fmla="*/ 219 w 384"/>
              <a:gd name="T55" fmla="*/ 222 h 384"/>
              <a:gd name="T56" fmla="*/ 212 w 384"/>
              <a:gd name="T57" fmla="*/ 234 h 384"/>
              <a:gd name="T58" fmla="*/ 192 w 384"/>
              <a:gd name="T59" fmla="*/ 240 h 384"/>
              <a:gd name="T60" fmla="*/ 178 w 384"/>
              <a:gd name="T61" fmla="*/ 237 h 384"/>
              <a:gd name="T62" fmla="*/ 169 w 384"/>
              <a:gd name="T63" fmla="*/ 230 h 384"/>
              <a:gd name="T64" fmla="*/ 164 w 384"/>
              <a:gd name="T65" fmla="*/ 220 h 384"/>
              <a:gd name="T66" fmla="*/ 158 w 384"/>
              <a:gd name="T67" fmla="*/ 211 h 384"/>
              <a:gd name="T68" fmla="*/ 149 w 384"/>
              <a:gd name="T69" fmla="*/ 208 h 384"/>
              <a:gd name="T70" fmla="*/ 139 w 384"/>
              <a:gd name="T71" fmla="*/ 212 h 384"/>
              <a:gd name="T72" fmla="*/ 135 w 384"/>
              <a:gd name="T73" fmla="*/ 222 h 384"/>
              <a:gd name="T74" fmla="*/ 141 w 384"/>
              <a:gd name="T75" fmla="*/ 240 h 384"/>
              <a:gd name="T76" fmla="*/ 157 w 384"/>
              <a:gd name="T77" fmla="*/ 255 h 384"/>
              <a:gd name="T78" fmla="*/ 193 w 384"/>
              <a:gd name="T79" fmla="*/ 263 h 384"/>
              <a:gd name="T80" fmla="*/ 223 w 384"/>
              <a:gd name="T81" fmla="*/ 257 h 384"/>
              <a:gd name="T82" fmla="*/ 243 w 384"/>
              <a:gd name="T83" fmla="*/ 241 h 384"/>
              <a:gd name="T84" fmla="*/ 250 w 384"/>
              <a:gd name="T85" fmla="*/ 219 h 384"/>
              <a:gd name="T86" fmla="*/ 246 w 384"/>
              <a:gd name="T87" fmla="*/ 201 h 384"/>
              <a:gd name="T88" fmla="*/ 235 w 384"/>
              <a:gd name="T89" fmla="*/ 189 h 384"/>
              <a:gd name="T90" fmla="*/ 192 w 384"/>
              <a:gd name="T91" fmla="*/ 0 h 384"/>
              <a:gd name="T92" fmla="*/ 0 w 384"/>
              <a:gd name="T93" fmla="*/ 192 h 384"/>
              <a:gd name="T94" fmla="*/ 192 w 384"/>
              <a:gd name="T95" fmla="*/ 384 h 384"/>
              <a:gd name="T96" fmla="*/ 384 w 384"/>
              <a:gd name="T97" fmla="*/ 192 h 384"/>
              <a:gd name="T98" fmla="*/ 192 w 384"/>
              <a:gd name="T99" fmla="*/ 0 h 384"/>
              <a:gd name="T100" fmla="*/ 238 w 384"/>
              <a:gd name="T101" fmla="*/ 299 h 384"/>
              <a:gd name="T102" fmla="*/ 211 w 384"/>
              <a:gd name="T103" fmla="*/ 292 h 384"/>
              <a:gd name="T104" fmla="*/ 193 w 384"/>
              <a:gd name="T105" fmla="*/ 294 h 384"/>
              <a:gd name="T106" fmla="*/ 95 w 384"/>
              <a:gd name="T107" fmla="*/ 193 h 384"/>
              <a:gd name="T108" fmla="*/ 97 w 384"/>
              <a:gd name="T109" fmla="*/ 173 h 384"/>
              <a:gd name="T110" fmla="*/ 89 w 384"/>
              <a:gd name="T111" fmla="*/ 143 h 384"/>
              <a:gd name="T112" fmla="*/ 146 w 384"/>
              <a:gd name="T113" fmla="*/ 84 h 384"/>
              <a:gd name="T114" fmla="*/ 176 w 384"/>
              <a:gd name="T115" fmla="*/ 93 h 384"/>
              <a:gd name="T116" fmla="*/ 193 w 384"/>
              <a:gd name="T117" fmla="*/ 92 h 384"/>
              <a:gd name="T118" fmla="*/ 291 w 384"/>
              <a:gd name="T119" fmla="*/ 193 h 384"/>
              <a:gd name="T120" fmla="*/ 289 w 384"/>
              <a:gd name="T121" fmla="*/ 215 h 384"/>
              <a:gd name="T122" fmla="*/ 295 w 384"/>
              <a:gd name="T123" fmla="*/ 241 h 384"/>
              <a:gd name="T124" fmla="*/ 238 w 384"/>
              <a:gd name="T125" fmla="*/ 29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4" h="384">
                <a:moveTo>
                  <a:pt x="235" y="189"/>
                </a:moveTo>
                <a:cubicBezTo>
                  <a:pt x="230" y="186"/>
                  <a:pt x="225" y="183"/>
                  <a:pt x="218" y="181"/>
                </a:cubicBezTo>
                <a:cubicBezTo>
                  <a:pt x="212" y="179"/>
                  <a:pt x="204" y="177"/>
                  <a:pt x="197" y="175"/>
                </a:cubicBezTo>
                <a:cubicBezTo>
                  <a:pt x="190" y="174"/>
                  <a:pt x="186" y="173"/>
                  <a:pt x="183" y="172"/>
                </a:cubicBezTo>
                <a:cubicBezTo>
                  <a:pt x="180" y="171"/>
                  <a:pt x="178" y="170"/>
                  <a:pt x="175" y="169"/>
                </a:cubicBezTo>
                <a:cubicBezTo>
                  <a:pt x="173" y="167"/>
                  <a:pt x="171" y="166"/>
                  <a:pt x="169" y="164"/>
                </a:cubicBezTo>
                <a:cubicBezTo>
                  <a:pt x="168" y="162"/>
                  <a:pt x="167" y="160"/>
                  <a:pt x="167" y="158"/>
                </a:cubicBezTo>
                <a:cubicBezTo>
                  <a:pt x="167" y="154"/>
                  <a:pt x="169" y="151"/>
                  <a:pt x="173" y="148"/>
                </a:cubicBezTo>
                <a:cubicBezTo>
                  <a:pt x="178" y="146"/>
                  <a:pt x="183" y="144"/>
                  <a:pt x="190" y="144"/>
                </a:cubicBezTo>
                <a:cubicBezTo>
                  <a:pt x="198" y="144"/>
                  <a:pt x="203" y="145"/>
                  <a:pt x="207" y="148"/>
                </a:cubicBezTo>
                <a:cubicBezTo>
                  <a:pt x="210" y="151"/>
                  <a:pt x="213" y="154"/>
                  <a:pt x="216" y="159"/>
                </a:cubicBezTo>
                <a:cubicBezTo>
                  <a:pt x="218" y="163"/>
                  <a:pt x="220" y="166"/>
                  <a:pt x="221" y="167"/>
                </a:cubicBezTo>
                <a:cubicBezTo>
                  <a:pt x="223" y="169"/>
                  <a:pt x="226" y="170"/>
                  <a:pt x="230" y="170"/>
                </a:cubicBezTo>
                <a:cubicBezTo>
                  <a:pt x="234" y="170"/>
                  <a:pt x="237" y="169"/>
                  <a:pt x="240" y="166"/>
                </a:cubicBezTo>
                <a:cubicBezTo>
                  <a:pt x="243" y="163"/>
                  <a:pt x="244" y="160"/>
                  <a:pt x="244" y="156"/>
                </a:cubicBezTo>
                <a:cubicBezTo>
                  <a:pt x="244" y="152"/>
                  <a:pt x="243" y="148"/>
                  <a:pt x="241" y="144"/>
                </a:cubicBezTo>
                <a:cubicBezTo>
                  <a:pt x="239" y="140"/>
                  <a:pt x="236" y="137"/>
                  <a:pt x="231" y="133"/>
                </a:cubicBezTo>
                <a:cubicBezTo>
                  <a:pt x="227" y="130"/>
                  <a:pt x="222" y="127"/>
                  <a:pt x="215" y="125"/>
                </a:cubicBezTo>
                <a:cubicBezTo>
                  <a:pt x="209" y="123"/>
                  <a:pt x="201" y="122"/>
                  <a:pt x="192" y="122"/>
                </a:cubicBezTo>
                <a:cubicBezTo>
                  <a:pt x="181" y="122"/>
                  <a:pt x="172" y="123"/>
                  <a:pt x="163" y="127"/>
                </a:cubicBezTo>
                <a:cubicBezTo>
                  <a:pt x="155" y="130"/>
                  <a:pt x="149" y="134"/>
                  <a:pt x="144" y="140"/>
                </a:cubicBezTo>
                <a:cubicBezTo>
                  <a:pt x="140" y="146"/>
                  <a:pt x="138" y="153"/>
                  <a:pt x="138" y="161"/>
                </a:cubicBezTo>
                <a:cubicBezTo>
                  <a:pt x="138" y="169"/>
                  <a:pt x="140" y="175"/>
                  <a:pt x="144" y="181"/>
                </a:cubicBezTo>
                <a:cubicBezTo>
                  <a:pt x="148" y="186"/>
                  <a:pt x="154" y="191"/>
                  <a:pt x="161" y="194"/>
                </a:cubicBezTo>
                <a:cubicBezTo>
                  <a:pt x="168" y="197"/>
                  <a:pt x="176" y="199"/>
                  <a:pt x="187" y="202"/>
                </a:cubicBezTo>
                <a:cubicBezTo>
                  <a:pt x="194" y="203"/>
                  <a:pt x="200" y="205"/>
                  <a:pt x="205" y="206"/>
                </a:cubicBezTo>
                <a:cubicBezTo>
                  <a:pt x="209" y="208"/>
                  <a:pt x="212" y="210"/>
                  <a:pt x="215" y="212"/>
                </a:cubicBezTo>
                <a:cubicBezTo>
                  <a:pt x="218" y="215"/>
                  <a:pt x="219" y="218"/>
                  <a:pt x="219" y="222"/>
                </a:cubicBezTo>
                <a:cubicBezTo>
                  <a:pt x="219" y="227"/>
                  <a:pt x="217" y="231"/>
                  <a:pt x="212" y="234"/>
                </a:cubicBezTo>
                <a:cubicBezTo>
                  <a:pt x="207" y="238"/>
                  <a:pt x="200" y="240"/>
                  <a:pt x="192" y="240"/>
                </a:cubicBezTo>
                <a:cubicBezTo>
                  <a:pt x="186" y="240"/>
                  <a:pt x="181" y="239"/>
                  <a:pt x="178" y="237"/>
                </a:cubicBezTo>
                <a:cubicBezTo>
                  <a:pt x="174" y="235"/>
                  <a:pt x="171" y="233"/>
                  <a:pt x="169" y="230"/>
                </a:cubicBezTo>
                <a:cubicBezTo>
                  <a:pt x="167" y="228"/>
                  <a:pt x="165" y="224"/>
                  <a:pt x="164" y="220"/>
                </a:cubicBezTo>
                <a:cubicBezTo>
                  <a:pt x="162" y="216"/>
                  <a:pt x="160" y="213"/>
                  <a:pt x="158" y="211"/>
                </a:cubicBezTo>
                <a:cubicBezTo>
                  <a:pt x="156" y="209"/>
                  <a:pt x="153" y="208"/>
                  <a:pt x="149" y="208"/>
                </a:cubicBezTo>
                <a:cubicBezTo>
                  <a:pt x="145" y="208"/>
                  <a:pt x="142" y="210"/>
                  <a:pt x="139" y="212"/>
                </a:cubicBezTo>
                <a:cubicBezTo>
                  <a:pt x="136" y="215"/>
                  <a:pt x="135" y="218"/>
                  <a:pt x="135" y="222"/>
                </a:cubicBezTo>
                <a:cubicBezTo>
                  <a:pt x="135" y="228"/>
                  <a:pt x="137" y="234"/>
                  <a:pt x="141" y="240"/>
                </a:cubicBezTo>
                <a:cubicBezTo>
                  <a:pt x="145" y="246"/>
                  <a:pt x="151" y="251"/>
                  <a:pt x="157" y="255"/>
                </a:cubicBezTo>
                <a:cubicBezTo>
                  <a:pt x="167" y="260"/>
                  <a:pt x="178" y="263"/>
                  <a:pt x="193" y="263"/>
                </a:cubicBezTo>
                <a:cubicBezTo>
                  <a:pt x="204" y="263"/>
                  <a:pt x="215" y="261"/>
                  <a:pt x="223" y="257"/>
                </a:cubicBezTo>
                <a:cubicBezTo>
                  <a:pt x="232" y="253"/>
                  <a:pt x="239" y="248"/>
                  <a:pt x="243" y="241"/>
                </a:cubicBezTo>
                <a:cubicBezTo>
                  <a:pt x="248" y="235"/>
                  <a:pt x="250" y="227"/>
                  <a:pt x="250" y="219"/>
                </a:cubicBezTo>
                <a:cubicBezTo>
                  <a:pt x="250" y="212"/>
                  <a:pt x="249" y="206"/>
                  <a:pt x="246" y="201"/>
                </a:cubicBezTo>
                <a:cubicBezTo>
                  <a:pt x="243" y="196"/>
                  <a:pt x="240" y="192"/>
                  <a:pt x="235" y="189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8" y="299"/>
                </a:moveTo>
                <a:cubicBezTo>
                  <a:pt x="228" y="299"/>
                  <a:pt x="219" y="297"/>
                  <a:pt x="211" y="292"/>
                </a:cubicBezTo>
                <a:cubicBezTo>
                  <a:pt x="205" y="294"/>
                  <a:pt x="199" y="294"/>
                  <a:pt x="193" y="294"/>
                </a:cubicBezTo>
                <a:cubicBezTo>
                  <a:pt x="139" y="294"/>
                  <a:pt x="95" y="249"/>
                  <a:pt x="95" y="193"/>
                </a:cubicBezTo>
                <a:cubicBezTo>
                  <a:pt x="95" y="186"/>
                  <a:pt x="95" y="179"/>
                  <a:pt x="97" y="173"/>
                </a:cubicBezTo>
                <a:cubicBezTo>
                  <a:pt x="92" y="164"/>
                  <a:pt x="89" y="154"/>
                  <a:pt x="89" y="143"/>
                </a:cubicBezTo>
                <a:cubicBezTo>
                  <a:pt x="89" y="111"/>
                  <a:pt x="114" y="84"/>
                  <a:pt x="146" y="84"/>
                </a:cubicBezTo>
                <a:cubicBezTo>
                  <a:pt x="157" y="84"/>
                  <a:pt x="167" y="88"/>
                  <a:pt x="176" y="93"/>
                </a:cubicBezTo>
                <a:cubicBezTo>
                  <a:pt x="181" y="92"/>
                  <a:pt x="187" y="92"/>
                  <a:pt x="193" y="92"/>
                </a:cubicBezTo>
                <a:cubicBezTo>
                  <a:pt x="247" y="92"/>
                  <a:pt x="291" y="137"/>
                  <a:pt x="291" y="193"/>
                </a:cubicBezTo>
                <a:cubicBezTo>
                  <a:pt x="291" y="200"/>
                  <a:pt x="290" y="208"/>
                  <a:pt x="289" y="215"/>
                </a:cubicBezTo>
                <a:cubicBezTo>
                  <a:pt x="293" y="223"/>
                  <a:pt x="295" y="231"/>
                  <a:pt x="295" y="241"/>
                </a:cubicBezTo>
                <a:cubicBezTo>
                  <a:pt x="295" y="273"/>
                  <a:pt x="269" y="299"/>
                  <a:pt x="238" y="2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5" name="Freeform 29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34694" y="4998177"/>
            <a:ext cx="253077" cy="218170"/>
          </a:xfrm>
          <a:custGeom>
            <a:avLst/>
            <a:gdLst>
              <a:gd name="T0" fmla="*/ 293 w 398"/>
              <a:gd name="T1" fmla="*/ 173 h 344"/>
              <a:gd name="T2" fmla="*/ 286 w 398"/>
              <a:gd name="T3" fmla="*/ 163 h 344"/>
              <a:gd name="T4" fmla="*/ 286 w 398"/>
              <a:gd name="T5" fmla="*/ 124 h 344"/>
              <a:gd name="T6" fmla="*/ 199 w 398"/>
              <a:gd name="T7" fmla="*/ 123 h 344"/>
              <a:gd name="T8" fmla="*/ 190 w 398"/>
              <a:gd name="T9" fmla="*/ 119 h 344"/>
              <a:gd name="T10" fmla="*/ 186 w 398"/>
              <a:gd name="T11" fmla="*/ 72 h 344"/>
              <a:gd name="T12" fmla="*/ 58 w 398"/>
              <a:gd name="T13" fmla="*/ 123 h 344"/>
              <a:gd name="T14" fmla="*/ 0 w 398"/>
              <a:gd name="T15" fmla="*/ 234 h 344"/>
              <a:gd name="T16" fmla="*/ 163 w 398"/>
              <a:gd name="T17" fmla="*/ 344 h 344"/>
              <a:gd name="T18" fmla="*/ 340 w 398"/>
              <a:gd name="T19" fmla="*/ 227 h 344"/>
              <a:gd name="T20" fmla="*/ 293 w 398"/>
              <a:gd name="T21" fmla="*/ 173 h 344"/>
              <a:gd name="T22" fmla="*/ 163 w 398"/>
              <a:gd name="T23" fmla="*/ 314 h 344"/>
              <a:gd name="T24" fmla="*/ 39 w 398"/>
              <a:gd name="T25" fmla="*/ 249 h 344"/>
              <a:gd name="T26" fmla="*/ 148 w 398"/>
              <a:gd name="T27" fmla="*/ 160 h 344"/>
              <a:gd name="T28" fmla="*/ 273 w 398"/>
              <a:gd name="T29" fmla="*/ 226 h 344"/>
              <a:gd name="T30" fmla="*/ 163 w 398"/>
              <a:gd name="T31" fmla="*/ 314 h 344"/>
              <a:gd name="T32" fmla="*/ 398 w 398"/>
              <a:gd name="T33" fmla="*/ 120 h 344"/>
              <a:gd name="T34" fmla="*/ 278 w 398"/>
              <a:gd name="T35" fmla="*/ 0 h 344"/>
              <a:gd name="T36" fmla="*/ 264 w 398"/>
              <a:gd name="T37" fmla="*/ 14 h 344"/>
              <a:gd name="T38" fmla="*/ 278 w 398"/>
              <a:gd name="T39" fmla="*/ 28 h 344"/>
              <a:gd name="T40" fmla="*/ 370 w 398"/>
              <a:gd name="T41" fmla="*/ 120 h 344"/>
              <a:gd name="T42" fmla="*/ 384 w 398"/>
              <a:gd name="T43" fmla="*/ 134 h 344"/>
              <a:gd name="T44" fmla="*/ 398 w 398"/>
              <a:gd name="T45" fmla="*/ 120 h 344"/>
              <a:gd name="T46" fmla="*/ 398 w 398"/>
              <a:gd name="T47" fmla="*/ 120 h 344"/>
              <a:gd name="T48" fmla="*/ 342 w 398"/>
              <a:gd name="T49" fmla="*/ 118 h 344"/>
              <a:gd name="T50" fmla="*/ 280 w 398"/>
              <a:gd name="T51" fmla="*/ 56 h 344"/>
              <a:gd name="T52" fmla="*/ 263 w 398"/>
              <a:gd name="T53" fmla="*/ 66 h 344"/>
              <a:gd name="T54" fmla="*/ 274 w 398"/>
              <a:gd name="T55" fmla="*/ 83 h 344"/>
              <a:gd name="T56" fmla="*/ 315 w 398"/>
              <a:gd name="T57" fmla="*/ 123 h 344"/>
              <a:gd name="T58" fmla="*/ 331 w 398"/>
              <a:gd name="T59" fmla="*/ 134 h 344"/>
              <a:gd name="T60" fmla="*/ 342 w 398"/>
              <a:gd name="T61" fmla="*/ 118 h 344"/>
              <a:gd name="T62" fmla="*/ 130 w 398"/>
              <a:gd name="T63" fmla="*/ 202 h 344"/>
              <a:gd name="T64" fmla="*/ 91 w 398"/>
              <a:gd name="T65" fmla="*/ 251 h 344"/>
              <a:gd name="T66" fmla="*/ 146 w 398"/>
              <a:gd name="T67" fmla="*/ 280 h 344"/>
              <a:gd name="T68" fmla="*/ 185 w 398"/>
              <a:gd name="T69" fmla="*/ 232 h 344"/>
              <a:gd name="T70" fmla="*/ 130 w 398"/>
              <a:gd name="T71" fmla="*/ 20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8" h="344">
                <a:moveTo>
                  <a:pt x="293" y="173"/>
                </a:moveTo>
                <a:cubicBezTo>
                  <a:pt x="287" y="172"/>
                  <a:pt x="283" y="170"/>
                  <a:pt x="286" y="163"/>
                </a:cubicBezTo>
                <a:cubicBezTo>
                  <a:pt x="292" y="147"/>
                  <a:pt x="293" y="133"/>
                  <a:pt x="286" y="124"/>
                </a:cubicBezTo>
                <a:cubicBezTo>
                  <a:pt x="274" y="105"/>
                  <a:pt x="239" y="106"/>
                  <a:pt x="199" y="123"/>
                </a:cubicBezTo>
                <a:cubicBezTo>
                  <a:pt x="199" y="123"/>
                  <a:pt x="187" y="129"/>
                  <a:pt x="190" y="119"/>
                </a:cubicBezTo>
                <a:cubicBezTo>
                  <a:pt x="196" y="99"/>
                  <a:pt x="195" y="82"/>
                  <a:pt x="186" y="72"/>
                </a:cubicBezTo>
                <a:cubicBezTo>
                  <a:pt x="164" y="50"/>
                  <a:pt x="107" y="73"/>
                  <a:pt x="58" y="123"/>
                </a:cubicBezTo>
                <a:cubicBezTo>
                  <a:pt x="21" y="160"/>
                  <a:pt x="0" y="200"/>
                  <a:pt x="0" y="234"/>
                </a:cubicBezTo>
                <a:cubicBezTo>
                  <a:pt x="0" y="300"/>
                  <a:pt x="82" y="344"/>
                  <a:pt x="163" y="344"/>
                </a:cubicBezTo>
                <a:cubicBezTo>
                  <a:pt x="269" y="344"/>
                  <a:pt x="340" y="277"/>
                  <a:pt x="340" y="227"/>
                </a:cubicBezTo>
                <a:cubicBezTo>
                  <a:pt x="340" y="197"/>
                  <a:pt x="315" y="180"/>
                  <a:pt x="293" y="173"/>
                </a:cubicBezTo>
                <a:close/>
                <a:moveTo>
                  <a:pt x="163" y="314"/>
                </a:moveTo>
                <a:cubicBezTo>
                  <a:pt x="99" y="321"/>
                  <a:pt x="43" y="292"/>
                  <a:pt x="39" y="249"/>
                </a:cubicBezTo>
                <a:cubicBezTo>
                  <a:pt x="35" y="206"/>
                  <a:pt x="84" y="167"/>
                  <a:pt x="148" y="160"/>
                </a:cubicBezTo>
                <a:cubicBezTo>
                  <a:pt x="213" y="154"/>
                  <a:pt x="269" y="183"/>
                  <a:pt x="273" y="226"/>
                </a:cubicBezTo>
                <a:cubicBezTo>
                  <a:pt x="277" y="268"/>
                  <a:pt x="228" y="308"/>
                  <a:pt x="163" y="314"/>
                </a:cubicBezTo>
                <a:close/>
                <a:moveTo>
                  <a:pt x="398" y="120"/>
                </a:moveTo>
                <a:cubicBezTo>
                  <a:pt x="398" y="54"/>
                  <a:pt x="344" y="0"/>
                  <a:pt x="278" y="0"/>
                </a:cubicBezTo>
                <a:cubicBezTo>
                  <a:pt x="270" y="0"/>
                  <a:pt x="264" y="6"/>
                  <a:pt x="264" y="14"/>
                </a:cubicBezTo>
                <a:cubicBezTo>
                  <a:pt x="264" y="22"/>
                  <a:pt x="270" y="28"/>
                  <a:pt x="278" y="28"/>
                </a:cubicBezTo>
                <a:cubicBezTo>
                  <a:pt x="329" y="28"/>
                  <a:pt x="370" y="69"/>
                  <a:pt x="370" y="120"/>
                </a:cubicBezTo>
                <a:cubicBezTo>
                  <a:pt x="370" y="128"/>
                  <a:pt x="376" y="134"/>
                  <a:pt x="384" y="134"/>
                </a:cubicBezTo>
                <a:cubicBezTo>
                  <a:pt x="392" y="134"/>
                  <a:pt x="398" y="128"/>
                  <a:pt x="398" y="120"/>
                </a:cubicBezTo>
                <a:cubicBezTo>
                  <a:pt x="398" y="120"/>
                  <a:pt x="398" y="120"/>
                  <a:pt x="398" y="120"/>
                </a:cubicBezTo>
                <a:close/>
                <a:moveTo>
                  <a:pt x="342" y="118"/>
                </a:moveTo>
                <a:cubicBezTo>
                  <a:pt x="336" y="87"/>
                  <a:pt x="311" y="62"/>
                  <a:pt x="280" y="56"/>
                </a:cubicBezTo>
                <a:cubicBezTo>
                  <a:pt x="272" y="54"/>
                  <a:pt x="265" y="59"/>
                  <a:pt x="263" y="66"/>
                </a:cubicBezTo>
                <a:cubicBezTo>
                  <a:pt x="262" y="74"/>
                  <a:pt x="267" y="81"/>
                  <a:pt x="274" y="83"/>
                </a:cubicBezTo>
                <a:cubicBezTo>
                  <a:pt x="295" y="87"/>
                  <a:pt x="311" y="103"/>
                  <a:pt x="315" y="123"/>
                </a:cubicBezTo>
                <a:cubicBezTo>
                  <a:pt x="316" y="131"/>
                  <a:pt x="324" y="136"/>
                  <a:pt x="331" y="134"/>
                </a:cubicBezTo>
                <a:cubicBezTo>
                  <a:pt x="339" y="133"/>
                  <a:pt x="344" y="125"/>
                  <a:pt x="342" y="118"/>
                </a:cubicBezTo>
                <a:close/>
                <a:moveTo>
                  <a:pt x="130" y="202"/>
                </a:moveTo>
                <a:cubicBezTo>
                  <a:pt x="104" y="207"/>
                  <a:pt x="87" y="229"/>
                  <a:pt x="91" y="251"/>
                </a:cubicBezTo>
                <a:cubicBezTo>
                  <a:pt x="96" y="272"/>
                  <a:pt x="120" y="286"/>
                  <a:pt x="146" y="280"/>
                </a:cubicBezTo>
                <a:cubicBezTo>
                  <a:pt x="172" y="275"/>
                  <a:pt x="190" y="253"/>
                  <a:pt x="185" y="232"/>
                </a:cubicBezTo>
                <a:cubicBezTo>
                  <a:pt x="181" y="210"/>
                  <a:pt x="156" y="197"/>
                  <a:pt x="130" y="2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276" name="Group 28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305830" y="4617209"/>
            <a:ext cx="239988" cy="242170"/>
            <a:chOff x="10086730" y="4862251"/>
            <a:chExt cx="192088" cy="193835"/>
          </a:xfrm>
          <a:solidFill>
            <a:schemeClr val="bg1"/>
          </a:solidFill>
        </p:grpSpPr>
        <p:sp>
          <p:nvSpPr>
            <p:cNvPr id="277" name="Freeform 297"/>
            <p:cNvSpPr>
              <a:spLocks/>
            </p:cNvSpPr>
            <p:nvPr/>
          </p:nvSpPr>
          <p:spPr bwMode="auto">
            <a:xfrm>
              <a:off x="10086730" y="4886699"/>
              <a:ext cx="132715" cy="169387"/>
            </a:xfrm>
            <a:custGeom>
              <a:avLst/>
              <a:gdLst>
                <a:gd name="T0" fmla="*/ 170 w 264"/>
                <a:gd name="T1" fmla="*/ 169 h 334"/>
                <a:gd name="T2" fmla="*/ 75 w 264"/>
                <a:gd name="T3" fmla="*/ 73 h 334"/>
                <a:gd name="T4" fmla="*/ 98 w 264"/>
                <a:gd name="T5" fmla="*/ 0 h 334"/>
                <a:gd name="T6" fmla="*/ 24 w 264"/>
                <a:gd name="T7" fmla="*/ 17 h 334"/>
                <a:gd name="T8" fmla="*/ 3 w 264"/>
                <a:gd name="T9" fmla="*/ 51 h 334"/>
                <a:gd name="T10" fmla="*/ 65 w 264"/>
                <a:gd name="T11" fmla="*/ 310 h 334"/>
                <a:gd name="T12" fmla="*/ 99 w 264"/>
                <a:gd name="T13" fmla="*/ 330 h 334"/>
                <a:gd name="T14" fmla="*/ 131 w 264"/>
                <a:gd name="T15" fmla="*/ 323 h 334"/>
                <a:gd name="T16" fmla="*/ 76 w 264"/>
                <a:gd name="T17" fmla="*/ 300 h 334"/>
                <a:gd name="T18" fmla="*/ 106 w 264"/>
                <a:gd name="T19" fmla="*/ 232 h 334"/>
                <a:gd name="T20" fmla="*/ 191 w 264"/>
                <a:gd name="T21" fmla="*/ 264 h 334"/>
                <a:gd name="T22" fmla="*/ 170 w 264"/>
                <a:gd name="T23" fmla="*/ 16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4" h="334">
                  <a:moveTo>
                    <a:pt x="170" y="169"/>
                  </a:moveTo>
                  <a:cubicBezTo>
                    <a:pt x="120" y="150"/>
                    <a:pt x="78" y="117"/>
                    <a:pt x="75" y="73"/>
                  </a:cubicBezTo>
                  <a:cubicBezTo>
                    <a:pt x="73" y="45"/>
                    <a:pt x="80" y="20"/>
                    <a:pt x="98" y="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9" y="21"/>
                    <a:pt x="0" y="36"/>
                    <a:pt x="3" y="51"/>
                  </a:cubicBezTo>
                  <a:cubicBezTo>
                    <a:pt x="65" y="310"/>
                    <a:pt x="65" y="310"/>
                    <a:pt x="65" y="310"/>
                  </a:cubicBezTo>
                  <a:cubicBezTo>
                    <a:pt x="69" y="324"/>
                    <a:pt x="84" y="334"/>
                    <a:pt x="99" y="330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18" y="318"/>
                    <a:pt x="97" y="311"/>
                    <a:pt x="76" y="300"/>
                  </a:cubicBezTo>
                  <a:cubicBezTo>
                    <a:pt x="106" y="232"/>
                    <a:pt x="106" y="232"/>
                    <a:pt x="106" y="232"/>
                  </a:cubicBezTo>
                  <a:cubicBezTo>
                    <a:pt x="106" y="232"/>
                    <a:pt x="141" y="264"/>
                    <a:pt x="191" y="264"/>
                  </a:cubicBezTo>
                  <a:cubicBezTo>
                    <a:pt x="241" y="264"/>
                    <a:pt x="264" y="205"/>
                    <a:pt x="170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78" name="Freeform 298"/>
            <p:cNvSpPr>
              <a:spLocks/>
            </p:cNvSpPr>
            <p:nvPr/>
          </p:nvSpPr>
          <p:spPr bwMode="auto">
            <a:xfrm>
              <a:off x="10151341" y="4862251"/>
              <a:ext cx="127477" cy="167640"/>
            </a:xfrm>
            <a:custGeom>
              <a:avLst/>
              <a:gdLst>
                <a:gd name="T0" fmla="*/ 249 w 252"/>
                <a:gd name="T1" fmla="*/ 283 h 329"/>
                <a:gd name="T2" fmla="*/ 187 w 252"/>
                <a:gd name="T3" fmla="*/ 24 h 329"/>
                <a:gd name="T4" fmla="*/ 154 w 252"/>
                <a:gd name="T5" fmla="*/ 4 h 329"/>
                <a:gd name="T6" fmla="*/ 100 w 252"/>
                <a:gd name="T7" fmla="*/ 16 h 329"/>
                <a:gd name="T8" fmla="*/ 170 w 252"/>
                <a:gd name="T9" fmla="*/ 40 h 329"/>
                <a:gd name="T10" fmla="*/ 147 w 252"/>
                <a:gd name="T11" fmla="*/ 104 h 329"/>
                <a:gd name="T12" fmla="*/ 76 w 252"/>
                <a:gd name="T13" fmla="*/ 80 h 329"/>
                <a:gd name="T14" fmla="*/ 96 w 252"/>
                <a:gd name="T15" fmla="*/ 162 h 329"/>
                <a:gd name="T16" fmla="*/ 191 w 252"/>
                <a:gd name="T17" fmla="*/ 275 h 329"/>
                <a:gd name="T18" fmla="*/ 174 w 252"/>
                <a:gd name="T19" fmla="*/ 329 h 329"/>
                <a:gd name="T20" fmla="*/ 228 w 252"/>
                <a:gd name="T21" fmla="*/ 316 h 329"/>
                <a:gd name="T22" fmla="*/ 249 w 252"/>
                <a:gd name="T23" fmla="*/ 283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329">
                  <a:moveTo>
                    <a:pt x="249" y="283"/>
                  </a:moveTo>
                  <a:cubicBezTo>
                    <a:pt x="187" y="24"/>
                    <a:pt x="187" y="24"/>
                    <a:pt x="187" y="24"/>
                  </a:cubicBezTo>
                  <a:cubicBezTo>
                    <a:pt x="183" y="9"/>
                    <a:pt x="168" y="0"/>
                    <a:pt x="154" y="4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14" y="19"/>
                    <a:pt x="141" y="24"/>
                    <a:pt x="170" y="40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7" y="104"/>
                    <a:pt x="128" y="83"/>
                    <a:pt x="76" y="80"/>
                  </a:cubicBezTo>
                  <a:cubicBezTo>
                    <a:pt x="27" y="78"/>
                    <a:pt x="0" y="131"/>
                    <a:pt x="96" y="162"/>
                  </a:cubicBezTo>
                  <a:cubicBezTo>
                    <a:pt x="169" y="186"/>
                    <a:pt x="192" y="232"/>
                    <a:pt x="191" y="275"/>
                  </a:cubicBezTo>
                  <a:cubicBezTo>
                    <a:pt x="191" y="298"/>
                    <a:pt x="183" y="316"/>
                    <a:pt x="174" y="329"/>
                  </a:cubicBezTo>
                  <a:cubicBezTo>
                    <a:pt x="228" y="316"/>
                    <a:pt x="228" y="316"/>
                    <a:pt x="228" y="316"/>
                  </a:cubicBezTo>
                  <a:cubicBezTo>
                    <a:pt x="243" y="313"/>
                    <a:pt x="252" y="298"/>
                    <a:pt x="249" y="2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279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86AC5CB9-5A44-4C60-8E1E-2B0EACEFF99E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66741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07671" y="1687131"/>
            <a:ext cx="218232" cy="226874"/>
          </a:xfrm>
          <a:custGeom>
            <a:avLst/>
            <a:gdLst>
              <a:gd name="T0" fmla="*/ 152 w 152"/>
              <a:gd name="T1" fmla="*/ 6 h 158"/>
              <a:gd name="T2" fmla="*/ 148 w 152"/>
              <a:gd name="T3" fmla="*/ 13 h 158"/>
              <a:gd name="T4" fmla="*/ 88 w 152"/>
              <a:gd name="T5" fmla="*/ 73 h 158"/>
              <a:gd name="T6" fmla="*/ 88 w 152"/>
              <a:gd name="T7" fmla="*/ 146 h 158"/>
              <a:gd name="T8" fmla="*/ 118 w 152"/>
              <a:gd name="T9" fmla="*/ 146 h 158"/>
              <a:gd name="T10" fmla="*/ 122 w 152"/>
              <a:gd name="T11" fmla="*/ 147 h 158"/>
              <a:gd name="T12" fmla="*/ 124 w 152"/>
              <a:gd name="T13" fmla="*/ 152 h 158"/>
              <a:gd name="T14" fmla="*/ 122 w 152"/>
              <a:gd name="T15" fmla="*/ 156 h 158"/>
              <a:gd name="T16" fmla="*/ 118 w 152"/>
              <a:gd name="T17" fmla="*/ 158 h 158"/>
              <a:gd name="T18" fmla="*/ 33 w 152"/>
              <a:gd name="T19" fmla="*/ 158 h 158"/>
              <a:gd name="T20" fmla="*/ 29 w 152"/>
              <a:gd name="T21" fmla="*/ 156 h 158"/>
              <a:gd name="T22" fmla="*/ 27 w 152"/>
              <a:gd name="T23" fmla="*/ 152 h 158"/>
              <a:gd name="T24" fmla="*/ 29 w 152"/>
              <a:gd name="T25" fmla="*/ 147 h 158"/>
              <a:gd name="T26" fmla="*/ 33 w 152"/>
              <a:gd name="T27" fmla="*/ 146 h 158"/>
              <a:gd name="T28" fmla="*/ 64 w 152"/>
              <a:gd name="T29" fmla="*/ 146 h 158"/>
              <a:gd name="T30" fmla="*/ 64 w 152"/>
              <a:gd name="T31" fmla="*/ 73 h 158"/>
              <a:gd name="T32" fmla="*/ 4 w 152"/>
              <a:gd name="T33" fmla="*/ 13 h 158"/>
              <a:gd name="T34" fmla="*/ 0 w 152"/>
              <a:gd name="T35" fmla="*/ 6 h 158"/>
              <a:gd name="T36" fmla="*/ 1 w 152"/>
              <a:gd name="T37" fmla="*/ 2 h 158"/>
              <a:gd name="T38" fmla="*/ 5 w 152"/>
              <a:gd name="T39" fmla="*/ 1 h 158"/>
              <a:gd name="T40" fmla="*/ 9 w 152"/>
              <a:gd name="T41" fmla="*/ 0 h 158"/>
              <a:gd name="T42" fmla="*/ 142 w 152"/>
              <a:gd name="T43" fmla="*/ 0 h 158"/>
              <a:gd name="T44" fmla="*/ 146 w 152"/>
              <a:gd name="T45" fmla="*/ 1 h 158"/>
              <a:gd name="T46" fmla="*/ 150 w 152"/>
              <a:gd name="T47" fmla="*/ 2 h 158"/>
              <a:gd name="T48" fmla="*/ 152 w 152"/>
              <a:gd name="T49" fmla="*/ 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158">
                <a:moveTo>
                  <a:pt x="152" y="6"/>
                </a:moveTo>
                <a:cubicBezTo>
                  <a:pt x="152" y="8"/>
                  <a:pt x="150" y="11"/>
                  <a:pt x="148" y="1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118" y="146"/>
                  <a:pt x="118" y="146"/>
                  <a:pt x="118" y="146"/>
                </a:cubicBezTo>
                <a:cubicBezTo>
                  <a:pt x="120" y="146"/>
                  <a:pt x="121" y="146"/>
                  <a:pt x="122" y="147"/>
                </a:cubicBezTo>
                <a:cubicBezTo>
                  <a:pt x="123" y="149"/>
                  <a:pt x="124" y="150"/>
                  <a:pt x="124" y="152"/>
                </a:cubicBezTo>
                <a:cubicBezTo>
                  <a:pt x="124" y="153"/>
                  <a:pt x="123" y="155"/>
                  <a:pt x="122" y="156"/>
                </a:cubicBezTo>
                <a:cubicBezTo>
                  <a:pt x="121" y="157"/>
                  <a:pt x="120" y="158"/>
                  <a:pt x="118" y="158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32" y="158"/>
                  <a:pt x="30" y="157"/>
                  <a:pt x="29" y="156"/>
                </a:cubicBezTo>
                <a:cubicBezTo>
                  <a:pt x="28" y="155"/>
                  <a:pt x="27" y="153"/>
                  <a:pt x="27" y="152"/>
                </a:cubicBezTo>
                <a:cubicBezTo>
                  <a:pt x="27" y="150"/>
                  <a:pt x="28" y="149"/>
                  <a:pt x="29" y="147"/>
                </a:cubicBezTo>
                <a:cubicBezTo>
                  <a:pt x="30" y="146"/>
                  <a:pt x="32" y="146"/>
                  <a:pt x="33" y="146"/>
                </a:cubicBezTo>
                <a:cubicBezTo>
                  <a:pt x="64" y="146"/>
                  <a:pt x="64" y="146"/>
                  <a:pt x="64" y="146"/>
                </a:cubicBezTo>
                <a:cubicBezTo>
                  <a:pt x="64" y="73"/>
                  <a:pt x="64" y="73"/>
                  <a:pt x="64" y="73"/>
                </a:cubicBezTo>
                <a:cubicBezTo>
                  <a:pt x="4" y="13"/>
                  <a:pt x="4" y="13"/>
                  <a:pt x="4" y="13"/>
                </a:cubicBezTo>
                <a:cubicBezTo>
                  <a:pt x="1" y="11"/>
                  <a:pt x="0" y="8"/>
                  <a:pt x="0" y="6"/>
                </a:cubicBezTo>
                <a:cubicBezTo>
                  <a:pt x="0" y="4"/>
                  <a:pt x="0" y="3"/>
                  <a:pt x="1" y="2"/>
                </a:cubicBezTo>
                <a:cubicBezTo>
                  <a:pt x="3" y="2"/>
                  <a:pt x="4" y="1"/>
                  <a:pt x="5" y="1"/>
                </a:cubicBezTo>
                <a:cubicBezTo>
                  <a:pt x="6" y="0"/>
                  <a:pt x="8" y="0"/>
                  <a:pt x="9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4" y="0"/>
                  <a:pt x="145" y="0"/>
                  <a:pt x="146" y="1"/>
                </a:cubicBezTo>
                <a:cubicBezTo>
                  <a:pt x="148" y="1"/>
                  <a:pt x="149" y="2"/>
                  <a:pt x="150" y="2"/>
                </a:cubicBezTo>
                <a:cubicBezTo>
                  <a:pt x="151" y="3"/>
                  <a:pt x="152" y="4"/>
                  <a:pt x="15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" name="Freeform 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101527" y="1687131"/>
            <a:ext cx="207427" cy="226874"/>
          </a:xfrm>
          <a:custGeom>
            <a:avLst/>
            <a:gdLst>
              <a:gd name="T0" fmla="*/ 145 w 145"/>
              <a:gd name="T1" fmla="*/ 9 h 158"/>
              <a:gd name="T2" fmla="*/ 145 w 145"/>
              <a:gd name="T3" fmla="*/ 115 h 158"/>
              <a:gd name="T4" fmla="*/ 142 w 145"/>
              <a:gd name="T5" fmla="*/ 124 h 158"/>
              <a:gd name="T6" fmla="*/ 134 w 145"/>
              <a:gd name="T7" fmla="*/ 129 h 158"/>
              <a:gd name="T8" fmla="*/ 124 w 145"/>
              <a:gd name="T9" fmla="*/ 132 h 158"/>
              <a:gd name="T10" fmla="*/ 115 w 145"/>
              <a:gd name="T11" fmla="*/ 133 h 158"/>
              <a:gd name="T12" fmla="*/ 106 w 145"/>
              <a:gd name="T13" fmla="*/ 132 h 158"/>
              <a:gd name="T14" fmla="*/ 96 w 145"/>
              <a:gd name="T15" fmla="*/ 129 h 158"/>
              <a:gd name="T16" fmla="*/ 88 w 145"/>
              <a:gd name="T17" fmla="*/ 124 h 158"/>
              <a:gd name="T18" fmla="*/ 85 w 145"/>
              <a:gd name="T19" fmla="*/ 115 h 158"/>
              <a:gd name="T20" fmla="*/ 88 w 145"/>
              <a:gd name="T21" fmla="*/ 107 h 158"/>
              <a:gd name="T22" fmla="*/ 96 w 145"/>
              <a:gd name="T23" fmla="*/ 101 h 158"/>
              <a:gd name="T24" fmla="*/ 106 w 145"/>
              <a:gd name="T25" fmla="*/ 98 h 158"/>
              <a:gd name="T26" fmla="*/ 115 w 145"/>
              <a:gd name="T27" fmla="*/ 97 h 158"/>
              <a:gd name="T28" fmla="*/ 133 w 145"/>
              <a:gd name="T29" fmla="*/ 101 h 158"/>
              <a:gd name="T30" fmla="*/ 133 w 145"/>
              <a:gd name="T31" fmla="*/ 50 h 158"/>
              <a:gd name="T32" fmla="*/ 61 w 145"/>
              <a:gd name="T33" fmla="*/ 72 h 158"/>
              <a:gd name="T34" fmla="*/ 61 w 145"/>
              <a:gd name="T35" fmla="*/ 140 h 158"/>
              <a:gd name="T36" fmla="*/ 57 w 145"/>
              <a:gd name="T37" fmla="*/ 148 h 158"/>
              <a:gd name="T38" fmla="*/ 49 w 145"/>
              <a:gd name="T39" fmla="*/ 154 h 158"/>
              <a:gd name="T40" fmla="*/ 39 w 145"/>
              <a:gd name="T41" fmla="*/ 157 h 158"/>
              <a:gd name="T42" fmla="*/ 30 w 145"/>
              <a:gd name="T43" fmla="*/ 158 h 158"/>
              <a:gd name="T44" fmla="*/ 21 w 145"/>
              <a:gd name="T45" fmla="*/ 157 h 158"/>
              <a:gd name="T46" fmla="*/ 11 w 145"/>
              <a:gd name="T47" fmla="*/ 154 h 158"/>
              <a:gd name="T48" fmla="*/ 3 w 145"/>
              <a:gd name="T49" fmla="*/ 148 h 158"/>
              <a:gd name="T50" fmla="*/ 0 w 145"/>
              <a:gd name="T51" fmla="*/ 140 h 158"/>
              <a:gd name="T52" fmla="*/ 3 w 145"/>
              <a:gd name="T53" fmla="*/ 131 h 158"/>
              <a:gd name="T54" fmla="*/ 11 w 145"/>
              <a:gd name="T55" fmla="*/ 125 h 158"/>
              <a:gd name="T56" fmla="*/ 21 w 145"/>
              <a:gd name="T57" fmla="*/ 122 h 158"/>
              <a:gd name="T58" fmla="*/ 30 w 145"/>
              <a:gd name="T59" fmla="*/ 121 h 158"/>
              <a:gd name="T60" fmla="*/ 48 w 145"/>
              <a:gd name="T61" fmla="*/ 125 h 158"/>
              <a:gd name="T62" fmla="*/ 48 w 145"/>
              <a:gd name="T63" fmla="*/ 34 h 158"/>
              <a:gd name="T64" fmla="*/ 50 w 145"/>
              <a:gd name="T65" fmla="*/ 28 h 158"/>
              <a:gd name="T66" fmla="*/ 55 w 145"/>
              <a:gd name="T67" fmla="*/ 25 h 158"/>
              <a:gd name="T68" fmla="*/ 134 w 145"/>
              <a:gd name="T69" fmla="*/ 1 h 158"/>
              <a:gd name="T70" fmla="*/ 136 w 145"/>
              <a:gd name="T71" fmla="*/ 0 h 158"/>
              <a:gd name="T72" fmla="*/ 143 w 145"/>
              <a:gd name="T73" fmla="*/ 3 h 158"/>
              <a:gd name="T74" fmla="*/ 145 w 145"/>
              <a:gd name="T75" fmla="*/ 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" h="158">
                <a:moveTo>
                  <a:pt x="145" y="9"/>
                </a:moveTo>
                <a:cubicBezTo>
                  <a:pt x="145" y="115"/>
                  <a:pt x="145" y="115"/>
                  <a:pt x="145" y="115"/>
                </a:cubicBezTo>
                <a:cubicBezTo>
                  <a:pt x="145" y="118"/>
                  <a:pt x="144" y="121"/>
                  <a:pt x="142" y="124"/>
                </a:cubicBezTo>
                <a:cubicBezTo>
                  <a:pt x="140" y="126"/>
                  <a:pt x="137" y="128"/>
                  <a:pt x="134" y="129"/>
                </a:cubicBezTo>
                <a:cubicBezTo>
                  <a:pt x="131" y="131"/>
                  <a:pt x="127" y="132"/>
                  <a:pt x="124" y="132"/>
                </a:cubicBezTo>
                <a:cubicBezTo>
                  <a:pt x="121" y="133"/>
                  <a:pt x="118" y="133"/>
                  <a:pt x="115" y="133"/>
                </a:cubicBezTo>
                <a:cubicBezTo>
                  <a:pt x="112" y="133"/>
                  <a:pt x="109" y="133"/>
                  <a:pt x="106" y="132"/>
                </a:cubicBezTo>
                <a:cubicBezTo>
                  <a:pt x="103" y="132"/>
                  <a:pt x="99" y="131"/>
                  <a:pt x="96" y="129"/>
                </a:cubicBezTo>
                <a:cubicBezTo>
                  <a:pt x="93" y="128"/>
                  <a:pt x="90" y="126"/>
                  <a:pt x="88" y="124"/>
                </a:cubicBezTo>
                <a:cubicBezTo>
                  <a:pt x="86" y="121"/>
                  <a:pt x="85" y="118"/>
                  <a:pt x="85" y="115"/>
                </a:cubicBezTo>
                <a:cubicBezTo>
                  <a:pt x="85" y="112"/>
                  <a:pt x="86" y="109"/>
                  <a:pt x="88" y="107"/>
                </a:cubicBezTo>
                <a:cubicBezTo>
                  <a:pt x="90" y="104"/>
                  <a:pt x="93" y="103"/>
                  <a:pt x="96" y="101"/>
                </a:cubicBezTo>
                <a:cubicBezTo>
                  <a:pt x="99" y="100"/>
                  <a:pt x="103" y="99"/>
                  <a:pt x="106" y="98"/>
                </a:cubicBezTo>
                <a:cubicBezTo>
                  <a:pt x="109" y="97"/>
                  <a:pt x="112" y="97"/>
                  <a:pt x="115" y="97"/>
                </a:cubicBezTo>
                <a:cubicBezTo>
                  <a:pt x="122" y="97"/>
                  <a:pt x="128" y="98"/>
                  <a:pt x="133" y="101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61" y="143"/>
                  <a:pt x="59" y="145"/>
                  <a:pt x="57" y="148"/>
                </a:cubicBezTo>
                <a:cubicBezTo>
                  <a:pt x="55" y="150"/>
                  <a:pt x="52" y="152"/>
                  <a:pt x="49" y="154"/>
                </a:cubicBezTo>
                <a:cubicBezTo>
                  <a:pt x="46" y="155"/>
                  <a:pt x="43" y="156"/>
                  <a:pt x="39" y="157"/>
                </a:cubicBezTo>
                <a:cubicBezTo>
                  <a:pt x="36" y="157"/>
                  <a:pt x="33" y="158"/>
                  <a:pt x="30" y="158"/>
                </a:cubicBezTo>
                <a:cubicBezTo>
                  <a:pt x="27" y="158"/>
                  <a:pt x="24" y="157"/>
                  <a:pt x="21" y="157"/>
                </a:cubicBezTo>
                <a:cubicBezTo>
                  <a:pt x="18" y="156"/>
                  <a:pt x="15" y="155"/>
                  <a:pt x="11" y="154"/>
                </a:cubicBezTo>
                <a:cubicBezTo>
                  <a:pt x="8" y="152"/>
                  <a:pt x="5" y="150"/>
                  <a:pt x="3" y="148"/>
                </a:cubicBezTo>
                <a:cubicBezTo>
                  <a:pt x="1" y="145"/>
                  <a:pt x="0" y="143"/>
                  <a:pt x="0" y="140"/>
                </a:cubicBezTo>
                <a:cubicBezTo>
                  <a:pt x="0" y="136"/>
                  <a:pt x="1" y="134"/>
                  <a:pt x="3" y="131"/>
                </a:cubicBezTo>
                <a:cubicBezTo>
                  <a:pt x="5" y="129"/>
                  <a:pt x="8" y="127"/>
                  <a:pt x="11" y="125"/>
                </a:cubicBezTo>
                <a:cubicBezTo>
                  <a:pt x="15" y="124"/>
                  <a:pt x="18" y="123"/>
                  <a:pt x="21" y="122"/>
                </a:cubicBezTo>
                <a:cubicBezTo>
                  <a:pt x="24" y="122"/>
                  <a:pt x="27" y="121"/>
                  <a:pt x="30" y="121"/>
                </a:cubicBezTo>
                <a:cubicBezTo>
                  <a:pt x="37" y="121"/>
                  <a:pt x="43" y="123"/>
                  <a:pt x="48" y="125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2"/>
                  <a:pt x="49" y="30"/>
                  <a:pt x="50" y="28"/>
                </a:cubicBezTo>
                <a:cubicBezTo>
                  <a:pt x="51" y="27"/>
                  <a:pt x="53" y="26"/>
                  <a:pt x="55" y="25"/>
                </a:cubicBezTo>
                <a:cubicBezTo>
                  <a:pt x="134" y="1"/>
                  <a:pt x="134" y="1"/>
                  <a:pt x="134" y="1"/>
                </a:cubicBezTo>
                <a:cubicBezTo>
                  <a:pt x="134" y="0"/>
                  <a:pt x="135" y="0"/>
                  <a:pt x="136" y="0"/>
                </a:cubicBezTo>
                <a:cubicBezTo>
                  <a:pt x="139" y="0"/>
                  <a:pt x="141" y="1"/>
                  <a:pt x="143" y="3"/>
                </a:cubicBezTo>
                <a:cubicBezTo>
                  <a:pt x="144" y="5"/>
                  <a:pt x="145" y="7"/>
                  <a:pt x="145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4" name="Freeform 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373776" y="1687131"/>
            <a:ext cx="224714" cy="226874"/>
          </a:xfrm>
          <a:custGeom>
            <a:avLst/>
            <a:gdLst>
              <a:gd name="T0" fmla="*/ 157 w 157"/>
              <a:gd name="T1" fmla="*/ 146 h 158"/>
              <a:gd name="T2" fmla="*/ 154 w 157"/>
              <a:gd name="T3" fmla="*/ 154 h 158"/>
              <a:gd name="T4" fmla="*/ 145 w 157"/>
              <a:gd name="T5" fmla="*/ 158 h 158"/>
              <a:gd name="T6" fmla="*/ 137 w 157"/>
              <a:gd name="T7" fmla="*/ 154 h 158"/>
              <a:gd name="T8" fmla="*/ 104 w 157"/>
              <a:gd name="T9" fmla="*/ 122 h 158"/>
              <a:gd name="T10" fmla="*/ 66 w 157"/>
              <a:gd name="T11" fmla="*/ 133 h 158"/>
              <a:gd name="T12" fmla="*/ 41 w 157"/>
              <a:gd name="T13" fmla="*/ 128 h 158"/>
              <a:gd name="T14" fmla="*/ 19 w 157"/>
              <a:gd name="T15" fmla="*/ 114 h 158"/>
              <a:gd name="T16" fmla="*/ 5 w 157"/>
              <a:gd name="T17" fmla="*/ 93 h 158"/>
              <a:gd name="T18" fmla="*/ 0 w 157"/>
              <a:gd name="T19" fmla="*/ 67 h 158"/>
              <a:gd name="T20" fmla="*/ 5 w 157"/>
              <a:gd name="T21" fmla="*/ 41 h 158"/>
              <a:gd name="T22" fmla="*/ 19 w 157"/>
              <a:gd name="T23" fmla="*/ 20 h 158"/>
              <a:gd name="T24" fmla="*/ 41 w 157"/>
              <a:gd name="T25" fmla="*/ 6 h 158"/>
              <a:gd name="T26" fmla="*/ 66 w 157"/>
              <a:gd name="T27" fmla="*/ 0 h 158"/>
              <a:gd name="T28" fmla="*/ 92 w 157"/>
              <a:gd name="T29" fmla="*/ 6 h 158"/>
              <a:gd name="T30" fmla="*/ 114 w 157"/>
              <a:gd name="T31" fmla="*/ 20 h 158"/>
              <a:gd name="T32" fmla="*/ 128 w 157"/>
              <a:gd name="T33" fmla="*/ 41 h 158"/>
              <a:gd name="T34" fmla="*/ 133 w 157"/>
              <a:gd name="T35" fmla="*/ 67 h 158"/>
              <a:gd name="T36" fmla="*/ 121 w 157"/>
              <a:gd name="T37" fmla="*/ 105 h 158"/>
              <a:gd name="T38" fmla="*/ 154 w 157"/>
              <a:gd name="T39" fmla="*/ 137 h 158"/>
              <a:gd name="T40" fmla="*/ 157 w 157"/>
              <a:gd name="T41" fmla="*/ 146 h 158"/>
              <a:gd name="T42" fmla="*/ 96 w 157"/>
              <a:gd name="T43" fmla="*/ 97 h 158"/>
              <a:gd name="T44" fmla="*/ 109 w 157"/>
              <a:gd name="T45" fmla="*/ 67 h 158"/>
              <a:gd name="T46" fmla="*/ 96 w 157"/>
              <a:gd name="T47" fmla="*/ 37 h 158"/>
              <a:gd name="T48" fmla="*/ 66 w 157"/>
              <a:gd name="T49" fmla="*/ 25 h 158"/>
              <a:gd name="T50" fmla="*/ 37 w 157"/>
              <a:gd name="T51" fmla="*/ 37 h 158"/>
              <a:gd name="T52" fmla="*/ 24 w 157"/>
              <a:gd name="T53" fmla="*/ 67 h 158"/>
              <a:gd name="T54" fmla="*/ 37 w 157"/>
              <a:gd name="T55" fmla="*/ 97 h 158"/>
              <a:gd name="T56" fmla="*/ 66 w 157"/>
              <a:gd name="T57" fmla="*/ 109 h 158"/>
              <a:gd name="T58" fmla="*/ 96 w 157"/>
              <a:gd name="T59" fmla="*/ 9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7" h="158">
                <a:moveTo>
                  <a:pt x="157" y="146"/>
                </a:moveTo>
                <a:cubicBezTo>
                  <a:pt x="157" y="149"/>
                  <a:pt x="156" y="152"/>
                  <a:pt x="154" y="154"/>
                </a:cubicBezTo>
                <a:cubicBezTo>
                  <a:pt x="151" y="156"/>
                  <a:pt x="148" y="158"/>
                  <a:pt x="145" y="158"/>
                </a:cubicBezTo>
                <a:cubicBezTo>
                  <a:pt x="142" y="158"/>
                  <a:pt x="139" y="156"/>
                  <a:pt x="137" y="154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93" y="130"/>
                  <a:pt x="80" y="133"/>
                  <a:pt x="66" y="133"/>
                </a:cubicBezTo>
                <a:cubicBezTo>
                  <a:pt x="57" y="133"/>
                  <a:pt x="49" y="132"/>
                  <a:pt x="41" y="128"/>
                </a:cubicBezTo>
                <a:cubicBezTo>
                  <a:pt x="32" y="125"/>
                  <a:pt x="25" y="120"/>
                  <a:pt x="19" y="114"/>
                </a:cubicBezTo>
                <a:cubicBezTo>
                  <a:pt x="13" y="108"/>
                  <a:pt x="9" y="101"/>
                  <a:pt x="5" y="93"/>
                </a:cubicBezTo>
                <a:cubicBezTo>
                  <a:pt x="2" y="85"/>
                  <a:pt x="0" y="76"/>
                  <a:pt x="0" y="67"/>
                </a:cubicBezTo>
                <a:cubicBezTo>
                  <a:pt x="0" y="58"/>
                  <a:pt x="2" y="49"/>
                  <a:pt x="5" y="41"/>
                </a:cubicBezTo>
                <a:cubicBezTo>
                  <a:pt x="9" y="33"/>
                  <a:pt x="13" y="26"/>
                  <a:pt x="19" y="20"/>
                </a:cubicBezTo>
                <a:cubicBezTo>
                  <a:pt x="25" y="14"/>
                  <a:pt x="32" y="9"/>
                  <a:pt x="41" y="6"/>
                </a:cubicBezTo>
                <a:cubicBezTo>
                  <a:pt x="49" y="2"/>
                  <a:pt x="57" y="0"/>
                  <a:pt x="66" y="0"/>
                </a:cubicBezTo>
                <a:cubicBezTo>
                  <a:pt x="75" y="0"/>
                  <a:pt x="84" y="2"/>
                  <a:pt x="92" y="6"/>
                </a:cubicBezTo>
                <a:cubicBezTo>
                  <a:pt x="101" y="9"/>
                  <a:pt x="108" y="14"/>
                  <a:pt x="114" y="20"/>
                </a:cubicBezTo>
                <a:cubicBezTo>
                  <a:pt x="120" y="26"/>
                  <a:pt x="124" y="33"/>
                  <a:pt x="128" y="41"/>
                </a:cubicBezTo>
                <a:cubicBezTo>
                  <a:pt x="131" y="49"/>
                  <a:pt x="133" y="58"/>
                  <a:pt x="133" y="67"/>
                </a:cubicBezTo>
                <a:cubicBezTo>
                  <a:pt x="133" y="81"/>
                  <a:pt x="129" y="93"/>
                  <a:pt x="121" y="105"/>
                </a:cubicBezTo>
                <a:cubicBezTo>
                  <a:pt x="154" y="137"/>
                  <a:pt x="154" y="137"/>
                  <a:pt x="154" y="137"/>
                </a:cubicBezTo>
                <a:cubicBezTo>
                  <a:pt x="156" y="139"/>
                  <a:pt x="157" y="142"/>
                  <a:pt x="157" y="146"/>
                </a:cubicBezTo>
                <a:close/>
                <a:moveTo>
                  <a:pt x="96" y="97"/>
                </a:moveTo>
                <a:cubicBezTo>
                  <a:pt x="105" y="89"/>
                  <a:pt x="109" y="79"/>
                  <a:pt x="109" y="67"/>
                </a:cubicBezTo>
                <a:cubicBezTo>
                  <a:pt x="109" y="55"/>
                  <a:pt x="105" y="45"/>
                  <a:pt x="96" y="37"/>
                </a:cubicBezTo>
                <a:cubicBezTo>
                  <a:pt x="88" y="29"/>
                  <a:pt x="78" y="25"/>
                  <a:pt x="66" y="25"/>
                </a:cubicBezTo>
                <a:cubicBezTo>
                  <a:pt x="55" y="25"/>
                  <a:pt x="45" y="29"/>
                  <a:pt x="37" y="37"/>
                </a:cubicBezTo>
                <a:cubicBezTo>
                  <a:pt x="28" y="45"/>
                  <a:pt x="24" y="55"/>
                  <a:pt x="24" y="67"/>
                </a:cubicBezTo>
                <a:cubicBezTo>
                  <a:pt x="24" y="79"/>
                  <a:pt x="28" y="89"/>
                  <a:pt x="37" y="97"/>
                </a:cubicBezTo>
                <a:cubicBezTo>
                  <a:pt x="45" y="105"/>
                  <a:pt x="55" y="109"/>
                  <a:pt x="66" y="109"/>
                </a:cubicBezTo>
                <a:cubicBezTo>
                  <a:pt x="78" y="109"/>
                  <a:pt x="88" y="105"/>
                  <a:pt x="96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5" name="Freeform 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663310" y="1704417"/>
            <a:ext cx="241999" cy="192302"/>
          </a:xfrm>
          <a:custGeom>
            <a:avLst/>
            <a:gdLst>
              <a:gd name="T0" fmla="*/ 169 w 169"/>
              <a:gd name="T1" fmla="*/ 16 h 134"/>
              <a:gd name="T2" fmla="*/ 169 w 169"/>
              <a:gd name="T3" fmla="*/ 118 h 134"/>
              <a:gd name="T4" fmla="*/ 165 w 169"/>
              <a:gd name="T5" fmla="*/ 129 h 134"/>
              <a:gd name="T6" fmla="*/ 154 w 169"/>
              <a:gd name="T7" fmla="*/ 134 h 134"/>
              <a:gd name="T8" fmla="*/ 15 w 169"/>
              <a:gd name="T9" fmla="*/ 134 h 134"/>
              <a:gd name="T10" fmla="*/ 4 w 169"/>
              <a:gd name="T11" fmla="*/ 129 h 134"/>
              <a:gd name="T12" fmla="*/ 0 w 169"/>
              <a:gd name="T13" fmla="*/ 118 h 134"/>
              <a:gd name="T14" fmla="*/ 0 w 169"/>
              <a:gd name="T15" fmla="*/ 16 h 134"/>
              <a:gd name="T16" fmla="*/ 4 w 169"/>
              <a:gd name="T17" fmla="*/ 5 h 134"/>
              <a:gd name="T18" fmla="*/ 15 w 169"/>
              <a:gd name="T19" fmla="*/ 0 h 134"/>
              <a:gd name="T20" fmla="*/ 154 w 169"/>
              <a:gd name="T21" fmla="*/ 0 h 134"/>
              <a:gd name="T22" fmla="*/ 165 w 169"/>
              <a:gd name="T23" fmla="*/ 5 h 134"/>
              <a:gd name="T24" fmla="*/ 169 w 169"/>
              <a:gd name="T25" fmla="*/ 16 h 134"/>
              <a:gd name="T26" fmla="*/ 157 w 169"/>
              <a:gd name="T27" fmla="*/ 19 h 134"/>
              <a:gd name="T28" fmla="*/ 157 w 169"/>
              <a:gd name="T29" fmla="*/ 18 h 134"/>
              <a:gd name="T30" fmla="*/ 157 w 169"/>
              <a:gd name="T31" fmla="*/ 17 h 134"/>
              <a:gd name="T32" fmla="*/ 157 w 169"/>
              <a:gd name="T33" fmla="*/ 16 h 134"/>
              <a:gd name="T34" fmla="*/ 157 w 169"/>
              <a:gd name="T35" fmla="*/ 14 h 134"/>
              <a:gd name="T36" fmla="*/ 156 w 169"/>
              <a:gd name="T37" fmla="*/ 14 h 134"/>
              <a:gd name="T38" fmla="*/ 155 w 169"/>
              <a:gd name="T39" fmla="*/ 13 h 134"/>
              <a:gd name="T40" fmla="*/ 154 w 169"/>
              <a:gd name="T41" fmla="*/ 13 h 134"/>
              <a:gd name="T42" fmla="*/ 15 w 169"/>
              <a:gd name="T43" fmla="*/ 13 h 134"/>
              <a:gd name="T44" fmla="*/ 13 w 169"/>
              <a:gd name="T45" fmla="*/ 13 h 134"/>
              <a:gd name="T46" fmla="*/ 12 w 169"/>
              <a:gd name="T47" fmla="*/ 16 h 134"/>
              <a:gd name="T48" fmla="*/ 26 w 169"/>
              <a:gd name="T49" fmla="*/ 42 h 134"/>
              <a:gd name="T50" fmla="*/ 64 w 169"/>
              <a:gd name="T51" fmla="*/ 72 h 134"/>
              <a:gd name="T52" fmla="*/ 67 w 169"/>
              <a:gd name="T53" fmla="*/ 75 h 134"/>
              <a:gd name="T54" fmla="*/ 71 w 169"/>
              <a:gd name="T55" fmla="*/ 79 h 134"/>
              <a:gd name="T56" fmla="*/ 76 w 169"/>
              <a:gd name="T57" fmla="*/ 82 h 134"/>
              <a:gd name="T58" fmla="*/ 80 w 169"/>
              <a:gd name="T59" fmla="*/ 84 h 134"/>
              <a:gd name="T60" fmla="*/ 84 w 169"/>
              <a:gd name="T61" fmla="*/ 85 h 134"/>
              <a:gd name="T62" fmla="*/ 85 w 169"/>
              <a:gd name="T63" fmla="*/ 85 h 134"/>
              <a:gd name="T64" fmla="*/ 85 w 169"/>
              <a:gd name="T65" fmla="*/ 85 h 134"/>
              <a:gd name="T66" fmla="*/ 89 w 169"/>
              <a:gd name="T67" fmla="*/ 84 h 134"/>
              <a:gd name="T68" fmla="*/ 93 w 169"/>
              <a:gd name="T69" fmla="*/ 82 h 134"/>
              <a:gd name="T70" fmla="*/ 98 w 169"/>
              <a:gd name="T71" fmla="*/ 79 h 134"/>
              <a:gd name="T72" fmla="*/ 102 w 169"/>
              <a:gd name="T73" fmla="*/ 75 h 134"/>
              <a:gd name="T74" fmla="*/ 105 w 169"/>
              <a:gd name="T75" fmla="*/ 72 h 134"/>
              <a:gd name="T76" fmla="*/ 143 w 169"/>
              <a:gd name="T77" fmla="*/ 42 h 134"/>
              <a:gd name="T78" fmla="*/ 153 w 169"/>
              <a:gd name="T79" fmla="*/ 32 h 134"/>
              <a:gd name="T80" fmla="*/ 157 w 169"/>
              <a:gd name="T81" fmla="*/ 19 h 134"/>
              <a:gd name="T82" fmla="*/ 157 w 169"/>
              <a:gd name="T83" fmla="*/ 118 h 134"/>
              <a:gd name="T84" fmla="*/ 157 w 169"/>
              <a:gd name="T85" fmla="*/ 46 h 134"/>
              <a:gd name="T86" fmla="*/ 151 w 169"/>
              <a:gd name="T87" fmla="*/ 52 h 134"/>
              <a:gd name="T88" fmla="*/ 110 w 169"/>
              <a:gd name="T89" fmla="*/ 84 h 134"/>
              <a:gd name="T90" fmla="*/ 103 w 169"/>
              <a:gd name="T91" fmla="*/ 90 h 134"/>
              <a:gd name="T92" fmla="*/ 94 w 169"/>
              <a:gd name="T93" fmla="*/ 95 h 134"/>
              <a:gd name="T94" fmla="*/ 85 w 169"/>
              <a:gd name="T95" fmla="*/ 97 h 134"/>
              <a:gd name="T96" fmla="*/ 85 w 169"/>
              <a:gd name="T97" fmla="*/ 97 h 134"/>
              <a:gd name="T98" fmla="*/ 84 w 169"/>
              <a:gd name="T99" fmla="*/ 97 h 134"/>
              <a:gd name="T100" fmla="*/ 75 w 169"/>
              <a:gd name="T101" fmla="*/ 95 h 134"/>
              <a:gd name="T102" fmla="*/ 67 w 169"/>
              <a:gd name="T103" fmla="*/ 90 h 134"/>
              <a:gd name="T104" fmla="*/ 59 w 169"/>
              <a:gd name="T105" fmla="*/ 84 h 134"/>
              <a:gd name="T106" fmla="*/ 18 w 169"/>
              <a:gd name="T107" fmla="*/ 52 h 134"/>
              <a:gd name="T108" fmla="*/ 12 w 169"/>
              <a:gd name="T109" fmla="*/ 46 h 134"/>
              <a:gd name="T110" fmla="*/ 12 w 169"/>
              <a:gd name="T111" fmla="*/ 118 h 134"/>
              <a:gd name="T112" fmla="*/ 13 w 169"/>
              <a:gd name="T113" fmla="*/ 121 h 134"/>
              <a:gd name="T114" fmla="*/ 15 w 169"/>
              <a:gd name="T115" fmla="*/ 121 h 134"/>
              <a:gd name="T116" fmla="*/ 154 w 169"/>
              <a:gd name="T117" fmla="*/ 121 h 134"/>
              <a:gd name="T118" fmla="*/ 156 w 169"/>
              <a:gd name="T119" fmla="*/ 121 h 134"/>
              <a:gd name="T120" fmla="*/ 157 w 169"/>
              <a:gd name="T121" fmla="*/ 11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9" h="134">
                <a:moveTo>
                  <a:pt x="169" y="16"/>
                </a:moveTo>
                <a:cubicBezTo>
                  <a:pt x="169" y="118"/>
                  <a:pt x="169" y="118"/>
                  <a:pt x="169" y="118"/>
                </a:cubicBezTo>
                <a:cubicBezTo>
                  <a:pt x="169" y="123"/>
                  <a:pt x="168" y="126"/>
                  <a:pt x="165" y="129"/>
                </a:cubicBezTo>
                <a:cubicBezTo>
                  <a:pt x="162" y="132"/>
                  <a:pt x="158" y="134"/>
                  <a:pt x="154" y="134"/>
                </a:cubicBezTo>
                <a:cubicBezTo>
                  <a:pt x="15" y="134"/>
                  <a:pt x="15" y="134"/>
                  <a:pt x="15" y="134"/>
                </a:cubicBezTo>
                <a:cubicBezTo>
                  <a:pt x="11" y="134"/>
                  <a:pt x="7" y="132"/>
                  <a:pt x="4" y="129"/>
                </a:cubicBezTo>
                <a:cubicBezTo>
                  <a:pt x="1" y="126"/>
                  <a:pt x="0" y="123"/>
                  <a:pt x="0" y="11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8" y="0"/>
                  <a:pt x="162" y="2"/>
                  <a:pt x="165" y="5"/>
                </a:cubicBezTo>
                <a:cubicBezTo>
                  <a:pt x="168" y="8"/>
                  <a:pt x="169" y="11"/>
                  <a:pt x="169" y="16"/>
                </a:cubicBezTo>
                <a:close/>
                <a:moveTo>
                  <a:pt x="157" y="19"/>
                </a:moveTo>
                <a:cubicBezTo>
                  <a:pt x="157" y="19"/>
                  <a:pt x="157" y="19"/>
                  <a:pt x="157" y="18"/>
                </a:cubicBezTo>
                <a:cubicBezTo>
                  <a:pt x="157" y="17"/>
                  <a:pt x="157" y="17"/>
                  <a:pt x="157" y="17"/>
                </a:cubicBezTo>
                <a:cubicBezTo>
                  <a:pt x="157" y="16"/>
                  <a:pt x="157" y="16"/>
                  <a:pt x="157" y="16"/>
                </a:cubicBezTo>
                <a:cubicBezTo>
                  <a:pt x="157" y="15"/>
                  <a:pt x="157" y="15"/>
                  <a:pt x="157" y="14"/>
                </a:cubicBezTo>
                <a:cubicBezTo>
                  <a:pt x="157" y="14"/>
                  <a:pt x="156" y="14"/>
                  <a:pt x="156" y="14"/>
                </a:cubicBezTo>
                <a:cubicBezTo>
                  <a:pt x="156" y="13"/>
                  <a:pt x="156" y="13"/>
                  <a:pt x="155" y="13"/>
                </a:cubicBezTo>
                <a:cubicBezTo>
                  <a:pt x="155" y="13"/>
                  <a:pt x="155" y="13"/>
                  <a:pt x="15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3"/>
                  <a:pt x="13" y="13"/>
                  <a:pt x="13" y="13"/>
                </a:cubicBezTo>
                <a:cubicBezTo>
                  <a:pt x="12" y="14"/>
                  <a:pt x="12" y="15"/>
                  <a:pt x="12" y="16"/>
                </a:cubicBezTo>
                <a:cubicBezTo>
                  <a:pt x="12" y="26"/>
                  <a:pt x="17" y="35"/>
                  <a:pt x="26" y="42"/>
                </a:cubicBezTo>
                <a:cubicBezTo>
                  <a:pt x="38" y="52"/>
                  <a:pt x="51" y="62"/>
                  <a:pt x="64" y="72"/>
                </a:cubicBezTo>
                <a:cubicBezTo>
                  <a:pt x="64" y="73"/>
                  <a:pt x="65" y="74"/>
                  <a:pt x="67" y="75"/>
                </a:cubicBezTo>
                <a:cubicBezTo>
                  <a:pt x="69" y="77"/>
                  <a:pt x="70" y="78"/>
                  <a:pt x="71" y="79"/>
                </a:cubicBezTo>
                <a:cubicBezTo>
                  <a:pt x="72" y="80"/>
                  <a:pt x="74" y="81"/>
                  <a:pt x="76" y="82"/>
                </a:cubicBezTo>
                <a:cubicBezTo>
                  <a:pt x="77" y="83"/>
                  <a:pt x="79" y="84"/>
                  <a:pt x="80" y="84"/>
                </a:cubicBezTo>
                <a:cubicBezTo>
                  <a:pt x="82" y="85"/>
                  <a:pt x="83" y="85"/>
                  <a:pt x="84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6" y="85"/>
                  <a:pt x="87" y="85"/>
                  <a:pt x="89" y="84"/>
                </a:cubicBezTo>
                <a:cubicBezTo>
                  <a:pt x="90" y="84"/>
                  <a:pt x="92" y="83"/>
                  <a:pt x="93" y="82"/>
                </a:cubicBezTo>
                <a:cubicBezTo>
                  <a:pt x="95" y="81"/>
                  <a:pt x="97" y="80"/>
                  <a:pt x="98" y="79"/>
                </a:cubicBezTo>
                <a:cubicBezTo>
                  <a:pt x="99" y="78"/>
                  <a:pt x="100" y="77"/>
                  <a:pt x="102" y="75"/>
                </a:cubicBezTo>
                <a:cubicBezTo>
                  <a:pt x="104" y="74"/>
                  <a:pt x="105" y="73"/>
                  <a:pt x="105" y="72"/>
                </a:cubicBezTo>
                <a:cubicBezTo>
                  <a:pt x="118" y="62"/>
                  <a:pt x="131" y="52"/>
                  <a:pt x="143" y="42"/>
                </a:cubicBezTo>
                <a:cubicBezTo>
                  <a:pt x="147" y="40"/>
                  <a:pt x="150" y="36"/>
                  <a:pt x="153" y="32"/>
                </a:cubicBezTo>
                <a:cubicBezTo>
                  <a:pt x="156" y="27"/>
                  <a:pt x="157" y="23"/>
                  <a:pt x="157" y="19"/>
                </a:cubicBezTo>
                <a:close/>
                <a:moveTo>
                  <a:pt x="157" y="118"/>
                </a:moveTo>
                <a:cubicBezTo>
                  <a:pt x="157" y="46"/>
                  <a:pt x="157" y="46"/>
                  <a:pt x="157" y="46"/>
                </a:cubicBezTo>
                <a:cubicBezTo>
                  <a:pt x="155" y="48"/>
                  <a:pt x="153" y="50"/>
                  <a:pt x="151" y="52"/>
                </a:cubicBezTo>
                <a:cubicBezTo>
                  <a:pt x="134" y="65"/>
                  <a:pt x="120" y="76"/>
                  <a:pt x="110" y="84"/>
                </a:cubicBezTo>
                <a:cubicBezTo>
                  <a:pt x="107" y="87"/>
                  <a:pt x="105" y="89"/>
                  <a:pt x="103" y="90"/>
                </a:cubicBezTo>
                <a:cubicBezTo>
                  <a:pt x="100" y="92"/>
                  <a:pt x="98" y="93"/>
                  <a:pt x="94" y="95"/>
                </a:cubicBezTo>
                <a:cubicBezTo>
                  <a:pt x="91" y="97"/>
                  <a:pt x="88" y="97"/>
                  <a:pt x="85" y="97"/>
                </a:cubicBezTo>
                <a:cubicBezTo>
                  <a:pt x="85" y="97"/>
                  <a:pt x="85" y="97"/>
                  <a:pt x="85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1" y="97"/>
                  <a:pt x="78" y="97"/>
                  <a:pt x="75" y="95"/>
                </a:cubicBezTo>
                <a:cubicBezTo>
                  <a:pt x="71" y="93"/>
                  <a:pt x="69" y="92"/>
                  <a:pt x="67" y="90"/>
                </a:cubicBezTo>
                <a:cubicBezTo>
                  <a:pt x="65" y="89"/>
                  <a:pt x="62" y="87"/>
                  <a:pt x="59" y="84"/>
                </a:cubicBezTo>
                <a:cubicBezTo>
                  <a:pt x="49" y="76"/>
                  <a:pt x="35" y="65"/>
                  <a:pt x="18" y="52"/>
                </a:cubicBezTo>
                <a:cubicBezTo>
                  <a:pt x="16" y="50"/>
                  <a:pt x="14" y="48"/>
                  <a:pt x="12" y="46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19"/>
                  <a:pt x="12" y="120"/>
                  <a:pt x="13" y="121"/>
                </a:cubicBezTo>
                <a:cubicBezTo>
                  <a:pt x="13" y="121"/>
                  <a:pt x="14" y="121"/>
                  <a:pt x="15" y="12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5" y="121"/>
                  <a:pt x="156" y="121"/>
                  <a:pt x="156" y="121"/>
                </a:cubicBezTo>
                <a:cubicBezTo>
                  <a:pt x="157" y="120"/>
                  <a:pt x="157" y="119"/>
                  <a:pt x="157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6" name="Freeform 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970131" y="1687131"/>
            <a:ext cx="241999" cy="209589"/>
          </a:xfrm>
          <a:custGeom>
            <a:avLst/>
            <a:gdLst>
              <a:gd name="T0" fmla="*/ 85 w 169"/>
              <a:gd name="T1" fmla="*/ 146 h 146"/>
              <a:gd name="T2" fmla="*/ 80 w 169"/>
              <a:gd name="T3" fmla="*/ 144 h 146"/>
              <a:gd name="T4" fmla="*/ 21 w 169"/>
              <a:gd name="T5" fmla="*/ 87 h 146"/>
              <a:gd name="T6" fmla="*/ 19 w 169"/>
              <a:gd name="T7" fmla="*/ 85 h 146"/>
              <a:gd name="T8" fmla="*/ 14 w 169"/>
              <a:gd name="T9" fmla="*/ 78 h 146"/>
              <a:gd name="T10" fmla="*/ 7 w 169"/>
              <a:gd name="T11" fmla="*/ 69 h 146"/>
              <a:gd name="T12" fmla="*/ 2 w 169"/>
              <a:gd name="T13" fmla="*/ 58 h 146"/>
              <a:gd name="T14" fmla="*/ 0 w 169"/>
              <a:gd name="T15" fmla="*/ 45 h 146"/>
              <a:gd name="T16" fmla="*/ 12 w 169"/>
              <a:gd name="T17" fmla="*/ 12 h 146"/>
              <a:gd name="T18" fmla="*/ 45 w 169"/>
              <a:gd name="T19" fmla="*/ 0 h 146"/>
              <a:gd name="T20" fmla="*/ 57 w 169"/>
              <a:gd name="T21" fmla="*/ 2 h 146"/>
              <a:gd name="T22" fmla="*/ 68 w 169"/>
              <a:gd name="T23" fmla="*/ 8 h 146"/>
              <a:gd name="T24" fmla="*/ 77 w 169"/>
              <a:gd name="T25" fmla="*/ 14 h 146"/>
              <a:gd name="T26" fmla="*/ 85 w 169"/>
              <a:gd name="T27" fmla="*/ 21 h 146"/>
              <a:gd name="T28" fmla="*/ 92 w 169"/>
              <a:gd name="T29" fmla="*/ 14 h 146"/>
              <a:gd name="T30" fmla="*/ 101 w 169"/>
              <a:gd name="T31" fmla="*/ 8 h 146"/>
              <a:gd name="T32" fmla="*/ 112 w 169"/>
              <a:gd name="T33" fmla="*/ 2 h 146"/>
              <a:gd name="T34" fmla="*/ 124 w 169"/>
              <a:gd name="T35" fmla="*/ 0 h 146"/>
              <a:gd name="T36" fmla="*/ 157 w 169"/>
              <a:gd name="T37" fmla="*/ 12 h 146"/>
              <a:gd name="T38" fmla="*/ 169 w 169"/>
              <a:gd name="T39" fmla="*/ 45 h 146"/>
              <a:gd name="T40" fmla="*/ 148 w 169"/>
              <a:gd name="T41" fmla="*/ 87 h 146"/>
              <a:gd name="T42" fmla="*/ 89 w 169"/>
              <a:gd name="T43" fmla="*/ 144 h 146"/>
              <a:gd name="T44" fmla="*/ 85 w 169"/>
              <a:gd name="T45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" h="146">
                <a:moveTo>
                  <a:pt x="85" y="146"/>
                </a:moveTo>
                <a:cubicBezTo>
                  <a:pt x="83" y="146"/>
                  <a:pt x="82" y="145"/>
                  <a:pt x="80" y="144"/>
                </a:cubicBezTo>
                <a:cubicBezTo>
                  <a:pt x="21" y="87"/>
                  <a:pt x="21" y="87"/>
                  <a:pt x="21" y="87"/>
                </a:cubicBezTo>
                <a:cubicBezTo>
                  <a:pt x="21" y="86"/>
                  <a:pt x="20" y="86"/>
                  <a:pt x="19" y="85"/>
                </a:cubicBezTo>
                <a:cubicBezTo>
                  <a:pt x="18" y="83"/>
                  <a:pt x="16" y="81"/>
                  <a:pt x="14" y="78"/>
                </a:cubicBezTo>
                <a:cubicBezTo>
                  <a:pt x="11" y="75"/>
                  <a:pt x="9" y="72"/>
                  <a:pt x="7" y="69"/>
                </a:cubicBezTo>
                <a:cubicBezTo>
                  <a:pt x="5" y="66"/>
                  <a:pt x="4" y="62"/>
                  <a:pt x="2" y="58"/>
                </a:cubicBezTo>
                <a:cubicBezTo>
                  <a:pt x="1" y="53"/>
                  <a:pt x="0" y="49"/>
                  <a:pt x="0" y="45"/>
                </a:cubicBezTo>
                <a:cubicBezTo>
                  <a:pt x="0" y="31"/>
                  <a:pt x="4" y="20"/>
                  <a:pt x="12" y="12"/>
                </a:cubicBezTo>
                <a:cubicBezTo>
                  <a:pt x="20" y="4"/>
                  <a:pt x="31" y="0"/>
                  <a:pt x="45" y="0"/>
                </a:cubicBezTo>
                <a:cubicBezTo>
                  <a:pt x="49" y="0"/>
                  <a:pt x="53" y="1"/>
                  <a:pt x="57" y="2"/>
                </a:cubicBezTo>
                <a:cubicBezTo>
                  <a:pt x="61" y="4"/>
                  <a:pt x="65" y="6"/>
                  <a:pt x="68" y="8"/>
                </a:cubicBezTo>
                <a:cubicBezTo>
                  <a:pt x="72" y="10"/>
                  <a:pt x="75" y="12"/>
                  <a:pt x="77" y="14"/>
                </a:cubicBezTo>
                <a:cubicBezTo>
                  <a:pt x="80" y="16"/>
                  <a:pt x="82" y="19"/>
                  <a:pt x="85" y="21"/>
                </a:cubicBezTo>
                <a:cubicBezTo>
                  <a:pt x="87" y="19"/>
                  <a:pt x="89" y="16"/>
                  <a:pt x="92" y="14"/>
                </a:cubicBezTo>
                <a:cubicBezTo>
                  <a:pt x="94" y="12"/>
                  <a:pt x="97" y="10"/>
                  <a:pt x="101" y="8"/>
                </a:cubicBezTo>
                <a:cubicBezTo>
                  <a:pt x="104" y="6"/>
                  <a:pt x="108" y="4"/>
                  <a:pt x="112" y="2"/>
                </a:cubicBezTo>
                <a:cubicBezTo>
                  <a:pt x="116" y="1"/>
                  <a:pt x="120" y="0"/>
                  <a:pt x="124" y="0"/>
                </a:cubicBezTo>
                <a:cubicBezTo>
                  <a:pt x="138" y="0"/>
                  <a:pt x="149" y="4"/>
                  <a:pt x="157" y="12"/>
                </a:cubicBezTo>
                <a:cubicBezTo>
                  <a:pt x="165" y="20"/>
                  <a:pt x="169" y="31"/>
                  <a:pt x="169" y="45"/>
                </a:cubicBezTo>
                <a:cubicBezTo>
                  <a:pt x="169" y="59"/>
                  <a:pt x="162" y="73"/>
                  <a:pt x="148" y="87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8" y="145"/>
                  <a:pt x="86" y="146"/>
                  <a:pt x="85" y="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7" name="Freeform 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2276951" y="1674168"/>
            <a:ext cx="224714" cy="216071"/>
          </a:xfrm>
          <a:custGeom>
            <a:avLst/>
            <a:gdLst>
              <a:gd name="T0" fmla="*/ 157 w 157"/>
              <a:gd name="T1" fmla="*/ 58 h 150"/>
              <a:gd name="T2" fmla="*/ 155 w 157"/>
              <a:gd name="T3" fmla="*/ 63 h 150"/>
              <a:gd name="T4" fmla="*/ 120 w 157"/>
              <a:gd name="T5" fmla="*/ 96 h 150"/>
              <a:gd name="T6" fmla="*/ 129 w 157"/>
              <a:gd name="T7" fmla="*/ 144 h 150"/>
              <a:gd name="T8" fmla="*/ 129 w 157"/>
              <a:gd name="T9" fmla="*/ 146 h 150"/>
              <a:gd name="T10" fmla="*/ 128 w 157"/>
              <a:gd name="T11" fmla="*/ 149 h 150"/>
              <a:gd name="T12" fmla="*/ 125 w 157"/>
              <a:gd name="T13" fmla="*/ 150 h 150"/>
              <a:gd name="T14" fmla="*/ 121 w 157"/>
              <a:gd name="T15" fmla="*/ 149 h 150"/>
              <a:gd name="T16" fmla="*/ 79 w 157"/>
              <a:gd name="T17" fmla="*/ 127 h 150"/>
              <a:gd name="T18" fmla="*/ 36 w 157"/>
              <a:gd name="T19" fmla="*/ 149 h 150"/>
              <a:gd name="T20" fmla="*/ 32 w 157"/>
              <a:gd name="T21" fmla="*/ 150 h 150"/>
              <a:gd name="T22" fmla="*/ 29 w 157"/>
              <a:gd name="T23" fmla="*/ 149 h 150"/>
              <a:gd name="T24" fmla="*/ 28 w 157"/>
              <a:gd name="T25" fmla="*/ 146 h 150"/>
              <a:gd name="T26" fmla="*/ 29 w 157"/>
              <a:gd name="T27" fmla="*/ 144 h 150"/>
              <a:gd name="T28" fmla="*/ 37 w 157"/>
              <a:gd name="T29" fmla="*/ 96 h 150"/>
              <a:gd name="T30" fmla="*/ 2 w 157"/>
              <a:gd name="T31" fmla="*/ 63 h 150"/>
              <a:gd name="T32" fmla="*/ 0 w 157"/>
              <a:gd name="T33" fmla="*/ 58 h 150"/>
              <a:gd name="T34" fmla="*/ 5 w 157"/>
              <a:gd name="T35" fmla="*/ 54 h 150"/>
              <a:gd name="T36" fmla="*/ 53 w 157"/>
              <a:gd name="T37" fmla="*/ 47 h 150"/>
              <a:gd name="T38" fmla="*/ 74 w 157"/>
              <a:gd name="T39" fmla="*/ 4 h 150"/>
              <a:gd name="T40" fmla="*/ 79 w 157"/>
              <a:gd name="T41" fmla="*/ 0 h 150"/>
              <a:gd name="T42" fmla="*/ 83 w 157"/>
              <a:gd name="T43" fmla="*/ 4 h 150"/>
              <a:gd name="T44" fmla="*/ 105 w 157"/>
              <a:gd name="T45" fmla="*/ 47 h 150"/>
              <a:gd name="T46" fmla="*/ 152 w 157"/>
              <a:gd name="T47" fmla="*/ 54 h 150"/>
              <a:gd name="T48" fmla="*/ 157 w 157"/>
              <a:gd name="T49" fmla="*/ 5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7" h="150">
                <a:moveTo>
                  <a:pt x="157" y="58"/>
                </a:moveTo>
                <a:cubicBezTo>
                  <a:pt x="157" y="60"/>
                  <a:pt x="156" y="61"/>
                  <a:pt x="155" y="63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29" y="144"/>
                  <a:pt x="129" y="145"/>
                  <a:pt x="129" y="146"/>
                </a:cubicBezTo>
                <a:cubicBezTo>
                  <a:pt x="129" y="147"/>
                  <a:pt x="128" y="148"/>
                  <a:pt x="128" y="149"/>
                </a:cubicBezTo>
                <a:cubicBezTo>
                  <a:pt x="127" y="150"/>
                  <a:pt x="126" y="150"/>
                  <a:pt x="125" y="150"/>
                </a:cubicBezTo>
                <a:cubicBezTo>
                  <a:pt x="124" y="150"/>
                  <a:pt x="122" y="150"/>
                  <a:pt x="121" y="149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36" y="149"/>
                  <a:pt x="36" y="149"/>
                  <a:pt x="36" y="149"/>
                </a:cubicBezTo>
                <a:cubicBezTo>
                  <a:pt x="35" y="150"/>
                  <a:pt x="34" y="150"/>
                  <a:pt x="32" y="150"/>
                </a:cubicBezTo>
                <a:cubicBezTo>
                  <a:pt x="31" y="150"/>
                  <a:pt x="30" y="150"/>
                  <a:pt x="29" y="149"/>
                </a:cubicBezTo>
                <a:cubicBezTo>
                  <a:pt x="29" y="148"/>
                  <a:pt x="28" y="147"/>
                  <a:pt x="28" y="146"/>
                </a:cubicBezTo>
                <a:cubicBezTo>
                  <a:pt x="28" y="145"/>
                  <a:pt x="28" y="145"/>
                  <a:pt x="29" y="144"/>
                </a:cubicBezTo>
                <a:cubicBezTo>
                  <a:pt x="37" y="96"/>
                  <a:pt x="37" y="96"/>
                  <a:pt x="37" y="96"/>
                </a:cubicBezTo>
                <a:cubicBezTo>
                  <a:pt x="2" y="63"/>
                  <a:pt x="2" y="63"/>
                  <a:pt x="2" y="63"/>
                </a:cubicBezTo>
                <a:cubicBezTo>
                  <a:pt x="1" y="61"/>
                  <a:pt x="0" y="60"/>
                  <a:pt x="0" y="58"/>
                </a:cubicBezTo>
                <a:cubicBezTo>
                  <a:pt x="0" y="56"/>
                  <a:pt x="2" y="55"/>
                  <a:pt x="5" y="54"/>
                </a:cubicBezTo>
                <a:cubicBezTo>
                  <a:pt x="53" y="47"/>
                  <a:pt x="53" y="47"/>
                  <a:pt x="53" y="47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1" y="0"/>
                  <a:pt x="82" y="2"/>
                  <a:pt x="83" y="4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56" y="55"/>
                  <a:pt x="157" y="56"/>
                  <a:pt x="157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8" name="Freeform 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566485" y="1674168"/>
            <a:ext cx="224714" cy="216071"/>
          </a:xfrm>
          <a:custGeom>
            <a:avLst/>
            <a:gdLst>
              <a:gd name="T0" fmla="*/ 157 w 157"/>
              <a:gd name="T1" fmla="*/ 58 h 150"/>
              <a:gd name="T2" fmla="*/ 155 w 157"/>
              <a:gd name="T3" fmla="*/ 63 h 150"/>
              <a:gd name="T4" fmla="*/ 120 w 157"/>
              <a:gd name="T5" fmla="*/ 96 h 150"/>
              <a:gd name="T6" fmla="*/ 129 w 157"/>
              <a:gd name="T7" fmla="*/ 144 h 150"/>
              <a:gd name="T8" fmla="*/ 129 w 157"/>
              <a:gd name="T9" fmla="*/ 146 h 150"/>
              <a:gd name="T10" fmla="*/ 125 w 157"/>
              <a:gd name="T11" fmla="*/ 150 h 150"/>
              <a:gd name="T12" fmla="*/ 121 w 157"/>
              <a:gd name="T13" fmla="*/ 149 h 150"/>
              <a:gd name="T14" fmla="*/ 79 w 157"/>
              <a:gd name="T15" fmla="*/ 127 h 150"/>
              <a:gd name="T16" fmla="*/ 36 w 157"/>
              <a:gd name="T17" fmla="*/ 149 h 150"/>
              <a:gd name="T18" fmla="*/ 32 w 157"/>
              <a:gd name="T19" fmla="*/ 150 h 150"/>
              <a:gd name="T20" fmla="*/ 29 w 157"/>
              <a:gd name="T21" fmla="*/ 149 h 150"/>
              <a:gd name="T22" fmla="*/ 28 w 157"/>
              <a:gd name="T23" fmla="*/ 146 h 150"/>
              <a:gd name="T24" fmla="*/ 29 w 157"/>
              <a:gd name="T25" fmla="*/ 144 h 150"/>
              <a:gd name="T26" fmla="*/ 37 w 157"/>
              <a:gd name="T27" fmla="*/ 96 h 150"/>
              <a:gd name="T28" fmla="*/ 2 w 157"/>
              <a:gd name="T29" fmla="*/ 63 h 150"/>
              <a:gd name="T30" fmla="*/ 0 w 157"/>
              <a:gd name="T31" fmla="*/ 58 h 150"/>
              <a:gd name="T32" fmla="*/ 5 w 157"/>
              <a:gd name="T33" fmla="*/ 54 h 150"/>
              <a:gd name="T34" fmla="*/ 53 w 157"/>
              <a:gd name="T35" fmla="*/ 47 h 150"/>
              <a:gd name="T36" fmla="*/ 74 w 157"/>
              <a:gd name="T37" fmla="*/ 4 h 150"/>
              <a:gd name="T38" fmla="*/ 79 w 157"/>
              <a:gd name="T39" fmla="*/ 0 h 150"/>
              <a:gd name="T40" fmla="*/ 83 w 157"/>
              <a:gd name="T41" fmla="*/ 4 h 150"/>
              <a:gd name="T42" fmla="*/ 104 w 157"/>
              <a:gd name="T43" fmla="*/ 47 h 150"/>
              <a:gd name="T44" fmla="*/ 152 w 157"/>
              <a:gd name="T45" fmla="*/ 54 h 150"/>
              <a:gd name="T46" fmla="*/ 157 w 157"/>
              <a:gd name="T47" fmla="*/ 58 h 150"/>
              <a:gd name="T48" fmla="*/ 107 w 157"/>
              <a:gd name="T49" fmla="*/ 92 h 150"/>
              <a:gd name="T50" fmla="*/ 136 w 157"/>
              <a:gd name="T51" fmla="*/ 64 h 150"/>
              <a:gd name="T52" fmla="*/ 96 w 157"/>
              <a:gd name="T53" fmla="*/ 58 h 150"/>
              <a:gd name="T54" fmla="*/ 79 w 157"/>
              <a:gd name="T55" fmla="*/ 22 h 150"/>
              <a:gd name="T56" fmla="*/ 61 w 157"/>
              <a:gd name="T57" fmla="*/ 58 h 150"/>
              <a:gd name="T58" fmla="*/ 21 w 157"/>
              <a:gd name="T59" fmla="*/ 64 h 150"/>
              <a:gd name="T60" fmla="*/ 50 w 157"/>
              <a:gd name="T61" fmla="*/ 92 h 150"/>
              <a:gd name="T62" fmla="*/ 43 w 157"/>
              <a:gd name="T63" fmla="*/ 132 h 150"/>
              <a:gd name="T64" fmla="*/ 79 w 157"/>
              <a:gd name="T65" fmla="*/ 113 h 150"/>
              <a:gd name="T66" fmla="*/ 114 w 157"/>
              <a:gd name="T67" fmla="*/ 132 h 150"/>
              <a:gd name="T68" fmla="*/ 107 w 157"/>
              <a:gd name="T69" fmla="*/ 9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7" h="150">
                <a:moveTo>
                  <a:pt x="157" y="58"/>
                </a:moveTo>
                <a:cubicBezTo>
                  <a:pt x="157" y="60"/>
                  <a:pt x="156" y="61"/>
                  <a:pt x="155" y="63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29" y="144"/>
                  <a:pt x="129" y="145"/>
                  <a:pt x="129" y="146"/>
                </a:cubicBezTo>
                <a:cubicBezTo>
                  <a:pt x="129" y="149"/>
                  <a:pt x="127" y="150"/>
                  <a:pt x="125" y="150"/>
                </a:cubicBezTo>
                <a:cubicBezTo>
                  <a:pt x="124" y="150"/>
                  <a:pt x="122" y="150"/>
                  <a:pt x="121" y="149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36" y="149"/>
                  <a:pt x="36" y="149"/>
                  <a:pt x="36" y="149"/>
                </a:cubicBezTo>
                <a:cubicBezTo>
                  <a:pt x="35" y="150"/>
                  <a:pt x="33" y="150"/>
                  <a:pt x="32" y="150"/>
                </a:cubicBezTo>
                <a:cubicBezTo>
                  <a:pt x="31" y="150"/>
                  <a:pt x="30" y="150"/>
                  <a:pt x="29" y="149"/>
                </a:cubicBezTo>
                <a:cubicBezTo>
                  <a:pt x="29" y="148"/>
                  <a:pt x="28" y="147"/>
                  <a:pt x="28" y="146"/>
                </a:cubicBezTo>
                <a:cubicBezTo>
                  <a:pt x="28" y="145"/>
                  <a:pt x="28" y="145"/>
                  <a:pt x="29" y="144"/>
                </a:cubicBezTo>
                <a:cubicBezTo>
                  <a:pt x="37" y="96"/>
                  <a:pt x="37" y="96"/>
                  <a:pt x="37" y="96"/>
                </a:cubicBezTo>
                <a:cubicBezTo>
                  <a:pt x="2" y="63"/>
                  <a:pt x="2" y="63"/>
                  <a:pt x="2" y="63"/>
                </a:cubicBezTo>
                <a:cubicBezTo>
                  <a:pt x="1" y="61"/>
                  <a:pt x="0" y="60"/>
                  <a:pt x="0" y="58"/>
                </a:cubicBezTo>
                <a:cubicBezTo>
                  <a:pt x="0" y="56"/>
                  <a:pt x="2" y="55"/>
                  <a:pt x="5" y="54"/>
                </a:cubicBezTo>
                <a:cubicBezTo>
                  <a:pt x="53" y="47"/>
                  <a:pt x="53" y="47"/>
                  <a:pt x="53" y="47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0" y="0"/>
                  <a:pt x="82" y="2"/>
                  <a:pt x="83" y="4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55" y="55"/>
                  <a:pt x="157" y="56"/>
                  <a:pt x="157" y="58"/>
                </a:cubicBezTo>
                <a:close/>
                <a:moveTo>
                  <a:pt x="107" y="92"/>
                </a:moveTo>
                <a:cubicBezTo>
                  <a:pt x="136" y="64"/>
                  <a:pt x="136" y="64"/>
                  <a:pt x="136" y="64"/>
                </a:cubicBezTo>
                <a:cubicBezTo>
                  <a:pt x="96" y="58"/>
                  <a:pt x="96" y="58"/>
                  <a:pt x="96" y="58"/>
                </a:cubicBezTo>
                <a:cubicBezTo>
                  <a:pt x="79" y="22"/>
                  <a:pt x="79" y="22"/>
                  <a:pt x="79" y="22"/>
                </a:cubicBezTo>
                <a:cubicBezTo>
                  <a:pt x="61" y="58"/>
                  <a:pt x="61" y="58"/>
                  <a:pt x="61" y="58"/>
                </a:cubicBezTo>
                <a:cubicBezTo>
                  <a:pt x="21" y="64"/>
                  <a:pt x="21" y="64"/>
                  <a:pt x="21" y="64"/>
                </a:cubicBezTo>
                <a:cubicBezTo>
                  <a:pt x="50" y="92"/>
                  <a:pt x="50" y="92"/>
                  <a:pt x="50" y="92"/>
                </a:cubicBezTo>
                <a:cubicBezTo>
                  <a:pt x="43" y="132"/>
                  <a:pt x="43" y="132"/>
                  <a:pt x="43" y="132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114" y="132"/>
                  <a:pt x="114" y="132"/>
                  <a:pt x="114" y="132"/>
                </a:cubicBezTo>
                <a:lnTo>
                  <a:pt x="107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9" name="Freeform 1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856021" y="1687131"/>
            <a:ext cx="190143" cy="209589"/>
          </a:xfrm>
          <a:custGeom>
            <a:avLst/>
            <a:gdLst>
              <a:gd name="T0" fmla="*/ 133 w 133"/>
              <a:gd name="T1" fmla="*/ 121 h 146"/>
              <a:gd name="T2" fmla="*/ 126 w 133"/>
              <a:gd name="T3" fmla="*/ 139 h 146"/>
              <a:gd name="T4" fmla="*/ 108 w 133"/>
              <a:gd name="T5" fmla="*/ 146 h 146"/>
              <a:gd name="T6" fmla="*/ 25 w 133"/>
              <a:gd name="T7" fmla="*/ 146 h 146"/>
              <a:gd name="T8" fmla="*/ 7 w 133"/>
              <a:gd name="T9" fmla="*/ 139 h 146"/>
              <a:gd name="T10" fmla="*/ 0 w 133"/>
              <a:gd name="T11" fmla="*/ 121 h 146"/>
              <a:gd name="T12" fmla="*/ 0 w 133"/>
              <a:gd name="T13" fmla="*/ 111 h 146"/>
              <a:gd name="T14" fmla="*/ 2 w 133"/>
              <a:gd name="T15" fmla="*/ 101 h 146"/>
              <a:gd name="T16" fmla="*/ 4 w 133"/>
              <a:gd name="T17" fmla="*/ 91 h 146"/>
              <a:gd name="T18" fmla="*/ 8 w 133"/>
              <a:gd name="T19" fmla="*/ 82 h 146"/>
              <a:gd name="T20" fmla="*/ 14 w 133"/>
              <a:gd name="T21" fmla="*/ 74 h 146"/>
              <a:gd name="T22" fmla="*/ 22 w 133"/>
              <a:gd name="T23" fmla="*/ 69 h 146"/>
              <a:gd name="T24" fmla="*/ 33 w 133"/>
              <a:gd name="T25" fmla="*/ 67 h 146"/>
              <a:gd name="T26" fmla="*/ 37 w 133"/>
              <a:gd name="T27" fmla="*/ 69 h 146"/>
              <a:gd name="T28" fmla="*/ 44 w 133"/>
              <a:gd name="T29" fmla="*/ 73 h 146"/>
              <a:gd name="T30" fmla="*/ 54 w 133"/>
              <a:gd name="T31" fmla="*/ 78 h 146"/>
              <a:gd name="T32" fmla="*/ 66 w 133"/>
              <a:gd name="T33" fmla="*/ 80 h 146"/>
              <a:gd name="T34" fmla="*/ 79 w 133"/>
              <a:gd name="T35" fmla="*/ 78 h 146"/>
              <a:gd name="T36" fmla="*/ 89 w 133"/>
              <a:gd name="T37" fmla="*/ 73 h 146"/>
              <a:gd name="T38" fmla="*/ 96 w 133"/>
              <a:gd name="T39" fmla="*/ 69 h 146"/>
              <a:gd name="T40" fmla="*/ 100 w 133"/>
              <a:gd name="T41" fmla="*/ 67 h 146"/>
              <a:gd name="T42" fmla="*/ 111 w 133"/>
              <a:gd name="T43" fmla="*/ 69 h 146"/>
              <a:gd name="T44" fmla="*/ 119 w 133"/>
              <a:gd name="T45" fmla="*/ 74 h 146"/>
              <a:gd name="T46" fmla="*/ 125 w 133"/>
              <a:gd name="T47" fmla="*/ 82 h 146"/>
              <a:gd name="T48" fmla="*/ 129 w 133"/>
              <a:gd name="T49" fmla="*/ 91 h 146"/>
              <a:gd name="T50" fmla="*/ 131 w 133"/>
              <a:gd name="T51" fmla="*/ 101 h 146"/>
              <a:gd name="T52" fmla="*/ 133 w 133"/>
              <a:gd name="T53" fmla="*/ 111 h 146"/>
              <a:gd name="T54" fmla="*/ 133 w 133"/>
              <a:gd name="T55" fmla="*/ 121 h 146"/>
              <a:gd name="T56" fmla="*/ 92 w 133"/>
              <a:gd name="T57" fmla="*/ 11 h 146"/>
              <a:gd name="T58" fmla="*/ 103 w 133"/>
              <a:gd name="T59" fmla="*/ 37 h 146"/>
              <a:gd name="T60" fmla="*/ 92 w 133"/>
              <a:gd name="T61" fmla="*/ 62 h 146"/>
              <a:gd name="T62" fmla="*/ 66 w 133"/>
              <a:gd name="T63" fmla="*/ 73 h 146"/>
              <a:gd name="T64" fmla="*/ 41 w 133"/>
              <a:gd name="T65" fmla="*/ 62 h 146"/>
              <a:gd name="T66" fmla="*/ 30 w 133"/>
              <a:gd name="T67" fmla="*/ 37 h 146"/>
              <a:gd name="T68" fmla="*/ 41 w 133"/>
              <a:gd name="T69" fmla="*/ 11 h 146"/>
              <a:gd name="T70" fmla="*/ 66 w 133"/>
              <a:gd name="T71" fmla="*/ 0 h 146"/>
              <a:gd name="T72" fmla="*/ 92 w 133"/>
              <a:gd name="T73" fmla="*/ 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3" h="146">
                <a:moveTo>
                  <a:pt x="133" y="121"/>
                </a:moveTo>
                <a:cubicBezTo>
                  <a:pt x="133" y="129"/>
                  <a:pt x="131" y="135"/>
                  <a:pt x="126" y="139"/>
                </a:cubicBezTo>
                <a:cubicBezTo>
                  <a:pt x="121" y="143"/>
                  <a:pt x="115" y="146"/>
                  <a:pt x="108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17" y="146"/>
                  <a:pt x="11" y="143"/>
                  <a:pt x="7" y="139"/>
                </a:cubicBezTo>
                <a:cubicBezTo>
                  <a:pt x="2" y="135"/>
                  <a:pt x="0" y="129"/>
                  <a:pt x="0" y="121"/>
                </a:cubicBezTo>
                <a:cubicBezTo>
                  <a:pt x="0" y="118"/>
                  <a:pt x="0" y="114"/>
                  <a:pt x="0" y="111"/>
                </a:cubicBezTo>
                <a:cubicBezTo>
                  <a:pt x="0" y="108"/>
                  <a:pt x="1" y="105"/>
                  <a:pt x="2" y="101"/>
                </a:cubicBezTo>
                <a:cubicBezTo>
                  <a:pt x="2" y="97"/>
                  <a:pt x="3" y="94"/>
                  <a:pt x="4" y="91"/>
                </a:cubicBezTo>
                <a:cubicBezTo>
                  <a:pt x="5" y="88"/>
                  <a:pt x="6" y="85"/>
                  <a:pt x="8" y="82"/>
                </a:cubicBezTo>
                <a:cubicBezTo>
                  <a:pt x="10" y="79"/>
                  <a:pt x="12" y="76"/>
                  <a:pt x="14" y="74"/>
                </a:cubicBezTo>
                <a:cubicBezTo>
                  <a:pt x="16" y="72"/>
                  <a:pt x="19" y="70"/>
                  <a:pt x="22" y="69"/>
                </a:cubicBezTo>
                <a:cubicBezTo>
                  <a:pt x="25" y="68"/>
                  <a:pt x="29" y="67"/>
                  <a:pt x="33" y="67"/>
                </a:cubicBezTo>
                <a:cubicBezTo>
                  <a:pt x="33" y="67"/>
                  <a:pt x="34" y="68"/>
                  <a:pt x="37" y="69"/>
                </a:cubicBezTo>
                <a:cubicBezTo>
                  <a:pt x="39" y="70"/>
                  <a:pt x="41" y="72"/>
                  <a:pt x="44" y="73"/>
                </a:cubicBezTo>
                <a:cubicBezTo>
                  <a:pt x="46" y="75"/>
                  <a:pt x="50" y="77"/>
                  <a:pt x="54" y="78"/>
                </a:cubicBezTo>
                <a:cubicBezTo>
                  <a:pt x="58" y="79"/>
                  <a:pt x="62" y="80"/>
                  <a:pt x="66" y="80"/>
                </a:cubicBezTo>
                <a:cubicBezTo>
                  <a:pt x="71" y="80"/>
                  <a:pt x="75" y="79"/>
                  <a:pt x="79" y="78"/>
                </a:cubicBezTo>
                <a:cubicBezTo>
                  <a:pt x="83" y="77"/>
                  <a:pt x="87" y="75"/>
                  <a:pt x="89" y="73"/>
                </a:cubicBezTo>
                <a:cubicBezTo>
                  <a:pt x="92" y="72"/>
                  <a:pt x="94" y="70"/>
                  <a:pt x="96" y="69"/>
                </a:cubicBezTo>
                <a:cubicBezTo>
                  <a:pt x="98" y="68"/>
                  <a:pt x="100" y="67"/>
                  <a:pt x="100" y="67"/>
                </a:cubicBezTo>
                <a:cubicBezTo>
                  <a:pt x="104" y="67"/>
                  <a:pt x="108" y="68"/>
                  <a:pt x="111" y="69"/>
                </a:cubicBezTo>
                <a:cubicBezTo>
                  <a:pt x="114" y="70"/>
                  <a:pt x="117" y="72"/>
                  <a:pt x="119" y="74"/>
                </a:cubicBezTo>
                <a:cubicBezTo>
                  <a:pt x="121" y="76"/>
                  <a:pt x="123" y="79"/>
                  <a:pt x="125" y="82"/>
                </a:cubicBezTo>
                <a:cubicBezTo>
                  <a:pt x="126" y="85"/>
                  <a:pt x="128" y="88"/>
                  <a:pt x="129" y="91"/>
                </a:cubicBezTo>
                <a:cubicBezTo>
                  <a:pt x="130" y="94"/>
                  <a:pt x="131" y="97"/>
                  <a:pt x="131" y="101"/>
                </a:cubicBezTo>
                <a:cubicBezTo>
                  <a:pt x="132" y="105"/>
                  <a:pt x="132" y="108"/>
                  <a:pt x="133" y="111"/>
                </a:cubicBezTo>
                <a:cubicBezTo>
                  <a:pt x="133" y="114"/>
                  <a:pt x="133" y="118"/>
                  <a:pt x="133" y="121"/>
                </a:cubicBezTo>
                <a:close/>
                <a:moveTo>
                  <a:pt x="92" y="11"/>
                </a:moveTo>
                <a:cubicBezTo>
                  <a:pt x="99" y="18"/>
                  <a:pt x="103" y="27"/>
                  <a:pt x="103" y="37"/>
                </a:cubicBezTo>
                <a:cubicBezTo>
                  <a:pt x="103" y="47"/>
                  <a:pt x="99" y="55"/>
                  <a:pt x="92" y="62"/>
                </a:cubicBezTo>
                <a:cubicBezTo>
                  <a:pt x="85" y="69"/>
                  <a:pt x="76" y="73"/>
                  <a:pt x="66" y="73"/>
                </a:cubicBezTo>
                <a:cubicBezTo>
                  <a:pt x="56" y="73"/>
                  <a:pt x="48" y="69"/>
                  <a:pt x="41" y="62"/>
                </a:cubicBezTo>
                <a:cubicBezTo>
                  <a:pt x="34" y="55"/>
                  <a:pt x="30" y="47"/>
                  <a:pt x="30" y="37"/>
                </a:cubicBezTo>
                <a:cubicBezTo>
                  <a:pt x="30" y="27"/>
                  <a:pt x="34" y="18"/>
                  <a:pt x="41" y="11"/>
                </a:cubicBezTo>
                <a:cubicBezTo>
                  <a:pt x="48" y="4"/>
                  <a:pt x="56" y="0"/>
                  <a:pt x="66" y="0"/>
                </a:cubicBezTo>
                <a:cubicBezTo>
                  <a:pt x="76" y="0"/>
                  <a:pt x="85" y="4"/>
                  <a:pt x="92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0" name="Freeform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110984" y="1687131"/>
            <a:ext cx="259285" cy="226874"/>
          </a:xfrm>
          <a:custGeom>
            <a:avLst/>
            <a:gdLst>
              <a:gd name="T0" fmla="*/ 177 w 181"/>
              <a:gd name="T1" fmla="*/ 153 h 158"/>
              <a:gd name="T2" fmla="*/ 4 w 181"/>
              <a:gd name="T3" fmla="*/ 153 h 158"/>
              <a:gd name="T4" fmla="*/ 4 w 181"/>
              <a:gd name="T5" fmla="*/ 5 h 158"/>
              <a:gd name="T6" fmla="*/ 177 w 181"/>
              <a:gd name="T7" fmla="*/ 5 h 158"/>
              <a:gd name="T8" fmla="*/ 36 w 181"/>
              <a:gd name="T9" fmla="*/ 19 h 158"/>
              <a:gd name="T10" fmla="*/ 18 w 181"/>
              <a:gd name="T11" fmla="*/ 12 h 158"/>
              <a:gd name="T12" fmla="*/ 12 w 181"/>
              <a:gd name="T13" fmla="*/ 31 h 158"/>
              <a:gd name="T14" fmla="*/ 30 w 181"/>
              <a:gd name="T15" fmla="*/ 37 h 158"/>
              <a:gd name="T16" fmla="*/ 36 w 181"/>
              <a:gd name="T17" fmla="*/ 67 h 158"/>
              <a:gd name="T18" fmla="*/ 30 w 181"/>
              <a:gd name="T19" fmla="*/ 49 h 158"/>
              <a:gd name="T20" fmla="*/ 12 w 181"/>
              <a:gd name="T21" fmla="*/ 55 h 158"/>
              <a:gd name="T22" fmla="*/ 18 w 181"/>
              <a:gd name="T23" fmla="*/ 73 h 158"/>
              <a:gd name="T24" fmla="*/ 36 w 181"/>
              <a:gd name="T25" fmla="*/ 67 h 158"/>
              <a:gd name="T26" fmla="*/ 34 w 181"/>
              <a:gd name="T27" fmla="*/ 87 h 158"/>
              <a:gd name="T28" fmla="*/ 14 w 181"/>
              <a:gd name="T29" fmla="*/ 87 h 158"/>
              <a:gd name="T30" fmla="*/ 14 w 181"/>
              <a:gd name="T31" fmla="*/ 107 h 158"/>
              <a:gd name="T32" fmla="*/ 34 w 181"/>
              <a:gd name="T33" fmla="*/ 107 h 158"/>
              <a:gd name="T34" fmla="*/ 36 w 181"/>
              <a:gd name="T35" fmla="*/ 127 h 158"/>
              <a:gd name="T36" fmla="*/ 18 w 181"/>
              <a:gd name="T37" fmla="*/ 121 h 158"/>
              <a:gd name="T38" fmla="*/ 12 w 181"/>
              <a:gd name="T39" fmla="*/ 140 h 158"/>
              <a:gd name="T40" fmla="*/ 30 w 181"/>
              <a:gd name="T41" fmla="*/ 146 h 158"/>
              <a:gd name="T42" fmla="*/ 133 w 181"/>
              <a:gd name="T43" fmla="*/ 67 h 158"/>
              <a:gd name="T44" fmla="*/ 127 w 181"/>
              <a:gd name="T45" fmla="*/ 12 h 158"/>
              <a:gd name="T46" fmla="*/ 48 w 181"/>
              <a:gd name="T47" fmla="*/ 19 h 158"/>
              <a:gd name="T48" fmla="*/ 54 w 181"/>
              <a:gd name="T49" fmla="*/ 73 h 158"/>
              <a:gd name="T50" fmla="*/ 133 w 181"/>
              <a:gd name="T51" fmla="*/ 67 h 158"/>
              <a:gd name="T52" fmla="*/ 131 w 181"/>
              <a:gd name="T53" fmla="*/ 87 h 158"/>
              <a:gd name="T54" fmla="*/ 50 w 181"/>
              <a:gd name="T55" fmla="*/ 87 h 158"/>
              <a:gd name="T56" fmla="*/ 50 w 181"/>
              <a:gd name="T57" fmla="*/ 144 h 158"/>
              <a:gd name="T58" fmla="*/ 131 w 181"/>
              <a:gd name="T59" fmla="*/ 144 h 158"/>
              <a:gd name="T60" fmla="*/ 169 w 181"/>
              <a:gd name="T61" fmla="*/ 19 h 158"/>
              <a:gd name="T62" fmla="*/ 151 w 181"/>
              <a:gd name="T63" fmla="*/ 12 h 158"/>
              <a:gd name="T64" fmla="*/ 145 w 181"/>
              <a:gd name="T65" fmla="*/ 31 h 158"/>
              <a:gd name="T66" fmla="*/ 163 w 181"/>
              <a:gd name="T67" fmla="*/ 37 h 158"/>
              <a:gd name="T68" fmla="*/ 169 w 181"/>
              <a:gd name="T69" fmla="*/ 67 h 158"/>
              <a:gd name="T70" fmla="*/ 163 w 181"/>
              <a:gd name="T71" fmla="*/ 49 h 158"/>
              <a:gd name="T72" fmla="*/ 145 w 181"/>
              <a:gd name="T73" fmla="*/ 55 h 158"/>
              <a:gd name="T74" fmla="*/ 151 w 181"/>
              <a:gd name="T75" fmla="*/ 73 h 158"/>
              <a:gd name="T76" fmla="*/ 169 w 181"/>
              <a:gd name="T77" fmla="*/ 67 h 158"/>
              <a:gd name="T78" fmla="*/ 167 w 181"/>
              <a:gd name="T79" fmla="*/ 87 h 158"/>
              <a:gd name="T80" fmla="*/ 147 w 181"/>
              <a:gd name="T81" fmla="*/ 87 h 158"/>
              <a:gd name="T82" fmla="*/ 147 w 181"/>
              <a:gd name="T83" fmla="*/ 107 h 158"/>
              <a:gd name="T84" fmla="*/ 167 w 181"/>
              <a:gd name="T85" fmla="*/ 107 h 158"/>
              <a:gd name="T86" fmla="*/ 169 w 181"/>
              <a:gd name="T87" fmla="*/ 127 h 158"/>
              <a:gd name="T88" fmla="*/ 151 w 181"/>
              <a:gd name="T89" fmla="*/ 121 h 158"/>
              <a:gd name="T90" fmla="*/ 145 w 181"/>
              <a:gd name="T91" fmla="*/ 140 h 158"/>
              <a:gd name="T92" fmla="*/ 163 w 181"/>
              <a:gd name="T93" fmla="*/ 14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1" h="158">
                <a:moveTo>
                  <a:pt x="181" y="15"/>
                </a:moveTo>
                <a:cubicBezTo>
                  <a:pt x="181" y="143"/>
                  <a:pt x="181" y="143"/>
                  <a:pt x="181" y="143"/>
                </a:cubicBezTo>
                <a:cubicBezTo>
                  <a:pt x="181" y="147"/>
                  <a:pt x="180" y="150"/>
                  <a:pt x="177" y="153"/>
                </a:cubicBezTo>
                <a:cubicBezTo>
                  <a:pt x="174" y="156"/>
                  <a:pt x="170" y="158"/>
                  <a:pt x="166" y="158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11" y="158"/>
                  <a:pt x="7" y="156"/>
                  <a:pt x="4" y="153"/>
                </a:cubicBezTo>
                <a:cubicBezTo>
                  <a:pt x="1" y="150"/>
                  <a:pt x="0" y="147"/>
                  <a:pt x="0" y="14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0" y="0"/>
                  <a:pt x="174" y="2"/>
                  <a:pt x="177" y="5"/>
                </a:cubicBezTo>
                <a:cubicBezTo>
                  <a:pt x="180" y="8"/>
                  <a:pt x="181" y="11"/>
                  <a:pt x="181" y="15"/>
                </a:cubicBezTo>
                <a:close/>
                <a:moveTo>
                  <a:pt x="36" y="31"/>
                </a:moveTo>
                <a:cubicBezTo>
                  <a:pt x="36" y="19"/>
                  <a:pt x="36" y="19"/>
                  <a:pt x="36" y="19"/>
                </a:cubicBezTo>
                <a:cubicBezTo>
                  <a:pt x="36" y="17"/>
                  <a:pt x="35" y="15"/>
                  <a:pt x="34" y="14"/>
                </a:cubicBezTo>
                <a:cubicBezTo>
                  <a:pt x="33" y="13"/>
                  <a:pt x="32" y="12"/>
                  <a:pt x="30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6" y="12"/>
                  <a:pt x="15" y="13"/>
                  <a:pt x="14" y="14"/>
                </a:cubicBezTo>
                <a:cubicBezTo>
                  <a:pt x="12" y="15"/>
                  <a:pt x="12" y="17"/>
                  <a:pt x="12" y="19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2"/>
                  <a:pt x="12" y="34"/>
                  <a:pt x="14" y="35"/>
                </a:cubicBezTo>
                <a:cubicBezTo>
                  <a:pt x="15" y="36"/>
                  <a:pt x="16" y="37"/>
                  <a:pt x="18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2" y="37"/>
                  <a:pt x="33" y="36"/>
                  <a:pt x="34" y="35"/>
                </a:cubicBezTo>
                <a:cubicBezTo>
                  <a:pt x="35" y="34"/>
                  <a:pt x="36" y="32"/>
                  <a:pt x="36" y="31"/>
                </a:cubicBezTo>
                <a:close/>
                <a:moveTo>
                  <a:pt x="36" y="67"/>
                </a:move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5" y="52"/>
                  <a:pt x="34" y="51"/>
                </a:cubicBezTo>
                <a:cubicBezTo>
                  <a:pt x="33" y="49"/>
                  <a:pt x="32" y="49"/>
                  <a:pt x="30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6" y="49"/>
                  <a:pt x="15" y="49"/>
                  <a:pt x="14" y="51"/>
                </a:cubicBezTo>
                <a:cubicBezTo>
                  <a:pt x="12" y="52"/>
                  <a:pt x="12" y="53"/>
                  <a:pt x="12" y="5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9"/>
                  <a:pt x="12" y="70"/>
                  <a:pt x="14" y="71"/>
                </a:cubicBezTo>
                <a:cubicBezTo>
                  <a:pt x="15" y="72"/>
                  <a:pt x="16" y="73"/>
                  <a:pt x="18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32" y="73"/>
                  <a:pt x="33" y="72"/>
                  <a:pt x="34" y="71"/>
                </a:cubicBezTo>
                <a:cubicBezTo>
                  <a:pt x="35" y="70"/>
                  <a:pt x="36" y="69"/>
                  <a:pt x="36" y="67"/>
                </a:cubicBezTo>
                <a:close/>
                <a:moveTo>
                  <a:pt x="36" y="103"/>
                </a:moveTo>
                <a:cubicBezTo>
                  <a:pt x="36" y="91"/>
                  <a:pt x="36" y="91"/>
                  <a:pt x="36" y="91"/>
                </a:cubicBezTo>
                <a:cubicBezTo>
                  <a:pt x="36" y="89"/>
                  <a:pt x="35" y="88"/>
                  <a:pt x="34" y="87"/>
                </a:cubicBezTo>
                <a:cubicBezTo>
                  <a:pt x="33" y="86"/>
                  <a:pt x="32" y="85"/>
                  <a:pt x="30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6" y="85"/>
                  <a:pt x="15" y="86"/>
                  <a:pt x="14" y="87"/>
                </a:cubicBezTo>
                <a:cubicBezTo>
                  <a:pt x="12" y="88"/>
                  <a:pt x="12" y="89"/>
                  <a:pt x="12" y="91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5"/>
                  <a:pt x="12" y="106"/>
                  <a:pt x="14" y="107"/>
                </a:cubicBezTo>
                <a:cubicBezTo>
                  <a:pt x="15" y="109"/>
                  <a:pt x="16" y="109"/>
                  <a:pt x="18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2" y="109"/>
                  <a:pt x="33" y="109"/>
                  <a:pt x="34" y="107"/>
                </a:cubicBezTo>
                <a:cubicBezTo>
                  <a:pt x="35" y="106"/>
                  <a:pt x="36" y="105"/>
                  <a:pt x="36" y="103"/>
                </a:cubicBezTo>
                <a:close/>
                <a:moveTo>
                  <a:pt x="36" y="140"/>
                </a:moveTo>
                <a:cubicBezTo>
                  <a:pt x="36" y="127"/>
                  <a:pt x="36" y="127"/>
                  <a:pt x="36" y="127"/>
                </a:cubicBezTo>
                <a:cubicBezTo>
                  <a:pt x="36" y="126"/>
                  <a:pt x="35" y="124"/>
                  <a:pt x="34" y="123"/>
                </a:cubicBezTo>
                <a:cubicBezTo>
                  <a:pt x="33" y="122"/>
                  <a:pt x="32" y="121"/>
                  <a:pt x="30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6" y="121"/>
                  <a:pt x="15" y="122"/>
                  <a:pt x="14" y="123"/>
                </a:cubicBezTo>
                <a:cubicBezTo>
                  <a:pt x="12" y="124"/>
                  <a:pt x="12" y="126"/>
                  <a:pt x="12" y="127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2" y="141"/>
                  <a:pt x="12" y="143"/>
                  <a:pt x="14" y="144"/>
                </a:cubicBezTo>
                <a:cubicBezTo>
                  <a:pt x="15" y="145"/>
                  <a:pt x="16" y="146"/>
                  <a:pt x="18" y="146"/>
                </a:cubicBezTo>
                <a:cubicBezTo>
                  <a:pt x="30" y="146"/>
                  <a:pt x="30" y="146"/>
                  <a:pt x="30" y="146"/>
                </a:cubicBezTo>
                <a:cubicBezTo>
                  <a:pt x="32" y="146"/>
                  <a:pt x="33" y="145"/>
                  <a:pt x="34" y="144"/>
                </a:cubicBezTo>
                <a:cubicBezTo>
                  <a:pt x="35" y="143"/>
                  <a:pt x="36" y="141"/>
                  <a:pt x="36" y="140"/>
                </a:cubicBezTo>
                <a:close/>
                <a:moveTo>
                  <a:pt x="133" y="67"/>
                </a:moveTo>
                <a:cubicBezTo>
                  <a:pt x="133" y="19"/>
                  <a:pt x="133" y="19"/>
                  <a:pt x="133" y="19"/>
                </a:cubicBezTo>
                <a:cubicBezTo>
                  <a:pt x="133" y="17"/>
                  <a:pt x="132" y="15"/>
                  <a:pt x="131" y="14"/>
                </a:cubicBezTo>
                <a:cubicBezTo>
                  <a:pt x="130" y="13"/>
                  <a:pt x="128" y="12"/>
                  <a:pt x="127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2" y="12"/>
                  <a:pt x="51" y="13"/>
                  <a:pt x="50" y="14"/>
                </a:cubicBezTo>
                <a:cubicBezTo>
                  <a:pt x="49" y="15"/>
                  <a:pt x="48" y="17"/>
                  <a:pt x="48" y="19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9"/>
                  <a:pt x="49" y="70"/>
                  <a:pt x="50" y="71"/>
                </a:cubicBezTo>
                <a:cubicBezTo>
                  <a:pt x="51" y="72"/>
                  <a:pt x="52" y="73"/>
                  <a:pt x="54" y="73"/>
                </a:cubicBezTo>
                <a:cubicBezTo>
                  <a:pt x="127" y="73"/>
                  <a:pt x="127" y="73"/>
                  <a:pt x="127" y="73"/>
                </a:cubicBezTo>
                <a:cubicBezTo>
                  <a:pt x="128" y="73"/>
                  <a:pt x="130" y="72"/>
                  <a:pt x="131" y="71"/>
                </a:cubicBezTo>
                <a:cubicBezTo>
                  <a:pt x="132" y="70"/>
                  <a:pt x="133" y="69"/>
                  <a:pt x="133" y="67"/>
                </a:cubicBezTo>
                <a:close/>
                <a:moveTo>
                  <a:pt x="133" y="140"/>
                </a:moveTo>
                <a:cubicBezTo>
                  <a:pt x="133" y="91"/>
                  <a:pt x="133" y="91"/>
                  <a:pt x="133" y="91"/>
                </a:cubicBezTo>
                <a:cubicBezTo>
                  <a:pt x="133" y="89"/>
                  <a:pt x="132" y="88"/>
                  <a:pt x="131" y="87"/>
                </a:cubicBezTo>
                <a:cubicBezTo>
                  <a:pt x="130" y="86"/>
                  <a:pt x="128" y="85"/>
                  <a:pt x="127" y="85"/>
                </a:cubicBezTo>
                <a:cubicBezTo>
                  <a:pt x="54" y="85"/>
                  <a:pt x="54" y="85"/>
                  <a:pt x="54" y="85"/>
                </a:cubicBezTo>
                <a:cubicBezTo>
                  <a:pt x="52" y="85"/>
                  <a:pt x="51" y="86"/>
                  <a:pt x="50" y="87"/>
                </a:cubicBezTo>
                <a:cubicBezTo>
                  <a:pt x="49" y="88"/>
                  <a:pt x="48" y="89"/>
                  <a:pt x="48" y="91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1"/>
                  <a:pt x="49" y="143"/>
                  <a:pt x="50" y="144"/>
                </a:cubicBezTo>
                <a:cubicBezTo>
                  <a:pt x="51" y="145"/>
                  <a:pt x="52" y="146"/>
                  <a:pt x="54" y="146"/>
                </a:cubicBezTo>
                <a:cubicBezTo>
                  <a:pt x="127" y="146"/>
                  <a:pt x="127" y="146"/>
                  <a:pt x="127" y="146"/>
                </a:cubicBezTo>
                <a:cubicBezTo>
                  <a:pt x="128" y="146"/>
                  <a:pt x="130" y="145"/>
                  <a:pt x="131" y="144"/>
                </a:cubicBezTo>
                <a:cubicBezTo>
                  <a:pt x="132" y="143"/>
                  <a:pt x="133" y="141"/>
                  <a:pt x="133" y="140"/>
                </a:cubicBezTo>
                <a:close/>
                <a:moveTo>
                  <a:pt x="169" y="31"/>
                </a:moveTo>
                <a:cubicBezTo>
                  <a:pt x="169" y="19"/>
                  <a:pt x="169" y="19"/>
                  <a:pt x="169" y="19"/>
                </a:cubicBezTo>
                <a:cubicBezTo>
                  <a:pt x="169" y="17"/>
                  <a:pt x="168" y="15"/>
                  <a:pt x="167" y="14"/>
                </a:cubicBezTo>
                <a:cubicBezTo>
                  <a:pt x="166" y="13"/>
                  <a:pt x="165" y="12"/>
                  <a:pt x="163" y="12"/>
                </a:cubicBezTo>
                <a:cubicBezTo>
                  <a:pt x="151" y="12"/>
                  <a:pt x="151" y="12"/>
                  <a:pt x="151" y="12"/>
                </a:cubicBezTo>
                <a:cubicBezTo>
                  <a:pt x="149" y="12"/>
                  <a:pt x="148" y="13"/>
                  <a:pt x="147" y="14"/>
                </a:cubicBezTo>
                <a:cubicBezTo>
                  <a:pt x="145" y="15"/>
                  <a:pt x="145" y="17"/>
                  <a:pt x="145" y="19"/>
                </a:cubicBezTo>
                <a:cubicBezTo>
                  <a:pt x="145" y="31"/>
                  <a:pt x="145" y="31"/>
                  <a:pt x="145" y="31"/>
                </a:cubicBezTo>
                <a:cubicBezTo>
                  <a:pt x="145" y="32"/>
                  <a:pt x="145" y="34"/>
                  <a:pt x="147" y="35"/>
                </a:cubicBezTo>
                <a:cubicBezTo>
                  <a:pt x="148" y="36"/>
                  <a:pt x="149" y="37"/>
                  <a:pt x="151" y="37"/>
                </a:cubicBezTo>
                <a:cubicBezTo>
                  <a:pt x="163" y="37"/>
                  <a:pt x="163" y="37"/>
                  <a:pt x="163" y="37"/>
                </a:cubicBezTo>
                <a:cubicBezTo>
                  <a:pt x="165" y="37"/>
                  <a:pt x="166" y="36"/>
                  <a:pt x="167" y="35"/>
                </a:cubicBezTo>
                <a:cubicBezTo>
                  <a:pt x="168" y="34"/>
                  <a:pt x="169" y="32"/>
                  <a:pt x="169" y="31"/>
                </a:cubicBezTo>
                <a:close/>
                <a:moveTo>
                  <a:pt x="169" y="67"/>
                </a:moveTo>
                <a:cubicBezTo>
                  <a:pt x="169" y="55"/>
                  <a:pt x="169" y="55"/>
                  <a:pt x="169" y="55"/>
                </a:cubicBezTo>
                <a:cubicBezTo>
                  <a:pt x="169" y="53"/>
                  <a:pt x="168" y="52"/>
                  <a:pt x="167" y="51"/>
                </a:cubicBezTo>
                <a:cubicBezTo>
                  <a:pt x="166" y="49"/>
                  <a:pt x="165" y="49"/>
                  <a:pt x="163" y="49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9" y="49"/>
                  <a:pt x="148" y="49"/>
                  <a:pt x="147" y="51"/>
                </a:cubicBezTo>
                <a:cubicBezTo>
                  <a:pt x="145" y="52"/>
                  <a:pt x="145" y="53"/>
                  <a:pt x="145" y="55"/>
                </a:cubicBezTo>
                <a:cubicBezTo>
                  <a:pt x="145" y="67"/>
                  <a:pt x="145" y="67"/>
                  <a:pt x="145" y="67"/>
                </a:cubicBezTo>
                <a:cubicBezTo>
                  <a:pt x="145" y="69"/>
                  <a:pt x="145" y="70"/>
                  <a:pt x="147" y="71"/>
                </a:cubicBezTo>
                <a:cubicBezTo>
                  <a:pt x="148" y="72"/>
                  <a:pt x="149" y="73"/>
                  <a:pt x="151" y="73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65" y="73"/>
                  <a:pt x="166" y="72"/>
                  <a:pt x="167" y="71"/>
                </a:cubicBezTo>
                <a:cubicBezTo>
                  <a:pt x="168" y="70"/>
                  <a:pt x="169" y="69"/>
                  <a:pt x="169" y="67"/>
                </a:cubicBezTo>
                <a:close/>
                <a:moveTo>
                  <a:pt x="169" y="103"/>
                </a:moveTo>
                <a:cubicBezTo>
                  <a:pt x="169" y="91"/>
                  <a:pt x="169" y="91"/>
                  <a:pt x="169" y="91"/>
                </a:cubicBezTo>
                <a:cubicBezTo>
                  <a:pt x="169" y="89"/>
                  <a:pt x="168" y="88"/>
                  <a:pt x="167" y="87"/>
                </a:cubicBezTo>
                <a:cubicBezTo>
                  <a:pt x="166" y="86"/>
                  <a:pt x="165" y="85"/>
                  <a:pt x="163" y="85"/>
                </a:cubicBezTo>
                <a:cubicBezTo>
                  <a:pt x="151" y="85"/>
                  <a:pt x="151" y="85"/>
                  <a:pt x="151" y="85"/>
                </a:cubicBezTo>
                <a:cubicBezTo>
                  <a:pt x="149" y="85"/>
                  <a:pt x="148" y="86"/>
                  <a:pt x="147" y="87"/>
                </a:cubicBezTo>
                <a:cubicBezTo>
                  <a:pt x="145" y="88"/>
                  <a:pt x="145" y="89"/>
                  <a:pt x="145" y="91"/>
                </a:cubicBezTo>
                <a:cubicBezTo>
                  <a:pt x="145" y="103"/>
                  <a:pt x="145" y="103"/>
                  <a:pt x="145" y="103"/>
                </a:cubicBezTo>
                <a:cubicBezTo>
                  <a:pt x="145" y="105"/>
                  <a:pt x="145" y="106"/>
                  <a:pt x="147" y="107"/>
                </a:cubicBezTo>
                <a:cubicBezTo>
                  <a:pt x="148" y="109"/>
                  <a:pt x="149" y="109"/>
                  <a:pt x="151" y="109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65" y="109"/>
                  <a:pt x="166" y="109"/>
                  <a:pt x="167" y="107"/>
                </a:cubicBezTo>
                <a:cubicBezTo>
                  <a:pt x="168" y="106"/>
                  <a:pt x="169" y="105"/>
                  <a:pt x="169" y="103"/>
                </a:cubicBezTo>
                <a:close/>
                <a:moveTo>
                  <a:pt x="169" y="140"/>
                </a:moveTo>
                <a:cubicBezTo>
                  <a:pt x="169" y="127"/>
                  <a:pt x="169" y="127"/>
                  <a:pt x="169" y="127"/>
                </a:cubicBezTo>
                <a:cubicBezTo>
                  <a:pt x="169" y="126"/>
                  <a:pt x="168" y="124"/>
                  <a:pt x="167" y="123"/>
                </a:cubicBezTo>
                <a:cubicBezTo>
                  <a:pt x="166" y="122"/>
                  <a:pt x="165" y="121"/>
                  <a:pt x="163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49" y="121"/>
                  <a:pt x="148" y="122"/>
                  <a:pt x="147" y="123"/>
                </a:cubicBezTo>
                <a:cubicBezTo>
                  <a:pt x="145" y="124"/>
                  <a:pt x="145" y="126"/>
                  <a:pt x="145" y="127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5" y="141"/>
                  <a:pt x="145" y="143"/>
                  <a:pt x="147" y="144"/>
                </a:cubicBezTo>
                <a:cubicBezTo>
                  <a:pt x="148" y="145"/>
                  <a:pt x="149" y="146"/>
                  <a:pt x="151" y="146"/>
                </a:cubicBezTo>
                <a:cubicBezTo>
                  <a:pt x="163" y="146"/>
                  <a:pt x="163" y="146"/>
                  <a:pt x="163" y="146"/>
                </a:cubicBezTo>
                <a:cubicBezTo>
                  <a:pt x="165" y="146"/>
                  <a:pt x="166" y="145"/>
                  <a:pt x="167" y="144"/>
                </a:cubicBezTo>
                <a:cubicBezTo>
                  <a:pt x="168" y="143"/>
                  <a:pt x="169" y="141"/>
                  <a:pt x="169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1" name="Freeform 1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435091" y="1687131"/>
            <a:ext cx="224714" cy="192302"/>
          </a:xfrm>
          <a:custGeom>
            <a:avLst/>
            <a:gdLst>
              <a:gd name="T0" fmla="*/ 72 w 157"/>
              <a:gd name="T1" fmla="*/ 12 h 133"/>
              <a:gd name="T2" fmla="*/ 72 w 157"/>
              <a:gd name="T3" fmla="*/ 49 h 133"/>
              <a:gd name="T4" fmla="*/ 69 w 157"/>
              <a:gd name="T5" fmla="*/ 57 h 133"/>
              <a:gd name="T6" fmla="*/ 60 w 157"/>
              <a:gd name="T7" fmla="*/ 61 h 133"/>
              <a:gd name="T8" fmla="*/ 12 w 157"/>
              <a:gd name="T9" fmla="*/ 61 h 133"/>
              <a:gd name="T10" fmla="*/ 3 w 157"/>
              <a:gd name="T11" fmla="*/ 57 h 133"/>
              <a:gd name="T12" fmla="*/ 0 w 157"/>
              <a:gd name="T13" fmla="*/ 49 h 133"/>
              <a:gd name="T14" fmla="*/ 0 w 157"/>
              <a:gd name="T15" fmla="*/ 12 h 133"/>
              <a:gd name="T16" fmla="*/ 3 w 157"/>
              <a:gd name="T17" fmla="*/ 4 h 133"/>
              <a:gd name="T18" fmla="*/ 12 w 157"/>
              <a:gd name="T19" fmla="*/ 0 h 133"/>
              <a:gd name="T20" fmla="*/ 60 w 157"/>
              <a:gd name="T21" fmla="*/ 0 h 133"/>
              <a:gd name="T22" fmla="*/ 69 w 157"/>
              <a:gd name="T23" fmla="*/ 4 h 133"/>
              <a:gd name="T24" fmla="*/ 72 w 157"/>
              <a:gd name="T25" fmla="*/ 12 h 133"/>
              <a:gd name="T26" fmla="*/ 72 w 157"/>
              <a:gd name="T27" fmla="*/ 85 h 133"/>
              <a:gd name="T28" fmla="*/ 72 w 157"/>
              <a:gd name="T29" fmla="*/ 121 h 133"/>
              <a:gd name="T30" fmla="*/ 69 w 157"/>
              <a:gd name="T31" fmla="*/ 130 h 133"/>
              <a:gd name="T32" fmla="*/ 60 w 157"/>
              <a:gd name="T33" fmla="*/ 133 h 133"/>
              <a:gd name="T34" fmla="*/ 12 w 157"/>
              <a:gd name="T35" fmla="*/ 133 h 133"/>
              <a:gd name="T36" fmla="*/ 3 w 157"/>
              <a:gd name="T37" fmla="*/ 130 h 133"/>
              <a:gd name="T38" fmla="*/ 0 w 157"/>
              <a:gd name="T39" fmla="*/ 121 h 133"/>
              <a:gd name="T40" fmla="*/ 0 w 157"/>
              <a:gd name="T41" fmla="*/ 85 h 133"/>
              <a:gd name="T42" fmla="*/ 3 w 157"/>
              <a:gd name="T43" fmla="*/ 77 h 133"/>
              <a:gd name="T44" fmla="*/ 12 w 157"/>
              <a:gd name="T45" fmla="*/ 73 h 133"/>
              <a:gd name="T46" fmla="*/ 60 w 157"/>
              <a:gd name="T47" fmla="*/ 73 h 133"/>
              <a:gd name="T48" fmla="*/ 69 w 157"/>
              <a:gd name="T49" fmla="*/ 77 h 133"/>
              <a:gd name="T50" fmla="*/ 72 w 157"/>
              <a:gd name="T51" fmla="*/ 85 h 133"/>
              <a:gd name="T52" fmla="*/ 157 w 157"/>
              <a:gd name="T53" fmla="*/ 12 h 133"/>
              <a:gd name="T54" fmla="*/ 157 w 157"/>
              <a:gd name="T55" fmla="*/ 49 h 133"/>
              <a:gd name="T56" fmla="*/ 154 w 157"/>
              <a:gd name="T57" fmla="*/ 57 h 133"/>
              <a:gd name="T58" fmla="*/ 145 w 157"/>
              <a:gd name="T59" fmla="*/ 61 h 133"/>
              <a:gd name="T60" fmla="*/ 97 w 157"/>
              <a:gd name="T61" fmla="*/ 61 h 133"/>
              <a:gd name="T62" fmla="*/ 88 w 157"/>
              <a:gd name="T63" fmla="*/ 57 h 133"/>
              <a:gd name="T64" fmla="*/ 85 w 157"/>
              <a:gd name="T65" fmla="*/ 49 h 133"/>
              <a:gd name="T66" fmla="*/ 85 w 157"/>
              <a:gd name="T67" fmla="*/ 12 h 133"/>
              <a:gd name="T68" fmla="*/ 88 w 157"/>
              <a:gd name="T69" fmla="*/ 4 h 133"/>
              <a:gd name="T70" fmla="*/ 97 w 157"/>
              <a:gd name="T71" fmla="*/ 0 h 133"/>
              <a:gd name="T72" fmla="*/ 145 w 157"/>
              <a:gd name="T73" fmla="*/ 0 h 133"/>
              <a:gd name="T74" fmla="*/ 154 w 157"/>
              <a:gd name="T75" fmla="*/ 4 h 133"/>
              <a:gd name="T76" fmla="*/ 157 w 157"/>
              <a:gd name="T77" fmla="*/ 12 h 133"/>
              <a:gd name="T78" fmla="*/ 157 w 157"/>
              <a:gd name="T79" fmla="*/ 85 h 133"/>
              <a:gd name="T80" fmla="*/ 157 w 157"/>
              <a:gd name="T81" fmla="*/ 121 h 133"/>
              <a:gd name="T82" fmla="*/ 154 w 157"/>
              <a:gd name="T83" fmla="*/ 130 h 133"/>
              <a:gd name="T84" fmla="*/ 145 w 157"/>
              <a:gd name="T85" fmla="*/ 133 h 133"/>
              <a:gd name="T86" fmla="*/ 97 w 157"/>
              <a:gd name="T87" fmla="*/ 133 h 133"/>
              <a:gd name="T88" fmla="*/ 88 w 157"/>
              <a:gd name="T89" fmla="*/ 130 h 133"/>
              <a:gd name="T90" fmla="*/ 85 w 157"/>
              <a:gd name="T91" fmla="*/ 121 h 133"/>
              <a:gd name="T92" fmla="*/ 85 w 157"/>
              <a:gd name="T93" fmla="*/ 85 h 133"/>
              <a:gd name="T94" fmla="*/ 88 w 157"/>
              <a:gd name="T95" fmla="*/ 77 h 133"/>
              <a:gd name="T96" fmla="*/ 97 w 157"/>
              <a:gd name="T97" fmla="*/ 73 h 133"/>
              <a:gd name="T98" fmla="*/ 145 w 157"/>
              <a:gd name="T99" fmla="*/ 73 h 133"/>
              <a:gd name="T100" fmla="*/ 154 w 157"/>
              <a:gd name="T101" fmla="*/ 77 h 133"/>
              <a:gd name="T102" fmla="*/ 157 w 157"/>
              <a:gd name="T103" fmla="*/ 8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7" h="133">
                <a:moveTo>
                  <a:pt x="72" y="12"/>
                </a:moveTo>
                <a:cubicBezTo>
                  <a:pt x="72" y="49"/>
                  <a:pt x="72" y="49"/>
                  <a:pt x="72" y="49"/>
                </a:cubicBezTo>
                <a:cubicBezTo>
                  <a:pt x="72" y="52"/>
                  <a:pt x="71" y="55"/>
                  <a:pt x="69" y="57"/>
                </a:cubicBezTo>
                <a:cubicBezTo>
                  <a:pt x="66" y="60"/>
                  <a:pt x="64" y="61"/>
                  <a:pt x="6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9" y="61"/>
                  <a:pt x="6" y="60"/>
                  <a:pt x="3" y="57"/>
                </a:cubicBezTo>
                <a:cubicBezTo>
                  <a:pt x="1" y="55"/>
                  <a:pt x="0" y="52"/>
                  <a:pt x="0" y="49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9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2"/>
                  <a:pt x="69" y="4"/>
                </a:cubicBezTo>
                <a:cubicBezTo>
                  <a:pt x="71" y="6"/>
                  <a:pt x="72" y="9"/>
                  <a:pt x="72" y="12"/>
                </a:cubicBezTo>
                <a:close/>
                <a:moveTo>
                  <a:pt x="72" y="85"/>
                </a:moveTo>
                <a:cubicBezTo>
                  <a:pt x="72" y="121"/>
                  <a:pt x="72" y="121"/>
                  <a:pt x="72" y="121"/>
                </a:cubicBezTo>
                <a:cubicBezTo>
                  <a:pt x="72" y="125"/>
                  <a:pt x="71" y="127"/>
                  <a:pt x="69" y="130"/>
                </a:cubicBezTo>
                <a:cubicBezTo>
                  <a:pt x="66" y="132"/>
                  <a:pt x="64" y="133"/>
                  <a:pt x="60" y="133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9" y="133"/>
                  <a:pt x="6" y="132"/>
                  <a:pt x="3" y="130"/>
                </a:cubicBezTo>
                <a:cubicBezTo>
                  <a:pt x="1" y="127"/>
                  <a:pt x="0" y="125"/>
                  <a:pt x="0" y="121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2"/>
                  <a:pt x="1" y="79"/>
                  <a:pt x="3" y="77"/>
                </a:cubicBezTo>
                <a:cubicBezTo>
                  <a:pt x="6" y="74"/>
                  <a:pt x="9" y="73"/>
                  <a:pt x="12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4" y="73"/>
                  <a:pt x="66" y="74"/>
                  <a:pt x="69" y="77"/>
                </a:cubicBezTo>
                <a:cubicBezTo>
                  <a:pt x="71" y="79"/>
                  <a:pt x="72" y="82"/>
                  <a:pt x="72" y="85"/>
                </a:cubicBezTo>
                <a:close/>
                <a:moveTo>
                  <a:pt x="157" y="12"/>
                </a:moveTo>
                <a:cubicBezTo>
                  <a:pt x="157" y="49"/>
                  <a:pt x="157" y="49"/>
                  <a:pt x="157" y="49"/>
                </a:cubicBezTo>
                <a:cubicBezTo>
                  <a:pt x="157" y="52"/>
                  <a:pt x="156" y="55"/>
                  <a:pt x="154" y="57"/>
                </a:cubicBezTo>
                <a:cubicBezTo>
                  <a:pt x="151" y="60"/>
                  <a:pt x="148" y="61"/>
                  <a:pt x="145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3" y="61"/>
                  <a:pt x="90" y="60"/>
                  <a:pt x="88" y="57"/>
                </a:cubicBezTo>
                <a:cubicBezTo>
                  <a:pt x="86" y="55"/>
                  <a:pt x="85" y="52"/>
                  <a:pt x="85" y="49"/>
                </a:cubicBezTo>
                <a:cubicBezTo>
                  <a:pt x="85" y="12"/>
                  <a:pt x="85" y="12"/>
                  <a:pt x="85" y="12"/>
                </a:cubicBezTo>
                <a:cubicBezTo>
                  <a:pt x="85" y="9"/>
                  <a:pt x="86" y="6"/>
                  <a:pt x="88" y="4"/>
                </a:cubicBezTo>
                <a:cubicBezTo>
                  <a:pt x="90" y="2"/>
                  <a:pt x="93" y="0"/>
                  <a:pt x="97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8" y="0"/>
                  <a:pt x="151" y="2"/>
                  <a:pt x="154" y="4"/>
                </a:cubicBezTo>
                <a:cubicBezTo>
                  <a:pt x="156" y="6"/>
                  <a:pt x="157" y="9"/>
                  <a:pt x="157" y="12"/>
                </a:cubicBezTo>
                <a:close/>
                <a:moveTo>
                  <a:pt x="157" y="85"/>
                </a:moveTo>
                <a:cubicBezTo>
                  <a:pt x="157" y="121"/>
                  <a:pt x="157" y="121"/>
                  <a:pt x="157" y="121"/>
                </a:cubicBezTo>
                <a:cubicBezTo>
                  <a:pt x="157" y="125"/>
                  <a:pt x="156" y="127"/>
                  <a:pt x="154" y="130"/>
                </a:cubicBezTo>
                <a:cubicBezTo>
                  <a:pt x="151" y="132"/>
                  <a:pt x="148" y="133"/>
                  <a:pt x="145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93" y="133"/>
                  <a:pt x="90" y="132"/>
                  <a:pt x="88" y="130"/>
                </a:cubicBezTo>
                <a:cubicBezTo>
                  <a:pt x="86" y="127"/>
                  <a:pt x="85" y="125"/>
                  <a:pt x="85" y="121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2"/>
                  <a:pt x="86" y="79"/>
                  <a:pt x="88" y="77"/>
                </a:cubicBezTo>
                <a:cubicBezTo>
                  <a:pt x="90" y="74"/>
                  <a:pt x="93" y="73"/>
                  <a:pt x="97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8" y="73"/>
                  <a:pt x="151" y="74"/>
                  <a:pt x="154" y="77"/>
                </a:cubicBezTo>
                <a:cubicBezTo>
                  <a:pt x="156" y="79"/>
                  <a:pt x="157" y="82"/>
                  <a:pt x="157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2" name="Freeform 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724625" y="1687131"/>
            <a:ext cx="241999" cy="192302"/>
          </a:xfrm>
          <a:custGeom>
            <a:avLst/>
            <a:gdLst>
              <a:gd name="T0" fmla="*/ 48 w 169"/>
              <a:gd name="T1" fmla="*/ 28 h 133"/>
              <a:gd name="T2" fmla="*/ 39 w 169"/>
              <a:gd name="T3" fmla="*/ 37 h 133"/>
              <a:gd name="T4" fmla="*/ 2 w 169"/>
              <a:gd name="T5" fmla="*/ 34 h 133"/>
              <a:gd name="T6" fmla="*/ 0 w 169"/>
              <a:gd name="T7" fmla="*/ 9 h 133"/>
              <a:gd name="T8" fmla="*/ 9 w 169"/>
              <a:gd name="T9" fmla="*/ 0 h 133"/>
              <a:gd name="T10" fmla="*/ 46 w 169"/>
              <a:gd name="T11" fmla="*/ 3 h 133"/>
              <a:gd name="T12" fmla="*/ 48 w 169"/>
              <a:gd name="T13" fmla="*/ 58 h 133"/>
              <a:gd name="T14" fmla="*/ 46 w 169"/>
              <a:gd name="T15" fmla="*/ 82 h 133"/>
              <a:gd name="T16" fmla="*/ 9 w 169"/>
              <a:gd name="T17" fmla="*/ 85 h 133"/>
              <a:gd name="T18" fmla="*/ 0 w 169"/>
              <a:gd name="T19" fmla="*/ 76 h 133"/>
              <a:gd name="T20" fmla="*/ 2 w 169"/>
              <a:gd name="T21" fmla="*/ 51 h 133"/>
              <a:gd name="T22" fmla="*/ 39 w 169"/>
              <a:gd name="T23" fmla="*/ 49 h 133"/>
              <a:gd name="T24" fmla="*/ 48 w 169"/>
              <a:gd name="T25" fmla="*/ 58 h 133"/>
              <a:gd name="T26" fmla="*/ 48 w 169"/>
              <a:gd name="T27" fmla="*/ 124 h 133"/>
              <a:gd name="T28" fmla="*/ 39 w 169"/>
              <a:gd name="T29" fmla="*/ 133 h 133"/>
              <a:gd name="T30" fmla="*/ 2 w 169"/>
              <a:gd name="T31" fmla="*/ 131 h 133"/>
              <a:gd name="T32" fmla="*/ 0 w 169"/>
              <a:gd name="T33" fmla="*/ 106 h 133"/>
              <a:gd name="T34" fmla="*/ 9 w 169"/>
              <a:gd name="T35" fmla="*/ 97 h 133"/>
              <a:gd name="T36" fmla="*/ 46 w 169"/>
              <a:gd name="T37" fmla="*/ 100 h 133"/>
              <a:gd name="T38" fmla="*/ 109 w 169"/>
              <a:gd name="T39" fmla="*/ 9 h 133"/>
              <a:gd name="T40" fmla="*/ 106 w 169"/>
              <a:gd name="T41" fmla="*/ 34 h 133"/>
              <a:gd name="T42" fmla="*/ 69 w 169"/>
              <a:gd name="T43" fmla="*/ 37 h 133"/>
              <a:gd name="T44" fmla="*/ 60 w 169"/>
              <a:gd name="T45" fmla="*/ 28 h 133"/>
              <a:gd name="T46" fmla="*/ 63 w 169"/>
              <a:gd name="T47" fmla="*/ 3 h 133"/>
              <a:gd name="T48" fmla="*/ 100 w 169"/>
              <a:gd name="T49" fmla="*/ 0 h 133"/>
              <a:gd name="T50" fmla="*/ 109 w 169"/>
              <a:gd name="T51" fmla="*/ 9 h 133"/>
              <a:gd name="T52" fmla="*/ 109 w 169"/>
              <a:gd name="T53" fmla="*/ 76 h 133"/>
              <a:gd name="T54" fmla="*/ 100 w 169"/>
              <a:gd name="T55" fmla="*/ 85 h 133"/>
              <a:gd name="T56" fmla="*/ 63 w 169"/>
              <a:gd name="T57" fmla="*/ 82 h 133"/>
              <a:gd name="T58" fmla="*/ 60 w 169"/>
              <a:gd name="T59" fmla="*/ 58 h 133"/>
              <a:gd name="T60" fmla="*/ 69 w 169"/>
              <a:gd name="T61" fmla="*/ 49 h 133"/>
              <a:gd name="T62" fmla="*/ 106 w 169"/>
              <a:gd name="T63" fmla="*/ 51 h 133"/>
              <a:gd name="T64" fmla="*/ 109 w 169"/>
              <a:gd name="T65" fmla="*/ 106 h 133"/>
              <a:gd name="T66" fmla="*/ 106 w 169"/>
              <a:gd name="T67" fmla="*/ 131 h 133"/>
              <a:gd name="T68" fmla="*/ 69 w 169"/>
              <a:gd name="T69" fmla="*/ 133 h 133"/>
              <a:gd name="T70" fmla="*/ 60 w 169"/>
              <a:gd name="T71" fmla="*/ 124 h 133"/>
              <a:gd name="T72" fmla="*/ 63 w 169"/>
              <a:gd name="T73" fmla="*/ 100 h 133"/>
              <a:gd name="T74" fmla="*/ 100 w 169"/>
              <a:gd name="T75" fmla="*/ 97 h 133"/>
              <a:gd name="T76" fmla="*/ 109 w 169"/>
              <a:gd name="T77" fmla="*/ 106 h 133"/>
              <a:gd name="T78" fmla="*/ 169 w 169"/>
              <a:gd name="T79" fmla="*/ 28 h 133"/>
              <a:gd name="T80" fmla="*/ 160 w 169"/>
              <a:gd name="T81" fmla="*/ 37 h 133"/>
              <a:gd name="T82" fmla="*/ 123 w 169"/>
              <a:gd name="T83" fmla="*/ 34 h 133"/>
              <a:gd name="T84" fmla="*/ 121 w 169"/>
              <a:gd name="T85" fmla="*/ 9 h 133"/>
              <a:gd name="T86" fmla="*/ 130 w 169"/>
              <a:gd name="T87" fmla="*/ 0 h 133"/>
              <a:gd name="T88" fmla="*/ 167 w 169"/>
              <a:gd name="T89" fmla="*/ 3 h 133"/>
              <a:gd name="T90" fmla="*/ 169 w 169"/>
              <a:gd name="T91" fmla="*/ 58 h 133"/>
              <a:gd name="T92" fmla="*/ 167 w 169"/>
              <a:gd name="T93" fmla="*/ 82 h 133"/>
              <a:gd name="T94" fmla="*/ 130 w 169"/>
              <a:gd name="T95" fmla="*/ 85 h 133"/>
              <a:gd name="T96" fmla="*/ 121 w 169"/>
              <a:gd name="T97" fmla="*/ 76 h 133"/>
              <a:gd name="T98" fmla="*/ 123 w 169"/>
              <a:gd name="T99" fmla="*/ 51 h 133"/>
              <a:gd name="T100" fmla="*/ 160 w 169"/>
              <a:gd name="T101" fmla="*/ 49 h 133"/>
              <a:gd name="T102" fmla="*/ 169 w 169"/>
              <a:gd name="T103" fmla="*/ 58 h 133"/>
              <a:gd name="T104" fmla="*/ 169 w 169"/>
              <a:gd name="T105" fmla="*/ 124 h 133"/>
              <a:gd name="T106" fmla="*/ 160 w 169"/>
              <a:gd name="T107" fmla="*/ 133 h 133"/>
              <a:gd name="T108" fmla="*/ 123 w 169"/>
              <a:gd name="T109" fmla="*/ 131 h 133"/>
              <a:gd name="T110" fmla="*/ 121 w 169"/>
              <a:gd name="T111" fmla="*/ 106 h 133"/>
              <a:gd name="T112" fmla="*/ 130 w 169"/>
              <a:gd name="T113" fmla="*/ 97 h 133"/>
              <a:gd name="T114" fmla="*/ 167 w 169"/>
              <a:gd name="T115" fmla="*/ 10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9" h="133">
                <a:moveTo>
                  <a:pt x="48" y="9"/>
                </a:moveTo>
                <a:cubicBezTo>
                  <a:pt x="48" y="28"/>
                  <a:pt x="48" y="28"/>
                  <a:pt x="48" y="28"/>
                </a:cubicBezTo>
                <a:cubicBezTo>
                  <a:pt x="48" y="30"/>
                  <a:pt x="47" y="32"/>
                  <a:pt x="46" y="34"/>
                </a:cubicBezTo>
                <a:cubicBezTo>
                  <a:pt x="44" y="36"/>
                  <a:pt x="42" y="37"/>
                  <a:pt x="3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6" y="37"/>
                  <a:pt x="4" y="36"/>
                  <a:pt x="2" y="34"/>
                </a:cubicBezTo>
                <a:cubicBezTo>
                  <a:pt x="1" y="32"/>
                  <a:pt x="0" y="30"/>
                  <a:pt x="0" y="28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4" y="1"/>
                  <a:pt x="46" y="3"/>
                </a:cubicBezTo>
                <a:cubicBezTo>
                  <a:pt x="47" y="5"/>
                  <a:pt x="48" y="7"/>
                  <a:pt x="48" y="9"/>
                </a:cubicBezTo>
                <a:close/>
                <a:moveTo>
                  <a:pt x="48" y="58"/>
                </a:moveTo>
                <a:cubicBezTo>
                  <a:pt x="48" y="76"/>
                  <a:pt x="48" y="76"/>
                  <a:pt x="48" y="76"/>
                </a:cubicBezTo>
                <a:cubicBezTo>
                  <a:pt x="48" y="79"/>
                  <a:pt x="47" y="81"/>
                  <a:pt x="46" y="82"/>
                </a:cubicBezTo>
                <a:cubicBezTo>
                  <a:pt x="44" y="84"/>
                  <a:pt x="42" y="85"/>
                  <a:pt x="3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5"/>
                  <a:pt x="4" y="84"/>
                  <a:pt x="2" y="82"/>
                </a:cubicBezTo>
                <a:cubicBezTo>
                  <a:pt x="1" y="81"/>
                  <a:pt x="0" y="79"/>
                  <a:pt x="0" y="7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5"/>
                  <a:pt x="1" y="53"/>
                  <a:pt x="2" y="51"/>
                </a:cubicBezTo>
                <a:cubicBezTo>
                  <a:pt x="4" y="50"/>
                  <a:pt x="6" y="49"/>
                  <a:pt x="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9"/>
                  <a:pt x="44" y="50"/>
                  <a:pt x="46" y="51"/>
                </a:cubicBezTo>
                <a:cubicBezTo>
                  <a:pt x="47" y="53"/>
                  <a:pt x="48" y="55"/>
                  <a:pt x="48" y="58"/>
                </a:cubicBezTo>
                <a:close/>
                <a:moveTo>
                  <a:pt x="48" y="106"/>
                </a:moveTo>
                <a:cubicBezTo>
                  <a:pt x="48" y="124"/>
                  <a:pt x="48" y="124"/>
                  <a:pt x="48" y="124"/>
                </a:cubicBezTo>
                <a:cubicBezTo>
                  <a:pt x="48" y="127"/>
                  <a:pt x="47" y="129"/>
                  <a:pt x="46" y="131"/>
                </a:cubicBezTo>
                <a:cubicBezTo>
                  <a:pt x="44" y="133"/>
                  <a:pt x="42" y="133"/>
                  <a:pt x="39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6" y="133"/>
                  <a:pt x="4" y="133"/>
                  <a:pt x="2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4"/>
                  <a:pt x="1" y="102"/>
                  <a:pt x="2" y="100"/>
                </a:cubicBezTo>
                <a:cubicBezTo>
                  <a:pt x="4" y="98"/>
                  <a:pt x="6" y="97"/>
                  <a:pt x="9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42" y="97"/>
                  <a:pt x="44" y="98"/>
                  <a:pt x="46" y="100"/>
                </a:cubicBezTo>
                <a:cubicBezTo>
                  <a:pt x="47" y="102"/>
                  <a:pt x="48" y="104"/>
                  <a:pt x="48" y="106"/>
                </a:cubicBezTo>
                <a:close/>
                <a:moveTo>
                  <a:pt x="109" y="9"/>
                </a:moveTo>
                <a:cubicBezTo>
                  <a:pt x="109" y="28"/>
                  <a:pt x="109" y="28"/>
                  <a:pt x="109" y="28"/>
                </a:cubicBezTo>
                <a:cubicBezTo>
                  <a:pt x="109" y="30"/>
                  <a:pt x="108" y="32"/>
                  <a:pt x="106" y="34"/>
                </a:cubicBezTo>
                <a:cubicBezTo>
                  <a:pt x="104" y="36"/>
                  <a:pt x="102" y="37"/>
                  <a:pt x="100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7" y="37"/>
                  <a:pt x="65" y="36"/>
                  <a:pt x="63" y="34"/>
                </a:cubicBezTo>
                <a:cubicBezTo>
                  <a:pt x="61" y="32"/>
                  <a:pt x="60" y="30"/>
                  <a:pt x="60" y="28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7"/>
                  <a:pt x="61" y="5"/>
                  <a:pt x="63" y="3"/>
                </a:cubicBezTo>
                <a:cubicBezTo>
                  <a:pt x="65" y="1"/>
                  <a:pt x="67" y="0"/>
                  <a:pt x="69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2" y="0"/>
                  <a:pt x="104" y="1"/>
                  <a:pt x="106" y="3"/>
                </a:cubicBezTo>
                <a:cubicBezTo>
                  <a:pt x="108" y="5"/>
                  <a:pt x="109" y="7"/>
                  <a:pt x="109" y="9"/>
                </a:cubicBezTo>
                <a:close/>
                <a:moveTo>
                  <a:pt x="109" y="58"/>
                </a:moveTo>
                <a:cubicBezTo>
                  <a:pt x="109" y="76"/>
                  <a:pt x="109" y="76"/>
                  <a:pt x="109" y="76"/>
                </a:cubicBezTo>
                <a:cubicBezTo>
                  <a:pt x="109" y="79"/>
                  <a:pt x="108" y="81"/>
                  <a:pt x="106" y="82"/>
                </a:cubicBezTo>
                <a:cubicBezTo>
                  <a:pt x="104" y="84"/>
                  <a:pt x="102" y="85"/>
                  <a:pt x="100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7" y="85"/>
                  <a:pt x="65" y="84"/>
                  <a:pt x="63" y="82"/>
                </a:cubicBezTo>
                <a:cubicBezTo>
                  <a:pt x="61" y="81"/>
                  <a:pt x="60" y="79"/>
                  <a:pt x="60" y="76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5"/>
                  <a:pt x="61" y="53"/>
                  <a:pt x="63" y="51"/>
                </a:cubicBezTo>
                <a:cubicBezTo>
                  <a:pt x="65" y="50"/>
                  <a:pt x="67" y="49"/>
                  <a:pt x="69" y="49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2" y="49"/>
                  <a:pt x="104" y="50"/>
                  <a:pt x="106" y="51"/>
                </a:cubicBezTo>
                <a:cubicBezTo>
                  <a:pt x="108" y="53"/>
                  <a:pt x="109" y="55"/>
                  <a:pt x="109" y="58"/>
                </a:cubicBezTo>
                <a:close/>
                <a:moveTo>
                  <a:pt x="109" y="106"/>
                </a:moveTo>
                <a:cubicBezTo>
                  <a:pt x="109" y="124"/>
                  <a:pt x="109" y="124"/>
                  <a:pt x="109" y="124"/>
                </a:cubicBezTo>
                <a:cubicBezTo>
                  <a:pt x="109" y="127"/>
                  <a:pt x="108" y="129"/>
                  <a:pt x="106" y="131"/>
                </a:cubicBezTo>
                <a:cubicBezTo>
                  <a:pt x="104" y="133"/>
                  <a:pt x="102" y="133"/>
                  <a:pt x="100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67" y="133"/>
                  <a:pt x="65" y="133"/>
                  <a:pt x="63" y="131"/>
                </a:cubicBezTo>
                <a:cubicBezTo>
                  <a:pt x="61" y="129"/>
                  <a:pt x="60" y="127"/>
                  <a:pt x="60" y="124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4"/>
                  <a:pt x="61" y="102"/>
                  <a:pt x="63" y="100"/>
                </a:cubicBezTo>
                <a:cubicBezTo>
                  <a:pt x="65" y="98"/>
                  <a:pt x="67" y="97"/>
                  <a:pt x="69" y="97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102" y="97"/>
                  <a:pt x="104" y="98"/>
                  <a:pt x="106" y="100"/>
                </a:cubicBezTo>
                <a:cubicBezTo>
                  <a:pt x="108" y="102"/>
                  <a:pt x="109" y="104"/>
                  <a:pt x="109" y="106"/>
                </a:cubicBezTo>
                <a:close/>
                <a:moveTo>
                  <a:pt x="169" y="9"/>
                </a:moveTo>
                <a:cubicBezTo>
                  <a:pt x="169" y="28"/>
                  <a:pt x="169" y="28"/>
                  <a:pt x="169" y="28"/>
                </a:cubicBezTo>
                <a:cubicBezTo>
                  <a:pt x="169" y="30"/>
                  <a:pt x="168" y="32"/>
                  <a:pt x="167" y="34"/>
                </a:cubicBezTo>
                <a:cubicBezTo>
                  <a:pt x="165" y="36"/>
                  <a:pt x="163" y="37"/>
                  <a:pt x="160" y="37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27" y="37"/>
                  <a:pt x="125" y="36"/>
                  <a:pt x="123" y="34"/>
                </a:cubicBezTo>
                <a:cubicBezTo>
                  <a:pt x="122" y="32"/>
                  <a:pt x="121" y="30"/>
                  <a:pt x="121" y="28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7"/>
                  <a:pt x="122" y="5"/>
                  <a:pt x="123" y="3"/>
                </a:cubicBezTo>
                <a:cubicBezTo>
                  <a:pt x="125" y="1"/>
                  <a:pt x="127" y="0"/>
                  <a:pt x="130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3" y="0"/>
                  <a:pt x="165" y="1"/>
                  <a:pt x="167" y="3"/>
                </a:cubicBezTo>
                <a:cubicBezTo>
                  <a:pt x="168" y="5"/>
                  <a:pt x="169" y="7"/>
                  <a:pt x="169" y="9"/>
                </a:cubicBezTo>
                <a:close/>
                <a:moveTo>
                  <a:pt x="169" y="58"/>
                </a:moveTo>
                <a:cubicBezTo>
                  <a:pt x="169" y="76"/>
                  <a:pt x="169" y="76"/>
                  <a:pt x="169" y="76"/>
                </a:cubicBezTo>
                <a:cubicBezTo>
                  <a:pt x="169" y="79"/>
                  <a:pt x="168" y="81"/>
                  <a:pt x="167" y="82"/>
                </a:cubicBezTo>
                <a:cubicBezTo>
                  <a:pt x="165" y="84"/>
                  <a:pt x="163" y="85"/>
                  <a:pt x="160" y="8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27" y="85"/>
                  <a:pt x="125" y="84"/>
                  <a:pt x="123" y="82"/>
                </a:cubicBezTo>
                <a:cubicBezTo>
                  <a:pt x="122" y="81"/>
                  <a:pt x="121" y="79"/>
                  <a:pt x="121" y="7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5"/>
                  <a:pt x="122" y="53"/>
                  <a:pt x="123" y="51"/>
                </a:cubicBezTo>
                <a:cubicBezTo>
                  <a:pt x="125" y="50"/>
                  <a:pt x="127" y="49"/>
                  <a:pt x="130" y="49"/>
                </a:cubicBezTo>
                <a:cubicBezTo>
                  <a:pt x="160" y="49"/>
                  <a:pt x="160" y="49"/>
                  <a:pt x="160" y="49"/>
                </a:cubicBezTo>
                <a:cubicBezTo>
                  <a:pt x="163" y="49"/>
                  <a:pt x="165" y="50"/>
                  <a:pt x="167" y="51"/>
                </a:cubicBezTo>
                <a:cubicBezTo>
                  <a:pt x="168" y="53"/>
                  <a:pt x="169" y="55"/>
                  <a:pt x="169" y="58"/>
                </a:cubicBezTo>
                <a:close/>
                <a:moveTo>
                  <a:pt x="169" y="106"/>
                </a:moveTo>
                <a:cubicBezTo>
                  <a:pt x="169" y="124"/>
                  <a:pt x="169" y="124"/>
                  <a:pt x="169" y="124"/>
                </a:cubicBezTo>
                <a:cubicBezTo>
                  <a:pt x="169" y="127"/>
                  <a:pt x="168" y="129"/>
                  <a:pt x="167" y="131"/>
                </a:cubicBezTo>
                <a:cubicBezTo>
                  <a:pt x="165" y="133"/>
                  <a:pt x="163" y="133"/>
                  <a:pt x="160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27" y="133"/>
                  <a:pt x="125" y="133"/>
                  <a:pt x="123" y="131"/>
                </a:cubicBezTo>
                <a:cubicBezTo>
                  <a:pt x="122" y="129"/>
                  <a:pt x="121" y="127"/>
                  <a:pt x="121" y="124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21" y="104"/>
                  <a:pt x="122" y="102"/>
                  <a:pt x="123" y="100"/>
                </a:cubicBezTo>
                <a:cubicBezTo>
                  <a:pt x="125" y="98"/>
                  <a:pt x="127" y="97"/>
                  <a:pt x="130" y="97"/>
                </a:cubicBezTo>
                <a:cubicBezTo>
                  <a:pt x="160" y="97"/>
                  <a:pt x="160" y="97"/>
                  <a:pt x="160" y="97"/>
                </a:cubicBezTo>
                <a:cubicBezTo>
                  <a:pt x="163" y="97"/>
                  <a:pt x="165" y="98"/>
                  <a:pt x="167" y="100"/>
                </a:cubicBezTo>
                <a:cubicBezTo>
                  <a:pt x="168" y="102"/>
                  <a:pt x="169" y="104"/>
                  <a:pt x="169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3" name="Freeform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029284" y="1687131"/>
            <a:ext cx="241999" cy="192302"/>
          </a:xfrm>
          <a:custGeom>
            <a:avLst/>
            <a:gdLst>
              <a:gd name="T0" fmla="*/ 48 w 169"/>
              <a:gd name="T1" fmla="*/ 28 h 133"/>
              <a:gd name="T2" fmla="*/ 39 w 169"/>
              <a:gd name="T3" fmla="*/ 37 h 133"/>
              <a:gd name="T4" fmla="*/ 2 w 169"/>
              <a:gd name="T5" fmla="*/ 34 h 133"/>
              <a:gd name="T6" fmla="*/ 0 w 169"/>
              <a:gd name="T7" fmla="*/ 9 h 133"/>
              <a:gd name="T8" fmla="*/ 9 w 169"/>
              <a:gd name="T9" fmla="*/ 0 h 133"/>
              <a:gd name="T10" fmla="*/ 46 w 169"/>
              <a:gd name="T11" fmla="*/ 3 h 133"/>
              <a:gd name="T12" fmla="*/ 48 w 169"/>
              <a:gd name="T13" fmla="*/ 58 h 133"/>
              <a:gd name="T14" fmla="*/ 46 w 169"/>
              <a:gd name="T15" fmla="*/ 82 h 133"/>
              <a:gd name="T16" fmla="*/ 9 w 169"/>
              <a:gd name="T17" fmla="*/ 85 h 133"/>
              <a:gd name="T18" fmla="*/ 0 w 169"/>
              <a:gd name="T19" fmla="*/ 76 h 133"/>
              <a:gd name="T20" fmla="*/ 2 w 169"/>
              <a:gd name="T21" fmla="*/ 51 h 133"/>
              <a:gd name="T22" fmla="*/ 39 w 169"/>
              <a:gd name="T23" fmla="*/ 49 h 133"/>
              <a:gd name="T24" fmla="*/ 48 w 169"/>
              <a:gd name="T25" fmla="*/ 58 h 133"/>
              <a:gd name="T26" fmla="*/ 48 w 169"/>
              <a:gd name="T27" fmla="*/ 124 h 133"/>
              <a:gd name="T28" fmla="*/ 39 w 169"/>
              <a:gd name="T29" fmla="*/ 133 h 133"/>
              <a:gd name="T30" fmla="*/ 2 w 169"/>
              <a:gd name="T31" fmla="*/ 131 h 133"/>
              <a:gd name="T32" fmla="*/ 0 w 169"/>
              <a:gd name="T33" fmla="*/ 106 h 133"/>
              <a:gd name="T34" fmla="*/ 9 w 169"/>
              <a:gd name="T35" fmla="*/ 97 h 133"/>
              <a:gd name="T36" fmla="*/ 46 w 169"/>
              <a:gd name="T37" fmla="*/ 100 h 133"/>
              <a:gd name="T38" fmla="*/ 169 w 169"/>
              <a:gd name="T39" fmla="*/ 9 h 133"/>
              <a:gd name="T40" fmla="*/ 167 w 169"/>
              <a:gd name="T41" fmla="*/ 34 h 133"/>
              <a:gd name="T42" fmla="*/ 69 w 169"/>
              <a:gd name="T43" fmla="*/ 37 h 133"/>
              <a:gd name="T44" fmla="*/ 60 w 169"/>
              <a:gd name="T45" fmla="*/ 28 h 133"/>
              <a:gd name="T46" fmla="*/ 63 w 169"/>
              <a:gd name="T47" fmla="*/ 3 h 133"/>
              <a:gd name="T48" fmla="*/ 160 w 169"/>
              <a:gd name="T49" fmla="*/ 0 h 133"/>
              <a:gd name="T50" fmla="*/ 169 w 169"/>
              <a:gd name="T51" fmla="*/ 9 h 133"/>
              <a:gd name="T52" fmla="*/ 169 w 169"/>
              <a:gd name="T53" fmla="*/ 76 h 133"/>
              <a:gd name="T54" fmla="*/ 160 w 169"/>
              <a:gd name="T55" fmla="*/ 85 h 133"/>
              <a:gd name="T56" fmla="*/ 63 w 169"/>
              <a:gd name="T57" fmla="*/ 82 h 133"/>
              <a:gd name="T58" fmla="*/ 60 w 169"/>
              <a:gd name="T59" fmla="*/ 58 h 133"/>
              <a:gd name="T60" fmla="*/ 69 w 169"/>
              <a:gd name="T61" fmla="*/ 49 h 133"/>
              <a:gd name="T62" fmla="*/ 167 w 169"/>
              <a:gd name="T63" fmla="*/ 51 h 133"/>
              <a:gd name="T64" fmla="*/ 169 w 169"/>
              <a:gd name="T65" fmla="*/ 106 h 133"/>
              <a:gd name="T66" fmla="*/ 167 w 169"/>
              <a:gd name="T67" fmla="*/ 131 h 133"/>
              <a:gd name="T68" fmla="*/ 69 w 169"/>
              <a:gd name="T69" fmla="*/ 133 h 133"/>
              <a:gd name="T70" fmla="*/ 60 w 169"/>
              <a:gd name="T71" fmla="*/ 124 h 133"/>
              <a:gd name="T72" fmla="*/ 63 w 169"/>
              <a:gd name="T73" fmla="*/ 100 h 133"/>
              <a:gd name="T74" fmla="*/ 160 w 169"/>
              <a:gd name="T75" fmla="*/ 97 h 133"/>
              <a:gd name="T76" fmla="*/ 169 w 169"/>
              <a:gd name="T77" fmla="*/ 10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9" h="133">
                <a:moveTo>
                  <a:pt x="48" y="9"/>
                </a:moveTo>
                <a:cubicBezTo>
                  <a:pt x="48" y="28"/>
                  <a:pt x="48" y="28"/>
                  <a:pt x="48" y="28"/>
                </a:cubicBezTo>
                <a:cubicBezTo>
                  <a:pt x="48" y="30"/>
                  <a:pt x="47" y="32"/>
                  <a:pt x="46" y="34"/>
                </a:cubicBezTo>
                <a:cubicBezTo>
                  <a:pt x="44" y="36"/>
                  <a:pt x="42" y="37"/>
                  <a:pt x="3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6" y="37"/>
                  <a:pt x="4" y="36"/>
                  <a:pt x="2" y="34"/>
                </a:cubicBezTo>
                <a:cubicBezTo>
                  <a:pt x="1" y="32"/>
                  <a:pt x="0" y="30"/>
                  <a:pt x="0" y="28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4" y="1"/>
                  <a:pt x="46" y="3"/>
                </a:cubicBezTo>
                <a:cubicBezTo>
                  <a:pt x="47" y="5"/>
                  <a:pt x="48" y="7"/>
                  <a:pt x="48" y="9"/>
                </a:cubicBezTo>
                <a:close/>
                <a:moveTo>
                  <a:pt x="48" y="58"/>
                </a:moveTo>
                <a:cubicBezTo>
                  <a:pt x="48" y="76"/>
                  <a:pt x="48" y="76"/>
                  <a:pt x="48" y="76"/>
                </a:cubicBezTo>
                <a:cubicBezTo>
                  <a:pt x="48" y="79"/>
                  <a:pt x="47" y="81"/>
                  <a:pt x="46" y="82"/>
                </a:cubicBezTo>
                <a:cubicBezTo>
                  <a:pt x="44" y="84"/>
                  <a:pt x="42" y="85"/>
                  <a:pt x="3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5"/>
                  <a:pt x="4" y="84"/>
                  <a:pt x="2" y="82"/>
                </a:cubicBezTo>
                <a:cubicBezTo>
                  <a:pt x="1" y="81"/>
                  <a:pt x="0" y="79"/>
                  <a:pt x="0" y="7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5"/>
                  <a:pt x="1" y="53"/>
                  <a:pt x="2" y="51"/>
                </a:cubicBezTo>
                <a:cubicBezTo>
                  <a:pt x="4" y="50"/>
                  <a:pt x="6" y="49"/>
                  <a:pt x="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9"/>
                  <a:pt x="44" y="50"/>
                  <a:pt x="46" y="51"/>
                </a:cubicBezTo>
                <a:cubicBezTo>
                  <a:pt x="47" y="53"/>
                  <a:pt x="48" y="55"/>
                  <a:pt x="48" y="58"/>
                </a:cubicBezTo>
                <a:close/>
                <a:moveTo>
                  <a:pt x="48" y="106"/>
                </a:moveTo>
                <a:cubicBezTo>
                  <a:pt x="48" y="124"/>
                  <a:pt x="48" y="124"/>
                  <a:pt x="48" y="124"/>
                </a:cubicBezTo>
                <a:cubicBezTo>
                  <a:pt x="48" y="127"/>
                  <a:pt x="47" y="129"/>
                  <a:pt x="46" y="131"/>
                </a:cubicBezTo>
                <a:cubicBezTo>
                  <a:pt x="44" y="133"/>
                  <a:pt x="42" y="133"/>
                  <a:pt x="39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6" y="133"/>
                  <a:pt x="4" y="133"/>
                  <a:pt x="2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4"/>
                  <a:pt x="1" y="102"/>
                  <a:pt x="2" y="100"/>
                </a:cubicBezTo>
                <a:cubicBezTo>
                  <a:pt x="4" y="98"/>
                  <a:pt x="6" y="97"/>
                  <a:pt x="9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42" y="97"/>
                  <a:pt x="44" y="98"/>
                  <a:pt x="46" y="100"/>
                </a:cubicBezTo>
                <a:cubicBezTo>
                  <a:pt x="47" y="102"/>
                  <a:pt x="48" y="104"/>
                  <a:pt x="48" y="106"/>
                </a:cubicBezTo>
                <a:close/>
                <a:moveTo>
                  <a:pt x="169" y="9"/>
                </a:moveTo>
                <a:cubicBezTo>
                  <a:pt x="169" y="28"/>
                  <a:pt x="169" y="28"/>
                  <a:pt x="169" y="28"/>
                </a:cubicBezTo>
                <a:cubicBezTo>
                  <a:pt x="169" y="30"/>
                  <a:pt x="168" y="32"/>
                  <a:pt x="167" y="34"/>
                </a:cubicBezTo>
                <a:cubicBezTo>
                  <a:pt x="165" y="36"/>
                  <a:pt x="163" y="37"/>
                  <a:pt x="160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7" y="37"/>
                  <a:pt x="65" y="36"/>
                  <a:pt x="63" y="34"/>
                </a:cubicBezTo>
                <a:cubicBezTo>
                  <a:pt x="61" y="32"/>
                  <a:pt x="60" y="30"/>
                  <a:pt x="60" y="28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7"/>
                  <a:pt x="61" y="5"/>
                  <a:pt x="63" y="3"/>
                </a:cubicBezTo>
                <a:cubicBezTo>
                  <a:pt x="65" y="1"/>
                  <a:pt x="67" y="0"/>
                  <a:pt x="69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3" y="0"/>
                  <a:pt x="165" y="1"/>
                  <a:pt x="167" y="3"/>
                </a:cubicBezTo>
                <a:cubicBezTo>
                  <a:pt x="168" y="5"/>
                  <a:pt x="169" y="7"/>
                  <a:pt x="169" y="9"/>
                </a:cubicBezTo>
                <a:close/>
                <a:moveTo>
                  <a:pt x="169" y="58"/>
                </a:moveTo>
                <a:cubicBezTo>
                  <a:pt x="169" y="76"/>
                  <a:pt x="169" y="76"/>
                  <a:pt x="169" y="76"/>
                </a:cubicBezTo>
                <a:cubicBezTo>
                  <a:pt x="169" y="79"/>
                  <a:pt x="168" y="81"/>
                  <a:pt x="167" y="82"/>
                </a:cubicBezTo>
                <a:cubicBezTo>
                  <a:pt x="165" y="84"/>
                  <a:pt x="163" y="85"/>
                  <a:pt x="160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7" y="85"/>
                  <a:pt x="65" y="84"/>
                  <a:pt x="63" y="82"/>
                </a:cubicBezTo>
                <a:cubicBezTo>
                  <a:pt x="61" y="81"/>
                  <a:pt x="60" y="79"/>
                  <a:pt x="60" y="76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5"/>
                  <a:pt x="61" y="53"/>
                  <a:pt x="63" y="51"/>
                </a:cubicBezTo>
                <a:cubicBezTo>
                  <a:pt x="65" y="50"/>
                  <a:pt x="67" y="49"/>
                  <a:pt x="69" y="49"/>
                </a:cubicBezTo>
                <a:cubicBezTo>
                  <a:pt x="160" y="49"/>
                  <a:pt x="160" y="49"/>
                  <a:pt x="160" y="49"/>
                </a:cubicBezTo>
                <a:cubicBezTo>
                  <a:pt x="163" y="49"/>
                  <a:pt x="165" y="50"/>
                  <a:pt x="167" y="51"/>
                </a:cubicBezTo>
                <a:cubicBezTo>
                  <a:pt x="168" y="53"/>
                  <a:pt x="169" y="55"/>
                  <a:pt x="169" y="58"/>
                </a:cubicBezTo>
                <a:close/>
                <a:moveTo>
                  <a:pt x="169" y="106"/>
                </a:moveTo>
                <a:cubicBezTo>
                  <a:pt x="169" y="124"/>
                  <a:pt x="169" y="124"/>
                  <a:pt x="169" y="124"/>
                </a:cubicBezTo>
                <a:cubicBezTo>
                  <a:pt x="169" y="127"/>
                  <a:pt x="168" y="129"/>
                  <a:pt x="167" y="131"/>
                </a:cubicBezTo>
                <a:cubicBezTo>
                  <a:pt x="165" y="133"/>
                  <a:pt x="163" y="133"/>
                  <a:pt x="160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67" y="133"/>
                  <a:pt x="65" y="133"/>
                  <a:pt x="63" y="131"/>
                </a:cubicBezTo>
                <a:cubicBezTo>
                  <a:pt x="61" y="129"/>
                  <a:pt x="60" y="127"/>
                  <a:pt x="60" y="124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4"/>
                  <a:pt x="61" y="102"/>
                  <a:pt x="63" y="100"/>
                </a:cubicBezTo>
                <a:cubicBezTo>
                  <a:pt x="65" y="98"/>
                  <a:pt x="67" y="97"/>
                  <a:pt x="69" y="97"/>
                </a:cubicBezTo>
                <a:cubicBezTo>
                  <a:pt x="160" y="97"/>
                  <a:pt x="160" y="97"/>
                  <a:pt x="160" y="97"/>
                </a:cubicBezTo>
                <a:cubicBezTo>
                  <a:pt x="163" y="97"/>
                  <a:pt x="165" y="98"/>
                  <a:pt x="167" y="100"/>
                </a:cubicBezTo>
                <a:cubicBezTo>
                  <a:pt x="168" y="102"/>
                  <a:pt x="169" y="104"/>
                  <a:pt x="169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4" name="Freeform 1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353391" y="1717382"/>
            <a:ext cx="209589" cy="159893"/>
          </a:xfrm>
          <a:custGeom>
            <a:avLst/>
            <a:gdLst>
              <a:gd name="T0" fmla="*/ 147 w 147"/>
              <a:gd name="T1" fmla="*/ 22 h 112"/>
              <a:gd name="T2" fmla="*/ 144 w 147"/>
              <a:gd name="T3" fmla="*/ 28 h 112"/>
              <a:gd name="T4" fmla="*/ 76 w 147"/>
              <a:gd name="T5" fmla="*/ 97 h 112"/>
              <a:gd name="T6" fmla="*/ 63 w 147"/>
              <a:gd name="T7" fmla="*/ 110 h 112"/>
              <a:gd name="T8" fmla="*/ 56 w 147"/>
              <a:gd name="T9" fmla="*/ 112 h 112"/>
              <a:gd name="T10" fmla="*/ 50 w 147"/>
              <a:gd name="T11" fmla="*/ 110 h 112"/>
              <a:gd name="T12" fmla="*/ 37 w 147"/>
              <a:gd name="T13" fmla="*/ 97 h 112"/>
              <a:gd name="T14" fmla="*/ 3 w 147"/>
              <a:gd name="T15" fmla="*/ 62 h 112"/>
              <a:gd name="T16" fmla="*/ 0 w 147"/>
              <a:gd name="T17" fmla="*/ 56 h 112"/>
              <a:gd name="T18" fmla="*/ 3 w 147"/>
              <a:gd name="T19" fmla="*/ 50 h 112"/>
              <a:gd name="T20" fmla="*/ 16 w 147"/>
              <a:gd name="T21" fmla="*/ 37 h 112"/>
              <a:gd name="T22" fmla="*/ 22 w 147"/>
              <a:gd name="T23" fmla="*/ 34 h 112"/>
              <a:gd name="T24" fmla="*/ 29 w 147"/>
              <a:gd name="T25" fmla="*/ 37 h 112"/>
              <a:gd name="T26" fmla="*/ 56 w 147"/>
              <a:gd name="T27" fmla="*/ 65 h 112"/>
              <a:gd name="T28" fmla="*/ 119 w 147"/>
              <a:gd name="T29" fmla="*/ 2 h 112"/>
              <a:gd name="T30" fmla="*/ 125 w 147"/>
              <a:gd name="T31" fmla="*/ 0 h 112"/>
              <a:gd name="T32" fmla="*/ 131 w 147"/>
              <a:gd name="T33" fmla="*/ 2 h 112"/>
              <a:gd name="T34" fmla="*/ 144 w 147"/>
              <a:gd name="T35" fmla="*/ 15 h 112"/>
              <a:gd name="T36" fmla="*/ 147 w 147"/>
              <a:gd name="T37" fmla="*/ 2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7" h="112">
                <a:moveTo>
                  <a:pt x="147" y="22"/>
                </a:moveTo>
                <a:cubicBezTo>
                  <a:pt x="147" y="24"/>
                  <a:pt x="146" y="26"/>
                  <a:pt x="144" y="28"/>
                </a:cubicBezTo>
                <a:cubicBezTo>
                  <a:pt x="76" y="97"/>
                  <a:pt x="76" y="97"/>
                  <a:pt x="76" y="97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1"/>
                  <a:pt x="59" y="112"/>
                  <a:pt x="56" y="112"/>
                </a:cubicBezTo>
                <a:cubicBezTo>
                  <a:pt x="54" y="112"/>
                  <a:pt x="52" y="111"/>
                  <a:pt x="50" y="110"/>
                </a:cubicBezTo>
                <a:cubicBezTo>
                  <a:pt x="37" y="97"/>
                  <a:pt x="37" y="97"/>
                  <a:pt x="37" y="97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1"/>
                  <a:pt x="0" y="59"/>
                  <a:pt x="0" y="56"/>
                </a:cubicBezTo>
                <a:cubicBezTo>
                  <a:pt x="0" y="53"/>
                  <a:pt x="1" y="51"/>
                  <a:pt x="3" y="50"/>
                </a:cubicBezTo>
                <a:cubicBezTo>
                  <a:pt x="16" y="37"/>
                  <a:pt x="16" y="37"/>
                  <a:pt x="16" y="37"/>
                </a:cubicBezTo>
                <a:cubicBezTo>
                  <a:pt x="18" y="35"/>
                  <a:pt x="20" y="34"/>
                  <a:pt x="22" y="34"/>
                </a:cubicBezTo>
                <a:cubicBezTo>
                  <a:pt x="25" y="34"/>
                  <a:pt x="27" y="35"/>
                  <a:pt x="29" y="37"/>
                </a:cubicBezTo>
                <a:cubicBezTo>
                  <a:pt x="56" y="65"/>
                  <a:pt x="56" y="65"/>
                  <a:pt x="56" y="65"/>
                </a:cubicBezTo>
                <a:cubicBezTo>
                  <a:pt x="119" y="2"/>
                  <a:pt x="119" y="2"/>
                  <a:pt x="119" y="2"/>
                </a:cubicBezTo>
                <a:cubicBezTo>
                  <a:pt x="120" y="1"/>
                  <a:pt x="122" y="0"/>
                  <a:pt x="125" y="0"/>
                </a:cubicBezTo>
                <a:cubicBezTo>
                  <a:pt x="127" y="0"/>
                  <a:pt x="130" y="1"/>
                  <a:pt x="131" y="2"/>
                </a:cubicBezTo>
                <a:cubicBezTo>
                  <a:pt x="144" y="15"/>
                  <a:pt x="144" y="15"/>
                  <a:pt x="144" y="15"/>
                </a:cubicBezTo>
                <a:cubicBezTo>
                  <a:pt x="146" y="17"/>
                  <a:pt x="147" y="19"/>
                  <a:pt x="147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5" name="Freeform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658049" y="1721703"/>
            <a:ext cx="162053" cy="159893"/>
          </a:xfrm>
          <a:custGeom>
            <a:avLst/>
            <a:gdLst>
              <a:gd name="T0" fmla="*/ 113 w 113"/>
              <a:gd name="T1" fmla="*/ 90 h 112"/>
              <a:gd name="T2" fmla="*/ 110 w 113"/>
              <a:gd name="T3" fmla="*/ 97 h 112"/>
              <a:gd name="T4" fmla="*/ 97 w 113"/>
              <a:gd name="T5" fmla="*/ 110 h 112"/>
              <a:gd name="T6" fmla="*/ 91 w 113"/>
              <a:gd name="T7" fmla="*/ 112 h 112"/>
              <a:gd name="T8" fmla="*/ 84 w 113"/>
              <a:gd name="T9" fmla="*/ 110 h 112"/>
              <a:gd name="T10" fmla="*/ 57 w 113"/>
              <a:gd name="T11" fmla="*/ 82 h 112"/>
              <a:gd name="T12" fmla="*/ 29 w 113"/>
              <a:gd name="T13" fmla="*/ 110 h 112"/>
              <a:gd name="T14" fmla="*/ 22 w 113"/>
              <a:gd name="T15" fmla="*/ 112 h 112"/>
              <a:gd name="T16" fmla="*/ 16 w 113"/>
              <a:gd name="T17" fmla="*/ 110 h 112"/>
              <a:gd name="T18" fmla="*/ 3 w 113"/>
              <a:gd name="T19" fmla="*/ 97 h 112"/>
              <a:gd name="T20" fmla="*/ 0 w 113"/>
              <a:gd name="T21" fmla="*/ 90 h 112"/>
              <a:gd name="T22" fmla="*/ 3 w 113"/>
              <a:gd name="T23" fmla="*/ 84 h 112"/>
              <a:gd name="T24" fmla="*/ 31 w 113"/>
              <a:gd name="T25" fmla="*/ 56 h 112"/>
              <a:gd name="T26" fmla="*/ 3 w 113"/>
              <a:gd name="T27" fmla="*/ 28 h 112"/>
              <a:gd name="T28" fmla="*/ 0 w 113"/>
              <a:gd name="T29" fmla="*/ 22 h 112"/>
              <a:gd name="T30" fmla="*/ 3 w 113"/>
              <a:gd name="T31" fmla="*/ 15 h 112"/>
              <a:gd name="T32" fmla="*/ 16 w 113"/>
              <a:gd name="T33" fmla="*/ 3 h 112"/>
              <a:gd name="T34" fmla="*/ 22 w 113"/>
              <a:gd name="T35" fmla="*/ 0 h 112"/>
              <a:gd name="T36" fmla="*/ 29 w 113"/>
              <a:gd name="T37" fmla="*/ 3 h 112"/>
              <a:gd name="T38" fmla="*/ 57 w 113"/>
              <a:gd name="T39" fmla="*/ 30 h 112"/>
              <a:gd name="T40" fmla="*/ 84 w 113"/>
              <a:gd name="T41" fmla="*/ 3 h 112"/>
              <a:gd name="T42" fmla="*/ 91 w 113"/>
              <a:gd name="T43" fmla="*/ 0 h 112"/>
              <a:gd name="T44" fmla="*/ 97 w 113"/>
              <a:gd name="T45" fmla="*/ 3 h 112"/>
              <a:gd name="T46" fmla="*/ 110 w 113"/>
              <a:gd name="T47" fmla="*/ 15 h 112"/>
              <a:gd name="T48" fmla="*/ 113 w 113"/>
              <a:gd name="T49" fmla="*/ 22 h 112"/>
              <a:gd name="T50" fmla="*/ 110 w 113"/>
              <a:gd name="T51" fmla="*/ 28 h 112"/>
              <a:gd name="T52" fmla="*/ 82 w 113"/>
              <a:gd name="T53" fmla="*/ 56 h 112"/>
              <a:gd name="T54" fmla="*/ 110 w 113"/>
              <a:gd name="T55" fmla="*/ 84 h 112"/>
              <a:gd name="T56" fmla="*/ 113 w 113"/>
              <a:gd name="T57" fmla="*/ 9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3" h="112">
                <a:moveTo>
                  <a:pt x="113" y="90"/>
                </a:moveTo>
                <a:cubicBezTo>
                  <a:pt x="113" y="93"/>
                  <a:pt x="112" y="95"/>
                  <a:pt x="110" y="97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5" y="111"/>
                  <a:pt x="93" y="112"/>
                  <a:pt x="91" y="112"/>
                </a:cubicBezTo>
                <a:cubicBezTo>
                  <a:pt x="88" y="112"/>
                  <a:pt x="86" y="111"/>
                  <a:pt x="84" y="110"/>
                </a:cubicBezTo>
                <a:cubicBezTo>
                  <a:pt x="57" y="82"/>
                  <a:pt x="57" y="82"/>
                  <a:pt x="57" y="82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27" y="111"/>
                  <a:pt x="25" y="112"/>
                  <a:pt x="22" y="112"/>
                </a:cubicBezTo>
                <a:cubicBezTo>
                  <a:pt x="20" y="112"/>
                  <a:pt x="18" y="111"/>
                  <a:pt x="16" y="110"/>
                </a:cubicBezTo>
                <a:cubicBezTo>
                  <a:pt x="3" y="97"/>
                  <a:pt x="3" y="97"/>
                  <a:pt x="3" y="97"/>
                </a:cubicBezTo>
                <a:cubicBezTo>
                  <a:pt x="1" y="95"/>
                  <a:pt x="0" y="93"/>
                  <a:pt x="0" y="90"/>
                </a:cubicBezTo>
                <a:cubicBezTo>
                  <a:pt x="0" y="88"/>
                  <a:pt x="1" y="86"/>
                  <a:pt x="3" y="84"/>
                </a:cubicBezTo>
                <a:cubicBezTo>
                  <a:pt x="31" y="56"/>
                  <a:pt x="31" y="56"/>
                  <a:pt x="31" y="56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6"/>
                  <a:pt x="0" y="24"/>
                  <a:pt x="0" y="22"/>
                </a:cubicBezTo>
                <a:cubicBezTo>
                  <a:pt x="0" y="19"/>
                  <a:pt x="1" y="17"/>
                  <a:pt x="3" y="15"/>
                </a:cubicBezTo>
                <a:cubicBezTo>
                  <a:pt x="16" y="3"/>
                  <a:pt x="16" y="3"/>
                  <a:pt x="16" y="3"/>
                </a:cubicBezTo>
                <a:cubicBezTo>
                  <a:pt x="18" y="1"/>
                  <a:pt x="20" y="0"/>
                  <a:pt x="22" y="0"/>
                </a:cubicBezTo>
                <a:cubicBezTo>
                  <a:pt x="25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84" y="3"/>
                  <a:pt x="84" y="3"/>
                  <a:pt x="84" y="3"/>
                </a:cubicBezTo>
                <a:cubicBezTo>
                  <a:pt x="86" y="1"/>
                  <a:pt x="88" y="0"/>
                  <a:pt x="91" y="0"/>
                </a:cubicBezTo>
                <a:cubicBezTo>
                  <a:pt x="93" y="0"/>
                  <a:pt x="95" y="1"/>
                  <a:pt x="97" y="3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12" y="17"/>
                  <a:pt x="113" y="19"/>
                  <a:pt x="113" y="22"/>
                </a:cubicBezTo>
                <a:cubicBezTo>
                  <a:pt x="113" y="24"/>
                  <a:pt x="112" y="26"/>
                  <a:pt x="110" y="28"/>
                </a:cubicBezTo>
                <a:cubicBezTo>
                  <a:pt x="82" y="56"/>
                  <a:pt x="82" y="56"/>
                  <a:pt x="82" y="56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2" y="86"/>
                  <a:pt x="113" y="88"/>
                  <a:pt x="113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6" name="Freeform 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897887" y="1687131"/>
            <a:ext cx="224714" cy="226874"/>
          </a:xfrm>
          <a:custGeom>
            <a:avLst/>
            <a:gdLst>
              <a:gd name="T0" fmla="*/ 157 w 157"/>
              <a:gd name="T1" fmla="*/ 146 h 158"/>
              <a:gd name="T2" fmla="*/ 153 w 157"/>
              <a:gd name="T3" fmla="*/ 154 h 158"/>
              <a:gd name="T4" fmla="*/ 145 w 157"/>
              <a:gd name="T5" fmla="*/ 158 h 158"/>
              <a:gd name="T6" fmla="*/ 136 w 157"/>
              <a:gd name="T7" fmla="*/ 154 h 158"/>
              <a:gd name="T8" fmla="*/ 104 w 157"/>
              <a:gd name="T9" fmla="*/ 122 h 158"/>
              <a:gd name="T10" fmla="*/ 66 w 157"/>
              <a:gd name="T11" fmla="*/ 133 h 158"/>
              <a:gd name="T12" fmla="*/ 40 w 157"/>
              <a:gd name="T13" fmla="*/ 128 h 158"/>
              <a:gd name="T14" fmla="*/ 19 w 157"/>
              <a:gd name="T15" fmla="*/ 114 h 158"/>
              <a:gd name="T16" fmla="*/ 5 w 157"/>
              <a:gd name="T17" fmla="*/ 93 h 158"/>
              <a:gd name="T18" fmla="*/ 0 w 157"/>
              <a:gd name="T19" fmla="*/ 67 h 158"/>
              <a:gd name="T20" fmla="*/ 5 w 157"/>
              <a:gd name="T21" fmla="*/ 41 h 158"/>
              <a:gd name="T22" fmla="*/ 19 w 157"/>
              <a:gd name="T23" fmla="*/ 20 h 158"/>
              <a:gd name="T24" fmla="*/ 40 w 157"/>
              <a:gd name="T25" fmla="*/ 6 h 158"/>
              <a:gd name="T26" fmla="*/ 66 w 157"/>
              <a:gd name="T27" fmla="*/ 0 h 158"/>
              <a:gd name="T28" fmla="*/ 92 w 157"/>
              <a:gd name="T29" fmla="*/ 6 h 158"/>
              <a:gd name="T30" fmla="*/ 113 w 157"/>
              <a:gd name="T31" fmla="*/ 20 h 158"/>
              <a:gd name="T32" fmla="*/ 128 w 157"/>
              <a:gd name="T33" fmla="*/ 41 h 158"/>
              <a:gd name="T34" fmla="*/ 133 w 157"/>
              <a:gd name="T35" fmla="*/ 67 h 158"/>
              <a:gd name="T36" fmla="*/ 121 w 157"/>
              <a:gd name="T37" fmla="*/ 105 h 158"/>
              <a:gd name="T38" fmla="*/ 154 w 157"/>
              <a:gd name="T39" fmla="*/ 137 h 158"/>
              <a:gd name="T40" fmla="*/ 157 w 157"/>
              <a:gd name="T41" fmla="*/ 146 h 158"/>
              <a:gd name="T42" fmla="*/ 96 w 157"/>
              <a:gd name="T43" fmla="*/ 97 h 158"/>
              <a:gd name="T44" fmla="*/ 109 w 157"/>
              <a:gd name="T45" fmla="*/ 67 h 158"/>
              <a:gd name="T46" fmla="*/ 96 w 157"/>
              <a:gd name="T47" fmla="*/ 37 h 158"/>
              <a:gd name="T48" fmla="*/ 66 w 157"/>
              <a:gd name="T49" fmla="*/ 25 h 158"/>
              <a:gd name="T50" fmla="*/ 36 w 157"/>
              <a:gd name="T51" fmla="*/ 37 h 158"/>
              <a:gd name="T52" fmla="*/ 24 w 157"/>
              <a:gd name="T53" fmla="*/ 67 h 158"/>
              <a:gd name="T54" fmla="*/ 36 w 157"/>
              <a:gd name="T55" fmla="*/ 97 h 158"/>
              <a:gd name="T56" fmla="*/ 66 w 157"/>
              <a:gd name="T57" fmla="*/ 109 h 158"/>
              <a:gd name="T58" fmla="*/ 96 w 157"/>
              <a:gd name="T59" fmla="*/ 97 h 158"/>
              <a:gd name="T60" fmla="*/ 97 w 157"/>
              <a:gd name="T61" fmla="*/ 64 h 158"/>
              <a:gd name="T62" fmla="*/ 97 w 157"/>
              <a:gd name="T63" fmla="*/ 70 h 158"/>
              <a:gd name="T64" fmla="*/ 96 w 157"/>
              <a:gd name="T65" fmla="*/ 72 h 158"/>
              <a:gd name="T66" fmla="*/ 93 w 157"/>
              <a:gd name="T67" fmla="*/ 73 h 158"/>
              <a:gd name="T68" fmla="*/ 72 w 157"/>
              <a:gd name="T69" fmla="*/ 73 h 158"/>
              <a:gd name="T70" fmla="*/ 72 w 157"/>
              <a:gd name="T71" fmla="*/ 94 h 158"/>
              <a:gd name="T72" fmla="*/ 71 w 157"/>
              <a:gd name="T73" fmla="*/ 96 h 158"/>
              <a:gd name="T74" fmla="*/ 69 w 157"/>
              <a:gd name="T75" fmla="*/ 97 h 158"/>
              <a:gd name="T76" fmla="*/ 63 w 157"/>
              <a:gd name="T77" fmla="*/ 97 h 158"/>
              <a:gd name="T78" fmla="*/ 61 w 157"/>
              <a:gd name="T79" fmla="*/ 96 h 158"/>
              <a:gd name="T80" fmla="*/ 60 w 157"/>
              <a:gd name="T81" fmla="*/ 94 h 158"/>
              <a:gd name="T82" fmla="*/ 60 w 157"/>
              <a:gd name="T83" fmla="*/ 73 h 158"/>
              <a:gd name="T84" fmla="*/ 39 w 157"/>
              <a:gd name="T85" fmla="*/ 73 h 158"/>
              <a:gd name="T86" fmla="*/ 37 w 157"/>
              <a:gd name="T87" fmla="*/ 72 h 158"/>
              <a:gd name="T88" fmla="*/ 36 w 157"/>
              <a:gd name="T89" fmla="*/ 70 h 158"/>
              <a:gd name="T90" fmla="*/ 36 w 157"/>
              <a:gd name="T91" fmla="*/ 64 h 158"/>
              <a:gd name="T92" fmla="*/ 37 w 157"/>
              <a:gd name="T93" fmla="*/ 62 h 158"/>
              <a:gd name="T94" fmla="*/ 39 w 157"/>
              <a:gd name="T95" fmla="*/ 61 h 158"/>
              <a:gd name="T96" fmla="*/ 60 w 157"/>
              <a:gd name="T97" fmla="*/ 61 h 158"/>
              <a:gd name="T98" fmla="*/ 60 w 157"/>
              <a:gd name="T99" fmla="*/ 40 h 158"/>
              <a:gd name="T100" fmla="*/ 61 w 157"/>
              <a:gd name="T101" fmla="*/ 38 h 158"/>
              <a:gd name="T102" fmla="*/ 63 w 157"/>
              <a:gd name="T103" fmla="*/ 37 h 158"/>
              <a:gd name="T104" fmla="*/ 69 w 157"/>
              <a:gd name="T105" fmla="*/ 37 h 158"/>
              <a:gd name="T106" fmla="*/ 71 w 157"/>
              <a:gd name="T107" fmla="*/ 38 h 158"/>
              <a:gd name="T108" fmla="*/ 72 w 157"/>
              <a:gd name="T109" fmla="*/ 40 h 158"/>
              <a:gd name="T110" fmla="*/ 72 w 157"/>
              <a:gd name="T111" fmla="*/ 61 h 158"/>
              <a:gd name="T112" fmla="*/ 93 w 157"/>
              <a:gd name="T113" fmla="*/ 61 h 158"/>
              <a:gd name="T114" fmla="*/ 96 w 157"/>
              <a:gd name="T115" fmla="*/ 62 h 158"/>
              <a:gd name="T116" fmla="*/ 97 w 157"/>
              <a:gd name="T117" fmla="*/ 6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7" h="158">
                <a:moveTo>
                  <a:pt x="157" y="146"/>
                </a:moveTo>
                <a:cubicBezTo>
                  <a:pt x="157" y="149"/>
                  <a:pt x="156" y="152"/>
                  <a:pt x="153" y="154"/>
                </a:cubicBezTo>
                <a:cubicBezTo>
                  <a:pt x="151" y="156"/>
                  <a:pt x="148" y="158"/>
                  <a:pt x="145" y="158"/>
                </a:cubicBezTo>
                <a:cubicBezTo>
                  <a:pt x="142" y="158"/>
                  <a:pt x="139" y="156"/>
                  <a:pt x="136" y="154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93" y="130"/>
                  <a:pt x="80" y="133"/>
                  <a:pt x="66" y="133"/>
                </a:cubicBezTo>
                <a:cubicBezTo>
                  <a:pt x="57" y="133"/>
                  <a:pt x="49" y="132"/>
                  <a:pt x="40" y="128"/>
                </a:cubicBezTo>
                <a:cubicBezTo>
                  <a:pt x="32" y="125"/>
                  <a:pt x="25" y="120"/>
                  <a:pt x="19" y="114"/>
                </a:cubicBezTo>
                <a:cubicBezTo>
                  <a:pt x="13" y="108"/>
                  <a:pt x="8" y="101"/>
                  <a:pt x="5" y="93"/>
                </a:cubicBezTo>
                <a:cubicBezTo>
                  <a:pt x="1" y="85"/>
                  <a:pt x="0" y="76"/>
                  <a:pt x="0" y="67"/>
                </a:cubicBezTo>
                <a:cubicBezTo>
                  <a:pt x="0" y="58"/>
                  <a:pt x="1" y="49"/>
                  <a:pt x="5" y="41"/>
                </a:cubicBezTo>
                <a:cubicBezTo>
                  <a:pt x="8" y="33"/>
                  <a:pt x="13" y="26"/>
                  <a:pt x="19" y="20"/>
                </a:cubicBezTo>
                <a:cubicBezTo>
                  <a:pt x="25" y="14"/>
                  <a:pt x="32" y="9"/>
                  <a:pt x="40" y="6"/>
                </a:cubicBezTo>
                <a:cubicBezTo>
                  <a:pt x="49" y="2"/>
                  <a:pt x="57" y="0"/>
                  <a:pt x="66" y="0"/>
                </a:cubicBezTo>
                <a:cubicBezTo>
                  <a:pt x="75" y="0"/>
                  <a:pt x="84" y="2"/>
                  <a:pt x="92" y="6"/>
                </a:cubicBezTo>
                <a:cubicBezTo>
                  <a:pt x="100" y="9"/>
                  <a:pt x="107" y="14"/>
                  <a:pt x="113" y="20"/>
                </a:cubicBezTo>
                <a:cubicBezTo>
                  <a:pt x="119" y="26"/>
                  <a:pt x="124" y="33"/>
                  <a:pt x="128" y="41"/>
                </a:cubicBezTo>
                <a:cubicBezTo>
                  <a:pt x="131" y="49"/>
                  <a:pt x="133" y="58"/>
                  <a:pt x="133" y="67"/>
                </a:cubicBezTo>
                <a:cubicBezTo>
                  <a:pt x="133" y="81"/>
                  <a:pt x="129" y="93"/>
                  <a:pt x="121" y="105"/>
                </a:cubicBezTo>
                <a:cubicBezTo>
                  <a:pt x="154" y="137"/>
                  <a:pt x="154" y="137"/>
                  <a:pt x="154" y="137"/>
                </a:cubicBezTo>
                <a:cubicBezTo>
                  <a:pt x="156" y="139"/>
                  <a:pt x="157" y="142"/>
                  <a:pt x="157" y="146"/>
                </a:cubicBezTo>
                <a:close/>
                <a:moveTo>
                  <a:pt x="96" y="97"/>
                </a:moveTo>
                <a:cubicBezTo>
                  <a:pt x="104" y="89"/>
                  <a:pt x="109" y="79"/>
                  <a:pt x="109" y="67"/>
                </a:cubicBezTo>
                <a:cubicBezTo>
                  <a:pt x="109" y="55"/>
                  <a:pt x="104" y="45"/>
                  <a:pt x="96" y="37"/>
                </a:cubicBezTo>
                <a:cubicBezTo>
                  <a:pt x="88" y="29"/>
                  <a:pt x="78" y="25"/>
                  <a:pt x="66" y="25"/>
                </a:cubicBezTo>
                <a:cubicBezTo>
                  <a:pt x="55" y="25"/>
                  <a:pt x="45" y="29"/>
                  <a:pt x="36" y="37"/>
                </a:cubicBezTo>
                <a:cubicBezTo>
                  <a:pt x="28" y="45"/>
                  <a:pt x="24" y="55"/>
                  <a:pt x="24" y="67"/>
                </a:cubicBezTo>
                <a:cubicBezTo>
                  <a:pt x="24" y="79"/>
                  <a:pt x="28" y="89"/>
                  <a:pt x="36" y="97"/>
                </a:cubicBezTo>
                <a:cubicBezTo>
                  <a:pt x="45" y="105"/>
                  <a:pt x="55" y="109"/>
                  <a:pt x="66" y="109"/>
                </a:cubicBezTo>
                <a:cubicBezTo>
                  <a:pt x="78" y="109"/>
                  <a:pt x="88" y="105"/>
                  <a:pt x="96" y="97"/>
                </a:cubicBezTo>
                <a:close/>
                <a:moveTo>
                  <a:pt x="97" y="64"/>
                </a:moveTo>
                <a:cubicBezTo>
                  <a:pt x="97" y="70"/>
                  <a:pt x="97" y="70"/>
                  <a:pt x="97" y="70"/>
                </a:cubicBezTo>
                <a:cubicBezTo>
                  <a:pt x="97" y="71"/>
                  <a:pt x="96" y="71"/>
                  <a:pt x="96" y="72"/>
                </a:cubicBezTo>
                <a:cubicBezTo>
                  <a:pt x="95" y="73"/>
                  <a:pt x="94" y="73"/>
                  <a:pt x="93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94"/>
                  <a:pt x="72" y="94"/>
                  <a:pt x="72" y="94"/>
                </a:cubicBezTo>
                <a:cubicBezTo>
                  <a:pt x="72" y="95"/>
                  <a:pt x="72" y="96"/>
                  <a:pt x="71" y="96"/>
                </a:cubicBezTo>
                <a:cubicBezTo>
                  <a:pt x="71" y="97"/>
                  <a:pt x="70" y="97"/>
                  <a:pt x="69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2" y="97"/>
                  <a:pt x="62" y="97"/>
                  <a:pt x="61" y="96"/>
                </a:cubicBezTo>
                <a:cubicBezTo>
                  <a:pt x="61" y="96"/>
                  <a:pt x="60" y="95"/>
                  <a:pt x="60" y="94"/>
                </a:cubicBezTo>
                <a:cubicBezTo>
                  <a:pt x="60" y="73"/>
                  <a:pt x="60" y="73"/>
                  <a:pt x="60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8" y="73"/>
                  <a:pt x="37" y="73"/>
                  <a:pt x="37" y="72"/>
                </a:cubicBezTo>
                <a:cubicBezTo>
                  <a:pt x="36" y="71"/>
                  <a:pt x="36" y="71"/>
                  <a:pt x="36" y="70"/>
                </a:cubicBezTo>
                <a:cubicBezTo>
                  <a:pt x="36" y="64"/>
                  <a:pt x="36" y="64"/>
                  <a:pt x="36" y="64"/>
                </a:cubicBezTo>
                <a:cubicBezTo>
                  <a:pt x="36" y="63"/>
                  <a:pt x="36" y="62"/>
                  <a:pt x="37" y="62"/>
                </a:cubicBezTo>
                <a:cubicBezTo>
                  <a:pt x="37" y="61"/>
                  <a:pt x="38" y="61"/>
                  <a:pt x="39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9"/>
                  <a:pt x="61" y="38"/>
                  <a:pt x="61" y="38"/>
                </a:cubicBezTo>
                <a:cubicBezTo>
                  <a:pt x="62" y="37"/>
                  <a:pt x="62" y="37"/>
                  <a:pt x="63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1" y="37"/>
                  <a:pt x="71" y="38"/>
                </a:cubicBezTo>
                <a:cubicBezTo>
                  <a:pt x="72" y="38"/>
                  <a:pt x="72" y="39"/>
                  <a:pt x="72" y="40"/>
                </a:cubicBezTo>
                <a:cubicBezTo>
                  <a:pt x="72" y="61"/>
                  <a:pt x="72" y="61"/>
                  <a:pt x="72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4" y="61"/>
                  <a:pt x="95" y="61"/>
                  <a:pt x="96" y="62"/>
                </a:cubicBezTo>
                <a:cubicBezTo>
                  <a:pt x="96" y="62"/>
                  <a:pt x="97" y="63"/>
                  <a:pt x="97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7" name="Freeform 2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187424" y="1687131"/>
            <a:ext cx="224714" cy="226874"/>
          </a:xfrm>
          <a:custGeom>
            <a:avLst/>
            <a:gdLst>
              <a:gd name="T0" fmla="*/ 157 w 157"/>
              <a:gd name="T1" fmla="*/ 146 h 158"/>
              <a:gd name="T2" fmla="*/ 153 w 157"/>
              <a:gd name="T3" fmla="*/ 154 h 158"/>
              <a:gd name="T4" fmla="*/ 145 w 157"/>
              <a:gd name="T5" fmla="*/ 158 h 158"/>
              <a:gd name="T6" fmla="*/ 136 w 157"/>
              <a:gd name="T7" fmla="*/ 154 h 158"/>
              <a:gd name="T8" fmla="*/ 104 w 157"/>
              <a:gd name="T9" fmla="*/ 122 h 158"/>
              <a:gd name="T10" fmla="*/ 66 w 157"/>
              <a:gd name="T11" fmla="*/ 133 h 158"/>
              <a:gd name="T12" fmla="*/ 40 w 157"/>
              <a:gd name="T13" fmla="*/ 128 h 158"/>
              <a:gd name="T14" fmla="*/ 19 w 157"/>
              <a:gd name="T15" fmla="*/ 114 h 158"/>
              <a:gd name="T16" fmla="*/ 5 w 157"/>
              <a:gd name="T17" fmla="*/ 93 h 158"/>
              <a:gd name="T18" fmla="*/ 0 w 157"/>
              <a:gd name="T19" fmla="*/ 67 h 158"/>
              <a:gd name="T20" fmla="*/ 5 w 157"/>
              <a:gd name="T21" fmla="*/ 41 h 158"/>
              <a:gd name="T22" fmla="*/ 19 w 157"/>
              <a:gd name="T23" fmla="*/ 20 h 158"/>
              <a:gd name="T24" fmla="*/ 40 w 157"/>
              <a:gd name="T25" fmla="*/ 6 h 158"/>
              <a:gd name="T26" fmla="*/ 66 w 157"/>
              <a:gd name="T27" fmla="*/ 0 h 158"/>
              <a:gd name="T28" fmla="*/ 92 w 157"/>
              <a:gd name="T29" fmla="*/ 6 h 158"/>
              <a:gd name="T30" fmla="*/ 113 w 157"/>
              <a:gd name="T31" fmla="*/ 20 h 158"/>
              <a:gd name="T32" fmla="*/ 128 w 157"/>
              <a:gd name="T33" fmla="*/ 41 h 158"/>
              <a:gd name="T34" fmla="*/ 133 w 157"/>
              <a:gd name="T35" fmla="*/ 67 h 158"/>
              <a:gd name="T36" fmla="*/ 121 w 157"/>
              <a:gd name="T37" fmla="*/ 105 h 158"/>
              <a:gd name="T38" fmla="*/ 153 w 157"/>
              <a:gd name="T39" fmla="*/ 137 h 158"/>
              <a:gd name="T40" fmla="*/ 157 w 157"/>
              <a:gd name="T41" fmla="*/ 146 h 158"/>
              <a:gd name="T42" fmla="*/ 96 w 157"/>
              <a:gd name="T43" fmla="*/ 97 h 158"/>
              <a:gd name="T44" fmla="*/ 109 w 157"/>
              <a:gd name="T45" fmla="*/ 67 h 158"/>
              <a:gd name="T46" fmla="*/ 96 w 157"/>
              <a:gd name="T47" fmla="*/ 37 h 158"/>
              <a:gd name="T48" fmla="*/ 66 w 157"/>
              <a:gd name="T49" fmla="*/ 25 h 158"/>
              <a:gd name="T50" fmla="*/ 36 w 157"/>
              <a:gd name="T51" fmla="*/ 37 h 158"/>
              <a:gd name="T52" fmla="*/ 24 w 157"/>
              <a:gd name="T53" fmla="*/ 67 h 158"/>
              <a:gd name="T54" fmla="*/ 36 w 157"/>
              <a:gd name="T55" fmla="*/ 97 h 158"/>
              <a:gd name="T56" fmla="*/ 66 w 157"/>
              <a:gd name="T57" fmla="*/ 109 h 158"/>
              <a:gd name="T58" fmla="*/ 96 w 157"/>
              <a:gd name="T59" fmla="*/ 97 h 158"/>
              <a:gd name="T60" fmla="*/ 96 w 157"/>
              <a:gd name="T61" fmla="*/ 64 h 158"/>
              <a:gd name="T62" fmla="*/ 96 w 157"/>
              <a:gd name="T63" fmla="*/ 70 h 158"/>
              <a:gd name="T64" fmla="*/ 96 w 157"/>
              <a:gd name="T65" fmla="*/ 72 h 158"/>
              <a:gd name="T66" fmla="*/ 93 w 157"/>
              <a:gd name="T67" fmla="*/ 73 h 158"/>
              <a:gd name="T68" fmla="*/ 39 w 157"/>
              <a:gd name="T69" fmla="*/ 73 h 158"/>
              <a:gd name="T70" fmla="*/ 37 w 157"/>
              <a:gd name="T71" fmla="*/ 72 h 158"/>
              <a:gd name="T72" fmla="*/ 36 w 157"/>
              <a:gd name="T73" fmla="*/ 70 h 158"/>
              <a:gd name="T74" fmla="*/ 36 w 157"/>
              <a:gd name="T75" fmla="*/ 64 h 158"/>
              <a:gd name="T76" fmla="*/ 37 w 157"/>
              <a:gd name="T77" fmla="*/ 62 h 158"/>
              <a:gd name="T78" fmla="*/ 39 w 157"/>
              <a:gd name="T79" fmla="*/ 61 h 158"/>
              <a:gd name="T80" fmla="*/ 93 w 157"/>
              <a:gd name="T81" fmla="*/ 61 h 158"/>
              <a:gd name="T82" fmla="*/ 96 w 157"/>
              <a:gd name="T83" fmla="*/ 62 h 158"/>
              <a:gd name="T84" fmla="*/ 96 w 157"/>
              <a:gd name="T85" fmla="*/ 6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7" h="158">
                <a:moveTo>
                  <a:pt x="157" y="146"/>
                </a:moveTo>
                <a:cubicBezTo>
                  <a:pt x="157" y="149"/>
                  <a:pt x="156" y="152"/>
                  <a:pt x="153" y="154"/>
                </a:cubicBezTo>
                <a:cubicBezTo>
                  <a:pt x="151" y="156"/>
                  <a:pt x="148" y="158"/>
                  <a:pt x="145" y="158"/>
                </a:cubicBezTo>
                <a:cubicBezTo>
                  <a:pt x="141" y="158"/>
                  <a:pt x="139" y="156"/>
                  <a:pt x="136" y="154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93" y="130"/>
                  <a:pt x="80" y="133"/>
                  <a:pt x="66" y="133"/>
                </a:cubicBezTo>
                <a:cubicBezTo>
                  <a:pt x="57" y="133"/>
                  <a:pt x="49" y="132"/>
                  <a:pt x="40" y="128"/>
                </a:cubicBezTo>
                <a:cubicBezTo>
                  <a:pt x="32" y="125"/>
                  <a:pt x="25" y="120"/>
                  <a:pt x="19" y="114"/>
                </a:cubicBezTo>
                <a:cubicBezTo>
                  <a:pt x="13" y="108"/>
                  <a:pt x="8" y="101"/>
                  <a:pt x="5" y="93"/>
                </a:cubicBezTo>
                <a:cubicBezTo>
                  <a:pt x="1" y="85"/>
                  <a:pt x="0" y="76"/>
                  <a:pt x="0" y="67"/>
                </a:cubicBezTo>
                <a:cubicBezTo>
                  <a:pt x="0" y="58"/>
                  <a:pt x="1" y="49"/>
                  <a:pt x="5" y="41"/>
                </a:cubicBezTo>
                <a:cubicBezTo>
                  <a:pt x="8" y="33"/>
                  <a:pt x="13" y="26"/>
                  <a:pt x="19" y="20"/>
                </a:cubicBezTo>
                <a:cubicBezTo>
                  <a:pt x="25" y="14"/>
                  <a:pt x="32" y="9"/>
                  <a:pt x="40" y="6"/>
                </a:cubicBezTo>
                <a:cubicBezTo>
                  <a:pt x="49" y="2"/>
                  <a:pt x="57" y="0"/>
                  <a:pt x="66" y="0"/>
                </a:cubicBezTo>
                <a:cubicBezTo>
                  <a:pt x="75" y="0"/>
                  <a:pt x="84" y="2"/>
                  <a:pt x="92" y="6"/>
                </a:cubicBezTo>
                <a:cubicBezTo>
                  <a:pt x="100" y="9"/>
                  <a:pt x="107" y="14"/>
                  <a:pt x="113" y="20"/>
                </a:cubicBezTo>
                <a:cubicBezTo>
                  <a:pt x="119" y="26"/>
                  <a:pt x="124" y="33"/>
                  <a:pt x="128" y="41"/>
                </a:cubicBezTo>
                <a:cubicBezTo>
                  <a:pt x="131" y="49"/>
                  <a:pt x="133" y="58"/>
                  <a:pt x="133" y="67"/>
                </a:cubicBezTo>
                <a:cubicBezTo>
                  <a:pt x="133" y="81"/>
                  <a:pt x="129" y="93"/>
                  <a:pt x="121" y="105"/>
                </a:cubicBezTo>
                <a:cubicBezTo>
                  <a:pt x="153" y="137"/>
                  <a:pt x="153" y="137"/>
                  <a:pt x="153" y="137"/>
                </a:cubicBezTo>
                <a:cubicBezTo>
                  <a:pt x="156" y="139"/>
                  <a:pt x="157" y="142"/>
                  <a:pt x="157" y="146"/>
                </a:cubicBezTo>
                <a:close/>
                <a:moveTo>
                  <a:pt x="96" y="97"/>
                </a:moveTo>
                <a:cubicBezTo>
                  <a:pt x="104" y="89"/>
                  <a:pt x="109" y="79"/>
                  <a:pt x="109" y="67"/>
                </a:cubicBezTo>
                <a:cubicBezTo>
                  <a:pt x="109" y="55"/>
                  <a:pt x="104" y="45"/>
                  <a:pt x="96" y="37"/>
                </a:cubicBezTo>
                <a:cubicBezTo>
                  <a:pt x="88" y="29"/>
                  <a:pt x="78" y="25"/>
                  <a:pt x="66" y="25"/>
                </a:cubicBezTo>
                <a:cubicBezTo>
                  <a:pt x="55" y="25"/>
                  <a:pt x="45" y="29"/>
                  <a:pt x="36" y="37"/>
                </a:cubicBezTo>
                <a:cubicBezTo>
                  <a:pt x="28" y="45"/>
                  <a:pt x="24" y="55"/>
                  <a:pt x="24" y="67"/>
                </a:cubicBezTo>
                <a:cubicBezTo>
                  <a:pt x="24" y="79"/>
                  <a:pt x="28" y="89"/>
                  <a:pt x="36" y="97"/>
                </a:cubicBezTo>
                <a:cubicBezTo>
                  <a:pt x="45" y="105"/>
                  <a:pt x="55" y="109"/>
                  <a:pt x="66" y="109"/>
                </a:cubicBezTo>
                <a:cubicBezTo>
                  <a:pt x="78" y="109"/>
                  <a:pt x="88" y="105"/>
                  <a:pt x="96" y="97"/>
                </a:cubicBezTo>
                <a:close/>
                <a:moveTo>
                  <a:pt x="96" y="64"/>
                </a:moveTo>
                <a:cubicBezTo>
                  <a:pt x="96" y="70"/>
                  <a:pt x="96" y="70"/>
                  <a:pt x="96" y="70"/>
                </a:cubicBezTo>
                <a:cubicBezTo>
                  <a:pt x="96" y="71"/>
                  <a:pt x="96" y="71"/>
                  <a:pt x="96" y="72"/>
                </a:cubicBezTo>
                <a:cubicBezTo>
                  <a:pt x="95" y="73"/>
                  <a:pt x="94" y="73"/>
                  <a:pt x="93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8" y="73"/>
                  <a:pt x="37" y="73"/>
                  <a:pt x="37" y="72"/>
                </a:cubicBezTo>
                <a:cubicBezTo>
                  <a:pt x="36" y="71"/>
                  <a:pt x="36" y="71"/>
                  <a:pt x="36" y="70"/>
                </a:cubicBezTo>
                <a:cubicBezTo>
                  <a:pt x="36" y="64"/>
                  <a:pt x="36" y="64"/>
                  <a:pt x="36" y="64"/>
                </a:cubicBezTo>
                <a:cubicBezTo>
                  <a:pt x="36" y="63"/>
                  <a:pt x="36" y="62"/>
                  <a:pt x="37" y="62"/>
                </a:cubicBezTo>
                <a:cubicBezTo>
                  <a:pt x="37" y="61"/>
                  <a:pt x="38" y="61"/>
                  <a:pt x="39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4" y="61"/>
                  <a:pt x="95" y="61"/>
                  <a:pt x="96" y="62"/>
                </a:cubicBezTo>
                <a:cubicBezTo>
                  <a:pt x="96" y="62"/>
                  <a:pt x="96" y="63"/>
                  <a:pt x="96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8" name="Freeform 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476958" y="1669846"/>
            <a:ext cx="207427" cy="226874"/>
          </a:xfrm>
          <a:custGeom>
            <a:avLst/>
            <a:gdLst>
              <a:gd name="T0" fmla="*/ 145 w 145"/>
              <a:gd name="T1" fmla="*/ 85 h 158"/>
              <a:gd name="T2" fmla="*/ 139 w 145"/>
              <a:gd name="T3" fmla="*/ 113 h 158"/>
              <a:gd name="T4" fmla="*/ 124 w 145"/>
              <a:gd name="T5" fmla="*/ 136 h 158"/>
              <a:gd name="T6" fmla="*/ 100 w 145"/>
              <a:gd name="T7" fmla="*/ 152 h 158"/>
              <a:gd name="T8" fmla="*/ 72 w 145"/>
              <a:gd name="T9" fmla="*/ 158 h 158"/>
              <a:gd name="T10" fmla="*/ 44 w 145"/>
              <a:gd name="T11" fmla="*/ 152 h 158"/>
              <a:gd name="T12" fmla="*/ 21 w 145"/>
              <a:gd name="T13" fmla="*/ 136 h 158"/>
              <a:gd name="T14" fmla="*/ 5 w 145"/>
              <a:gd name="T15" fmla="*/ 113 h 158"/>
              <a:gd name="T16" fmla="*/ 0 w 145"/>
              <a:gd name="T17" fmla="*/ 85 h 158"/>
              <a:gd name="T18" fmla="*/ 7 w 145"/>
              <a:gd name="T19" fmla="*/ 53 h 158"/>
              <a:gd name="T20" fmla="*/ 29 w 145"/>
              <a:gd name="T21" fmla="*/ 27 h 158"/>
              <a:gd name="T22" fmla="*/ 38 w 145"/>
              <a:gd name="T23" fmla="*/ 25 h 158"/>
              <a:gd name="T24" fmla="*/ 46 w 145"/>
              <a:gd name="T25" fmla="*/ 29 h 158"/>
              <a:gd name="T26" fmla="*/ 48 w 145"/>
              <a:gd name="T27" fmla="*/ 38 h 158"/>
              <a:gd name="T28" fmla="*/ 43 w 145"/>
              <a:gd name="T29" fmla="*/ 46 h 158"/>
              <a:gd name="T30" fmla="*/ 29 w 145"/>
              <a:gd name="T31" fmla="*/ 63 h 158"/>
              <a:gd name="T32" fmla="*/ 24 w 145"/>
              <a:gd name="T33" fmla="*/ 85 h 158"/>
              <a:gd name="T34" fmla="*/ 28 w 145"/>
              <a:gd name="T35" fmla="*/ 104 h 158"/>
              <a:gd name="T36" fmla="*/ 38 w 145"/>
              <a:gd name="T37" fmla="*/ 119 h 158"/>
              <a:gd name="T38" fmla="*/ 53 w 145"/>
              <a:gd name="T39" fmla="*/ 130 h 158"/>
              <a:gd name="T40" fmla="*/ 72 w 145"/>
              <a:gd name="T41" fmla="*/ 133 h 158"/>
              <a:gd name="T42" fmla="*/ 91 w 145"/>
              <a:gd name="T43" fmla="*/ 130 h 158"/>
              <a:gd name="T44" fmla="*/ 106 w 145"/>
              <a:gd name="T45" fmla="*/ 119 h 158"/>
              <a:gd name="T46" fmla="*/ 117 w 145"/>
              <a:gd name="T47" fmla="*/ 104 h 158"/>
              <a:gd name="T48" fmla="*/ 121 w 145"/>
              <a:gd name="T49" fmla="*/ 85 h 158"/>
              <a:gd name="T50" fmla="*/ 116 w 145"/>
              <a:gd name="T51" fmla="*/ 63 h 158"/>
              <a:gd name="T52" fmla="*/ 101 w 145"/>
              <a:gd name="T53" fmla="*/ 46 h 158"/>
              <a:gd name="T54" fmla="*/ 97 w 145"/>
              <a:gd name="T55" fmla="*/ 38 h 158"/>
              <a:gd name="T56" fmla="*/ 99 w 145"/>
              <a:gd name="T57" fmla="*/ 29 h 158"/>
              <a:gd name="T58" fmla="*/ 107 w 145"/>
              <a:gd name="T59" fmla="*/ 25 h 158"/>
              <a:gd name="T60" fmla="*/ 116 w 145"/>
              <a:gd name="T61" fmla="*/ 27 h 158"/>
              <a:gd name="T62" fmla="*/ 137 w 145"/>
              <a:gd name="T63" fmla="*/ 53 h 158"/>
              <a:gd name="T64" fmla="*/ 145 w 145"/>
              <a:gd name="T65" fmla="*/ 85 h 158"/>
              <a:gd name="T66" fmla="*/ 84 w 145"/>
              <a:gd name="T67" fmla="*/ 12 h 158"/>
              <a:gd name="T68" fmla="*/ 84 w 145"/>
              <a:gd name="T69" fmla="*/ 73 h 158"/>
              <a:gd name="T70" fmla="*/ 81 w 145"/>
              <a:gd name="T71" fmla="*/ 81 h 158"/>
              <a:gd name="T72" fmla="*/ 72 w 145"/>
              <a:gd name="T73" fmla="*/ 85 h 158"/>
              <a:gd name="T74" fmla="*/ 64 w 145"/>
              <a:gd name="T75" fmla="*/ 81 h 158"/>
              <a:gd name="T76" fmla="*/ 60 w 145"/>
              <a:gd name="T77" fmla="*/ 73 h 158"/>
              <a:gd name="T78" fmla="*/ 60 w 145"/>
              <a:gd name="T79" fmla="*/ 12 h 158"/>
              <a:gd name="T80" fmla="*/ 64 w 145"/>
              <a:gd name="T81" fmla="*/ 4 h 158"/>
              <a:gd name="T82" fmla="*/ 72 w 145"/>
              <a:gd name="T83" fmla="*/ 0 h 158"/>
              <a:gd name="T84" fmla="*/ 81 w 145"/>
              <a:gd name="T85" fmla="*/ 4 h 158"/>
              <a:gd name="T86" fmla="*/ 84 w 145"/>
              <a:gd name="T87" fmla="*/ 1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5" h="158">
                <a:moveTo>
                  <a:pt x="145" y="85"/>
                </a:moveTo>
                <a:cubicBezTo>
                  <a:pt x="145" y="95"/>
                  <a:pt x="143" y="104"/>
                  <a:pt x="139" y="113"/>
                </a:cubicBezTo>
                <a:cubicBezTo>
                  <a:pt x="135" y="122"/>
                  <a:pt x="130" y="130"/>
                  <a:pt x="124" y="136"/>
                </a:cubicBezTo>
                <a:cubicBezTo>
                  <a:pt x="117" y="143"/>
                  <a:pt x="109" y="148"/>
                  <a:pt x="100" y="152"/>
                </a:cubicBezTo>
                <a:cubicBezTo>
                  <a:pt x="91" y="156"/>
                  <a:pt x="82" y="158"/>
                  <a:pt x="72" y="158"/>
                </a:cubicBezTo>
                <a:cubicBezTo>
                  <a:pt x="62" y="158"/>
                  <a:pt x="53" y="156"/>
                  <a:pt x="44" y="152"/>
                </a:cubicBezTo>
                <a:cubicBezTo>
                  <a:pt x="35" y="148"/>
                  <a:pt x="27" y="143"/>
                  <a:pt x="21" y="136"/>
                </a:cubicBezTo>
                <a:cubicBezTo>
                  <a:pt x="14" y="130"/>
                  <a:pt x="9" y="122"/>
                  <a:pt x="5" y="113"/>
                </a:cubicBezTo>
                <a:cubicBezTo>
                  <a:pt x="2" y="104"/>
                  <a:pt x="0" y="95"/>
                  <a:pt x="0" y="85"/>
                </a:cubicBezTo>
                <a:cubicBezTo>
                  <a:pt x="0" y="73"/>
                  <a:pt x="2" y="63"/>
                  <a:pt x="7" y="53"/>
                </a:cubicBezTo>
                <a:cubicBezTo>
                  <a:pt x="12" y="42"/>
                  <a:pt x="19" y="34"/>
                  <a:pt x="29" y="27"/>
                </a:cubicBezTo>
                <a:cubicBezTo>
                  <a:pt x="31" y="25"/>
                  <a:pt x="34" y="24"/>
                  <a:pt x="38" y="25"/>
                </a:cubicBezTo>
                <a:cubicBezTo>
                  <a:pt x="41" y="25"/>
                  <a:pt x="44" y="27"/>
                  <a:pt x="46" y="29"/>
                </a:cubicBezTo>
                <a:cubicBezTo>
                  <a:pt x="48" y="32"/>
                  <a:pt x="48" y="35"/>
                  <a:pt x="48" y="38"/>
                </a:cubicBezTo>
                <a:cubicBezTo>
                  <a:pt x="47" y="42"/>
                  <a:pt x="46" y="44"/>
                  <a:pt x="43" y="46"/>
                </a:cubicBezTo>
                <a:cubicBezTo>
                  <a:pt x="37" y="51"/>
                  <a:pt x="32" y="57"/>
                  <a:pt x="29" y="63"/>
                </a:cubicBezTo>
                <a:cubicBezTo>
                  <a:pt x="25" y="70"/>
                  <a:pt x="24" y="77"/>
                  <a:pt x="24" y="85"/>
                </a:cubicBezTo>
                <a:cubicBezTo>
                  <a:pt x="24" y="92"/>
                  <a:pt x="25" y="98"/>
                  <a:pt x="28" y="104"/>
                </a:cubicBezTo>
                <a:cubicBezTo>
                  <a:pt x="30" y="110"/>
                  <a:pt x="34" y="115"/>
                  <a:pt x="38" y="119"/>
                </a:cubicBezTo>
                <a:cubicBezTo>
                  <a:pt x="42" y="124"/>
                  <a:pt x="47" y="127"/>
                  <a:pt x="53" y="130"/>
                </a:cubicBezTo>
                <a:cubicBezTo>
                  <a:pt x="59" y="132"/>
                  <a:pt x="66" y="133"/>
                  <a:pt x="72" y="133"/>
                </a:cubicBezTo>
                <a:cubicBezTo>
                  <a:pt x="79" y="133"/>
                  <a:pt x="85" y="132"/>
                  <a:pt x="91" y="130"/>
                </a:cubicBezTo>
                <a:cubicBezTo>
                  <a:pt x="97" y="127"/>
                  <a:pt x="102" y="124"/>
                  <a:pt x="106" y="119"/>
                </a:cubicBezTo>
                <a:cubicBezTo>
                  <a:pt x="111" y="115"/>
                  <a:pt x="114" y="110"/>
                  <a:pt x="117" y="104"/>
                </a:cubicBezTo>
                <a:cubicBezTo>
                  <a:pt x="119" y="98"/>
                  <a:pt x="121" y="92"/>
                  <a:pt x="121" y="85"/>
                </a:cubicBezTo>
                <a:cubicBezTo>
                  <a:pt x="121" y="77"/>
                  <a:pt x="119" y="70"/>
                  <a:pt x="116" y="63"/>
                </a:cubicBezTo>
                <a:cubicBezTo>
                  <a:pt x="112" y="57"/>
                  <a:pt x="107" y="51"/>
                  <a:pt x="101" y="46"/>
                </a:cubicBezTo>
                <a:cubicBezTo>
                  <a:pt x="99" y="44"/>
                  <a:pt x="97" y="42"/>
                  <a:pt x="97" y="38"/>
                </a:cubicBezTo>
                <a:cubicBezTo>
                  <a:pt x="96" y="35"/>
                  <a:pt x="97" y="32"/>
                  <a:pt x="99" y="29"/>
                </a:cubicBezTo>
                <a:cubicBezTo>
                  <a:pt x="101" y="27"/>
                  <a:pt x="103" y="25"/>
                  <a:pt x="107" y="25"/>
                </a:cubicBezTo>
                <a:cubicBezTo>
                  <a:pt x="110" y="24"/>
                  <a:pt x="113" y="25"/>
                  <a:pt x="116" y="27"/>
                </a:cubicBezTo>
                <a:cubicBezTo>
                  <a:pt x="125" y="34"/>
                  <a:pt x="132" y="42"/>
                  <a:pt x="137" y="53"/>
                </a:cubicBezTo>
                <a:cubicBezTo>
                  <a:pt x="142" y="63"/>
                  <a:pt x="145" y="73"/>
                  <a:pt x="145" y="85"/>
                </a:cubicBezTo>
                <a:close/>
                <a:moveTo>
                  <a:pt x="84" y="12"/>
                </a:moveTo>
                <a:cubicBezTo>
                  <a:pt x="84" y="73"/>
                  <a:pt x="84" y="73"/>
                  <a:pt x="84" y="73"/>
                </a:cubicBezTo>
                <a:cubicBezTo>
                  <a:pt x="84" y="76"/>
                  <a:pt x="83" y="79"/>
                  <a:pt x="81" y="81"/>
                </a:cubicBezTo>
                <a:cubicBezTo>
                  <a:pt x="78" y="84"/>
                  <a:pt x="75" y="85"/>
                  <a:pt x="72" y="85"/>
                </a:cubicBezTo>
                <a:cubicBezTo>
                  <a:pt x="69" y="85"/>
                  <a:pt x="66" y="84"/>
                  <a:pt x="64" y="81"/>
                </a:cubicBezTo>
                <a:cubicBezTo>
                  <a:pt x="61" y="79"/>
                  <a:pt x="60" y="76"/>
                  <a:pt x="60" y="73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9"/>
                  <a:pt x="61" y="6"/>
                  <a:pt x="64" y="4"/>
                </a:cubicBezTo>
                <a:cubicBezTo>
                  <a:pt x="66" y="1"/>
                  <a:pt x="69" y="0"/>
                  <a:pt x="72" y="0"/>
                </a:cubicBezTo>
                <a:cubicBezTo>
                  <a:pt x="75" y="0"/>
                  <a:pt x="78" y="1"/>
                  <a:pt x="81" y="4"/>
                </a:cubicBezTo>
                <a:cubicBezTo>
                  <a:pt x="83" y="6"/>
                  <a:pt x="84" y="9"/>
                  <a:pt x="84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9" name="Freeform 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749207" y="1687131"/>
            <a:ext cx="241999" cy="209589"/>
          </a:xfrm>
          <a:custGeom>
            <a:avLst/>
            <a:gdLst>
              <a:gd name="T0" fmla="*/ 25 w 170"/>
              <a:gd name="T1" fmla="*/ 143 h 146"/>
              <a:gd name="T2" fmla="*/ 22 w 170"/>
              <a:gd name="T3" fmla="*/ 146 h 146"/>
              <a:gd name="T4" fmla="*/ 1 w 170"/>
              <a:gd name="T5" fmla="*/ 145 h 146"/>
              <a:gd name="T6" fmla="*/ 0 w 170"/>
              <a:gd name="T7" fmla="*/ 124 h 146"/>
              <a:gd name="T8" fmla="*/ 3 w 170"/>
              <a:gd name="T9" fmla="*/ 121 h 146"/>
              <a:gd name="T10" fmla="*/ 24 w 170"/>
              <a:gd name="T11" fmla="*/ 122 h 146"/>
              <a:gd name="T12" fmla="*/ 61 w 170"/>
              <a:gd name="T13" fmla="*/ 112 h 146"/>
              <a:gd name="T14" fmla="*/ 60 w 170"/>
              <a:gd name="T15" fmla="*/ 145 h 146"/>
              <a:gd name="T16" fmla="*/ 40 w 170"/>
              <a:gd name="T17" fmla="*/ 146 h 146"/>
              <a:gd name="T18" fmla="*/ 37 w 170"/>
              <a:gd name="T19" fmla="*/ 143 h 146"/>
              <a:gd name="T20" fmla="*/ 38 w 170"/>
              <a:gd name="T21" fmla="*/ 110 h 146"/>
              <a:gd name="T22" fmla="*/ 58 w 170"/>
              <a:gd name="T23" fmla="*/ 109 h 146"/>
              <a:gd name="T24" fmla="*/ 61 w 170"/>
              <a:gd name="T25" fmla="*/ 112 h 146"/>
              <a:gd name="T26" fmla="*/ 97 w 170"/>
              <a:gd name="T27" fmla="*/ 143 h 146"/>
              <a:gd name="T28" fmla="*/ 94 w 170"/>
              <a:gd name="T29" fmla="*/ 146 h 146"/>
              <a:gd name="T30" fmla="*/ 74 w 170"/>
              <a:gd name="T31" fmla="*/ 145 h 146"/>
              <a:gd name="T32" fmla="*/ 73 w 170"/>
              <a:gd name="T33" fmla="*/ 88 h 146"/>
              <a:gd name="T34" fmla="*/ 76 w 170"/>
              <a:gd name="T35" fmla="*/ 85 h 146"/>
              <a:gd name="T36" fmla="*/ 96 w 170"/>
              <a:gd name="T37" fmla="*/ 86 h 146"/>
              <a:gd name="T38" fmla="*/ 134 w 170"/>
              <a:gd name="T39" fmla="*/ 52 h 146"/>
              <a:gd name="T40" fmla="*/ 133 w 170"/>
              <a:gd name="T41" fmla="*/ 145 h 146"/>
              <a:gd name="T42" fmla="*/ 112 w 170"/>
              <a:gd name="T43" fmla="*/ 146 h 146"/>
              <a:gd name="T44" fmla="*/ 109 w 170"/>
              <a:gd name="T45" fmla="*/ 143 h 146"/>
              <a:gd name="T46" fmla="*/ 110 w 170"/>
              <a:gd name="T47" fmla="*/ 50 h 146"/>
              <a:gd name="T48" fmla="*/ 131 w 170"/>
              <a:gd name="T49" fmla="*/ 49 h 146"/>
              <a:gd name="T50" fmla="*/ 134 w 170"/>
              <a:gd name="T51" fmla="*/ 52 h 146"/>
              <a:gd name="T52" fmla="*/ 170 w 170"/>
              <a:gd name="T53" fmla="*/ 143 h 146"/>
              <a:gd name="T54" fmla="*/ 167 w 170"/>
              <a:gd name="T55" fmla="*/ 146 h 146"/>
              <a:gd name="T56" fmla="*/ 147 w 170"/>
              <a:gd name="T57" fmla="*/ 145 h 146"/>
              <a:gd name="T58" fmla="*/ 146 w 170"/>
              <a:gd name="T59" fmla="*/ 3 h 146"/>
              <a:gd name="T60" fmla="*/ 149 w 170"/>
              <a:gd name="T61" fmla="*/ 0 h 146"/>
              <a:gd name="T62" fmla="*/ 169 w 170"/>
              <a:gd name="T63" fmla="*/ 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0" h="146">
                <a:moveTo>
                  <a:pt x="25" y="124"/>
                </a:moveTo>
                <a:cubicBezTo>
                  <a:pt x="25" y="143"/>
                  <a:pt x="25" y="143"/>
                  <a:pt x="25" y="143"/>
                </a:cubicBezTo>
                <a:cubicBezTo>
                  <a:pt x="25" y="143"/>
                  <a:pt x="24" y="144"/>
                  <a:pt x="24" y="145"/>
                </a:cubicBezTo>
                <a:cubicBezTo>
                  <a:pt x="23" y="145"/>
                  <a:pt x="23" y="146"/>
                  <a:pt x="22" y="146"/>
                </a:cubicBezTo>
                <a:cubicBezTo>
                  <a:pt x="3" y="146"/>
                  <a:pt x="3" y="146"/>
                  <a:pt x="3" y="146"/>
                </a:cubicBezTo>
                <a:cubicBezTo>
                  <a:pt x="3" y="146"/>
                  <a:pt x="2" y="145"/>
                  <a:pt x="1" y="145"/>
                </a:cubicBezTo>
                <a:cubicBezTo>
                  <a:pt x="1" y="144"/>
                  <a:pt x="0" y="143"/>
                  <a:pt x="0" y="14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1" y="123"/>
                  <a:pt x="1" y="122"/>
                </a:cubicBezTo>
                <a:cubicBezTo>
                  <a:pt x="2" y="122"/>
                  <a:pt x="3" y="121"/>
                  <a:pt x="3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3" y="121"/>
                  <a:pt x="23" y="122"/>
                  <a:pt x="24" y="122"/>
                </a:cubicBezTo>
                <a:cubicBezTo>
                  <a:pt x="24" y="123"/>
                  <a:pt x="25" y="124"/>
                  <a:pt x="25" y="124"/>
                </a:cubicBezTo>
                <a:close/>
                <a:moveTo>
                  <a:pt x="61" y="112"/>
                </a:moveTo>
                <a:cubicBezTo>
                  <a:pt x="61" y="143"/>
                  <a:pt x="61" y="143"/>
                  <a:pt x="61" y="143"/>
                </a:cubicBezTo>
                <a:cubicBezTo>
                  <a:pt x="61" y="143"/>
                  <a:pt x="61" y="144"/>
                  <a:pt x="60" y="145"/>
                </a:cubicBezTo>
                <a:cubicBezTo>
                  <a:pt x="60" y="145"/>
                  <a:pt x="59" y="146"/>
                  <a:pt x="58" y="146"/>
                </a:cubicBezTo>
                <a:cubicBezTo>
                  <a:pt x="40" y="146"/>
                  <a:pt x="40" y="146"/>
                  <a:pt x="40" y="146"/>
                </a:cubicBezTo>
                <a:cubicBezTo>
                  <a:pt x="39" y="146"/>
                  <a:pt x="38" y="145"/>
                  <a:pt x="38" y="145"/>
                </a:cubicBezTo>
                <a:cubicBezTo>
                  <a:pt x="37" y="144"/>
                  <a:pt x="37" y="143"/>
                  <a:pt x="37" y="143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37" y="111"/>
                  <a:pt x="37" y="111"/>
                  <a:pt x="38" y="110"/>
                </a:cubicBezTo>
                <a:cubicBezTo>
                  <a:pt x="38" y="110"/>
                  <a:pt x="39" y="109"/>
                  <a:pt x="40" y="109"/>
                </a:cubicBezTo>
                <a:cubicBezTo>
                  <a:pt x="58" y="109"/>
                  <a:pt x="58" y="109"/>
                  <a:pt x="58" y="109"/>
                </a:cubicBezTo>
                <a:cubicBezTo>
                  <a:pt x="59" y="109"/>
                  <a:pt x="60" y="110"/>
                  <a:pt x="60" y="110"/>
                </a:cubicBezTo>
                <a:cubicBezTo>
                  <a:pt x="61" y="111"/>
                  <a:pt x="61" y="111"/>
                  <a:pt x="61" y="112"/>
                </a:cubicBezTo>
                <a:close/>
                <a:moveTo>
                  <a:pt x="97" y="88"/>
                </a:moveTo>
                <a:cubicBezTo>
                  <a:pt x="97" y="143"/>
                  <a:pt x="97" y="143"/>
                  <a:pt x="97" y="143"/>
                </a:cubicBezTo>
                <a:cubicBezTo>
                  <a:pt x="97" y="143"/>
                  <a:pt x="97" y="144"/>
                  <a:pt x="96" y="145"/>
                </a:cubicBezTo>
                <a:cubicBezTo>
                  <a:pt x="96" y="145"/>
                  <a:pt x="95" y="146"/>
                  <a:pt x="94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5" y="146"/>
                  <a:pt x="75" y="145"/>
                  <a:pt x="74" y="145"/>
                </a:cubicBezTo>
                <a:cubicBezTo>
                  <a:pt x="73" y="144"/>
                  <a:pt x="73" y="143"/>
                  <a:pt x="73" y="143"/>
                </a:cubicBezTo>
                <a:cubicBezTo>
                  <a:pt x="73" y="88"/>
                  <a:pt x="73" y="88"/>
                  <a:pt x="73" y="88"/>
                </a:cubicBezTo>
                <a:cubicBezTo>
                  <a:pt x="73" y="87"/>
                  <a:pt x="73" y="86"/>
                  <a:pt x="74" y="86"/>
                </a:cubicBezTo>
                <a:cubicBezTo>
                  <a:pt x="75" y="85"/>
                  <a:pt x="75" y="85"/>
                  <a:pt x="76" y="85"/>
                </a:cubicBezTo>
                <a:cubicBezTo>
                  <a:pt x="94" y="85"/>
                  <a:pt x="94" y="85"/>
                  <a:pt x="94" y="85"/>
                </a:cubicBezTo>
                <a:cubicBezTo>
                  <a:pt x="95" y="85"/>
                  <a:pt x="96" y="85"/>
                  <a:pt x="96" y="86"/>
                </a:cubicBezTo>
                <a:cubicBezTo>
                  <a:pt x="97" y="86"/>
                  <a:pt x="97" y="87"/>
                  <a:pt x="97" y="88"/>
                </a:cubicBezTo>
                <a:close/>
                <a:moveTo>
                  <a:pt x="134" y="52"/>
                </a:moveTo>
                <a:cubicBezTo>
                  <a:pt x="134" y="143"/>
                  <a:pt x="134" y="143"/>
                  <a:pt x="134" y="143"/>
                </a:cubicBezTo>
                <a:cubicBezTo>
                  <a:pt x="134" y="143"/>
                  <a:pt x="133" y="144"/>
                  <a:pt x="133" y="145"/>
                </a:cubicBezTo>
                <a:cubicBezTo>
                  <a:pt x="132" y="145"/>
                  <a:pt x="131" y="146"/>
                  <a:pt x="131" y="146"/>
                </a:cubicBezTo>
                <a:cubicBezTo>
                  <a:pt x="112" y="146"/>
                  <a:pt x="112" y="146"/>
                  <a:pt x="112" y="146"/>
                </a:cubicBezTo>
                <a:cubicBezTo>
                  <a:pt x="112" y="146"/>
                  <a:pt x="111" y="145"/>
                  <a:pt x="110" y="145"/>
                </a:cubicBezTo>
                <a:cubicBezTo>
                  <a:pt x="110" y="144"/>
                  <a:pt x="109" y="143"/>
                  <a:pt x="109" y="143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1"/>
                  <a:pt x="110" y="50"/>
                  <a:pt x="110" y="50"/>
                </a:cubicBezTo>
                <a:cubicBezTo>
                  <a:pt x="111" y="49"/>
                  <a:pt x="112" y="49"/>
                  <a:pt x="112" y="49"/>
                </a:cubicBezTo>
                <a:cubicBezTo>
                  <a:pt x="131" y="49"/>
                  <a:pt x="131" y="49"/>
                  <a:pt x="131" y="49"/>
                </a:cubicBezTo>
                <a:cubicBezTo>
                  <a:pt x="131" y="49"/>
                  <a:pt x="132" y="49"/>
                  <a:pt x="133" y="50"/>
                </a:cubicBezTo>
                <a:cubicBezTo>
                  <a:pt x="133" y="50"/>
                  <a:pt x="134" y="51"/>
                  <a:pt x="134" y="52"/>
                </a:cubicBezTo>
                <a:close/>
                <a:moveTo>
                  <a:pt x="170" y="3"/>
                </a:moveTo>
                <a:cubicBezTo>
                  <a:pt x="170" y="143"/>
                  <a:pt x="170" y="143"/>
                  <a:pt x="170" y="143"/>
                </a:cubicBezTo>
                <a:cubicBezTo>
                  <a:pt x="170" y="143"/>
                  <a:pt x="170" y="144"/>
                  <a:pt x="169" y="145"/>
                </a:cubicBezTo>
                <a:cubicBezTo>
                  <a:pt x="168" y="145"/>
                  <a:pt x="168" y="146"/>
                  <a:pt x="167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5"/>
                  <a:pt x="147" y="145"/>
                </a:cubicBezTo>
                <a:cubicBezTo>
                  <a:pt x="146" y="144"/>
                  <a:pt x="146" y="143"/>
                  <a:pt x="146" y="14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2"/>
                  <a:pt x="146" y="2"/>
                  <a:pt x="147" y="1"/>
                </a:cubicBezTo>
                <a:cubicBezTo>
                  <a:pt x="147" y="1"/>
                  <a:pt x="148" y="0"/>
                  <a:pt x="149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8" y="0"/>
                  <a:pt x="168" y="1"/>
                  <a:pt x="169" y="1"/>
                </a:cubicBezTo>
                <a:cubicBezTo>
                  <a:pt x="170" y="2"/>
                  <a:pt x="170" y="2"/>
                  <a:pt x="17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0" name="Freeform 2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056028" y="1687131"/>
            <a:ext cx="207427" cy="209589"/>
          </a:xfrm>
          <a:custGeom>
            <a:avLst/>
            <a:gdLst>
              <a:gd name="T0" fmla="*/ 145 w 145"/>
              <a:gd name="T1" fmla="*/ 84 h 146"/>
              <a:gd name="T2" fmla="*/ 142 w 145"/>
              <a:gd name="T3" fmla="*/ 87 h 146"/>
              <a:gd name="T4" fmla="*/ 121 w 145"/>
              <a:gd name="T5" fmla="*/ 98 h 146"/>
              <a:gd name="T6" fmla="*/ 132 w 145"/>
              <a:gd name="T7" fmla="*/ 114 h 146"/>
              <a:gd name="T8" fmla="*/ 122 w 145"/>
              <a:gd name="T9" fmla="*/ 126 h 146"/>
              <a:gd name="T10" fmla="*/ 110 w 145"/>
              <a:gd name="T11" fmla="*/ 132 h 146"/>
              <a:gd name="T12" fmla="*/ 89 w 145"/>
              <a:gd name="T13" fmla="*/ 125 h 146"/>
              <a:gd name="T14" fmla="*/ 83 w 145"/>
              <a:gd name="T15" fmla="*/ 146 h 146"/>
              <a:gd name="T16" fmla="*/ 59 w 145"/>
              <a:gd name="T17" fmla="*/ 145 h 146"/>
              <a:gd name="T18" fmla="*/ 56 w 145"/>
              <a:gd name="T19" fmla="*/ 125 h 146"/>
              <a:gd name="T20" fmla="*/ 34 w 145"/>
              <a:gd name="T21" fmla="*/ 132 h 146"/>
              <a:gd name="T22" fmla="*/ 29 w 145"/>
              <a:gd name="T23" fmla="*/ 132 h 146"/>
              <a:gd name="T24" fmla="*/ 13 w 145"/>
              <a:gd name="T25" fmla="*/ 114 h 146"/>
              <a:gd name="T26" fmla="*/ 18 w 145"/>
              <a:gd name="T27" fmla="*/ 105 h 146"/>
              <a:gd name="T28" fmla="*/ 20 w 145"/>
              <a:gd name="T29" fmla="*/ 89 h 146"/>
              <a:gd name="T30" fmla="*/ 0 w 145"/>
              <a:gd name="T31" fmla="*/ 85 h 146"/>
              <a:gd name="T32" fmla="*/ 0 w 145"/>
              <a:gd name="T33" fmla="*/ 62 h 146"/>
              <a:gd name="T34" fmla="*/ 2 w 145"/>
              <a:gd name="T35" fmla="*/ 59 h 146"/>
              <a:gd name="T36" fmla="*/ 23 w 145"/>
              <a:gd name="T37" fmla="*/ 48 h 146"/>
              <a:gd name="T38" fmla="*/ 12 w 145"/>
              <a:gd name="T39" fmla="*/ 32 h 146"/>
              <a:gd name="T40" fmla="*/ 22 w 145"/>
              <a:gd name="T41" fmla="*/ 20 h 146"/>
              <a:gd name="T42" fmla="*/ 34 w 145"/>
              <a:gd name="T43" fmla="*/ 14 h 146"/>
              <a:gd name="T44" fmla="*/ 55 w 145"/>
              <a:gd name="T45" fmla="*/ 21 h 146"/>
              <a:gd name="T46" fmla="*/ 62 w 145"/>
              <a:gd name="T47" fmla="*/ 0 h 146"/>
              <a:gd name="T48" fmla="*/ 85 w 145"/>
              <a:gd name="T49" fmla="*/ 1 h 146"/>
              <a:gd name="T50" fmla="*/ 89 w 145"/>
              <a:gd name="T51" fmla="*/ 21 h 146"/>
              <a:gd name="T52" fmla="*/ 111 w 145"/>
              <a:gd name="T53" fmla="*/ 14 h 146"/>
              <a:gd name="T54" fmla="*/ 115 w 145"/>
              <a:gd name="T55" fmla="*/ 14 h 146"/>
              <a:gd name="T56" fmla="*/ 132 w 145"/>
              <a:gd name="T57" fmla="*/ 32 h 146"/>
              <a:gd name="T58" fmla="*/ 126 w 145"/>
              <a:gd name="T59" fmla="*/ 41 h 146"/>
              <a:gd name="T60" fmla="*/ 125 w 145"/>
              <a:gd name="T61" fmla="*/ 57 h 146"/>
              <a:gd name="T62" fmla="*/ 144 w 145"/>
              <a:gd name="T63" fmla="*/ 60 h 146"/>
              <a:gd name="T64" fmla="*/ 89 w 145"/>
              <a:gd name="T65" fmla="*/ 90 h 146"/>
              <a:gd name="T66" fmla="*/ 89 w 145"/>
              <a:gd name="T67" fmla="*/ 56 h 146"/>
              <a:gd name="T68" fmla="*/ 55 w 145"/>
              <a:gd name="T69" fmla="*/ 56 h 146"/>
              <a:gd name="T70" fmla="*/ 55 w 145"/>
              <a:gd name="T71" fmla="*/ 90 h 146"/>
              <a:gd name="T72" fmla="*/ 89 w 145"/>
              <a:gd name="T73" fmla="*/ 9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146">
                <a:moveTo>
                  <a:pt x="145" y="63"/>
                </a:moveTo>
                <a:cubicBezTo>
                  <a:pt x="145" y="84"/>
                  <a:pt x="145" y="84"/>
                  <a:pt x="145" y="84"/>
                </a:cubicBezTo>
                <a:cubicBezTo>
                  <a:pt x="145" y="84"/>
                  <a:pt x="144" y="85"/>
                  <a:pt x="144" y="86"/>
                </a:cubicBezTo>
                <a:cubicBezTo>
                  <a:pt x="144" y="87"/>
                  <a:pt x="143" y="87"/>
                  <a:pt x="142" y="87"/>
                </a:cubicBezTo>
                <a:cubicBezTo>
                  <a:pt x="125" y="90"/>
                  <a:pt x="125" y="90"/>
                  <a:pt x="125" y="90"/>
                </a:cubicBezTo>
                <a:cubicBezTo>
                  <a:pt x="123" y="93"/>
                  <a:pt x="122" y="96"/>
                  <a:pt x="121" y="98"/>
                </a:cubicBezTo>
                <a:cubicBezTo>
                  <a:pt x="123" y="101"/>
                  <a:pt x="127" y="106"/>
                  <a:pt x="131" y="111"/>
                </a:cubicBezTo>
                <a:cubicBezTo>
                  <a:pt x="132" y="112"/>
                  <a:pt x="132" y="113"/>
                  <a:pt x="132" y="114"/>
                </a:cubicBezTo>
                <a:cubicBezTo>
                  <a:pt x="132" y="115"/>
                  <a:pt x="132" y="115"/>
                  <a:pt x="131" y="116"/>
                </a:cubicBezTo>
                <a:cubicBezTo>
                  <a:pt x="129" y="118"/>
                  <a:pt x="126" y="122"/>
                  <a:pt x="122" y="126"/>
                </a:cubicBezTo>
                <a:cubicBezTo>
                  <a:pt x="117" y="131"/>
                  <a:pt x="114" y="133"/>
                  <a:pt x="113" y="133"/>
                </a:cubicBezTo>
                <a:cubicBezTo>
                  <a:pt x="112" y="133"/>
                  <a:pt x="111" y="133"/>
                  <a:pt x="110" y="132"/>
                </a:cubicBezTo>
                <a:cubicBezTo>
                  <a:pt x="97" y="122"/>
                  <a:pt x="97" y="122"/>
                  <a:pt x="97" y="122"/>
                </a:cubicBezTo>
                <a:cubicBezTo>
                  <a:pt x="95" y="123"/>
                  <a:pt x="92" y="124"/>
                  <a:pt x="89" y="125"/>
                </a:cubicBezTo>
                <a:cubicBezTo>
                  <a:pt x="88" y="134"/>
                  <a:pt x="87" y="140"/>
                  <a:pt x="86" y="143"/>
                </a:cubicBezTo>
                <a:cubicBezTo>
                  <a:pt x="86" y="145"/>
                  <a:pt x="84" y="146"/>
                  <a:pt x="83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1" y="146"/>
                  <a:pt x="60" y="145"/>
                  <a:pt x="59" y="145"/>
                </a:cubicBezTo>
                <a:cubicBezTo>
                  <a:pt x="59" y="144"/>
                  <a:pt x="58" y="144"/>
                  <a:pt x="58" y="143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2" y="124"/>
                  <a:pt x="50" y="123"/>
                  <a:pt x="47" y="122"/>
                </a:cubicBezTo>
                <a:cubicBezTo>
                  <a:pt x="34" y="132"/>
                  <a:pt x="34" y="132"/>
                  <a:pt x="34" y="132"/>
                </a:cubicBezTo>
                <a:cubicBezTo>
                  <a:pt x="33" y="133"/>
                  <a:pt x="32" y="133"/>
                  <a:pt x="31" y="133"/>
                </a:cubicBezTo>
                <a:cubicBezTo>
                  <a:pt x="31" y="133"/>
                  <a:pt x="30" y="132"/>
                  <a:pt x="29" y="132"/>
                </a:cubicBezTo>
                <a:cubicBezTo>
                  <a:pt x="21" y="125"/>
                  <a:pt x="16" y="119"/>
                  <a:pt x="13" y="116"/>
                </a:cubicBezTo>
                <a:cubicBezTo>
                  <a:pt x="13" y="115"/>
                  <a:pt x="13" y="115"/>
                  <a:pt x="13" y="114"/>
                </a:cubicBezTo>
                <a:cubicBezTo>
                  <a:pt x="13" y="113"/>
                  <a:pt x="13" y="112"/>
                  <a:pt x="14" y="112"/>
                </a:cubicBezTo>
                <a:cubicBezTo>
                  <a:pt x="14" y="110"/>
                  <a:pt x="16" y="108"/>
                  <a:pt x="18" y="105"/>
                </a:cubicBezTo>
                <a:cubicBezTo>
                  <a:pt x="21" y="102"/>
                  <a:pt x="22" y="100"/>
                  <a:pt x="23" y="99"/>
                </a:cubicBezTo>
                <a:cubicBezTo>
                  <a:pt x="22" y="95"/>
                  <a:pt x="20" y="92"/>
                  <a:pt x="20" y="89"/>
                </a:cubicBezTo>
                <a:cubicBezTo>
                  <a:pt x="2" y="87"/>
                  <a:pt x="2" y="87"/>
                  <a:pt x="2" y="87"/>
                </a:cubicBezTo>
                <a:cubicBezTo>
                  <a:pt x="1" y="87"/>
                  <a:pt x="1" y="86"/>
                  <a:pt x="0" y="85"/>
                </a:cubicBezTo>
                <a:cubicBezTo>
                  <a:pt x="0" y="85"/>
                  <a:pt x="0" y="84"/>
                  <a:pt x="0" y="83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1"/>
                  <a:pt x="0" y="60"/>
                </a:cubicBezTo>
                <a:cubicBezTo>
                  <a:pt x="1" y="59"/>
                  <a:pt x="1" y="59"/>
                  <a:pt x="2" y="59"/>
                </a:cubicBezTo>
                <a:cubicBezTo>
                  <a:pt x="20" y="56"/>
                  <a:pt x="20" y="56"/>
                  <a:pt x="20" y="56"/>
                </a:cubicBezTo>
                <a:cubicBezTo>
                  <a:pt x="21" y="53"/>
                  <a:pt x="22" y="50"/>
                  <a:pt x="23" y="48"/>
                </a:cubicBezTo>
                <a:cubicBezTo>
                  <a:pt x="21" y="44"/>
                  <a:pt x="17" y="40"/>
                  <a:pt x="13" y="34"/>
                </a:cubicBezTo>
                <a:cubicBezTo>
                  <a:pt x="13" y="34"/>
                  <a:pt x="12" y="33"/>
                  <a:pt x="12" y="32"/>
                </a:cubicBezTo>
                <a:cubicBezTo>
                  <a:pt x="12" y="32"/>
                  <a:pt x="13" y="31"/>
                  <a:pt x="13" y="30"/>
                </a:cubicBezTo>
                <a:cubicBezTo>
                  <a:pt x="15" y="28"/>
                  <a:pt x="18" y="24"/>
                  <a:pt x="22" y="20"/>
                </a:cubicBezTo>
                <a:cubicBezTo>
                  <a:pt x="27" y="15"/>
                  <a:pt x="30" y="13"/>
                  <a:pt x="31" y="13"/>
                </a:cubicBezTo>
                <a:cubicBezTo>
                  <a:pt x="32" y="13"/>
                  <a:pt x="33" y="13"/>
                  <a:pt x="34" y="14"/>
                </a:cubicBezTo>
                <a:cubicBezTo>
                  <a:pt x="47" y="24"/>
                  <a:pt x="47" y="24"/>
                  <a:pt x="47" y="24"/>
                </a:cubicBezTo>
                <a:cubicBezTo>
                  <a:pt x="50" y="23"/>
                  <a:pt x="53" y="22"/>
                  <a:pt x="55" y="21"/>
                </a:cubicBezTo>
                <a:cubicBezTo>
                  <a:pt x="57" y="12"/>
                  <a:pt x="57" y="6"/>
                  <a:pt x="58" y="3"/>
                </a:cubicBezTo>
                <a:cubicBezTo>
                  <a:pt x="59" y="1"/>
                  <a:pt x="60" y="0"/>
                  <a:pt x="62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4" y="0"/>
                  <a:pt x="84" y="1"/>
                  <a:pt x="85" y="1"/>
                </a:cubicBezTo>
                <a:cubicBezTo>
                  <a:pt x="86" y="2"/>
                  <a:pt x="86" y="2"/>
                  <a:pt x="86" y="3"/>
                </a:cubicBezTo>
                <a:cubicBezTo>
                  <a:pt x="89" y="21"/>
                  <a:pt x="89" y="21"/>
                  <a:pt x="89" y="21"/>
                </a:cubicBezTo>
                <a:cubicBezTo>
                  <a:pt x="92" y="22"/>
                  <a:pt x="95" y="23"/>
                  <a:pt x="97" y="24"/>
                </a:cubicBezTo>
                <a:cubicBezTo>
                  <a:pt x="111" y="14"/>
                  <a:pt x="111" y="14"/>
                  <a:pt x="111" y="14"/>
                </a:cubicBezTo>
                <a:cubicBezTo>
                  <a:pt x="111" y="13"/>
                  <a:pt x="112" y="13"/>
                  <a:pt x="113" y="13"/>
                </a:cubicBezTo>
                <a:cubicBezTo>
                  <a:pt x="114" y="13"/>
                  <a:pt x="114" y="13"/>
                  <a:pt x="115" y="14"/>
                </a:cubicBezTo>
                <a:cubicBezTo>
                  <a:pt x="123" y="22"/>
                  <a:pt x="129" y="27"/>
                  <a:pt x="131" y="30"/>
                </a:cubicBezTo>
                <a:cubicBezTo>
                  <a:pt x="131" y="31"/>
                  <a:pt x="132" y="31"/>
                  <a:pt x="132" y="32"/>
                </a:cubicBezTo>
                <a:cubicBezTo>
                  <a:pt x="132" y="33"/>
                  <a:pt x="131" y="34"/>
                  <a:pt x="131" y="34"/>
                </a:cubicBezTo>
                <a:cubicBezTo>
                  <a:pt x="130" y="36"/>
                  <a:pt x="128" y="38"/>
                  <a:pt x="126" y="41"/>
                </a:cubicBezTo>
                <a:cubicBezTo>
                  <a:pt x="124" y="44"/>
                  <a:pt x="122" y="46"/>
                  <a:pt x="121" y="47"/>
                </a:cubicBezTo>
                <a:cubicBezTo>
                  <a:pt x="122" y="50"/>
                  <a:pt x="124" y="54"/>
                  <a:pt x="125" y="57"/>
                </a:cubicBezTo>
                <a:cubicBezTo>
                  <a:pt x="142" y="59"/>
                  <a:pt x="142" y="59"/>
                  <a:pt x="142" y="59"/>
                </a:cubicBezTo>
                <a:cubicBezTo>
                  <a:pt x="143" y="59"/>
                  <a:pt x="144" y="60"/>
                  <a:pt x="144" y="60"/>
                </a:cubicBezTo>
                <a:cubicBezTo>
                  <a:pt x="144" y="61"/>
                  <a:pt x="145" y="62"/>
                  <a:pt x="145" y="63"/>
                </a:cubicBezTo>
                <a:close/>
                <a:moveTo>
                  <a:pt x="89" y="90"/>
                </a:moveTo>
                <a:cubicBezTo>
                  <a:pt x="94" y="85"/>
                  <a:pt x="96" y="80"/>
                  <a:pt x="96" y="73"/>
                </a:cubicBezTo>
                <a:cubicBezTo>
                  <a:pt x="96" y="66"/>
                  <a:pt x="94" y="61"/>
                  <a:pt x="89" y="56"/>
                </a:cubicBezTo>
                <a:cubicBezTo>
                  <a:pt x="85" y="51"/>
                  <a:pt x="79" y="49"/>
                  <a:pt x="72" y="49"/>
                </a:cubicBezTo>
                <a:cubicBezTo>
                  <a:pt x="65" y="49"/>
                  <a:pt x="60" y="51"/>
                  <a:pt x="55" y="56"/>
                </a:cubicBezTo>
                <a:cubicBezTo>
                  <a:pt x="50" y="61"/>
                  <a:pt x="48" y="66"/>
                  <a:pt x="48" y="73"/>
                </a:cubicBezTo>
                <a:cubicBezTo>
                  <a:pt x="48" y="80"/>
                  <a:pt x="50" y="85"/>
                  <a:pt x="55" y="90"/>
                </a:cubicBezTo>
                <a:cubicBezTo>
                  <a:pt x="60" y="95"/>
                  <a:pt x="65" y="97"/>
                  <a:pt x="72" y="97"/>
                </a:cubicBezTo>
                <a:cubicBezTo>
                  <a:pt x="79" y="97"/>
                  <a:pt x="85" y="95"/>
                  <a:pt x="89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1" name="Freeform 2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326116" y="1687131"/>
            <a:ext cx="192302" cy="209589"/>
          </a:xfrm>
          <a:custGeom>
            <a:avLst/>
            <a:gdLst>
              <a:gd name="T0" fmla="*/ 134 w 134"/>
              <a:gd name="T1" fmla="*/ 34 h 146"/>
              <a:gd name="T2" fmla="*/ 130 w 134"/>
              <a:gd name="T3" fmla="*/ 37 h 146"/>
              <a:gd name="T4" fmla="*/ 121 w 134"/>
              <a:gd name="T5" fmla="*/ 126 h 146"/>
              <a:gd name="T6" fmla="*/ 106 w 134"/>
              <a:gd name="T7" fmla="*/ 146 h 146"/>
              <a:gd name="T8" fmla="*/ 17 w 134"/>
              <a:gd name="T9" fmla="*/ 140 h 146"/>
              <a:gd name="T10" fmla="*/ 12 w 134"/>
              <a:gd name="T11" fmla="*/ 37 h 146"/>
              <a:gd name="T12" fmla="*/ 1 w 134"/>
              <a:gd name="T13" fmla="*/ 36 h 146"/>
              <a:gd name="T14" fmla="*/ 0 w 134"/>
              <a:gd name="T15" fmla="*/ 28 h 146"/>
              <a:gd name="T16" fmla="*/ 3 w 134"/>
              <a:gd name="T17" fmla="*/ 25 h 146"/>
              <a:gd name="T18" fmla="*/ 39 w 134"/>
              <a:gd name="T19" fmla="*/ 9 h 146"/>
              <a:gd name="T20" fmla="*/ 52 w 134"/>
              <a:gd name="T21" fmla="*/ 0 h 146"/>
              <a:gd name="T22" fmla="*/ 90 w 134"/>
              <a:gd name="T23" fmla="*/ 3 h 146"/>
              <a:gd name="T24" fmla="*/ 101 w 134"/>
              <a:gd name="T25" fmla="*/ 25 h 146"/>
              <a:gd name="T26" fmla="*/ 133 w 134"/>
              <a:gd name="T27" fmla="*/ 25 h 146"/>
              <a:gd name="T28" fmla="*/ 109 w 134"/>
              <a:gd name="T29" fmla="*/ 126 h 146"/>
              <a:gd name="T30" fmla="*/ 25 w 134"/>
              <a:gd name="T31" fmla="*/ 37 h 146"/>
              <a:gd name="T32" fmla="*/ 25 w 134"/>
              <a:gd name="T33" fmla="*/ 130 h 146"/>
              <a:gd name="T34" fmla="*/ 28 w 134"/>
              <a:gd name="T35" fmla="*/ 133 h 146"/>
              <a:gd name="T36" fmla="*/ 107 w 134"/>
              <a:gd name="T37" fmla="*/ 133 h 146"/>
              <a:gd name="T38" fmla="*/ 109 w 134"/>
              <a:gd name="T39" fmla="*/ 126 h 146"/>
              <a:gd name="T40" fmla="*/ 49 w 134"/>
              <a:gd name="T41" fmla="*/ 112 h 146"/>
              <a:gd name="T42" fmla="*/ 46 w 134"/>
              <a:gd name="T43" fmla="*/ 115 h 146"/>
              <a:gd name="T44" fmla="*/ 38 w 134"/>
              <a:gd name="T45" fmla="*/ 114 h 146"/>
              <a:gd name="T46" fmla="*/ 37 w 134"/>
              <a:gd name="T47" fmla="*/ 58 h 146"/>
              <a:gd name="T48" fmla="*/ 40 w 134"/>
              <a:gd name="T49" fmla="*/ 55 h 146"/>
              <a:gd name="T50" fmla="*/ 48 w 134"/>
              <a:gd name="T51" fmla="*/ 56 h 146"/>
              <a:gd name="T52" fmla="*/ 46 w 134"/>
              <a:gd name="T53" fmla="*/ 25 h 146"/>
              <a:gd name="T54" fmla="*/ 84 w 134"/>
              <a:gd name="T55" fmla="*/ 13 h 146"/>
              <a:gd name="T56" fmla="*/ 52 w 134"/>
              <a:gd name="T57" fmla="*/ 12 h 146"/>
              <a:gd name="T58" fmla="*/ 46 w 134"/>
              <a:gd name="T59" fmla="*/ 25 h 146"/>
              <a:gd name="T60" fmla="*/ 73 w 134"/>
              <a:gd name="T61" fmla="*/ 112 h 146"/>
              <a:gd name="T62" fmla="*/ 70 w 134"/>
              <a:gd name="T63" fmla="*/ 115 h 146"/>
              <a:gd name="T64" fmla="*/ 62 w 134"/>
              <a:gd name="T65" fmla="*/ 114 h 146"/>
              <a:gd name="T66" fmla="*/ 61 w 134"/>
              <a:gd name="T67" fmla="*/ 58 h 146"/>
              <a:gd name="T68" fmla="*/ 64 w 134"/>
              <a:gd name="T69" fmla="*/ 55 h 146"/>
              <a:gd name="T70" fmla="*/ 72 w 134"/>
              <a:gd name="T71" fmla="*/ 56 h 146"/>
              <a:gd name="T72" fmla="*/ 97 w 134"/>
              <a:gd name="T73" fmla="*/ 58 h 146"/>
              <a:gd name="T74" fmla="*/ 96 w 134"/>
              <a:gd name="T75" fmla="*/ 114 h 146"/>
              <a:gd name="T76" fmla="*/ 88 w 134"/>
              <a:gd name="T77" fmla="*/ 115 h 146"/>
              <a:gd name="T78" fmla="*/ 85 w 134"/>
              <a:gd name="T79" fmla="*/ 112 h 146"/>
              <a:gd name="T80" fmla="*/ 86 w 134"/>
              <a:gd name="T81" fmla="*/ 56 h 146"/>
              <a:gd name="T82" fmla="*/ 94 w 134"/>
              <a:gd name="T83" fmla="*/ 55 h 146"/>
              <a:gd name="T84" fmla="*/ 97 w 134"/>
              <a:gd name="T85" fmla="*/ 5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4" h="146">
                <a:moveTo>
                  <a:pt x="134" y="28"/>
                </a:moveTo>
                <a:cubicBezTo>
                  <a:pt x="134" y="34"/>
                  <a:pt x="134" y="34"/>
                  <a:pt x="134" y="34"/>
                </a:cubicBezTo>
                <a:cubicBezTo>
                  <a:pt x="134" y="35"/>
                  <a:pt x="133" y="35"/>
                  <a:pt x="133" y="36"/>
                </a:cubicBezTo>
                <a:cubicBezTo>
                  <a:pt x="132" y="36"/>
                  <a:pt x="131" y="37"/>
                  <a:pt x="130" y="37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21" y="132"/>
                  <a:pt x="120" y="136"/>
                  <a:pt x="117" y="140"/>
                </a:cubicBezTo>
                <a:cubicBezTo>
                  <a:pt x="114" y="144"/>
                  <a:pt x="110" y="146"/>
                  <a:pt x="106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3" y="146"/>
                  <a:pt x="20" y="144"/>
                  <a:pt x="17" y="140"/>
                </a:cubicBezTo>
                <a:cubicBezTo>
                  <a:pt x="14" y="136"/>
                  <a:pt x="12" y="132"/>
                  <a:pt x="12" y="127"/>
                </a:cubicBezTo>
                <a:cubicBezTo>
                  <a:pt x="12" y="37"/>
                  <a:pt x="12" y="37"/>
                  <a:pt x="12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2" y="36"/>
                  <a:pt x="1" y="36"/>
                </a:cubicBezTo>
                <a:cubicBezTo>
                  <a:pt x="1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1" y="26"/>
                  <a:pt x="1" y="25"/>
                </a:cubicBezTo>
                <a:cubicBezTo>
                  <a:pt x="2" y="25"/>
                  <a:pt x="3" y="25"/>
                  <a:pt x="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6"/>
                  <a:pt x="42" y="4"/>
                  <a:pt x="44" y="3"/>
                </a:cubicBezTo>
                <a:cubicBezTo>
                  <a:pt x="47" y="1"/>
                  <a:pt x="49" y="0"/>
                  <a:pt x="5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5" y="0"/>
                  <a:pt x="87" y="1"/>
                  <a:pt x="90" y="3"/>
                </a:cubicBezTo>
                <a:cubicBezTo>
                  <a:pt x="92" y="4"/>
                  <a:pt x="94" y="6"/>
                  <a:pt x="95" y="9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30" y="25"/>
                  <a:pt x="130" y="25"/>
                  <a:pt x="130" y="25"/>
                </a:cubicBezTo>
                <a:cubicBezTo>
                  <a:pt x="131" y="25"/>
                  <a:pt x="132" y="25"/>
                  <a:pt x="133" y="25"/>
                </a:cubicBezTo>
                <a:cubicBezTo>
                  <a:pt x="133" y="26"/>
                  <a:pt x="134" y="27"/>
                  <a:pt x="134" y="28"/>
                </a:cubicBezTo>
                <a:close/>
                <a:moveTo>
                  <a:pt x="109" y="126"/>
                </a:moveTo>
                <a:cubicBezTo>
                  <a:pt x="109" y="37"/>
                  <a:pt x="109" y="37"/>
                  <a:pt x="109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8"/>
                  <a:pt x="25" y="129"/>
                  <a:pt x="25" y="130"/>
                </a:cubicBezTo>
                <a:cubicBezTo>
                  <a:pt x="26" y="131"/>
                  <a:pt x="26" y="132"/>
                  <a:pt x="27" y="133"/>
                </a:cubicBezTo>
                <a:cubicBezTo>
                  <a:pt x="27" y="133"/>
                  <a:pt x="27" y="133"/>
                  <a:pt x="28" y="133"/>
                </a:cubicBezTo>
                <a:cubicBezTo>
                  <a:pt x="106" y="133"/>
                  <a:pt x="106" y="133"/>
                  <a:pt x="106" y="133"/>
                </a:cubicBezTo>
                <a:cubicBezTo>
                  <a:pt x="106" y="133"/>
                  <a:pt x="107" y="133"/>
                  <a:pt x="107" y="133"/>
                </a:cubicBezTo>
                <a:cubicBezTo>
                  <a:pt x="108" y="132"/>
                  <a:pt x="108" y="131"/>
                  <a:pt x="109" y="130"/>
                </a:cubicBezTo>
                <a:cubicBezTo>
                  <a:pt x="109" y="129"/>
                  <a:pt x="109" y="128"/>
                  <a:pt x="109" y="126"/>
                </a:cubicBezTo>
                <a:close/>
                <a:moveTo>
                  <a:pt x="49" y="58"/>
                </a:moveTo>
                <a:cubicBezTo>
                  <a:pt x="49" y="112"/>
                  <a:pt x="49" y="112"/>
                  <a:pt x="49" y="112"/>
                </a:cubicBezTo>
                <a:cubicBezTo>
                  <a:pt x="49" y="113"/>
                  <a:pt x="49" y="114"/>
                  <a:pt x="48" y="114"/>
                </a:cubicBezTo>
                <a:cubicBezTo>
                  <a:pt x="47" y="115"/>
                  <a:pt x="47" y="115"/>
                  <a:pt x="46" y="115"/>
                </a:cubicBezTo>
                <a:cubicBezTo>
                  <a:pt x="40" y="115"/>
                  <a:pt x="40" y="115"/>
                  <a:pt x="40" y="115"/>
                </a:cubicBezTo>
                <a:cubicBezTo>
                  <a:pt x="39" y="115"/>
                  <a:pt x="38" y="115"/>
                  <a:pt x="38" y="114"/>
                </a:cubicBezTo>
                <a:cubicBezTo>
                  <a:pt x="37" y="114"/>
                  <a:pt x="37" y="113"/>
                  <a:pt x="37" y="112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7"/>
                  <a:pt x="37" y="56"/>
                  <a:pt x="38" y="56"/>
                </a:cubicBezTo>
                <a:cubicBezTo>
                  <a:pt x="38" y="55"/>
                  <a:pt x="39" y="55"/>
                  <a:pt x="40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7" y="55"/>
                  <a:pt x="48" y="56"/>
                </a:cubicBezTo>
                <a:cubicBezTo>
                  <a:pt x="49" y="56"/>
                  <a:pt x="49" y="57"/>
                  <a:pt x="49" y="58"/>
                </a:cubicBezTo>
                <a:close/>
                <a:moveTo>
                  <a:pt x="46" y="25"/>
                </a:moveTo>
                <a:cubicBezTo>
                  <a:pt x="88" y="25"/>
                  <a:pt x="88" y="25"/>
                  <a:pt x="88" y="25"/>
                </a:cubicBezTo>
                <a:cubicBezTo>
                  <a:pt x="84" y="13"/>
                  <a:pt x="84" y="13"/>
                  <a:pt x="84" y="13"/>
                </a:cubicBezTo>
                <a:cubicBezTo>
                  <a:pt x="83" y="13"/>
                  <a:pt x="83" y="13"/>
                  <a:pt x="82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1" y="13"/>
                  <a:pt x="51" y="13"/>
                  <a:pt x="50" y="13"/>
                </a:cubicBezTo>
                <a:lnTo>
                  <a:pt x="46" y="25"/>
                </a:lnTo>
                <a:close/>
                <a:moveTo>
                  <a:pt x="73" y="58"/>
                </a:moveTo>
                <a:cubicBezTo>
                  <a:pt x="73" y="112"/>
                  <a:pt x="73" y="112"/>
                  <a:pt x="73" y="112"/>
                </a:cubicBezTo>
                <a:cubicBezTo>
                  <a:pt x="73" y="113"/>
                  <a:pt x="73" y="114"/>
                  <a:pt x="72" y="114"/>
                </a:cubicBezTo>
                <a:cubicBezTo>
                  <a:pt x="72" y="115"/>
                  <a:pt x="71" y="115"/>
                  <a:pt x="70" y="115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63" y="115"/>
                  <a:pt x="62" y="115"/>
                  <a:pt x="62" y="114"/>
                </a:cubicBezTo>
                <a:cubicBezTo>
                  <a:pt x="61" y="114"/>
                  <a:pt x="61" y="113"/>
                  <a:pt x="61" y="112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7"/>
                  <a:pt x="61" y="56"/>
                  <a:pt x="62" y="56"/>
                </a:cubicBezTo>
                <a:cubicBezTo>
                  <a:pt x="62" y="55"/>
                  <a:pt x="63" y="55"/>
                  <a:pt x="64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1" y="55"/>
                  <a:pt x="72" y="55"/>
                  <a:pt x="72" y="56"/>
                </a:cubicBezTo>
                <a:cubicBezTo>
                  <a:pt x="73" y="56"/>
                  <a:pt x="73" y="57"/>
                  <a:pt x="73" y="58"/>
                </a:cubicBezTo>
                <a:close/>
                <a:moveTo>
                  <a:pt x="97" y="58"/>
                </a:moveTo>
                <a:cubicBezTo>
                  <a:pt x="97" y="112"/>
                  <a:pt x="97" y="112"/>
                  <a:pt x="97" y="112"/>
                </a:cubicBezTo>
                <a:cubicBezTo>
                  <a:pt x="97" y="113"/>
                  <a:pt x="97" y="114"/>
                  <a:pt x="96" y="114"/>
                </a:cubicBezTo>
                <a:cubicBezTo>
                  <a:pt x="96" y="115"/>
                  <a:pt x="95" y="115"/>
                  <a:pt x="94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7" y="115"/>
                  <a:pt x="87" y="115"/>
                  <a:pt x="86" y="114"/>
                </a:cubicBezTo>
                <a:cubicBezTo>
                  <a:pt x="85" y="114"/>
                  <a:pt x="85" y="113"/>
                  <a:pt x="85" y="112"/>
                </a:cubicBezTo>
                <a:cubicBezTo>
                  <a:pt x="85" y="58"/>
                  <a:pt x="85" y="58"/>
                  <a:pt x="85" y="58"/>
                </a:cubicBezTo>
                <a:cubicBezTo>
                  <a:pt x="85" y="57"/>
                  <a:pt x="85" y="56"/>
                  <a:pt x="86" y="56"/>
                </a:cubicBezTo>
                <a:cubicBezTo>
                  <a:pt x="87" y="55"/>
                  <a:pt x="87" y="55"/>
                  <a:pt x="88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5" y="55"/>
                  <a:pt x="96" y="55"/>
                  <a:pt x="96" y="56"/>
                </a:cubicBezTo>
                <a:cubicBezTo>
                  <a:pt x="97" y="56"/>
                  <a:pt x="97" y="57"/>
                  <a:pt x="97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2" name="Freeform 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85400" y="1704418"/>
            <a:ext cx="218232" cy="175018"/>
          </a:xfrm>
          <a:custGeom>
            <a:avLst/>
            <a:gdLst>
              <a:gd name="T0" fmla="*/ 151 w 152"/>
              <a:gd name="T1" fmla="*/ 64 h 121"/>
              <a:gd name="T2" fmla="*/ 145 w 152"/>
              <a:gd name="T3" fmla="*/ 71 h 121"/>
              <a:gd name="T4" fmla="*/ 144 w 152"/>
              <a:gd name="T5" fmla="*/ 72 h 121"/>
              <a:gd name="T6" fmla="*/ 143 w 152"/>
              <a:gd name="T7" fmla="*/ 72 h 121"/>
              <a:gd name="T8" fmla="*/ 141 w 152"/>
              <a:gd name="T9" fmla="*/ 71 h 121"/>
              <a:gd name="T10" fmla="*/ 76 w 152"/>
              <a:gd name="T11" fmla="*/ 16 h 121"/>
              <a:gd name="T12" fmla="*/ 10 w 152"/>
              <a:gd name="T13" fmla="*/ 71 h 121"/>
              <a:gd name="T14" fmla="*/ 8 w 152"/>
              <a:gd name="T15" fmla="*/ 72 h 121"/>
              <a:gd name="T16" fmla="*/ 6 w 152"/>
              <a:gd name="T17" fmla="*/ 71 h 121"/>
              <a:gd name="T18" fmla="*/ 0 w 152"/>
              <a:gd name="T19" fmla="*/ 64 h 121"/>
              <a:gd name="T20" fmla="*/ 0 w 152"/>
              <a:gd name="T21" fmla="*/ 61 h 121"/>
              <a:gd name="T22" fmla="*/ 1 w 152"/>
              <a:gd name="T23" fmla="*/ 59 h 121"/>
              <a:gd name="T24" fmla="*/ 69 w 152"/>
              <a:gd name="T25" fmla="*/ 3 h 121"/>
              <a:gd name="T26" fmla="*/ 76 w 152"/>
              <a:gd name="T27" fmla="*/ 0 h 121"/>
              <a:gd name="T28" fmla="*/ 83 w 152"/>
              <a:gd name="T29" fmla="*/ 3 h 121"/>
              <a:gd name="T30" fmla="*/ 106 w 152"/>
              <a:gd name="T31" fmla="*/ 22 h 121"/>
              <a:gd name="T32" fmla="*/ 106 w 152"/>
              <a:gd name="T33" fmla="*/ 3 h 121"/>
              <a:gd name="T34" fmla="*/ 107 w 152"/>
              <a:gd name="T35" fmla="*/ 1 h 121"/>
              <a:gd name="T36" fmla="*/ 109 w 152"/>
              <a:gd name="T37" fmla="*/ 0 h 121"/>
              <a:gd name="T38" fmla="*/ 127 w 152"/>
              <a:gd name="T39" fmla="*/ 0 h 121"/>
              <a:gd name="T40" fmla="*/ 129 w 152"/>
              <a:gd name="T41" fmla="*/ 1 h 121"/>
              <a:gd name="T42" fmla="*/ 130 w 152"/>
              <a:gd name="T43" fmla="*/ 3 h 121"/>
              <a:gd name="T44" fmla="*/ 130 w 152"/>
              <a:gd name="T45" fmla="*/ 42 h 121"/>
              <a:gd name="T46" fmla="*/ 151 w 152"/>
              <a:gd name="T47" fmla="*/ 59 h 121"/>
              <a:gd name="T48" fmla="*/ 152 w 152"/>
              <a:gd name="T49" fmla="*/ 61 h 121"/>
              <a:gd name="T50" fmla="*/ 151 w 152"/>
              <a:gd name="T51" fmla="*/ 64 h 121"/>
              <a:gd name="T52" fmla="*/ 130 w 152"/>
              <a:gd name="T53" fmla="*/ 70 h 121"/>
              <a:gd name="T54" fmla="*/ 130 w 152"/>
              <a:gd name="T55" fmla="*/ 115 h 121"/>
              <a:gd name="T56" fmla="*/ 128 w 152"/>
              <a:gd name="T57" fmla="*/ 120 h 121"/>
              <a:gd name="T58" fmla="*/ 124 w 152"/>
              <a:gd name="T59" fmla="*/ 121 h 121"/>
              <a:gd name="T60" fmla="*/ 88 w 152"/>
              <a:gd name="T61" fmla="*/ 121 h 121"/>
              <a:gd name="T62" fmla="*/ 88 w 152"/>
              <a:gd name="T63" fmla="*/ 85 h 121"/>
              <a:gd name="T64" fmla="*/ 64 w 152"/>
              <a:gd name="T65" fmla="*/ 85 h 121"/>
              <a:gd name="T66" fmla="*/ 64 w 152"/>
              <a:gd name="T67" fmla="*/ 121 h 121"/>
              <a:gd name="T68" fmla="*/ 27 w 152"/>
              <a:gd name="T69" fmla="*/ 121 h 121"/>
              <a:gd name="T70" fmla="*/ 23 w 152"/>
              <a:gd name="T71" fmla="*/ 120 h 121"/>
              <a:gd name="T72" fmla="*/ 21 w 152"/>
              <a:gd name="T73" fmla="*/ 115 h 121"/>
              <a:gd name="T74" fmla="*/ 21 w 152"/>
              <a:gd name="T75" fmla="*/ 70 h 121"/>
              <a:gd name="T76" fmla="*/ 21 w 152"/>
              <a:gd name="T77" fmla="*/ 70 h 121"/>
              <a:gd name="T78" fmla="*/ 21 w 152"/>
              <a:gd name="T79" fmla="*/ 69 h 121"/>
              <a:gd name="T80" fmla="*/ 76 w 152"/>
              <a:gd name="T81" fmla="*/ 25 h 121"/>
              <a:gd name="T82" fmla="*/ 130 w 152"/>
              <a:gd name="T83" fmla="*/ 69 h 121"/>
              <a:gd name="T84" fmla="*/ 130 w 152"/>
              <a:gd name="T85" fmla="*/ 7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2" h="121">
                <a:moveTo>
                  <a:pt x="151" y="64"/>
                </a:move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4" y="71"/>
                  <a:pt x="144" y="72"/>
                </a:cubicBezTo>
                <a:cubicBezTo>
                  <a:pt x="143" y="72"/>
                  <a:pt x="143" y="72"/>
                  <a:pt x="143" y="72"/>
                </a:cubicBezTo>
                <a:cubicBezTo>
                  <a:pt x="142" y="72"/>
                  <a:pt x="142" y="71"/>
                  <a:pt x="141" y="71"/>
                </a:cubicBezTo>
                <a:cubicBezTo>
                  <a:pt x="76" y="16"/>
                  <a:pt x="76" y="16"/>
                  <a:pt x="76" y="16"/>
                </a:cubicBezTo>
                <a:cubicBezTo>
                  <a:pt x="10" y="71"/>
                  <a:pt x="10" y="71"/>
                  <a:pt x="10" y="71"/>
                </a:cubicBezTo>
                <a:cubicBezTo>
                  <a:pt x="10" y="71"/>
                  <a:pt x="9" y="72"/>
                  <a:pt x="8" y="72"/>
                </a:cubicBezTo>
                <a:cubicBezTo>
                  <a:pt x="7" y="71"/>
                  <a:pt x="7" y="71"/>
                  <a:pt x="6" y="7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3"/>
                  <a:pt x="0" y="62"/>
                  <a:pt x="0" y="61"/>
                </a:cubicBezTo>
                <a:cubicBezTo>
                  <a:pt x="0" y="60"/>
                  <a:pt x="0" y="60"/>
                  <a:pt x="1" y="59"/>
                </a:cubicBezTo>
                <a:cubicBezTo>
                  <a:pt x="69" y="3"/>
                  <a:pt x="69" y="3"/>
                  <a:pt x="69" y="3"/>
                </a:cubicBezTo>
                <a:cubicBezTo>
                  <a:pt x="71" y="1"/>
                  <a:pt x="73" y="0"/>
                  <a:pt x="76" y="0"/>
                </a:cubicBezTo>
                <a:cubicBezTo>
                  <a:pt x="79" y="0"/>
                  <a:pt x="81" y="1"/>
                  <a:pt x="83" y="3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2"/>
                  <a:pt x="107" y="1"/>
                </a:cubicBezTo>
                <a:cubicBezTo>
                  <a:pt x="107" y="1"/>
                  <a:pt x="108" y="0"/>
                  <a:pt x="10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8" y="0"/>
                  <a:pt x="129" y="1"/>
                  <a:pt x="129" y="1"/>
                </a:cubicBezTo>
                <a:cubicBezTo>
                  <a:pt x="130" y="2"/>
                  <a:pt x="130" y="3"/>
                  <a:pt x="130" y="3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51" y="59"/>
                  <a:pt x="151" y="59"/>
                  <a:pt x="151" y="59"/>
                </a:cubicBezTo>
                <a:cubicBezTo>
                  <a:pt x="152" y="60"/>
                  <a:pt x="152" y="60"/>
                  <a:pt x="152" y="61"/>
                </a:cubicBezTo>
                <a:cubicBezTo>
                  <a:pt x="152" y="62"/>
                  <a:pt x="152" y="63"/>
                  <a:pt x="151" y="64"/>
                </a:cubicBezTo>
                <a:close/>
                <a:moveTo>
                  <a:pt x="130" y="70"/>
                </a:moveTo>
                <a:cubicBezTo>
                  <a:pt x="130" y="115"/>
                  <a:pt x="130" y="115"/>
                  <a:pt x="130" y="115"/>
                </a:cubicBezTo>
                <a:cubicBezTo>
                  <a:pt x="130" y="117"/>
                  <a:pt x="130" y="118"/>
                  <a:pt x="128" y="120"/>
                </a:cubicBezTo>
                <a:cubicBezTo>
                  <a:pt x="127" y="121"/>
                  <a:pt x="126" y="121"/>
                  <a:pt x="124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85"/>
                  <a:pt x="88" y="85"/>
                  <a:pt x="88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27" y="121"/>
                  <a:pt x="27" y="121"/>
                  <a:pt x="27" y="121"/>
                </a:cubicBezTo>
                <a:cubicBezTo>
                  <a:pt x="26" y="121"/>
                  <a:pt x="24" y="121"/>
                  <a:pt x="23" y="120"/>
                </a:cubicBezTo>
                <a:cubicBezTo>
                  <a:pt x="22" y="118"/>
                  <a:pt x="21" y="117"/>
                  <a:pt x="21" y="115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76" y="25"/>
                  <a:pt x="76" y="25"/>
                  <a:pt x="76" y="25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0"/>
                  <a:pt x="130" y="70"/>
                  <a:pt x="130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3" name="Freeform 2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870613" y="1669846"/>
            <a:ext cx="209589" cy="244161"/>
          </a:xfrm>
          <a:custGeom>
            <a:avLst/>
            <a:gdLst>
              <a:gd name="T0" fmla="*/ 139 w 145"/>
              <a:gd name="T1" fmla="*/ 36 h 170"/>
              <a:gd name="T2" fmla="*/ 143 w 145"/>
              <a:gd name="T3" fmla="*/ 43 h 170"/>
              <a:gd name="T4" fmla="*/ 145 w 145"/>
              <a:gd name="T5" fmla="*/ 52 h 170"/>
              <a:gd name="T6" fmla="*/ 145 w 145"/>
              <a:gd name="T7" fmla="*/ 161 h 170"/>
              <a:gd name="T8" fmla="*/ 143 w 145"/>
              <a:gd name="T9" fmla="*/ 167 h 170"/>
              <a:gd name="T10" fmla="*/ 136 w 145"/>
              <a:gd name="T11" fmla="*/ 170 h 170"/>
              <a:gd name="T12" fmla="*/ 9 w 145"/>
              <a:gd name="T13" fmla="*/ 170 h 170"/>
              <a:gd name="T14" fmla="*/ 3 w 145"/>
              <a:gd name="T15" fmla="*/ 167 h 170"/>
              <a:gd name="T16" fmla="*/ 0 w 145"/>
              <a:gd name="T17" fmla="*/ 161 h 170"/>
              <a:gd name="T18" fmla="*/ 0 w 145"/>
              <a:gd name="T19" fmla="*/ 9 h 170"/>
              <a:gd name="T20" fmla="*/ 3 w 145"/>
              <a:gd name="T21" fmla="*/ 3 h 170"/>
              <a:gd name="T22" fmla="*/ 9 w 145"/>
              <a:gd name="T23" fmla="*/ 0 h 170"/>
              <a:gd name="T24" fmla="*/ 94 w 145"/>
              <a:gd name="T25" fmla="*/ 0 h 170"/>
              <a:gd name="T26" fmla="*/ 102 w 145"/>
              <a:gd name="T27" fmla="*/ 2 h 170"/>
              <a:gd name="T28" fmla="*/ 109 w 145"/>
              <a:gd name="T29" fmla="*/ 7 h 170"/>
              <a:gd name="T30" fmla="*/ 139 w 145"/>
              <a:gd name="T31" fmla="*/ 36 h 170"/>
              <a:gd name="T32" fmla="*/ 133 w 145"/>
              <a:gd name="T33" fmla="*/ 158 h 170"/>
              <a:gd name="T34" fmla="*/ 133 w 145"/>
              <a:gd name="T35" fmla="*/ 61 h 170"/>
              <a:gd name="T36" fmla="*/ 94 w 145"/>
              <a:gd name="T37" fmla="*/ 61 h 170"/>
              <a:gd name="T38" fmla="*/ 87 w 145"/>
              <a:gd name="T39" fmla="*/ 58 h 170"/>
              <a:gd name="T40" fmla="*/ 85 w 145"/>
              <a:gd name="T41" fmla="*/ 52 h 170"/>
              <a:gd name="T42" fmla="*/ 85 w 145"/>
              <a:gd name="T43" fmla="*/ 12 h 170"/>
              <a:gd name="T44" fmla="*/ 12 w 145"/>
              <a:gd name="T45" fmla="*/ 12 h 170"/>
              <a:gd name="T46" fmla="*/ 12 w 145"/>
              <a:gd name="T47" fmla="*/ 158 h 170"/>
              <a:gd name="T48" fmla="*/ 133 w 145"/>
              <a:gd name="T49" fmla="*/ 158 h 170"/>
              <a:gd name="T50" fmla="*/ 97 w 145"/>
              <a:gd name="T51" fmla="*/ 13 h 170"/>
              <a:gd name="T52" fmla="*/ 97 w 145"/>
              <a:gd name="T53" fmla="*/ 49 h 170"/>
              <a:gd name="T54" fmla="*/ 132 w 145"/>
              <a:gd name="T55" fmla="*/ 49 h 170"/>
              <a:gd name="T56" fmla="*/ 130 w 145"/>
              <a:gd name="T57" fmla="*/ 45 h 170"/>
              <a:gd name="T58" fmla="*/ 101 w 145"/>
              <a:gd name="T59" fmla="*/ 15 h 170"/>
              <a:gd name="T60" fmla="*/ 97 w 145"/>
              <a:gd name="T61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5" h="170">
                <a:moveTo>
                  <a:pt x="139" y="36"/>
                </a:moveTo>
                <a:cubicBezTo>
                  <a:pt x="141" y="38"/>
                  <a:pt x="142" y="40"/>
                  <a:pt x="143" y="43"/>
                </a:cubicBezTo>
                <a:cubicBezTo>
                  <a:pt x="145" y="46"/>
                  <a:pt x="145" y="49"/>
                  <a:pt x="145" y="52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3"/>
                  <a:pt x="144" y="165"/>
                  <a:pt x="143" y="167"/>
                </a:cubicBezTo>
                <a:cubicBezTo>
                  <a:pt x="141" y="169"/>
                  <a:pt x="139" y="170"/>
                  <a:pt x="136" y="170"/>
                </a:cubicBezTo>
                <a:cubicBezTo>
                  <a:pt x="9" y="170"/>
                  <a:pt x="9" y="170"/>
                  <a:pt x="9" y="170"/>
                </a:cubicBezTo>
                <a:cubicBezTo>
                  <a:pt x="7" y="170"/>
                  <a:pt x="5" y="169"/>
                  <a:pt x="3" y="167"/>
                </a:cubicBezTo>
                <a:cubicBezTo>
                  <a:pt x="1" y="165"/>
                  <a:pt x="0" y="163"/>
                  <a:pt x="0" y="161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7" y="0"/>
                  <a:pt x="9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6" y="0"/>
                  <a:pt x="99" y="1"/>
                  <a:pt x="102" y="2"/>
                </a:cubicBezTo>
                <a:cubicBezTo>
                  <a:pt x="105" y="3"/>
                  <a:pt x="108" y="5"/>
                  <a:pt x="109" y="7"/>
                </a:cubicBezTo>
                <a:lnTo>
                  <a:pt x="139" y="36"/>
                </a:lnTo>
                <a:close/>
                <a:moveTo>
                  <a:pt x="133" y="158"/>
                </a:moveTo>
                <a:cubicBezTo>
                  <a:pt x="133" y="61"/>
                  <a:pt x="133" y="61"/>
                  <a:pt x="133" y="61"/>
                </a:cubicBezTo>
                <a:cubicBezTo>
                  <a:pt x="94" y="61"/>
                  <a:pt x="94" y="61"/>
                  <a:pt x="94" y="61"/>
                </a:cubicBezTo>
                <a:cubicBezTo>
                  <a:pt x="91" y="61"/>
                  <a:pt x="89" y="60"/>
                  <a:pt x="87" y="58"/>
                </a:cubicBezTo>
                <a:cubicBezTo>
                  <a:pt x="86" y="56"/>
                  <a:pt x="85" y="54"/>
                  <a:pt x="85" y="52"/>
                </a:cubicBezTo>
                <a:cubicBezTo>
                  <a:pt x="85" y="12"/>
                  <a:pt x="85" y="12"/>
                  <a:pt x="85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8"/>
                  <a:pt x="12" y="158"/>
                  <a:pt x="12" y="158"/>
                </a:cubicBezTo>
                <a:lnTo>
                  <a:pt x="133" y="158"/>
                </a:lnTo>
                <a:close/>
                <a:moveTo>
                  <a:pt x="97" y="13"/>
                </a:moveTo>
                <a:cubicBezTo>
                  <a:pt x="97" y="49"/>
                  <a:pt x="97" y="49"/>
                  <a:pt x="97" y="49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32" y="47"/>
                  <a:pt x="131" y="46"/>
                  <a:pt x="130" y="45"/>
                </a:cubicBezTo>
                <a:cubicBezTo>
                  <a:pt x="101" y="15"/>
                  <a:pt x="101" y="15"/>
                  <a:pt x="101" y="15"/>
                </a:cubicBezTo>
                <a:cubicBezTo>
                  <a:pt x="100" y="14"/>
                  <a:pt x="99" y="14"/>
                  <a:pt x="97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4" name="Freeform 2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142863" y="1687131"/>
            <a:ext cx="209589" cy="209589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17 w 145"/>
              <a:gd name="T27" fmla="*/ 99 h 146"/>
              <a:gd name="T28" fmla="*/ 124 w 145"/>
              <a:gd name="T29" fmla="*/ 73 h 146"/>
              <a:gd name="T30" fmla="*/ 117 w 145"/>
              <a:gd name="T31" fmla="*/ 47 h 146"/>
              <a:gd name="T32" fmla="*/ 98 w 145"/>
              <a:gd name="T33" fmla="*/ 28 h 146"/>
              <a:gd name="T34" fmla="*/ 73 w 145"/>
              <a:gd name="T35" fmla="*/ 22 h 146"/>
              <a:gd name="T36" fmla="*/ 47 w 145"/>
              <a:gd name="T37" fmla="*/ 28 h 146"/>
              <a:gd name="T38" fmla="*/ 28 w 145"/>
              <a:gd name="T39" fmla="*/ 47 h 146"/>
              <a:gd name="T40" fmla="*/ 21 w 145"/>
              <a:gd name="T41" fmla="*/ 73 h 146"/>
              <a:gd name="T42" fmla="*/ 28 w 145"/>
              <a:gd name="T43" fmla="*/ 99 h 146"/>
              <a:gd name="T44" fmla="*/ 47 w 145"/>
              <a:gd name="T45" fmla="*/ 118 h 146"/>
              <a:gd name="T46" fmla="*/ 73 w 145"/>
              <a:gd name="T47" fmla="*/ 124 h 146"/>
              <a:gd name="T48" fmla="*/ 98 w 145"/>
              <a:gd name="T49" fmla="*/ 118 h 146"/>
              <a:gd name="T50" fmla="*/ 117 w 145"/>
              <a:gd name="T51" fmla="*/ 99 h 146"/>
              <a:gd name="T52" fmla="*/ 85 w 145"/>
              <a:gd name="T53" fmla="*/ 40 h 146"/>
              <a:gd name="T54" fmla="*/ 85 w 145"/>
              <a:gd name="T55" fmla="*/ 82 h 146"/>
              <a:gd name="T56" fmla="*/ 84 w 145"/>
              <a:gd name="T57" fmla="*/ 84 h 146"/>
              <a:gd name="T58" fmla="*/ 82 w 145"/>
              <a:gd name="T59" fmla="*/ 85 h 146"/>
              <a:gd name="T60" fmla="*/ 51 w 145"/>
              <a:gd name="T61" fmla="*/ 85 h 146"/>
              <a:gd name="T62" fmla="*/ 49 w 145"/>
              <a:gd name="T63" fmla="*/ 84 h 146"/>
              <a:gd name="T64" fmla="*/ 48 w 145"/>
              <a:gd name="T65" fmla="*/ 82 h 146"/>
              <a:gd name="T66" fmla="*/ 48 w 145"/>
              <a:gd name="T67" fmla="*/ 76 h 146"/>
              <a:gd name="T68" fmla="*/ 49 w 145"/>
              <a:gd name="T69" fmla="*/ 74 h 146"/>
              <a:gd name="T70" fmla="*/ 51 w 145"/>
              <a:gd name="T71" fmla="*/ 73 h 146"/>
              <a:gd name="T72" fmla="*/ 73 w 145"/>
              <a:gd name="T73" fmla="*/ 73 h 146"/>
              <a:gd name="T74" fmla="*/ 73 w 145"/>
              <a:gd name="T75" fmla="*/ 40 h 146"/>
              <a:gd name="T76" fmla="*/ 73 w 145"/>
              <a:gd name="T77" fmla="*/ 38 h 146"/>
              <a:gd name="T78" fmla="*/ 76 w 145"/>
              <a:gd name="T79" fmla="*/ 37 h 146"/>
              <a:gd name="T80" fmla="*/ 82 w 145"/>
              <a:gd name="T81" fmla="*/ 37 h 146"/>
              <a:gd name="T82" fmla="*/ 84 w 145"/>
              <a:gd name="T83" fmla="*/ 38 h 146"/>
              <a:gd name="T84" fmla="*/ 85 w 145"/>
              <a:gd name="T85" fmla="*/ 4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17" y="99"/>
                </a:moveTo>
                <a:cubicBezTo>
                  <a:pt x="122" y="91"/>
                  <a:pt x="124" y="82"/>
                  <a:pt x="124" y="73"/>
                </a:cubicBezTo>
                <a:cubicBezTo>
                  <a:pt x="124" y="64"/>
                  <a:pt x="122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ubicBezTo>
                  <a:pt x="90" y="24"/>
                  <a:pt x="82" y="22"/>
                  <a:pt x="73" y="22"/>
                </a:cubicBezTo>
                <a:cubicBezTo>
                  <a:pt x="63" y="22"/>
                  <a:pt x="55" y="24"/>
                  <a:pt x="47" y="28"/>
                </a:cubicBezTo>
                <a:cubicBezTo>
                  <a:pt x="39" y="33"/>
                  <a:pt x="33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3" y="107"/>
                  <a:pt x="39" y="113"/>
                  <a:pt x="47" y="118"/>
                </a:cubicBezTo>
                <a:cubicBezTo>
                  <a:pt x="55" y="122"/>
                  <a:pt x="63" y="124"/>
                  <a:pt x="73" y="124"/>
                </a:cubicBezTo>
                <a:cubicBezTo>
                  <a:pt x="82" y="124"/>
                  <a:pt x="90" y="122"/>
                  <a:pt x="98" y="118"/>
                </a:cubicBezTo>
                <a:cubicBezTo>
                  <a:pt x="106" y="113"/>
                  <a:pt x="112" y="107"/>
                  <a:pt x="117" y="99"/>
                </a:cubicBezTo>
                <a:close/>
                <a:moveTo>
                  <a:pt x="85" y="40"/>
                </a:moveTo>
                <a:cubicBezTo>
                  <a:pt x="85" y="82"/>
                  <a:pt x="85" y="82"/>
                  <a:pt x="85" y="82"/>
                </a:cubicBezTo>
                <a:cubicBezTo>
                  <a:pt x="85" y="83"/>
                  <a:pt x="84" y="84"/>
                  <a:pt x="84" y="84"/>
                </a:cubicBezTo>
                <a:cubicBezTo>
                  <a:pt x="83" y="85"/>
                  <a:pt x="83" y="85"/>
                  <a:pt x="82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1" y="85"/>
                  <a:pt x="50" y="85"/>
                  <a:pt x="49" y="84"/>
                </a:cubicBezTo>
                <a:cubicBezTo>
                  <a:pt x="49" y="84"/>
                  <a:pt x="48" y="83"/>
                  <a:pt x="48" y="82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9" y="74"/>
                  <a:pt x="49" y="74"/>
                </a:cubicBezTo>
                <a:cubicBezTo>
                  <a:pt x="50" y="73"/>
                  <a:pt x="51" y="73"/>
                  <a:pt x="51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40"/>
                  <a:pt x="73" y="40"/>
                  <a:pt x="73" y="40"/>
                </a:cubicBezTo>
                <a:cubicBezTo>
                  <a:pt x="73" y="39"/>
                  <a:pt x="73" y="38"/>
                  <a:pt x="73" y="38"/>
                </a:cubicBezTo>
                <a:cubicBezTo>
                  <a:pt x="74" y="37"/>
                  <a:pt x="75" y="37"/>
                  <a:pt x="76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3" y="37"/>
                  <a:pt x="83" y="37"/>
                  <a:pt x="84" y="38"/>
                </a:cubicBezTo>
                <a:cubicBezTo>
                  <a:pt x="84" y="38"/>
                  <a:pt x="85" y="39"/>
                  <a:pt x="85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5" name="Freeform 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423755" y="1704418"/>
            <a:ext cx="246321" cy="175018"/>
          </a:xfrm>
          <a:custGeom>
            <a:avLst/>
            <a:gdLst>
              <a:gd name="T0" fmla="*/ 172 w 172"/>
              <a:gd name="T1" fmla="*/ 115 h 121"/>
              <a:gd name="T2" fmla="*/ 167 w 172"/>
              <a:gd name="T3" fmla="*/ 121 h 121"/>
              <a:gd name="T4" fmla="*/ 101 w 172"/>
              <a:gd name="T5" fmla="*/ 121 h 121"/>
              <a:gd name="T6" fmla="*/ 103 w 172"/>
              <a:gd name="T7" fmla="*/ 121 h 121"/>
              <a:gd name="T8" fmla="*/ 104 w 172"/>
              <a:gd name="T9" fmla="*/ 118 h 121"/>
              <a:gd name="T10" fmla="*/ 102 w 172"/>
              <a:gd name="T11" fmla="*/ 94 h 121"/>
              <a:gd name="T12" fmla="*/ 101 w 172"/>
              <a:gd name="T13" fmla="*/ 92 h 121"/>
              <a:gd name="T14" fmla="*/ 98 w 172"/>
              <a:gd name="T15" fmla="*/ 91 h 121"/>
              <a:gd name="T16" fmla="*/ 73 w 172"/>
              <a:gd name="T17" fmla="*/ 91 h 121"/>
              <a:gd name="T18" fmla="*/ 71 w 172"/>
              <a:gd name="T19" fmla="*/ 92 h 121"/>
              <a:gd name="T20" fmla="*/ 69 w 172"/>
              <a:gd name="T21" fmla="*/ 94 h 121"/>
              <a:gd name="T22" fmla="*/ 68 w 172"/>
              <a:gd name="T23" fmla="*/ 118 h 121"/>
              <a:gd name="T24" fmla="*/ 68 w 172"/>
              <a:gd name="T25" fmla="*/ 121 h 121"/>
              <a:gd name="T26" fmla="*/ 70 w 172"/>
              <a:gd name="T27" fmla="*/ 121 h 121"/>
              <a:gd name="T28" fmla="*/ 4 w 172"/>
              <a:gd name="T29" fmla="*/ 121 h 121"/>
              <a:gd name="T30" fmla="*/ 0 w 172"/>
              <a:gd name="T31" fmla="*/ 115 h 121"/>
              <a:gd name="T32" fmla="*/ 2 w 172"/>
              <a:gd name="T33" fmla="*/ 104 h 121"/>
              <a:gd name="T34" fmla="*/ 41 w 172"/>
              <a:gd name="T35" fmla="*/ 5 h 121"/>
              <a:gd name="T36" fmla="*/ 44 w 172"/>
              <a:gd name="T37" fmla="*/ 2 h 121"/>
              <a:gd name="T38" fmla="*/ 47 w 172"/>
              <a:gd name="T39" fmla="*/ 0 h 121"/>
              <a:gd name="T40" fmla="*/ 80 w 172"/>
              <a:gd name="T41" fmla="*/ 0 h 121"/>
              <a:gd name="T42" fmla="*/ 77 w 172"/>
              <a:gd name="T43" fmla="*/ 1 h 121"/>
              <a:gd name="T44" fmla="*/ 76 w 172"/>
              <a:gd name="T45" fmla="*/ 3 h 121"/>
              <a:gd name="T46" fmla="*/ 75 w 172"/>
              <a:gd name="T47" fmla="*/ 22 h 121"/>
              <a:gd name="T48" fmla="*/ 76 w 172"/>
              <a:gd name="T49" fmla="*/ 24 h 121"/>
              <a:gd name="T50" fmla="*/ 78 w 172"/>
              <a:gd name="T51" fmla="*/ 25 h 121"/>
              <a:gd name="T52" fmla="*/ 93 w 172"/>
              <a:gd name="T53" fmla="*/ 25 h 121"/>
              <a:gd name="T54" fmla="*/ 96 w 172"/>
              <a:gd name="T55" fmla="*/ 24 h 121"/>
              <a:gd name="T56" fmla="*/ 96 w 172"/>
              <a:gd name="T57" fmla="*/ 22 h 121"/>
              <a:gd name="T58" fmla="*/ 95 w 172"/>
              <a:gd name="T59" fmla="*/ 3 h 121"/>
              <a:gd name="T60" fmla="*/ 94 w 172"/>
              <a:gd name="T61" fmla="*/ 1 h 121"/>
              <a:gd name="T62" fmla="*/ 92 w 172"/>
              <a:gd name="T63" fmla="*/ 0 h 121"/>
              <a:gd name="T64" fmla="*/ 124 w 172"/>
              <a:gd name="T65" fmla="*/ 0 h 121"/>
              <a:gd name="T66" fmla="*/ 127 w 172"/>
              <a:gd name="T67" fmla="*/ 2 h 121"/>
              <a:gd name="T68" fmla="*/ 130 w 172"/>
              <a:gd name="T69" fmla="*/ 5 h 121"/>
              <a:gd name="T70" fmla="*/ 169 w 172"/>
              <a:gd name="T71" fmla="*/ 104 h 121"/>
              <a:gd name="T72" fmla="*/ 172 w 172"/>
              <a:gd name="T73" fmla="*/ 115 h 121"/>
              <a:gd name="T74" fmla="*/ 100 w 172"/>
              <a:gd name="T75" fmla="*/ 70 h 121"/>
              <a:gd name="T76" fmla="*/ 100 w 172"/>
              <a:gd name="T77" fmla="*/ 70 h 121"/>
              <a:gd name="T78" fmla="*/ 98 w 172"/>
              <a:gd name="T79" fmla="*/ 40 h 121"/>
              <a:gd name="T80" fmla="*/ 97 w 172"/>
              <a:gd name="T81" fmla="*/ 38 h 121"/>
              <a:gd name="T82" fmla="*/ 94 w 172"/>
              <a:gd name="T83" fmla="*/ 37 h 121"/>
              <a:gd name="T84" fmla="*/ 77 w 172"/>
              <a:gd name="T85" fmla="*/ 37 h 121"/>
              <a:gd name="T86" fmla="*/ 75 w 172"/>
              <a:gd name="T87" fmla="*/ 38 h 121"/>
              <a:gd name="T88" fmla="*/ 74 w 172"/>
              <a:gd name="T89" fmla="*/ 40 h 121"/>
              <a:gd name="T90" fmla="*/ 71 w 172"/>
              <a:gd name="T91" fmla="*/ 70 h 121"/>
              <a:gd name="T92" fmla="*/ 71 w 172"/>
              <a:gd name="T93" fmla="*/ 70 h 121"/>
              <a:gd name="T94" fmla="*/ 72 w 172"/>
              <a:gd name="T95" fmla="*/ 72 h 121"/>
              <a:gd name="T96" fmla="*/ 74 w 172"/>
              <a:gd name="T97" fmla="*/ 73 h 121"/>
              <a:gd name="T98" fmla="*/ 97 w 172"/>
              <a:gd name="T99" fmla="*/ 73 h 121"/>
              <a:gd name="T100" fmla="*/ 99 w 172"/>
              <a:gd name="T101" fmla="*/ 72 h 121"/>
              <a:gd name="T102" fmla="*/ 100 w 172"/>
              <a:gd name="T103" fmla="*/ 7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2" h="121">
                <a:moveTo>
                  <a:pt x="172" y="115"/>
                </a:moveTo>
                <a:cubicBezTo>
                  <a:pt x="172" y="119"/>
                  <a:pt x="170" y="121"/>
                  <a:pt x="167" y="121"/>
                </a:cubicBezTo>
                <a:cubicBezTo>
                  <a:pt x="101" y="121"/>
                  <a:pt x="101" y="121"/>
                  <a:pt x="101" y="121"/>
                </a:cubicBezTo>
                <a:cubicBezTo>
                  <a:pt x="102" y="121"/>
                  <a:pt x="102" y="121"/>
                  <a:pt x="103" y="121"/>
                </a:cubicBezTo>
                <a:cubicBezTo>
                  <a:pt x="103" y="120"/>
                  <a:pt x="104" y="119"/>
                  <a:pt x="104" y="118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93"/>
                  <a:pt x="101" y="93"/>
                  <a:pt x="101" y="92"/>
                </a:cubicBezTo>
                <a:cubicBezTo>
                  <a:pt x="100" y="92"/>
                  <a:pt x="99" y="91"/>
                  <a:pt x="98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2" y="91"/>
                  <a:pt x="71" y="92"/>
                  <a:pt x="71" y="92"/>
                </a:cubicBezTo>
                <a:cubicBezTo>
                  <a:pt x="70" y="93"/>
                  <a:pt x="70" y="93"/>
                  <a:pt x="69" y="94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9"/>
                  <a:pt x="68" y="120"/>
                  <a:pt x="68" y="121"/>
                </a:cubicBezTo>
                <a:cubicBezTo>
                  <a:pt x="69" y="121"/>
                  <a:pt x="70" y="121"/>
                  <a:pt x="70" y="121"/>
                </a:cubicBezTo>
                <a:cubicBezTo>
                  <a:pt x="4" y="121"/>
                  <a:pt x="4" y="121"/>
                  <a:pt x="4" y="121"/>
                </a:cubicBezTo>
                <a:cubicBezTo>
                  <a:pt x="1" y="121"/>
                  <a:pt x="0" y="119"/>
                  <a:pt x="0" y="115"/>
                </a:cubicBezTo>
                <a:cubicBezTo>
                  <a:pt x="0" y="111"/>
                  <a:pt x="0" y="108"/>
                  <a:pt x="2" y="104"/>
                </a:cubicBezTo>
                <a:cubicBezTo>
                  <a:pt x="41" y="5"/>
                  <a:pt x="41" y="5"/>
                  <a:pt x="41" y="5"/>
                </a:cubicBezTo>
                <a:cubicBezTo>
                  <a:pt x="42" y="4"/>
                  <a:pt x="43" y="3"/>
                  <a:pt x="44" y="2"/>
                </a:cubicBezTo>
                <a:cubicBezTo>
                  <a:pt x="45" y="1"/>
                  <a:pt x="46" y="0"/>
                  <a:pt x="47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9" y="0"/>
                  <a:pt x="78" y="1"/>
                  <a:pt x="77" y="1"/>
                </a:cubicBezTo>
                <a:cubicBezTo>
                  <a:pt x="77" y="2"/>
                  <a:pt x="76" y="3"/>
                  <a:pt x="76" y="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3"/>
                  <a:pt x="75" y="23"/>
                  <a:pt x="76" y="24"/>
                </a:cubicBezTo>
                <a:cubicBezTo>
                  <a:pt x="76" y="24"/>
                  <a:pt x="77" y="25"/>
                  <a:pt x="78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4" y="25"/>
                  <a:pt x="95" y="24"/>
                  <a:pt x="96" y="24"/>
                </a:cubicBezTo>
                <a:cubicBezTo>
                  <a:pt x="96" y="23"/>
                  <a:pt x="96" y="23"/>
                  <a:pt x="96" y="22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4" y="2"/>
                  <a:pt x="94" y="1"/>
                </a:cubicBezTo>
                <a:cubicBezTo>
                  <a:pt x="93" y="1"/>
                  <a:pt x="92" y="0"/>
                  <a:pt x="92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5" y="0"/>
                  <a:pt x="126" y="1"/>
                  <a:pt x="127" y="2"/>
                </a:cubicBezTo>
                <a:cubicBezTo>
                  <a:pt x="128" y="3"/>
                  <a:pt x="129" y="4"/>
                  <a:pt x="130" y="5"/>
                </a:cubicBezTo>
                <a:cubicBezTo>
                  <a:pt x="169" y="104"/>
                  <a:pt x="169" y="104"/>
                  <a:pt x="169" y="104"/>
                </a:cubicBezTo>
                <a:cubicBezTo>
                  <a:pt x="171" y="108"/>
                  <a:pt x="172" y="111"/>
                  <a:pt x="172" y="115"/>
                </a:cubicBezTo>
                <a:close/>
                <a:moveTo>
                  <a:pt x="100" y="70"/>
                </a:moveTo>
                <a:cubicBezTo>
                  <a:pt x="100" y="70"/>
                  <a:pt x="100" y="70"/>
                  <a:pt x="100" y="7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39"/>
                  <a:pt x="97" y="38"/>
                  <a:pt x="97" y="38"/>
                </a:cubicBezTo>
                <a:cubicBezTo>
                  <a:pt x="96" y="37"/>
                  <a:pt x="95" y="37"/>
                  <a:pt x="94" y="37"/>
                </a:cubicBezTo>
                <a:cubicBezTo>
                  <a:pt x="77" y="37"/>
                  <a:pt x="77" y="37"/>
                  <a:pt x="77" y="37"/>
                </a:cubicBezTo>
                <a:cubicBezTo>
                  <a:pt x="76" y="37"/>
                  <a:pt x="75" y="37"/>
                  <a:pt x="75" y="38"/>
                </a:cubicBezTo>
                <a:cubicBezTo>
                  <a:pt x="74" y="38"/>
                  <a:pt x="74" y="39"/>
                  <a:pt x="74" y="4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1"/>
                  <a:pt x="71" y="72"/>
                  <a:pt x="72" y="72"/>
                </a:cubicBezTo>
                <a:cubicBezTo>
                  <a:pt x="73" y="73"/>
                  <a:pt x="73" y="73"/>
                  <a:pt x="74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8" y="73"/>
                  <a:pt x="99" y="73"/>
                  <a:pt x="99" y="72"/>
                </a:cubicBezTo>
                <a:cubicBezTo>
                  <a:pt x="100" y="72"/>
                  <a:pt x="100" y="71"/>
                  <a:pt x="100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6" name="Freeform 2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739218" y="1669846"/>
            <a:ext cx="224714" cy="209589"/>
          </a:xfrm>
          <a:custGeom>
            <a:avLst/>
            <a:gdLst>
              <a:gd name="T0" fmla="*/ 157 w 157"/>
              <a:gd name="T1" fmla="*/ 106 h 145"/>
              <a:gd name="T2" fmla="*/ 157 w 157"/>
              <a:gd name="T3" fmla="*/ 136 h 145"/>
              <a:gd name="T4" fmla="*/ 155 w 157"/>
              <a:gd name="T5" fmla="*/ 143 h 145"/>
              <a:gd name="T6" fmla="*/ 148 w 157"/>
              <a:gd name="T7" fmla="*/ 145 h 145"/>
              <a:gd name="T8" fmla="*/ 9 w 157"/>
              <a:gd name="T9" fmla="*/ 145 h 145"/>
              <a:gd name="T10" fmla="*/ 3 w 157"/>
              <a:gd name="T11" fmla="*/ 143 h 145"/>
              <a:gd name="T12" fmla="*/ 0 w 157"/>
              <a:gd name="T13" fmla="*/ 136 h 145"/>
              <a:gd name="T14" fmla="*/ 0 w 157"/>
              <a:gd name="T15" fmla="*/ 106 h 145"/>
              <a:gd name="T16" fmla="*/ 3 w 157"/>
              <a:gd name="T17" fmla="*/ 100 h 145"/>
              <a:gd name="T18" fmla="*/ 9 w 157"/>
              <a:gd name="T19" fmla="*/ 97 h 145"/>
              <a:gd name="T20" fmla="*/ 53 w 157"/>
              <a:gd name="T21" fmla="*/ 97 h 145"/>
              <a:gd name="T22" fmla="*/ 66 w 157"/>
              <a:gd name="T23" fmla="*/ 110 h 145"/>
              <a:gd name="T24" fmla="*/ 79 w 157"/>
              <a:gd name="T25" fmla="*/ 115 h 145"/>
              <a:gd name="T26" fmla="*/ 91 w 157"/>
              <a:gd name="T27" fmla="*/ 110 h 145"/>
              <a:gd name="T28" fmla="*/ 104 w 157"/>
              <a:gd name="T29" fmla="*/ 97 h 145"/>
              <a:gd name="T30" fmla="*/ 148 w 157"/>
              <a:gd name="T31" fmla="*/ 97 h 145"/>
              <a:gd name="T32" fmla="*/ 155 w 157"/>
              <a:gd name="T33" fmla="*/ 100 h 145"/>
              <a:gd name="T34" fmla="*/ 157 w 157"/>
              <a:gd name="T35" fmla="*/ 106 h 145"/>
              <a:gd name="T36" fmla="*/ 127 w 157"/>
              <a:gd name="T37" fmla="*/ 52 h 145"/>
              <a:gd name="T38" fmla="*/ 125 w 157"/>
              <a:gd name="T39" fmla="*/ 59 h 145"/>
              <a:gd name="T40" fmla="*/ 83 w 157"/>
              <a:gd name="T41" fmla="*/ 101 h 145"/>
              <a:gd name="T42" fmla="*/ 79 w 157"/>
              <a:gd name="T43" fmla="*/ 103 h 145"/>
              <a:gd name="T44" fmla="*/ 74 w 157"/>
              <a:gd name="T45" fmla="*/ 101 h 145"/>
              <a:gd name="T46" fmla="*/ 32 w 157"/>
              <a:gd name="T47" fmla="*/ 59 h 145"/>
              <a:gd name="T48" fmla="*/ 31 w 157"/>
              <a:gd name="T49" fmla="*/ 52 h 145"/>
              <a:gd name="T50" fmla="*/ 36 w 157"/>
              <a:gd name="T51" fmla="*/ 49 h 145"/>
              <a:gd name="T52" fmla="*/ 60 w 157"/>
              <a:gd name="T53" fmla="*/ 49 h 145"/>
              <a:gd name="T54" fmla="*/ 60 w 157"/>
              <a:gd name="T55" fmla="*/ 6 h 145"/>
              <a:gd name="T56" fmla="*/ 62 w 157"/>
              <a:gd name="T57" fmla="*/ 2 h 145"/>
              <a:gd name="T58" fmla="*/ 67 w 157"/>
              <a:gd name="T59" fmla="*/ 0 h 145"/>
              <a:gd name="T60" fmla="*/ 91 w 157"/>
              <a:gd name="T61" fmla="*/ 0 h 145"/>
              <a:gd name="T62" fmla="*/ 95 w 157"/>
              <a:gd name="T63" fmla="*/ 2 h 145"/>
              <a:gd name="T64" fmla="*/ 97 w 157"/>
              <a:gd name="T65" fmla="*/ 6 h 145"/>
              <a:gd name="T66" fmla="*/ 97 w 157"/>
              <a:gd name="T67" fmla="*/ 49 h 145"/>
              <a:gd name="T68" fmla="*/ 121 w 157"/>
              <a:gd name="T69" fmla="*/ 49 h 145"/>
              <a:gd name="T70" fmla="*/ 127 w 157"/>
              <a:gd name="T71" fmla="*/ 52 h 145"/>
              <a:gd name="T72" fmla="*/ 119 w 157"/>
              <a:gd name="T73" fmla="*/ 132 h 145"/>
              <a:gd name="T74" fmla="*/ 121 w 157"/>
              <a:gd name="T75" fmla="*/ 127 h 145"/>
              <a:gd name="T76" fmla="*/ 119 w 157"/>
              <a:gd name="T77" fmla="*/ 123 h 145"/>
              <a:gd name="T78" fmla="*/ 115 w 157"/>
              <a:gd name="T79" fmla="*/ 121 h 145"/>
              <a:gd name="T80" fmla="*/ 111 w 157"/>
              <a:gd name="T81" fmla="*/ 123 h 145"/>
              <a:gd name="T82" fmla="*/ 109 w 157"/>
              <a:gd name="T83" fmla="*/ 127 h 145"/>
              <a:gd name="T84" fmla="*/ 111 w 157"/>
              <a:gd name="T85" fmla="*/ 132 h 145"/>
              <a:gd name="T86" fmla="*/ 115 w 157"/>
              <a:gd name="T87" fmla="*/ 133 h 145"/>
              <a:gd name="T88" fmla="*/ 119 w 157"/>
              <a:gd name="T89" fmla="*/ 132 h 145"/>
              <a:gd name="T90" fmla="*/ 143 w 157"/>
              <a:gd name="T91" fmla="*/ 132 h 145"/>
              <a:gd name="T92" fmla="*/ 145 w 157"/>
              <a:gd name="T93" fmla="*/ 127 h 145"/>
              <a:gd name="T94" fmla="*/ 143 w 157"/>
              <a:gd name="T95" fmla="*/ 123 h 145"/>
              <a:gd name="T96" fmla="*/ 139 w 157"/>
              <a:gd name="T97" fmla="*/ 121 h 145"/>
              <a:gd name="T98" fmla="*/ 135 w 157"/>
              <a:gd name="T99" fmla="*/ 123 h 145"/>
              <a:gd name="T100" fmla="*/ 133 w 157"/>
              <a:gd name="T101" fmla="*/ 127 h 145"/>
              <a:gd name="T102" fmla="*/ 135 w 157"/>
              <a:gd name="T103" fmla="*/ 132 h 145"/>
              <a:gd name="T104" fmla="*/ 139 w 157"/>
              <a:gd name="T105" fmla="*/ 133 h 145"/>
              <a:gd name="T106" fmla="*/ 143 w 157"/>
              <a:gd name="T107" fmla="*/ 13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45">
                <a:moveTo>
                  <a:pt x="157" y="106"/>
                </a:moveTo>
                <a:cubicBezTo>
                  <a:pt x="157" y="136"/>
                  <a:pt x="157" y="136"/>
                  <a:pt x="157" y="136"/>
                </a:cubicBezTo>
                <a:cubicBezTo>
                  <a:pt x="157" y="139"/>
                  <a:pt x="156" y="141"/>
                  <a:pt x="155" y="143"/>
                </a:cubicBezTo>
                <a:cubicBezTo>
                  <a:pt x="153" y="145"/>
                  <a:pt x="151" y="145"/>
                  <a:pt x="148" y="145"/>
                </a:cubicBezTo>
                <a:cubicBezTo>
                  <a:pt x="9" y="145"/>
                  <a:pt x="9" y="145"/>
                  <a:pt x="9" y="145"/>
                </a:cubicBezTo>
                <a:cubicBezTo>
                  <a:pt x="7" y="145"/>
                  <a:pt x="4" y="145"/>
                  <a:pt x="3" y="143"/>
                </a:cubicBezTo>
                <a:cubicBezTo>
                  <a:pt x="1" y="141"/>
                  <a:pt x="0" y="139"/>
                  <a:pt x="0" y="13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4"/>
                  <a:pt x="1" y="101"/>
                  <a:pt x="3" y="100"/>
                </a:cubicBezTo>
                <a:cubicBezTo>
                  <a:pt x="4" y="98"/>
                  <a:pt x="7" y="97"/>
                  <a:pt x="9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69" y="113"/>
                  <a:pt x="74" y="115"/>
                  <a:pt x="79" y="115"/>
                </a:cubicBezTo>
                <a:cubicBezTo>
                  <a:pt x="84" y="115"/>
                  <a:pt x="88" y="113"/>
                  <a:pt x="91" y="110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48" y="97"/>
                  <a:pt x="148" y="97"/>
                  <a:pt x="148" y="97"/>
                </a:cubicBezTo>
                <a:cubicBezTo>
                  <a:pt x="151" y="97"/>
                  <a:pt x="153" y="98"/>
                  <a:pt x="155" y="100"/>
                </a:cubicBezTo>
                <a:cubicBezTo>
                  <a:pt x="156" y="101"/>
                  <a:pt x="157" y="104"/>
                  <a:pt x="157" y="106"/>
                </a:cubicBezTo>
                <a:close/>
                <a:moveTo>
                  <a:pt x="127" y="52"/>
                </a:moveTo>
                <a:cubicBezTo>
                  <a:pt x="128" y="55"/>
                  <a:pt x="127" y="57"/>
                  <a:pt x="125" y="59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2" y="103"/>
                  <a:pt x="80" y="103"/>
                  <a:pt x="79" y="103"/>
                </a:cubicBezTo>
                <a:cubicBezTo>
                  <a:pt x="77" y="103"/>
                  <a:pt x="76" y="103"/>
                  <a:pt x="74" y="101"/>
                </a:cubicBezTo>
                <a:cubicBezTo>
                  <a:pt x="32" y="59"/>
                  <a:pt x="32" y="59"/>
                  <a:pt x="32" y="59"/>
                </a:cubicBezTo>
                <a:cubicBezTo>
                  <a:pt x="30" y="57"/>
                  <a:pt x="30" y="55"/>
                  <a:pt x="31" y="52"/>
                </a:cubicBezTo>
                <a:cubicBezTo>
                  <a:pt x="32" y="50"/>
                  <a:pt x="34" y="49"/>
                  <a:pt x="36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5"/>
                  <a:pt x="61" y="3"/>
                  <a:pt x="62" y="2"/>
                </a:cubicBezTo>
                <a:cubicBezTo>
                  <a:pt x="63" y="1"/>
                  <a:pt x="65" y="0"/>
                  <a:pt x="67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2" y="0"/>
                  <a:pt x="94" y="1"/>
                  <a:pt x="95" y="2"/>
                </a:cubicBezTo>
                <a:cubicBezTo>
                  <a:pt x="96" y="3"/>
                  <a:pt x="97" y="5"/>
                  <a:pt x="97" y="6"/>
                </a:cubicBezTo>
                <a:cubicBezTo>
                  <a:pt x="97" y="49"/>
                  <a:pt x="97" y="49"/>
                  <a:pt x="97" y="49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4" y="49"/>
                  <a:pt x="125" y="50"/>
                  <a:pt x="127" y="52"/>
                </a:cubicBezTo>
                <a:close/>
                <a:moveTo>
                  <a:pt x="119" y="132"/>
                </a:moveTo>
                <a:cubicBezTo>
                  <a:pt x="120" y="130"/>
                  <a:pt x="121" y="129"/>
                  <a:pt x="121" y="127"/>
                </a:cubicBezTo>
                <a:cubicBezTo>
                  <a:pt x="121" y="126"/>
                  <a:pt x="120" y="124"/>
                  <a:pt x="119" y="123"/>
                </a:cubicBezTo>
                <a:cubicBezTo>
                  <a:pt x="118" y="122"/>
                  <a:pt x="117" y="121"/>
                  <a:pt x="115" y="121"/>
                </a:cubicBezTo>
                <a:cubicBezTo>
                  <a:pt x="113" y="121"/>
                  <a:pt x="112" y="122"/>
                  <a:pt x="111" y="123"/>
                </a:cubicBezTo>
                <a:cubicBezTo>
                  <a:pt x="109" y="124"/>
                  <a:pt x="109" y="126"/>
                  <a:pt x="109" y="127"/>
                </a:cubicBezTo>
                <a:cubicBezTo>
                  <a:pt x="109" y="129"/>
                  <a:pt x="109" y="130"/>
                  <a:pt x="111" y="132"/>
                </a:cubicBezTo>
                <a:cubicBezTo>
                  <a:pt x="112" y="133"/>
                  <a:pt x="113" y="133"/>
                  <a:pt x="115" y="133"/>
                </a:cubicBezTo>
                <a:cubicBezTo>
                  <a:pt x="117" y="133"/>
                  <a:pt x="118" y="133"/>
                  <a:pt x="119" y="132"/>
                </a:cubicBezTo>
                <a:close/>
                <a:moveTo>
                  <a:pt x="143" y="132"/>
                </a:moveTo>
                <a:cubicBezTo>
                  <a:pt x="145" y="130"/>
                  <a:pt x="145" y="129"/>
                  <a:pt x="145" y="127"/>
                </a:cubicBezTo>
                <a:cubicBezTo>
                  <a:pt x="145" y="126"/>
                  <a:pt x="145" y="124"/>
                  <a:pt x="143" y="123"/>
                </a:cubicBezTo>
                <a:cubicBezTo>
                  <a:pt x="142" y="122"/>
                  <a:pt x="141" y="121"/>
                  <a:pt x="139" y="121"/>
                </a:cubicBezTo>
                <a:cubicBezTo>
                  <a:pt x="138" y="121"/>
                  <a:pt x="136" y="122"/>
                  <a:pt x="135" y="123"/>
                </a:cubicBezTo>
                <a:cubicBezTo>
                  <a:pt x="134" y="124"/>
                  <a:pt x="133" y="126"/>
                  <a:pt x="133" y="127"/>
                </a:cubicBezTo>
                <a:cubicBezTo>
                  <a:pt x="133" y="129"/>
                  <a:pt x="134" y="130"/>
                  <a:pt x="135" y="132"/>
                </a:cubicBezTo>
                <a:cubicBezTo>
                  <a:pt x="136" y="133"/>
                  <a:pt x="138" y="133"/>
                  <a:pt x="139" y="133"/>
                </a:cubicBezTo>
                <a:cubicBezTo>
                  <a:pt x="141" y="133"/>
                  <a:pt x="142" y="133"/>
                  <a:pt x="14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7" name="Freeform 3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028753" y="1687131"/>
            <a:ext cx="207427" cy="209589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98 w 145"/>
              <a:gd name="T27" fmla="*/ 28 h 146"/>
              <a:gd name="T28" fmla="*/ 73 w 145"/>
              <a:gd name="T29" fmla="*/ 22 h 146"/>
              <a:gd name="T30" fmla="*/ 47 w 145"/>
              <a:gd name="T31" fmla="*/ 28 h 146"/>
              <a:gd name="T32" fmla="*/ 28 w 145"/>
              <a:gd name="T33" fmla="*/ 47 h 146"/>
              <a:gd name="T34" fmla="*/ 21 w 145"/>
              <a:gd name="T35" fmla="*/ 73 h 146"/>
              <a:gd name="T36" fmla="*/ 28 w 145"/>
              <a:gd name="T37" fmla="*/ 99 h 146"/>
              <a:gd name="T38" fmla="*/ 47 w 145"/>
              <a:gd name="T39" fmla="*/ 118 h 146"/>
              <a:gd name="T40" fmla="*/ 73 w 145"/>
              <a:gd name="T41" fmla="*/ 124 h 146"/>
              <a:gd name="T42" fmla="*/ 98 w 145"/>
              <a:gd name="T43" fmla="*/ 118 h 146"/>
              <a:gd name="T44" fmla="*/ 117 w 145"/>
              <a:gd name="T45" fmla="*/ 99 h 146"/>
              <a:gd name="T46" fmla="*/ 124 w 145"/>
              <a:gd name="T47" fmla="*/ 73 h 146"/>
              <a:gd name="T48" fmla="*/ 117 w 145"/>
              <a:gd name="T49" fmla="*/ 47 h 146"/>
              <a:gd name="T50" fmla="*/ 98 w 145"/>
              <a:gd name="T51" fmla="*/ 28 h 146"/>
              <a:gd name="T52" fmla="*/ 106 w 145"/>
              <a:gd name="T53" fmla="*/ 76 h 146"/>
              <a:gd name="T54" fmla="*/ 105 w 145"/>
              <a:gd name="T55" fmla="*/ 78 h 146"/>
              <a:gd name="T56" fmla="*/ 75 w 145"/>
              <a:gd name="T57" fmla="*/ 108 h 146"/>
              <a:gd name="T58" fmla="*/ 73 w 145"/>
              <a:gd name="T59" fmla="*/ 109 h 146"/>
              <a:gd name="T60" fmla="*/ 70 w 145"/>
              <a:gd name="T61" fmla="*/ 108 h 146"/>
              <a:gd name="T62" fmla="*/ 40 w 145"/>
              <a:gd name="T63" fmla="*/ 78 h 146"/>
              <a:gd name="T64" fmla="*/ 39 w 145"/>
              <a:gd name="T65" fmla="*/ 75 h 146"/>
              <a:gd name="T66" fmla="*/ 42 w 145"/>
              <a:gd name="T67" fmla="*/ 73 h 146"/>
              <a:gd name="T68" fmla="*/ 60 w 145"/>
              <a:gd name="T69" fmla="*/ 73 h 146"/>
              <a:gd name="T70" fmla="*/ 60 w 145"/>
              <a:gd name="T71" fmla="*/ 40 h 146"/>
              <a:gd name="T72" fmla="*/ 61 w 145"/>
              <a:gd name="T73" fmla="*/ 38 h 146"/>
              <a:gd name="T74" fmla="*/ 63 w 145"/>
              <a:gd name="T75" fmla="*/ 37 h 146"/>
              <a:gd name="T76" fmla="*/ 82 w 145"/>
              <a:gd name="T77" fmla="*/ 37 h 146"/>
              <a:gd name="T78" fmla="*/ 84 w 145"/>
              <a:gd name="T79" fmla="*/ 38 h 146"/>
              <a:gd name="T80" fmla="*/ 85 w 145"/>
              <a:gd name="T81" fmla="*/ 40 h 146"/>
              <a:gd name="T82" fmla="*/ 85 w 145"/>
              <a:gd name="T83" fmla="*/ 73 h 146"/>
              <a:gd name="T84" fmla="*/ 103 w 145"/>
              <a:gd name="T85" fmla="*/ 73 h 146"/>
              <a:gd name="T86" fmla="*/ 105 w 145"/>
              <a:gd name="T87" fmla="*/ 74 h 146"/>
              <a:gd name="T88" fmla="*/ 106 w 145"/>
              <a:gd name="T89" fmla="*/ 7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98" y="28"/>
                </a:moveTo>
                <a:cubicBezTo>
                  <a:pt x="90" y="24"/>
                  <a:pt x="82" y="22"/>
                  <a:pt x="73" y="22"/>
                </a:cubicBezTo>
                <a:cubicBezTo>
                  <a:pt x="63" y="22"/>
                  <a:pt x="55" y="24"/>
                  <a:pt x="47" y="28"/>
                </a:cubicBezTo>
                <a:cubicBezTo>
                  <a:pt x="39" y="33"/>
                  <a:pt x="33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3" y="107"/>
                  <a:pt x="39" y="113"/>
                  <a:pt x="47" y="118"/>
                </a:cubicBezTo>
                <a:cubicBezTo>
                  <a:pt x="55" y="122"/>
                  <a:pt x="63" y="124"/>
                  <a:pt x="73" y="124"/>
                </a:cubicBezTo>
                <a:cubicBezTo>
                  <a:pt x="82" y="124"/>
                  <a:pt x="90" y="122"/>
                  <a:pt x="98" y="118"/>
                </a:cubicBezTo>
                <a:cubicBezTo>
                  <a:pt x="106" y="113"/>
                  <a:pt x="112" y="107"/>
                  <a:pt x="117" y="99"/>
                </a:cubicBezTo>
                <a:cubicBezTo>
                  <a:pt x="122" y="91"/>
                  <a:pt x="124" y="82"/>
                  <a:pt x="124" y="73"/>
                </a:cubicBezTo>
                <a:cubicBezTo>
                  <a:pt x="124" y="64"/>
                  <a:pt x="122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lose/>
                <a:moveTo>
                  <a:pt x="106" y="76"/>
                </a:moveTo>
                <a:cubicBezTo>
                  <a:pt x="106" y="77"/>
                  <a:pt x="106" y="78"/>
                  <a:pt x="105" y="78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4" y="109"/>
                  <a:pt x="73" y="109"/>
                  <a:pt x="73" y="109"/>
                </a:cubicBezTo>
                <a:cubicBezTo>
                  <a:pt x="72" y="109"/>
                  <a:pt x="71" y="109"/>
                  <a:pt x="70" y="108"/>
                </a:cubicBezTo>
                <a:cubicBezTo>
                  <a:pt x="40" y="78"/>
                  <a:pt x="40" y="78"/>
                  <a:pt x="40" y="78"/>
                </a:cubicBezTo>
                <a:cubicBezTo>
                  <a:pt x="39" y="77"/>
                  <a:pt x="39" y="76"/>
                  <a:pt x="39" y="75"/>
                </a:cubicBezTo>
                <a:cubicBezTo>
                  <a:pt x="40" y="74"/>
                  <a:pt x="41" y="73"/>
                  <a:pt x="42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9"/>
                  <a:pt x="61" y="38"/>
                  <a:pt x="61" y="38"/>
                </a:cubicBezTo>
                <a:cubicBezTo>
                  <a:pt x="62" y="37"/>
                  <a:pt x="63" y="37"/>
                  <a:pt x="63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3" y="37"/>
                  <a:pt x="84" y="38"/>
                </a:cubicBezTo>
                <a:cubicBezTo>
                  <a:pt x="84" y="38"/>
                  <a:pt x="85" y="39"/>
                  <a:pt x="85" y="40"/>
                </a:cubicBezTo>
                <a:cubicBezTo>
                  <a:pt x="85" y="73"/>
                  <a:pt x="85" y="73"/>
                  <a:pt x="85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4" y="73"/>
                  <a:pt x="104" y="73"/>
                  <a:pt x="105" y="74"/>
                </a:cubicBezTo>
                <a:cubicBezTo>
                  <a:pt x="106" y="74"/>
                  <a:pt x="106" y="75"/>
                  <a:pt x="106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8" name="Freeform 3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301001" y="1687131"/>
            <a:ext cx="207427" cy="209589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98 w 145"/>
              <a:gd name="T27" fmla="*/ 28 h 146"/>
              <a:gd name="T28" fmla="*/ 72 w 145"/>
              <a:gd name="T29" fmla="*/ 22 h 146"/>
              <a:gd name="T30" fmla="*/ 47 w 145"/>
              <a:gd name="T31" fmla="*/ 28 h 146"/>
              <a:gd name="T32" fmla="*/ 28 w 145"/>
              <a:gd name="T33" fmla="*/ 47 h 146"/>
              <a:gd name="T34" fmla="*/ 21 w 145"/>
              <a:gd name="T35" fmla="*/ 73 h 146"/>
              <a:gd name="T36" fmla="*/ 28 w 145"/>
              <a:gd name="T37" fmla="*/ 99 h 146"/>
              <a:gd name="T38" fmla="*/ 47 w 145"/>
              <a:gd name="T39" fmla="*/ 118 h 146"/>
              <a:gd name="T40" fmla="*/ 72 w 145"/>
              <a:gd name="T41" fmla="*/ 124 h 146"/>
              <a:gd name="T42" fmla="*/ 98 w 145"/>
              <a:gd name="T43" fmla="*/ 118 h 146"/>
              <a:gd name="T44" fmla="*/ 117 w 145"/>
              <a:gd name="T45" fmla="*/ 99 h 146"/>
              <a:gd name="T46" fmla="*/ 124 w 145"/>
              <a:gd name="T47" fmla="*/ 73 h 146"/>
              <a:gd name="T48" fmla="*/ 117 w 145"/>
              <a:gd name="T49" fmla="*/ 47 h 146"/>
              <a:gd name="T50" fmla="*/ 98 w 145"/>
              <a:gd name="T51" fmla="*/ 28 h 146"/>
              <a:gd name="T52" fmla="*/ 105 w 145"/>
              <a:gd name="T53" fmla="*/ 71 h 146"/>
              <a:gd name="T54" fmla="*/ 103 w 145"/>
              <a:gd name="T55" fmla="*/ 73 h 146"/>
              <a:gd name="T56" fmla="*/ 84 w 145"/>
              <a:gd name="T57" fmla="*/ 73 h 146"/>
              <a:gd name="T58" fmla="*/ 84 w 145"/>
              <a:gd name="T59" fmla="*/ 106 h 146"/>
              <a:gd name="T60" fmla="*/ 84 w 145"/>
              <a:gd name="T61" fmla="*/ 108 h 146"/>
              <a:gd name="T62" fmla="*/ 81 w 145"/>
              <a:gd name="T63" fmla="*/ 109 h 146"/>
              <a:gd name="T64" fmla="*/ 63 w 145"/>
              <a:gd name="T65" fmla="*/ 109 h 146"/>
              <a:gd name="T66" fmla="*/ 61 w 145"/>
              <a:gd name="T67" fmla="*/ 108 h 146"/>
              <a:gd name="T68" fmla="*/ 60 w 145"/>
              <a:gd name="T69" fmla="*/ 106 h 146"/>
              <a:gd name="T70" fmla="*/ 60 w 145"/>
              <a:gd name="T71" fmla="*/ 73 h 146"/>
              <a:gd name="T72" fmla="*/ 42 w 145"/>
              <a:gd name="T73" fmla="*/ 73 h 146"/>
              <a:gd name="T74" fmla="*/ 40 w 145"/>
              <a:gd name="T75" fmla="*/ 72 h 146"/>
              <a:gd name="T76" fmla="*/ 39 w 145"/>
              <a:gd name="T77" fmla="*/ 70 h 146"/>
              <a:gd name="T78" fmla="*/ 40 w 145"/>
              <a:gd name="T79" fmla="*/ 68 h 146"/>
              <a:gd name="T80" fmla="*/ 70 w 145"/>
              <a:gd name="T81" fmla="*/ 38 h 146"/>
              <a:gd name="T82" fmla="*/ 72 w 145"/>
              <a:gd name="T83" fmla="*/ 37 h 146"/>
              <a:gd name="T84" fmla="*/ 75 w 145"/>
              <a:gd name="T85" fmla="*/ 38 h 146"/>
              <a:gd name="T86" fmla="*/ 105 w 145"/>
              <a:gd name="T87" fmla="*/ 68 h 146"/>
              <a:gd name="T88" fmla="*/ 105 w 145"/>
              <a:gd name="T89" fmla="*/ 7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98" y="28"/>
                </a:moveTo>
                <a:cubicBezTo>
                  <a:pt x="90" y="24"/>
                  <a:pt x="82" y="22"/>
                  <a:pt x="72" y="22"/>
                </a:cubicBezTo>
                <a:cubicBezTo>
                  <a:pt x="63" y="22"/>
                  <a:pt x="54" y="24"/>
                  <a:pt x="47" y="28"/>
                </a:cubicBezTo>
                <a:cubicBezTo>
                  <a:pt x="39" y="33"/>
                  <a:pt x="32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2" y="107"/>
                  <a:pt x="39" y="113"/>
                  <a:pt x="47" y="118"/>
                </a:cubicBezTo>
                <a:cubicBezTo>
                  <a:pt x="54" y="122"/>
                  <a:pt x="63" y="124"/>
                  <a:pt x="72" y="124"/>
                </a:cubicBezTo>
                <a:cubicBezTo>
                  <a:pt x="82" y="124"/>
                  <a:pt x="90" y="122"/>
                  <a:pt x="98" y="118"/>
                </a:cubicBezTo>
                <a:cubicBezTo>
                  <a:pt x="106" y="113"/>
                  <a:pt x="112" y="107"/>
                  <a:pt x="117" y="99"/>
                </a:cubicBezTo>
                <a:cubicBezTo>
                  <a:pt x="122" y="91"/>
                  <a:pt x="124" y="82"/>
                  <a:pt x="124" y="73"/>
                </a:cubicBezTo>
                <a:cubicBezTo>
                  <a:pt x="124" y="64"/>
                  <a:pt x="122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lose/>
                <a:moveTo>
                  <a:pt x="105" y="71"/>
                </a:moveTo>
                <a:cubicBezTo>
                  <a:pt x="105" y="72"/>
                  <a:pt x="104" y="73"/>
                  <a:pt x="103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84" y="107"/>
                  <a:pt x="84" y="108"/>
                  <a:pt x="84" y="108"/>
                </a:cubicBezTo>
                <a:cubicBezTo>
                  <a:pt x="83" y="109"/>
                  <a:pt x="82" y="109"/>
                  <a:pt x="81" y="109"/>
                </a:cubicBezTo>
                <a:cubicBezTo>
                  <a:pt x="63" y="109"/>
                  <a:pt x="63" y="109"/>
                  <a:pt x="63" y="109"/>
                </a:cubicBezTo>
                <a:cubicBezTo>
                  <a:pt x="62" y="109"/>
                  <a:pt x="62" y="109"/>
                  <a:pt x="61" y="108"/>
                </a:cubicBezTo>
                <a:cubicBezTo>
                  <a:pt x="61" y="108"/>
                  <a:pt x="60" y="107"/>
                  <a:pt x="60" y="106"/>
                </a:cubicBezTo>
                <a:cubicBezTo>
                  <a:pt x="60" y="73"/>
                  <a:pt x="60" y="73"/>
                  <a:pt x="60" y="73"/>
                </a:cubicBezTo>
                <a:cubicBezTo>
                  <a:pt x="42" y="73"/>
                  <a:pt x="42" y="73"/>
                  <a:pt x="42" y="73"/>
                </a:cubicBezTo>
                <a:cubicBezTo>
                  <a:pt x="41" y="73"/>
                  <a:pt x="41" y="73"/>
                  <a:pt x="40" y="72"/>
                </a:cubicBezTo>
                <a:cubicBezTo>
                  <a:pt x="39" y="72"/>
                  <a:pt x="39" y="71"/>
                  <a:pt x="39" y="70"/>
                </a:cubicBezTo>
                <a:cubicBezTo>
                  <a:pt x="39" y="69"/>
                  <a:pt x="39" y="68"/>
                  <a:pt x="40" y="68"/>
                </a:cubicBezTo>
                <a:cubicBezTo>
                  <a:pt x="70" y="38"/>
                  <a:pt x="70" y="38"/>
                  <a:pt x="70" y="38"/>
                </a:cubicBezTo>
                <a:cubicBezTo>
                  <a:pt x="71" y="37"/>
                  <a:pt x="72" y="37"/>
                  <a:pt x="72" y="37"/>
                </a:cubicBezTo>
                <a:cubicBezTo>
                  <a:pt x="73" y="37"/>
                  <a:pt x="74" y="37"/>
                  <a:pt x="75" y="38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106" y="69"/>
                  <a:pt x="106" y="70"/>
                  <a:pt x="10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9" name="Freeform 3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573250" y="1704418"/>
            <a:ext cx="207427" cy="175018"/>
          </a:xfrm>
          <a:custGeom>
            <a:avLst/>
            <a:gdLst>
              <a:gd name="T0" fmla="*/ 145 w 145"/>
              <a:gd name="T1" fmla="*/ 70 h 121"/>
              <a:gd name="T2" fmla="*/ 145 w 145"/>
              <a:gd name="T3" fmla="*/ 115 h 121"/>
              <a:gd name="T4" fmla="*/ 143 w 145"/>
              <a:gd name="T5" fmla="*/ 120 h 121"/>
              <a:gd name="T6" fmla="*/ 139 w 145"/>
              <a:gd name="T7" fmla="*/ 121 h 121"/>
              <a:gd name="T8" fmla="*/ 6 w 145"/>
              <a:gd name="T9" fmla="*/ 121 h 121"/>
              <a:gd name="T10" fmla="*/ 1 w 145"/>
              <a:gd name="T11" fmla="*/ 120 h 121"/>
              <a:gd name="T12" fmla="*/ 0 w 145"/>
              <a:gd name="T13" fmla="*/ 115 h 121"/>
              <a:gd name="T14" fmla="*/ 0 w 145"/>
              <a:gd name="T15" fmla="*/ 70 h 121"/>
              <a:gd name="T16" fmla="*/ 2 w 145"/>
              <a:gd name="T17" fmla="*/ 58 h 121"/>
              <a:gd name="T18" fmla="*/ 25 w 145"/>
              <a:gd name="T19" fmla="*/ 6 h 121"/>
              <a:gd name="T20" fmla="*/ 28 w 145"/>
              <a:gd name="T21" fmla="*/ 2 h 121"/>
              <a:gd name="T22" fmla="*/ 33 w 145"/>
              <a:gd name="T23" fmla="*/ 0 h 121"/>
              <a:gd name="T24" fmla="*/ 112 w 145"/>
              <a:gd name="T25" fmla="*/ 0 h 121"/>
              <a:gd name="T26" fmla="*/ 117 w 145"/>
              <a:gd name="T27" fmla="*/ 2 h 121"/>
              <a:gd name="T28" fmla="*/ 120 w 145"/>
              <a:gd name="T29" fmla="*/ 6 h 121"/>
              <a:gd name="T30" fmla="*/ 142 w 145"/>
              <a:gd name="T31" fmla="*/ 58 h 121"/>
              <a:gd name="T32" fmla="*/ 145 w 145"/>
              <a:gd name="T33" fmla="*/ 70 h 121"/>
              <a:gd name="T34" fmla="*/ 96 w 145"/>
              <a:gd name="T35" fmla="*/ 67 h 121"/>
              <a:gd name="T36" fmla="*/ 126 w 145"/>
              <a:gd name="T37" fmla="*/ 67 h 121"/>
              <a:gd name="T38" fmla="*/ 126 w 145"/>
              <a:gd name="T39" fmla="*/ 66 h 121"/>
              <a:gd name="T40" fmla="*/ 126 w 145"/>
              <a:gd name="T41" fmla="*/ 66 h 121"/>
              <a:gd name="T42" fmla="*/ 106 w 145"/>
              <a:gd name="T43" fmla="*/ 19 h 121"/>
              <a:gd name="T44" fmla="*/ 39 w 145"/>
              <a:gd name="T45" fmla="*/ 19 h 121"/>
              <a:gd name="T46" fmla="*/ 19 w 145"/>
              <a:gd name="T47" fmla="*/ 66 h 121"/>
              <a:gd name="T48" fmla="*/ 18 w 145"/>
              <a:gd name="T49" fmla="*/ 66 h 121"/>
              <a:gd name="T50" fmla="*/ 18 w 145"/>
              <a:gd name="T51" fmla="*/ 67 h 121"/>
              <a:gd name="T52" fmla="*/ 48 w 145"/>
              <a:gd name="T53" fmla="*/ 67 h 121"/>
              <a:gd name="T54" fmla="*/ 57 w 145"/>
              <a:gd name="T55" fmla="*/ 85 h 121"/>
              <a:gd name="T56" fmla="*/ 87 w 145"/>
              <a:gd name="T57" fmla="*/ 85 h 121"/>
              <a:gd name="T58" fmla="*/ 96 w 145"/>
              <a:gd name="T59" fmla="*/ 6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21">
                <a:moveTo>
                  <a:pt x="145" y="70"/>
                </a:moveTo>
                <a:cubicBezTo>
                  <a:pt x="145" y="115"/>
                  <a:pt x="145" y="115"/>
                  <a:pt x="145" y="115"/>
                </a:cubicBezTo>
                <a:cubicBezTo>
                  <a:pt x="145" y="117"/>
                  <a:pt x="144" y="118"/>
                  <a:pt x="143" y="120"/>
                </a:cubicBezTo>
                <a:cubicBezTo>
                  <a:pt x="142" y="121"/>
                  <a:pt x="140" y="121"/>
                  <a:pt x="139" y="121"/>
                </a:cubicBezTo>
                <a:cubicBezTo>
                  <a:pt x="6" y="121"/>
                  <a:pt x="6" y="121"/>
                  <a:pt x="6" y="121"/>
                </a:cubicBezTo>
                <a:cubicBezTo>
                  <a:pt x="4" y="121"/>
                  <a:pt x="3" y="121"/>
                  <a:pt x="1" y="120"/>
                </a:cubicBezTo>
                <a:cubicBezTo>
                  <a:pt x="0" y="118"/>
                  <a:pt x="0" y="117"/>
                  <a:pt x="0" y="115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6"/>
                  <a:pt x="0" y="62"/>
                  <a:pt x="2" y="58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4"/>
                  <a:pt x="26" y="3"/>
                  <a:pt x="28" y="2"/>
                </a:cubicBezTo>
                <a:cubicBezTo>
                  <a:pt x="30" y="1"/>
                  <a:pt x="31" y="0"/>
                  <a:pt x="33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3" y="0"/>
                  <a:pt x="115" y="1"/>
                  <a:pt x="117" y="2"/>
                </a:cubicBezTo>
                <a:cubicBezTo>
                  <a:pt x="118" y="3"/>
                  <a:pt x="119" y="4"/>
                  <a:pt x="120" y="6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44" y="62"/>
                  <a:pt x="145" y="66"/>
                  <a:pt x="145" y="70"/>
                </a:cubicBezTo>
                <a:close/>
                <a:moveTo>
                  <a:pt x="96" y="67"/>
                </a:moveTo>
                <a:cubicBezTo>
                  <a:pt x="126" y="67"/>
                  <a:pt x="126" y="67"/>
                  <a:pt x="126" y="67"/>
                </a:cubicBezTo>
                <a:cubicBezTo>
                  <a:pt x="126" y="67"/>
                  <a:pt x="126" y="67"/>
                  <a:pt x="126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8" y="67"/>
                  <a:pt x="18" y="67"/>
                  <a:pt x="18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57" y="85"/>
                  <a:pt x="57" y="85"/>
                  <a:pt x="57" y="85"/>
                </a:cubicBezTo>
                <a:cubicBezTo>
                  <a:pt x="87" y="85"/>
                  <a:pt x="87" y="85"/>
                  <a:pt x="87" y="85"/>
                </a:cubicBezTo>
                <a:lnTo>
                  <a:pt x="96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0" name="Freeform 3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845500" y="1687131"/>
            <a:ext cx="207427" cy="209589"/>
          </a:xfrm>
          <a:custGeom>
            <a:avLst/>
            <a:gdLst>
              <a:gd name="T0" fmla="*/ 136 w 146"/>
              <a:gd name="T1" fmla="*/ 37 h 146"/>
              <a:gd name="T2" fmla="*/ 146 w 146"/>
              <a:gd name="T3" fmla="*/ 73 h 146"/>
              <a:gd name="T4" fmla="*/ 136 w 146"/>
              <a:gd name="T5" fmla="*/ 109 h 146"/>
              <a:gd name="T6" fmla="*/ 110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7 h 146"/>
              <a:gd name="T18" fmla="*/ 37 w 146"/>
              <a:gd name="T19" fmla="*/ 10 h 146"/>
              <a:gd name="T20" fmla="*/ 73 w 146"/>
              <a:gd name="T21" fmla="*/ 0 h 146"/>
              <a:gd name="T22" fmla="*/ 110 w 146"/>
              <a:gd name="T23" fmla="*/ 10 h 146"/>
              <a:gd name="T24" fmla="*/ 136 w 146"/>
              <a:gd name="T25" fmla="*/ 37 h 146"/>
              <a:gd name="T26" fmla="*/ 118 w 146"/>
              <a:gd name="T27" fmla="*/ 99 h 146"/>
              <a:gd name="T28" fmla="*/ 125 w 146"/>
              <a:gd name="T29" fmla="*/ 73 h 146"/>
              <a:gd name="T30" fmla="*/ 118 w 146"/>
              <a:gd name="T31" fmla="*/ 47 h 146"/>
              <a:gd name="T32" fmla="*/ 99 w 146"/>
              <a:gd name="T33" fmla="*/ 28 h 146"/>
              <a:gd name="T34" fmla="*/ 73 w 146"/>
              <a:gd name="T35" fmla="*/ 22 h 146"/>
              <a:gd name="T36" fmla="*/ 47 w 146"/>
              <a:gd name="T37" fmla="*/ 28 h 146"/>
              <a:gd name="T38" fmla="*/ 29 w 146"/>
              <a:gd name="T39" fmla="*/ 47 h 146"/>
              <a:gd name="T40" fmla="*/ 22 w 146"/>
              <a:gd name="T41" fmla="*/ 73 h 146"/>
              <a:gd name="T42" fmla="*/ 29 w 146"/>
              <a:gd name="T43" fmla="*/ 99 h 146"/>
              <a:gd name="T44" fmla="*/ 47 w 146"/>
              <a:gd name="T45" fmla="*/ 118 h 146"/>
              <a:gd name="T46" fmla="*/ 73 w 146"/>
              <a:gd name="T47" fmla="*/ 124 h 146"/>
              <a:gd name="T48" fmla="*/ 99 w 146"/>
              <a:gd name="T49" fmla="*/ 118 h 146"/>
              <a:gd name="T50" fmla="*/ 118 w 146"/>
              <a:gd name="T51" fmla="*/ 99 h 146"/>
              <a:gd name="T52" fmla="*/ 112 w 146"/>
              <a:gd name="T53" fmla="*/ 73 h 146"/>
              <a:gd name="T54" fmla="*/ 109 w 146"/>
              <a:gd name="T55" fmla="*/ 78 h 146"/>
              <a:gd name="T56" fmla="*/ 58 w 146"/>
              <a:gd name="T57" fmla="*/ 108 h 146"/>
              <a:gd name="T58" fmla="*/ 55 w 146"/>
              <a:gd name="T59" fmla="*/ 109 h 146"/>
              <a:gd name="T60" fmla="*/ 52 w 146"/>
              <a:gd name="T61" fmla="*/ 109 h 146"/>
              <a:gd name="T62" fmla="*/ 49 w 146"/>
              <a:gd name="T63" fmla="*/ 103 h 146"/>
              <a:gd name="T64" fmla="*/ 49 w 146"/>
              <a:gd name="T65" fmla="*/ 43 h 146"/>
              <a:gd name="T66" fmla="*/ 52 w 146"/>
              <a:gd name="T67" fmla="*/ 37 h 146"/>
              <a:gd name="T68" fmla="*/ 58 w 146"/>
              <a:gd name="T69" fmla="*/ 38 h 146"/>
              <a:gd name="T70" fmla="*/ 109 w 146"/>
              <a:gd name="T71" fmla="*/ 68 h 146"/>
              <a:gd name="T72" fmla="*/ 112 w 146"/>
              <a:gd name="T73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6" h="146">
                <a:moveTo>
                  <a:pt x="136" y="37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6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7"/>
                </a:cubicBezTo>
                <a:cubicBezTo>
                  <a:pt x="17" y="25"/>
                  <a:pt x="26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7"/>
                </a:cubicBezTo>
                <a:close/>
                <a:moveTo>
                  <a:pt x="118" y="99"/>
                </a:moveTo>
                <a:cubicBezTo>
                  <a:pt x="122" y="91"/>
                  <a:pt x="125" y="82"/>
                  <a:pt x="125" y="73"/>
                </a:cubicBezTo>
                <a:cubicBezTo>
                  <a:pt x="125" y="64"/>
                  <a:pt x="122" y="55"/>
                  <a:pt x="118" y="47"/>
                </a:cubicBezTo>
                <a:cubicBezTo>
                  <a:pt x="113" y="39"/>
                  <a:pt x="107" y="33"/>
                  <a:pt x="99" y="28"/>
                </a:cubicBezTo>
                <a:cubicBezTo>
                  <a:pt x="91" y="24"/>
                  <a:pt x="82" y="22"/>
                  <a:pt x="73" y="22"/>
                </a:cubicBezTo>
                <a:cubicBezTo>
                  <a:pt x="64" y="22"/>
                  <a:pt x="55" y="24"/>
                  <a:pt x="47" y="28"/>
                </a:cubicBezTo>
                <a:cubicBezTo>
                  <a:pt x="39" y="33"/>
                  <a:pt x="33" y="39"/>
                  <a:pt x="29" y="47"/>
                </a:cubicBezTo>
                <a:cubicBezTo>
                  <a:pt x="24" y="55"/>
                  <a:pt x="22" y="64"/>
                  <a:pt x="22" y="73"/>
                </a:cubicBezTo>
                <a:cubicBezTo>
                  <a:pt x="22" y="82"/>
                  <a:pt x="24" y="91"/>
                  <a:pt x="29" y="99"/>
                </a:cubicBezTo>
                <a:cubicBezTo>
                  <a:pt x="33" y="107"/>
                  <a:pt x="39" y="113"/>
                  <a:pt x="47" y="118"/>
                </a:cubicBezTo>
                <a:cubicBezTo>
                  <a:pt x="55" y="122"/>
                  <a:pt x="64" y="124"/>
                  <a:pt x="73" y="124"/>
                </a:cubicBezTo>
                <a:cubicBezTo>
                  <a:pt x="82" y="124"/>
                  <a:pt x="91" y="122"/>
                  <a:pt x="99" y="118"/>
                </a:cubicBezTo>
                <a:cubicBezTo>
                  <a:pt x="107" y="113"/>
                  <a:pt x="113" y="107"/>
                  <a:pt x="118" y="99"/>
                </a:cubicBezTo>
                <a:close/>
                <a:moveTo>
                  <a:pt x="112" y="73"/>
                </a:moveTo>
                <a:cubicBezTo>
                  <a:pt x="112" y="75"/>
                  <a:pt x="111" y="77"/>
                  <a:pt x="109" y="7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7" y="109"/>
                  <a:pt x="56" y="109"/>
                  <a:pt x="55" y="109"/>
                </a:cubicBezTo>
                <a:cubicBezTo>
                  <a:pt x="54" y="109"/>
                  <a:pt x="53" y="109"/>
                  <a:pt x="52" y="109"/>
                </a:cubicBezTo>
                <a:cubicBezTo>
                  <a:pt x="50" y="107"/>
                  <a:pt x="49" y="106"/>
                  <a:pt x="49" y="10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0"/>
                  <a:pt x="50" y="39"/>
                  <a:pt x="52" y="37"/>
                </a:cubicBezTo>
                <a:cubicBezTo>
                  <a:pt x="54" y="36"/>
                  <a:pt x="56" y="36"/>
                  <a:pt x="58" y="3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11" y="69"/>
                  <a:pt x="112" y="71"/>
                  <a:pt x="112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1" name="Freeform 3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117748" y="1687131"/>
            <a:ext cx="207427" cy="209589"/>
          </a:xfrm>
          <a:custGeom>
            <a:avLst/>
            <a:gdLst>
              <a:gd name="T0" fmla="*/ 146 w 146"/>
              <a:gd name="T1" fmla="*/ 12 h 146"/>
              <a:gd name="T2" fmla="*/ 146 w 146"/>
              <a:gd name="T3" fmla="*/ 55 h 146"/>
              <a:gd name="T4" fmla="*/ 144 w 146"/>
              <a:gd name="T5" fmla="*/ 59 h 146"/>
              <a:gd name="T6" fmla="*/ 140 w 146"/>
              <a:gd name="T7" fmla="*/ 61 h 146"/>
              <a:gd name="T8" fmla="*/ 97 w 146"/>
              <a:gd name="T9" fmla="*/ 61 h 146"/>
              <a:gd name="T10" fmla="*/ 92 w 146"/>
              <a:gd name="T11" fmla="*/ 57 h 146"/>
              <a:gd name="T12" fmla="*/ 93 w 146"/>
              <a:gd name="T13" fmla="*/ 51 h 146"/>
              <a:gd name="T14" fmla="*/ 106 w 146"/>
              <a:gd name="T15" fmla="*/ 38 h 146"/>
              <a:gd name="T16" fmla="*/ 73 w 146"/>
              <a:gd name="T17" fmla="*/ 25 h 146"/>
              <a:gd name="T18" fmla="*/ 54 w 146"/>
              <a:gd name="T19" fmla="*/ 28 h 146"/>
              <a:gd name="T20" fmla="*/ 39 w 146"/>
              <a:gd name="T21" fmla="*/ 39 h 146"/>
              <a:gd name="T22" fmla="*/ 28 w 146"/>
              <a:gd name="T23" fmla="*/ 54 h 146"/>
              <a:gd name="T24" fmla="*/ 25 w 146"/>
              <a:gd name="T25" fmla="*/ 73 h 146"/>
              <a:gd name="T26" fmla="*/ 28 w 146"/>
              <a:gd name="T27" fmla="*/ 92 h 146"/>
              <a:gd name="T28" fmla="*/ 39 w 146"/>
              <a:gd name="T29" fmla="*/ 107 h 146"/>
              <a:gd name="T30" fmla="*/ 54 w 146"/>
              <a:gd name="T31" fmla="*/ 118 h 146"/>
              <a:gd name="T32" fmla="*/ 73 w 146"/>
              <a:gd name="T33" fmla="*/ 121 h 146"/>
              <a:gd name="T34" fmla="*/ 94 w 146"/>
              <a:gd name="T35" fmla="*/ 116 h 146"/>
              <a:gd name="T36" fmla="*/ 111 w 146"/>
              <a:gd name="T37" fmla="*/ 103 h 146"/>
              <a:gd name="T38" fmla="*/ 113 w 146"/>
              <a:gd name="T39" fmla="*/ 101 h 146"/>
              <a:gd name="T40" fmla="*/ 116 w 146"/>
              <a:gd name="T41" fmla="*/ 102 h 146"/>
              <a:gd name="T42" fmla="*/ 129 w 146"/>
              <a:gd name="T43" fmla="*/ 115 h 146"/>
              <a:gd name="T44" fmla="*/ 130 w 146"/>
              <a:gd name="T45" fmla="*/ 117 h 146"/>
              <a:gd name="T46" fmla="*/ 129 w 146"/>
              <a:gd name="T47" fmla="*/ 119 h 146"/>
              <a:gd name="T48" fmla="*/ 104 w 146"/>
              <a:gd name="T49" fmla="*/ 139 h 146"/>
              <a:gd name="T50" fmla="*/ 73 w 146"/>
              <a:gd name="T51" fmla="*/ 146 h 146"/>
              <a:gd name="T52" fmla="*/ 45 w 146"/>
              <a:gd name="T53" fmla="*/ 140 h 146"/>
              <a:gd name="T54" fmla="*/ 22 w 146"/>
              <a:gd name="T55" fmla="*/ 124 h 146"/>
              <a:gd name="T56" fmla="*/ 6 w 146"/>
              <a:gd name="T57" fmla="*/ 101 h 146"/>
              <a:gd name="T58" fmla="*/ 0 w 146"/>
              <a:gd name="T59" fmla="*/ 73 h 146"/>
              <a:gd name="T60" fmla="*/ 6 w 146"/>
              <a:gd name="T61" fmla="*/ 45 h 146"/>
              <a:gd name="T62" fmla="*/ 22 w 146"/>
              <a:gd name="T63" fmla="*/ 22 h 146"/>
              <a:gd name="T64" fmla="*/ 45 w 146"/>
              <a:gd name="T65" fmla="*/ 6 h 146"/>
              <a:gd name="T66" fmla="*/ 73 w 146"/>
              <a:gd name="T67" fmla="*/ 0 h 146"/>
              <a:gd name="T68" fmla="*/ 100 w 146"/>
              <a:gd name="T69" fmla="*/ 6 h 146"/>
              <a:gd name="T70" fmla="*/ 123 w 146"/>
              <a:gd name="T71" fmla="*/ 20 h 146"/>
              <a:gd name="T72" fmla="*/ 135 w 146"/>
              <a:gd name="T73" fmla="*/ 8 h 146"/>
              <a:gd name="T74" fmla="*/ 142 w 146"/>
              <a:gd name="T75" fmla="*/ 7 h 146"/>
              <a:gd name="T76" fmla="*/ 146 w 146"/>
              <a:gd name="T77" fmla="*/ 1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46">
                <a:moveTo>
                  <a:pt x="146" y="12"/>
                </a:moveTo>
                <a:cubicBezTo>
                  <a:pt x="146" y="55"/>
                  <a:pt x="146" y="55"/>
                  <a:pt x="146" y="55"/>
                </a:cubicBezTo>
                <a:cubicBezTo>
                  <a:pt x="146" y="56"/>
                  <a:pt x="145" y="58"/>
                  <a:pt x="144" y="59"/>
                </a:cubicBezTo>
                <a:cubicBezTo>
                  <a:pt x="143" y="60"/>
                  <a:pt x="141" y="61"/>
                  <a:pt x="140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5" y="61"/>
                  <a:pt x="93" y="60"/>
                  <a:pt x="92" y="57"/>
                </a:cubicBezTo>
                <a:cubicBezTo>
                  <a:pt x="91" y="55"/>
                  <a:pt x="91" y="52"/>
                  <a:pt x="93" y="51"/>
                </a:cubicBezTo>
                <a:cubicBezTo>
                  <a:pt x="106" y="38"/>
                  <a:pt x="106" y="38"/>
                  <a:pt x="106" y="38"/>
                </a:cubicBezTo>
                <a:cubicBezTo>
                  <a:pt x="97" y="29"/>
                  <a:pt x="86" y="25"/>
                  <a:pt x="73" y="25"/>
                </a:cubicBezTo>
                <a:cubicBezTo>
                  <a:pt x="66" y="25"/>
                  <a:pt x="60" y="26"/>
                  <a:pt x="54" y="28"/>
                </a:cubicBezTo>
                <a:cubicBezTo>
                  <a:pt x="48" y="31"/>
                  <a:pt x="43" y="34"/>
                  <a:pt x="39" y="39"/>
                </a:cubicBezTo>
                <a:cubicBezTo>
                  <a:pt x="34" y="43"/>
                  <a:pt x="31" y="48"/>
                  <a:pt x="28" y="54"/>
                </a:cubicBezTo>
                <a:cubicBezTo>
                  <a:pt x="26" y="60"/>
                  <a:pt x="25" y="66"/>
                  <a:pt x="25" y="73"/>
                </a:cubicBezTo>
                <a:cubicBezTo>
                  <a:pt x="25" y="80"/>
                  <a:pt x="26" y="86"/>
                  <a:pt x="28" y="92"/>
                </a:cubicBezTo>
                <a:cubicBezTo>
                  <a:pt x="31" y="98"/>
                  <a:pt x="34" y="103"/>
                  <a:pt x="39" y="107"/>
                </a:cubicBezTo>
                <a:cubicBezTo>
                  <a:pt x="43" y="112"/>
                  <a:pt x="48" y="115"/>
                  <a:pt x="54" y="118"/>
                </a:cubicBezTo>
                <a:cubicBezTo>
                  <a:pt x="60" y="120"/>
                  <a:pt x="66" y="121"/>
                  <a:pt x="73" y="121"/>
                </a:cubicBezTo>
                <a:cubicBezTo>
                  <a:pt x="80" y="121"/>
                  <a:pt x="88" y="120"/>
                  <a:pt x="94" y="116"/>
                </a:cubicBezTo>
                <a:cubicBezTo>
                  <a:pt x="101" y="113"/>
                  <a:pt x="107" y="109"/>
                  <a:pt x="111" y="103"/>
                </a:cubicBezTo>
                <a:cubicBezTo>
                  <a:pt x="112" y="102"/>
                  <a:pt x="112" y="102"/>
                  <a:pt x="113" y="101"/>
                </a:cubicBezTo>
                <a:cubicBezTo>
                  <a:pt x="114" y="101"/>
                  <a:pt x="115" y="102"/>
                  <a:pt x="116" y="102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16"/>
                  <a:pt x="130" y="116"/>
                  <a:pt x="130" y="117"/>
                </a:cubicBezTo>
                <a:cubicBezTo>
                  <a:pt x="130" y="118"/>
                  <a:pt x="129" y="119"/>
                  <a:pt x="129" y="119"/>
                </a:cubicBezTo>
                <a:cubicBezTo>
                  <a:pt x="122" y="128"/>
                  <a:pt x="114" y="134"/>
                  <a:pt x="104" y="139"/>
                </a:cubicBezTo>
                <a:cubicBezTo>
                  <a:pt x="94" y="143"/>
                  <a:pt x="84" y="146"/>
                  <a:pt x="73" y="146"/>
                </a:cubicBezTo>
                <a:cubicBezTo>
                  <a:pt x="63" y="146"/>
                  <a:pt x="54" y="144"/>
                  <a:pt x="45" y="140"/>
                </a:cubicBezTo>
                <a:cubicBezTo>
                  <a:pt x="36" y="136"/>
                  <a:pt x="28" y="131"/>
                  <a:pt x="22" y="124"/>
                </a:cubicBezTo>
                <a:cubicBezTo>
                  <a:pt x="15" y="118"/>
                  <a:pt x="10" y="110"/>
                  <a:pt x="6" y="101"/>
                </a:cubicBezTo>
                <a:cubicBezTo>
                  <a:pt x="2" y="92"/>
                  <a:pt x="0" y="83"/>
                  <a:pt x="0" y="73"/>
                </a:cubicBezTo>
                <a:cubicBezTo>
                  <a:pt x="0" y="63"/>
                  <a:pt x="2" y="54"/>
                  <a:pt x="6" y="45"/>
                </a:cubicBezTo>
                <a:cubicBezTo>
                  <a:pt x="10" y="36"/>
                  <a:pt x="15" y="28"/>
                  <a:pt x="22" y="22"/>
                </a:cubicBezTo>
                <a:cubicBezTo>
                  <a:pt x="28" y="15"/>
                  <a:pt x="36" y="10"/>
                  <a:pt x="45" y="6"/>
                </a:cubicBezTo>
                <a:cubicBezTo>
                  <a:pt x="54" y="2"/>
                  <a:pt x="63" y="0"/>
                  <a:pt x="73" y="0"/>
                </a:cubicBezTo>
                <a:cubicBezTo>
                  <a:pt x="82" y="0"/>
                  <a:pt x="91" y="2"/>
                  <a:pt x="100" y="6"/>
                </a:cubicBezTo>
                <a:cubicBezTo>
                  <a:pt x="109" y="9"/>
                  <a:pt x="116" y="14"/>
                  <a:pt x="123" y="2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7" y="6"/>
                  <a:pt x="139" y="6"/>
                  <a:pt x="142" y="7"/>
                </a:cubicBezTo>
                <a:cubicBezTo>
                  <a:pt x="144" y="8"/>
                  <a:pt x="146" y="10"/>
                  <a:pt x="14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2" name="Freeform 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389997" y="1687131"/>
            <a:ext cx="207427" cy="209589"/>
          </a:xfrm>
          <a:custGeom>
            <a:avLst/>
            <a:gdLst>
              <a:gd name="T0" fmla="*/ 143 w 145"/>
              <a:gd name="T1" fmla="*/ 88 h 146"/>
              <a:gd name="T2" fmla="*/ 143 w 145"/>
              <a:gd name="T3" fmla="*/ 89 h 146"/>
              <a:gd name="T4" fmla="*/ 118 w 145"/>
              <a:gd name="T5" fmla="*/ 130 h 146"/>
              <a:gd name="T6" fmla="*/ 72 w 145"/>
              <a:gd name="T7" fmla="*/ 146 h 146"/>
              <a:gd name="T8" fmla="*/ 46 w 145"/>
              <a:gd name="T9" fmla="*/ 140 h 146"/>
              <a:gd name="T10" fmla="*/ 23 w 145"/>
              <a:gd name="T11" fmla="*/ 126 h 146"/>
              <a:gd name="T12" fmla="*/ 11 w 145"/>
              <a:gd name="T13" fmla="*/ 138 h 146"/>
              <a:gd name="T14" fmla="*/ 6 w 145"/>
              <a:gd name="T15" fmla="*/ 140 h 146"/>
              <a:gd name="T16" fmla="*/ 2 w 145"/>
              <a:gd name="T17" fmla="*/ 138 h 146"/>
              <a:gd name="T18" fmla="*/ 0 w 145"/>
              <a:gd name="T19" fmla="*/ 133 h 146"/>
              <a:gd name="T20" fmla="*/ 0 w 145"/>
              <a:gd name="T21" fmla="*/ 91 h 146"/>
              <a:gd name="T22" fmla="*/ 2 w 145"/>
              <a:gd name="T23" fmla="*/ 87 h 146"/>
              <a:gd name="T24" fmla="*/ 6 w 145"/>
              <a:gd name="T25" fmla="*/ 85 h 146"/>
              <a:gd name="T26" fmla="*/ 49 w 145"/>
              <a:gd name="T27" fmla="*/ 85 h 146"/>
              <a:gd name="T28" fmla="*/ 53 w 145"/>
              <a:gd name="T29" fmla="*/ 87 h 146"/>
              <a:gd name="T30" fmla="*/ 55 w 145"/>
              <a:gd name="T31" fmla="*/ 91 h 146"/>
              <a:gd name="T32" fmla="*/ 53 w 145"/>
              <a:gd name="T33" fmla="*/ 95 h 146"/>
              <a:gd name="T34" fmla="*/ 40 w 145"/>
              <a:gd name="T35" fmla="*/ 108 h 146"/>
              <a:gd name="T36" fmla="*/ 55 w 145"/>
              <a:gd name="T37" fmla="*/ 118 h 146"/>
              <a:gd name="T38" fmla="*/ 73 w 145"/>
              <a:gd name="T39" fmla="*/ 121 h 146"/>
              <a:gd name="T40" fmla="*/ 96 w 145"/>
              <a:gd name="T41" fmla="*/ 115 h 146"/>
              <a:gd name="T42" fmla="*/ 114 w 145"/>
              <a:gd name="T43" fmla="*/ 98 h 146"/>
              <a:gd name="T44" fmla="*/ 119 w 145"/>
              <a:gd name="T45" fmla="*/ 87 h 146"/>
              <a:gd name="T46" fmla="*/ 122 w 145"/>
              <a:gd name="T47" fmla="*/ 85 h 146"/>
              <a:gd name="T48" fmla="*/ 140 w 145"/>
              <a:gd name="T49" fmla="*/ 85 h 146"/>
              <a:gd name="T50" fmla="*/ 142 w 145"/>
              <a:gd name="T51" fmla="*/ 86 h 146"/>
              <a:gd name="T52" fmla="*/ 143 w 145"/>
              <a:gd name="T53" fmla="*/ 88 h 146"/>
              <a:gd name="T54" fmla="*/ 145 w 145"/>
              <a:gd name="T55" fmla="*/ 12 h 146"/>
              <a:gd name="T56" fmla="*/ 145 w 145"/>
              <a:gd name="T57" fmla="*/ 55 h 146"/>
              <a:gd name="T58" fmla="*/ 144 w 145"/>
              <a:gd name="T59" fmla="*/ 59 h 146"/>
              <a:gd name="T60" fmla="*/ 139 w 145"/>
              <a:gd name="T61" fmla="*/ 61 h 146"/>
              <a:gd name="T62" fmla="*/ 97 w 145"/>
              <a:gd name="T63" fmla="*/ 61 h 146"/>
              <a:gd name="T64" fmla="*/ 93 w 145"/>
              <a:gd name="T65" fmla="*/ 59 h 146"/>
              <a:gd name="T66" fmla="*/ 91 w 145"/>
              <a:gd name="T67" fmla="*/ 55 h 146"/>
              <a:gd name="T68" fmla="*/ 93 w 145"/>
              <a:gd name="T69" fmla="*/ 51 h 146"/>
              <a:gd name="T70" fmla="*/ 106 w 145"/>
              <a:gd name="T71" fmla="*/ 38 h 146"/>
              <a:gd name="T72" fmla="*/ 73 w 145"/>
              <a:gd name="T73" fmla="*/ 25 h 146"/>
              <a:gd name="T74" fmla="*/ 49 w 145"/>
              <a:gd name="T75" fmla="*/ 31 h 146"/>
              <a:gd name="T76" fmla="*/ 32 w 145"/>
              <a:gd name="T77" fmla="*/ 48 h 146"/>
              <a:gd name="T78" fmla="*/ 27 w 145"/>
              <a:gd name="T79" fmla="*/ 59 h 146"/>
              <a:gd name="T80" fmla="*/ 24 w 145"/>
              <a:gd name="T81" fmla="*/ 61 h 146"/>
              <a:gd name="T82" fmla="*/ 5 w 145"/>
              <a:gd name="T83" fmla="*/ 61 h 146"/>
              <a:gd name="T84" fmla="*/ 3 w 145"/>
              <a:gd name="T85" fmla="*/ 60 h 146"/>
              <a:gd name="T86" fmla="*/ 2 w 145"/>
              <a:gd name="T87" fmla="*/ 58 h 146"/>
              <a:gd name="T88" fmla="*/ 2 w 145"/>
              <a:gd name="T89" fmla="*/ 57 h 146"/>
              <a:gd name="T90" fmla="*/ 27 w 145"/>
              <a:gd name="T91" fmla="*/ 16 h 146"/>
              <a:gd name="T92" fmla="*/ 73 w 145"/>
              <a:gd name="T93" fmla="*/ 0 h 146"/>
              <a:gd name="T94" fmla="*/ 100 w 145"/>
              <a:gd name="T95" fmla="*/ 6 h 146"/>
              <a:gd name="T96" fmla="*/ 123 w 145"/>
              <a:gd name="T97" fmla="*/ 20 h 146"/>
              <a:gd name="T98" fmla="*/ 135 w 145"/>
              <a:gd name="T99" fmla="*/ 8 h 146"/>
              <a:gd name="T100" fmla="*/ 139 w 145"/>
              <a:gd name="T101" fmla="*/ 6 h 146"/>
              <a:gd name="T102" fmla="*/ 144 w 145"/>
              <a:gd name="T103" fmla="*/ 8 h 146"/>
              <a:gd name="T104" fmla="*/ 145 w 145"/>
              <a:gd name="T105" fmla="*/ 1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5" h="146">
                <a:moveTo>
                  <a:pt x="143" y="88"/>
                </a:moveTo>
                <a:cubicBezTo>
                  <a:pt x="143" y="88"/>
                  <a:pt x="143" y="89"/>
                  <a:pt x="143" y="89"/>
                </a:cubicBezTo>
                <a:cubicBezTo>
                  <a:pt x="139" y="106"/>
                  <a:pt x="130" y="119"/>
                  <a:pt x="118" y="130"/>
                </a:cubicBezTo>
                <a:cubicBezTo>
                  <a:pt x="105" y="140"/>
                  <a:pt x="90" y="146"/>
                  <a:pt x="72" y="146"/>
                </a:cubicBezTo>
                <a:cubicBezTo>
                  <a:pt x="63" y="146"/>
                  <a:pt x="54" y="144"/>
                  <a:pt x="46" y="140"/>
                </a:cubicBezTo>
                <a:cubicBezTo>
                  <a:pt x="37" y="137"/>
                  <a:pt x="29" y="132"/>
                  <a:pt x="23" y="126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9" y="139"/>
                  <a:pt x="8" y="140"/>
                  <a:pt x="6" y="140"/>
                </a:cubicBezTo>
                <a:cubicBezTo>
                  <a:pt x="5" y="140"/>
                  <a:pt x="3" y="139"/>
                  <a:pt x="2" y="138"/>
                </a:cubicBezTo>
                <a:cubicBezTo>
                  <a:pt x="1" y="137"/>
                  <a:pt x="0" y="135"/>
                  <a:pt x="0" y="133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89"/>
                  <a:pt x="1" y="88"/>
                  <a:pt x="2" y="87"/>
                </a:cubicBezTo>
                <a:cubicBezTo>
                  <a:pt x="3" y="86"/>
                  <a:pt x="5" y="85"/>
                  <a:pt x="6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50" y="85"/>
                  <a:pt x="52" y="86"/>
                  <a:pt x="53" y="87"/>
                </a:cubicBezTo>
                <a:cubicBezTo>
                  <a:pt x="54" y="88"/>
                  <a:pt x="55" y="89"/>
                  <a:pt x="55" y="91"/>
                </a:cubicBezTo>
                <a:cubicBezTo>
                  <a:pt x="55" y="93"/>
                  <a:pt x="54" y="94"/>
                  <a:pt x="53" y="95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44" y="112"/>
                  <a:pt x="49" y="116"/>
                  <a:pt x="55" y="118"/>
                </a:cubicBezTo>
                <a:cubicBezTo>
                  <a:pt x="61" y="120"/>
                  <a:pt x="67" y="121"/>
                  <a:pt x="73" y="121"/>
                </a:cubicBezTo>
                <a:cubicBezTo>
                  <a:pt x="81" y="121"/>
                  <a:pt x="89" y="119"/>
                  <a:pt x="96" y="115"/>
                </a:cubicBezTo>
                <a:cubicBezTo>
                  <a:pt x="104" y="111"/>
                  <a:pt x="110" y="105"/>
                  <a:pt x="114" y="98"/>
                </a:cubicBezTo>
                <a:cubicBezTo>
                  <a:pt x="115" y="97"/>
                  <a:pt x="116" y="94"/>
                  <a:pt x="119" y="87"/>
                </a:cubicBezTo>
                <a:cubicBezTo>
                  <a:pt x="120" y="86"/>
                  <a:pt x="121" y="85"/>
                  <a:pt x="122" y="85"/>
                </a:cubicBezTo>
                <a:cubicBezTo>
                  <a:pt x="140" y="85"/>
                  <a:pt x="140" y="85"/>
                  <a:pt x="140" y="85"/>
                </a:cubicBezTo>
                <a:cubicBezTo>
                  <a:pt x="141" y="85"/>
                  <a:pt x="142" y="85"/>
                  <a:pt x="142" y="86"/>
                </a:cubicBezTo>
                <a:cubicBezTo>
                  <a:pt x="143" y="87"/>
                  <a:pt x="143" y="87"/>
                  <a:pt x="143" y="88"/>
                </a:cubicBezTo>
                <a:close/>
                <a:moveTo>
                  <a:pt x="145" y="12"/>
                </a:moveTo>
                <a:cubicBezTo>
                  <a:pt x="145" y="55"/>
                  <a:pt x="145" y="55"/>
                  <a:pt x="145" y="55"/>
                </a:cubicBezTo>
                <a:cubicBezTo>
                  <a:pt x="145" y="56"/>
                  <a:pt x="145" y="58"/>
                  <a:pt x="144" y="59"/>
                </a:cubicBezTo>
                <a:cubicBezTo>
                  <a:pt x="142" y="60"/>
                  <a:pt x="141" y="61"/>
                  <a:pt x="139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5" y="61"/>
                  <a:pt x="94" y="60"/>
                  <a:pt x="93" y="59"/>
                </a:cubicBezTo>
                <a:cubicBezTo>
                  <a:pt x="92" y="58"/>
                  <a:pt x="91" y="56"/>
                  <a:pt x="91" y="55"/>
                </a:cubicBezTo>
                <a:cubicBezTo>
                  <a:pt x="91" y="53"/>
                  <a:pt x="92" y="52"/>
                  <a:pt x="93" y="51"/>
                </a:cubicBezTo>
                <a:cubicBezTo>
                  <a:pt x="106" y="38"/>
                  <a:pt x="106" y="38"/>
                  <a:pt x="106" y="38"/>
                </a:cubicBezTo>
                <a:cubicBezTo>
                  <a:pt x="96" y="29"/>
                  <a:pt x="85" y="25"/>
                  <a:pt x="73" y="25"/>
                </a:cubicBezTo>
                <a:cubicBezTo>
                  <a:pt x="64" y="25"/>
                  <a:pt x="56" y="27"/>
                  <a:pt x="49" y="31"/>
                </a:cubicBezTo>
                <a:cubicBezTo>
                  <a:pt x="42" y="35"/>
                  <a:pt x="36" y="40"/>
                  <a:pt x="32" y="48"/>
                </a:cubicBezTo>
                <a:cubicBezTo>
                  <a:pt x="31" y="49"/>
                  <a:pt x="29" y="52"/>
                  <a:pt x="27" y="59"/>
                </a:cubicBezTo>
                <a:cubicBezTo>
                  <a:pt x="26" y="60"/>
                  <a:pt x="25" y="61"/>
                  <a:pt x="24" y="61"/>
                </a:cubicBezTo>
                <a:cubicBezTo>
                  <a:pt x="5" y="61"/>
                  <a:pt x="5" y="61"/>
                  <a:pt x="5" y="61"/>
                </a:cubicBezTo>
                <a:cubicBezTo>
                  <a:pt x="4" y="61"/>
                  <a:pt x="3" y="61"/>
                  <a:pt x="3" y="60"/>
                </a:cubicBezTo>
                <a:cubicBezTo>
                  <a:pt x="2" y="59"/>
                  <a:pt x="2" y="59"/>
                  <a:pt x="2" y="58"/>
                </a:cubicBezTo>
                <a:cubicBezTo>
                  <a:pt x="2" y="57"/>
                  <a:pt x="2" y="57"/>
                  <a:pt x="2" y="57"/>
                </a:cubicBezTo>
                <a:cubicBezTo>
                  <a:pt x="6" y="40"/>
                  <a:pt x="15" y="27"/>
                  <a:pt x="27" y="16"/>
                </a:cubicBezTo>
                <a:cubicBezTo>
                  <a:pt x="40" y="6"/>
                  <a:pt x="55" y="0"/>
                  <a:pt x="73" y="0"/>
                </a:cubicBezTo>
                <a:cubicBezTo>
                  <a:pt x="82" y="0"/>
                  <a:pt x="91" y="2"/>
                  <a:pt x="100" y="6"/>
                </a:cubicBezTo>
                <a:cubicBezTo>
                  <a:pt x="108" y="9"/>
                  <a:pt x="116" y="14"/>
                  <a:pt x="123" y="2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6" y="7"/>
                  <a:pt x="138" y="6"/>
                  <a:pt x="139" y="6"/>
                </a:cubicBezTo>
                <a:cubicBezTo>
                  <a:pt x="141" y="6"/>
                  <a:pt x="142" y="7"/>
                  <a:pt x="144" y="8"/>
                </a:cubicBezTo>
                <a:cubicBezTo>
                  <a:pt x="145" y="9"/>
                  <a:pt x="145" y="11"/>
                  <a:pt x="14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3" name="Freeform 3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662247" y="1687131"/>
            <a:ext cx="241999" cy="192302"/>
          </a:xfrm>
          <a:custGeom>
            <a:avLst/>
            <a:gdLst>
              <a:gd name="T0" fmla="*/ 169 w 169"/>
              <a:gd name="T1" fmla="*/ 118 h 133"/>
              <a:gd name="T2" fmla="*/ 154 w 169"/>
              <a:gd name="T3" fmla="*/ 133 h 133"/>
              <a:gd name="T4" fmla="*/ 5 w 169"/>
              <a:gd name="T5" fmla="*/ 129 h 133"/>
              <a:gd name="T6" fmla="*/ 0 w 169"/>
              <a:gd name="T7" fmla="*/ 15 h 133"/>
              <a:gd name="T8" fmla="*/ 15 w 169"/>
              <a:gd name="T9" fmla="*/ 0 h 133"/>
              <a:gd name="T10" fmla="*/ 165 w 169"/>
              <a:gd name="T11" fmla="*/ 5 h 133"/>
              <a:gd name="T12" fmla="*/ 157 w 169"/>
              <a:gd name="T13" fmla="*/ 118 h 133"/>
              <a:gd name="T14" fmla="*/ 156 w 169"/>
              <a:gd name="T15" fmla="*/ 38 h 133"/>
              <a:gd name="T16" fmla="*/ 15 w 169"/>
              <a:gd name="T17" fmla="*/ 37 h 133"/>
              <a:gd name="T18" fmla="*/ 12 w 169"/>
              <a:gd name="T19" fmla="*/ 40 h 133"/>
              <a:gd name="T20" fmla="*/ 13 w 169"/>
              <a:gd name="T21" fmla="*/ 120 h 133"/>
              <a:gd name="T22" fmla="*/ 154 w 169"/>
              <a:gd name="T23" fmla="*/ 121 h 133"/>
              <a:gd name="T24" fmla="*/ 157 w 169"/>
              <a:gd name="T25" fmla="*/ 118 h 133"/>
              <a:gd name="T26" fmla="*/ 36 w 169"/>
              <a:gd name="T27" fmla="*/ 58 h 133"/>
              <a:gd name="T28" fmla="*/ 33 w 169"/>
              <a:gd name="T29" fmla="*/ 61 h 133"/>
              <a:gd name="T30" fmla="*/ 25 w 169"/>
              <a:gd name="T31" fmla="*/ 60 h 133"/>
              <a:gd name="T32" fmla="*/ 24 w 169"/>
              <a:gd name="T33" fmla="*/ 52 h 133"/>
              <a:gd name="T34" fmla="*/ 27 w 169"/>
              <a:gd name="T35" fmla="*/ 49 h 133"/>
              <a:gd name="T36" fmla="*/ 35 w 169"/>
              <a:gd name="T37" fmla="*/ 50 h 133"/>
              <a:gd name="T38" fmla="*/ 36 w 169"/>
              <a:gd name="T39" fmla="*/ 76 h 133"/>
              <a:gd name="T40" fmla="*/ 35 w 169"/>
              <a:gd name="T41" fmla="*/ 84 h 133"/>
              <a:gd name="T42" fmla="*/ 27 w 169"/>
              <a:gd name="T43" fmla="*/ 85 h 133"/>
              <a:gd name="T44" fmla="*/ 24 w 169"/>
              <a:gd name="T45" fmla="*/ 82 h 133"/>
              <a:gd name="T46" fmla="*/ 25 w 169"/>
              <a:gd name="T47" fmla="*/ 74 h 133"/>
              <a:gd name="T48" fmla="*/ 33 w 169"/>
              <a:gd name="T49" fmla="*/ 73 h 133"/>
              <a:gd name="T50" fmla="*/ 36 w 169"/>
              <a:gd name="T51" fmla="*/ 76 h 133"/>
              <a:gd name="T52" fmla="*/ 36 w 169"/>
              <a:gd name="T53" fmla="*/ 106 h 133"/>
              <a:gd name="T54" fmla="*/ 33 w 169"/>
              <a:gd name="T55" fmla="*/ 109 h 133"/>
              <a:gd name="T56" fmla="*/ 25 w 169"/>
              <a:gd name="T57" fmla="*/ 108 h 133"/>
              <a:gd name="T58" fmla="*/ 24 w 169"/>
              <a:gd name="T59" fmla="*/ 100 h 133"/>
              <a:gd name="T60" fmla="*/ 27 w 169"/>
              <a:gd name="T61" fmla="*/ 97 h 133"/>
              <a:gd name="T62" fmla="*/ 35 w 169"/>
              <a:gd name="T63" fmla="*/ 98 h 133"/>
              <a:gd name="T64" fmla="*/ 145 w 169"/>
              <a:gd name="T65" fmla="*/ 52 h 133"/>
              <a:gd name="T66" fmla="*/ 144 w 169"/>
              <a:gd name="T67" fmla="*/ 60 h 133"/>
              <a:gd name="T68" fmla="*/ 51 w 169"/>
              <a:gd name="T69" fmla="*/ 61 h 133"/>
              <a:gd name="T70" fmla="*/ 48 w 169"/>
              <a:gd name="T71" fmla="*/ 58 h 133"/>
              <a:gd name="T72" fmla="*/ 49 w 169"/>
              <a:gd name="T73" fmla="*/ 50 h 133"/>
              <a:gd name="T74" fmla="*/ 142 w 169"/>
              <a:gd name="T75" fmla="*/ 49 h 133"/>
              <a:gd name="T76" fmla="*/ 145 w 169"/>
              <a:gd name="T77" fmla="*/ 52 h 133"/>
              <a:gd name="T78" fmla="*/ 145 w 169"/>
              <a:gd name="T79" fmla="*/ 82 h 133"/>
              <a:gd name="T80" fmla="*/ 142 w 169"/>
              <a:gd name="T81" fmla="*/ 85 h 133"/>
              <a:gd name="T82" fmla="*/ 49 w 169"/>
              <a:gd name="T83" fmla="*/ 84 h 133"/>
              <a:gd name="T84" fmla="*/ 48 w 169"/>
              <a:gd name="T85" fmla="*/ 76 h 133"/>
              <a:gd name="T86" fmla="*/ 51 w 169"/>
              <a:gd name="T87" fmla="*/ 73 h 133"/>
              <a:gd name="T88" fmla="*/ 144 w 169"/>
              <a:gd name="T89" fmla="*/ 74 h 133"/>
              <a:gd name="T90" fmla="*/ 145 w 169"/>
              <a:gd name="T91" fmla="*/ 100 h 133"/>
              <a:gd name="T92" fmla="*/ 144 w 169"/>
              <a:gd name="T93" fmla="*/ 108 h 133"/>
              <a:gd name="T94" fmla="*/ 51 w 169"/>
              <a:gd name="T95" fmla="*/ 109 h 133"/>
              <a:gd name="T96" fmla="*/ 48 w 169"/>
              <a:gd name="T97" fmla="*/ 106 h 133"/>
              <a:gd name="T98" fmla="*/ 49 w 169"/>
              <a:gd name="T99" fmla="*/ 98 h 133"/>
              <a:gd name="T100" fmla="*/ 142 w 169"/>
              <a:gd name="T101" fmla="*/ 97 h 133"/>
              <a:gd name="T102" fmla="*/ 145 w 169"/>
              <a:gd name="T103" fmla="*/ 10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9" h="133">
                <a:moveTo>
                  <a:pt x="169" y="15"/>
                </a:moveTo>
                <a:cubicBezTo>
                  <a:pt x="169" y="118"/>
                  <a:pt x="169" y="118"/>
                  <a:pt x="169" y="118"/>
                </a:cubicBezTo>
                <a:cubicBezTo>
                  <a:pt x="169" y="123"/>
                  <a:pt x="168" y="126"/>
                  <a:pt x="165" y="129"/>
                </a:cubicBezTo>
                <a:cubicBezTo>
                  <a:pt x="162" y="132"/>
                  <a:pt x="159" y="133"/>
                  <a:pt x="154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1" y="133"/>
                  <a:pt x="7" y="132"/>
                  <a:pt x="5" y="129"/>
                </a:cubicBezTo>
                <a:cubicBezTo>
                  <a:pt x="2" y="126"/>
                  <a:pt x="0" y="123"/>
                  <a:pt x="0" y="11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8"/>
                  <a:pt x="5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9" y="0"/>
                  <a:pt x="162" y="2"/>
                  <a:pt x="165" y="5"/>
                </a:cubicBezTo>
                <a:cubicBezTo>
                  <a:pt x="168" y="8"/>
                  <a:pt x="169" y="11"/>
                  <a:pt x="169" y="15"/>
                </a:cubicBezTo>
                <a:close/>
                <a:moveTo>
                  <a:pt x="157" y="118"/>
                </a:moveTo>
                <a:cubicBezTo>
                  <a:pt x="157" y="40"/>
                  <a:pt x="157" y="40"/>
                  <a:pt x="157" y="40"/>
                </a:cubicBezTo>
                <a:cubicBezTo>
                  <a:pt x="157" y="39"/>
                  <a:pt x="157" y="38"/>
                  <a:pt x="156" y="38"/>
                </a:cubicBezTo>
                <a:cubicBezTo>
                  <a:pt x="156" y="37"/>
                  <a:pt x="155" y="37"/>
                  <a:pt x="154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7"/>
                  <a:pt x="14" y="37"/>
                  <a:pt x="13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19"/>
                  <a:pt x="12" y="120"/>
                  <a:pt x="13" y="120"/>
                </a:cubicBezTo>
                <a:cubicBezTo>
                  <a:pt x="14" y="121"/>
                  <a:pt x="14" y="121"/>
                  <a:pt x="15" y="12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5" y="121"/>
                  <a:pt x="156" y="121"/>
                  <a:pt x="156" y="120"/>
                </a:cubicBezTo>
                <a:cubicBezTo>
                  <a:pt x="157" y="120"/>
                  <a:pt x="157" y="119"/>
                  <a:pt x="157" y="118"/>
                </a:cubicBezTo>
                <a:close/>
                <a:moveTo>
                  <a:pt x="36" y="52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5" y="60"/>
                </a:cubicBezTo>
                <a:cubicBezTo>
                  <a:pt x="35" y="61"/>
                  <a:pt x="34" y="61"/>
                  <a:pt x="33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6" y="61"/>
                  <a:pt x="25" y="60"/>
                </a:cubicBezTo>
                <a:cubicBezTo>
                  <a:pt x="25" y="59"/>
                  <a:pt x="24" y="59"/>
                  <a:pt x="24" y="58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1"/>
                  <a:pt x="25" y="50"/>
                  <a:pt x="25" y="50"/>
                </a:cubicBezTo>
                <a:cubicBezTo>
                  <a:pt x="26" y="49"/>
                  <a:pt x="26" y="49"/>
                  <a:pt x="27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9"/>
                  <a:pt x="35" y="49"/>
                  <a:pt x="35" y="50"/>
                </a:cubicBezTo>
                <a:cubicBezTo>
                  <a:pt x="36" y="50"/>
                  <a:pt x="36" y="51"/>
                  <a:pt x="36" y="52"/>
                </a:cubicBezTo>
                <a:close/>
                <a:moveTo>
                  <a:pt x="36" y="76"/>
                </a:moveTo>
                <a:cubicBezTo>
                  <a:pt x="36" y="82"/>
                  <a:pt x="36" y="82"/>
                  <a:pt x="36" y="82"/>
                </a:cubicBezTo>
                <a:cubicBezTo>
                  <a:pt x="36" y="83"/>
                  <a:pt x="36" y="84"/>
                  <a:pt x="35" y="84"/>
                </a:cubicBezTo>
                <a:cubicBezTo>
                  <a:pt x="35" y="85"/>
                  <a:pt x="34" y="85"/>
                  <a:pt x="33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6" y="85"/>
                  <a:pt x="26" y="85"/>
                  <a:pt x="25" y="84"/>
                </a:cubicBezTo>
                <a:cubicBezTo>
                  <a:pt x="25" y="84"/>
                  <a:pt x="24" y="83"/>
                  <a:pt x="24" y="82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5"/>
                  <a:pt x="25" y="74"/>
                  <a:pt x="25" y="74"/>
                </a:cubicBezTo>
                <a:cubicBezTo>
                  <a:pt x="26" y="73"/>
                  <a:pt x="26" y="73"/>
                  <a:pt x="27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4" y="73"/>
                  <a:pt x="35" y="73"/>
                  <a:pt x="35" y="74"/>
                </a:cubicBezTo>
                <a:cubicBezTo>
                  <a:pt x="36" y="74"/>
                  <a:pt x="36" y="75"/>
                  <a:pt x="36" y="76"/>
                </a:cubicBezTo>
                <a:close/>
                <a:moveTo>
                  <a:pt x="36" y="100"/>
                </a:moveTo>
                <a:cubicBezTo>
                  <a:pt x="36" y="106"/>
                  <a:pt x="36" y="106"/>
                  <a:pt x="36" y="106"/>
                </a:cubicBezTo>
                <a:cubicBezTo>
                  <a:pt x="36" y="107"/>
                  <a:pt x="36" y="108"/>
                  <a:pt x="35" y="108"/>
                </a:cubicBezTo>
                <a:cubicBezTo>
                  <a:pt x="35" y="109"/>
                  <a:pt x="34" y="109"/>
                  <a:pt x="33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6" y="109"/>
                  <a:pt x="26" y="109"/>
                  <a:pt x="25" y="108"/>
                </a:cubicBezTo>
                <a:cubicBezTo>
                  <a:pt x="25" y="108"/>
                  <a:pt x="24" y="107"/>
                  <a:pt x="24" y="106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99"/>
                  <a:pt x="25" y="99"/>
                  <a:pt x="25" y="98"/>
                </a:cubicBezTo>
                <a:cubicBezTo>
                  <a:pt x="26" y="97"/>
                  <a:pt x="26" y="97"/>
                  <a:pt x="27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5" y="97"/>
                  <a:pt x="35" y="98"/>
                </a:cubicBezTo>
                <a:cubicBezTo>
                  <a:pt x="36" y="99"/>
                  <a:pt x="36" y="99"/>
                  <a:pt x="36" y="100"/>
                </a:cubicBezTo>
                <a:close/>
                <a:moveTo>
                  <a:pt x="145" y="52"/>
                </a:moveTo>
                <a:cubicBezTo>
                  <a:pt x="145" y="58"/>
                  <a:pt x="145" y="58"/>
                  <a:pt x="145" y="58"/>
                </a:cubicBezTo>
                <a:cubicBezTo>
                  <a:pt x="145" y="59"/>
                  <a:pt x="145" y="59"/>
                  <a:pt x="144" y="60"/>
                </a:cubicBezTo>
                <a:cubicBezTo>
                  <a:pt x="144" y="61"/>
                  <a:pt x="143" y="61"/>
                  <a:pt x="142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0" y="61"/>
                  <a:pt x="49" y="60"/>
                </a:cubicBezTo>
                <a:cubicBezTo>
                  <a:pt x="49" y="59"/>
                  <a:pt x="48" y="59"/>
                  <a:pt x="48" y="58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1"/>
                  <a:pt x="49" y="50"/>
                  <a:pt x="49" y="50"/>
                </a:cubicBezTo>
                <a:cubicBezTo>
                  <a:pt x="50" y="49"/>
                  <a:pt x="51" y="49"/>
                  <a:pt x="51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3" y="49"/>
                  <a:pt x="144" y="49"/>
                  <a:pt x="144" y="50"/>
                </a:cubicBezTo>
                <a:cubicBezTo>
                  <a:pt x="145" y="50"/>
                  <a:pt x="145" y="51"/>
                  <a:pt x="145" y="52"/>
                </a:cubicBezTo>
                <a:close/>
                <a:moveTo>
                  <a:pt x="145" y="76"/>
                </a:moveTo>
                <a:cubicBezTo>
                  <a:pt x="145" y="82"/>
                  <a:pt x="145" y="82"/>
                  <a:pt x="145" y="82"/>
                </a:cubicBezTo>
                <a:cubicBezTo>
                  <a:pt x="145" y="83"/>
                  <a:pt x="145" y="84"/>
                  <a:pt x="144" y="84"/>
                </a:cubicBezTo>
                <a:cubicBezTo>
                  <a:pt x="144" y="85"/>
                  <a:pt x="143" y="85"/>
                  <a:pt x="142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1" y="85"/>
                  <a:pt x="50" y="85"/>
                  <a:pt x="49" y="84"/>
                </a:cubicBezTo>
                <a:cubicBezTo>
                  <a:pt x="49" y="84"/>
                  <a:pt x="48" y="83"/>
                  <a:pt x="48" y="82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9" y="74"/>
                  <a:pt x="49" y="74"/>
                </a:cubicBezTo>
                <a:cubicBezTo>
                  <a:pt x="50" y="73"/>
                  <a:pt x="51" y="73"/>
                  <a:pt x="51" y="73"/>
                </a:cubicBezTo>
                <a:cubicBezTo>
                  <a:pt x="142" y="73"/>
                  <a:pt x="142" y="73"/>
                  <a:pt x="142" y="73"/>
                </a:cubicBezTo>
                <a:cubicBezTo>
                  <a:pt x="143" y="73"/>
                  <a:pt x="144" y="73"/>
                  <a:pt x="144" y="74"/>
                </a:cubicBezTo>
                <a:cubicBezTo>
                  <a:pt x="145" y="74"/>
                  <a:pt x="145" y="75"/>
                  <a:pt x="145" y="76"/>
                </a:cubicBezTo>
                <a:close/>
                <a:moveTo>
                  <a:pt x="145" y="100"/>
                </a:moveTo>
                <a:cubicBezTo>
                  <a:pt x="145" y="106"/>
                  <a:pt x="145" y="106"/>
                  <a:pt x="145" y="106"/>
                </a:cubicBezTo>
                <a:cubicBezTo>
                  <a:pt x="145" y="107"/>
                  <a:pt x="145" y="108"/>
                  <a:pt x="144" y="108"/>
                </a:cubicBezTo>
                <a:cubicBezTo>
                  <a:pt x="144" y="109"/>
                  <a:pt x="143" y="109"/>
                  <a:pt x="142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109"/>
                  <a:pt x="50" y="109"/>
                  <a:pt x="49" y="108"/>
                </a:cubicBezTo>
                <a:cubicBezTo>
                  <a:pt x="49" y="108"/>
                  <a:pt x="48" y="107"/>
                  <a:pt x="48" y="106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99"/>
                  <a:pt x="49" y="99"/>
                  <a:pt x="49" y="98"/>
                </a:cubicBezTo>
                <a:cubicBezTo>
                  <a:pt x="50" y="97"/>
                  <a:pt x="51" y="97"/>
                  <a:pt x="51" y="97"/>
                </a:cubicBezTo>
                <a:cubicBezTo>
                  <a:pt x="142" y="97"/>
                  <a:pt x="142" y="97"/>
                  <a:pt x="142" y="97"/>
                </a:cubicBezTo>
                <a:cubicBezTo>
                  <a:pt x="143" y="97"/>
                  <a:pt x="144" y="97"/>
                  <a:pt x="144" y="98"/>
                </a:cubicBezTo>
                <a:cubicBezTo>
                  <a:pt x="145" y="99"/>
                  <a:pt x="145" y="99"/>
                  <a:pt x="145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4" name="Freeform 3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969066" y="1687131"/>
            <a:ext cx="155571" cy="192302"/>
          </a:xfrm>
          <a:custGeom>
            <a:avLst/>
            <a:gdLst>
              <a:gd name="T0" fmla="*/ 109 w 109"/>
              <a:gd name="T1" fmla="*/ 70 h 133"/>
              <a:gd name="T2" fmla="*/ 109 w 109"/>
              <a:gd name="T3" fmla="*/ 124 h 133"/>
              <a:gd name="T4" fmla="*/ 106 w 109"/>
              <a:gd name="T5" fmla="*/ 131 h 133"/>
              <a:gd name="T6" fmla="*/ 100 w 109"/>
              <a:gd name="T7" fmla="*/ 133 h 133"/>
              <a:gd name="T8" fmla="*/ 9 w 109"/>
              <a:gd name="T9" fmla="*/ 133 h 133"/>
              <a:gd name="T10" fmla="*/ 3 w 109"/>
              <a:gd name="T11" fmla="*/ 131 h 133"/>
              <a:gd name="T12" fmla="*/ 0 w 109"/>
              <a:gd name="T13" fmla="*/ 124 h 133"/>
              <a:gd name="T14" fmla="*/ 0 w 109"/>
              <a:gd name="T15" fmla="*/ 70 h 133"/>
              <a:gd name="T16" fmla="*/ 3 w 109"/>
              <a:gd name="T17" fmla="*/ 64 h 133"/>
              <a:gd name="T18" fmla="*/ 9 w 109"/>
              <a:gd name="T19" fmla="*/ 61 h 133"/>
              <a:gd name="T20" fmla="*/ 12 w 109"/>
              <a:gd name="T21" fmla="*/ 61 h 133"/>
              <a:gd name="T22" fmla="*/ 12 w 109"/>
              <a:gd name="T23" fmla="*/ 43 h 133"/>
              <a:gd name="T24" fmla="*/ 25 w 109"/>
              <a:gd name="T25" fmla="*/ 13 h 133"/>
              <a:gd name="T26" fmla="*/ 55 w 109"/>
              <a:gd name="T27" fmla="*/ 0 h 133"/>
              <a:gd name="T28" fmla="*/ 84 w 109"/>
              <a:gd name="T29" fmla="*/ 13 h 133"/>
              <a:gd name="T30" fmla="*/ 97 w 109"/>
              <a:gd name="T31" fmla="*/ 43 h 133"/>
              <a:gd name="T32" fmla="*/ 97 w 109"/>
              <a:gd name="T33" fmla="*/ 61 h 133"/>
              <a:gd name="T34" fmla="*/ 100 w 109"/>
              <a:gd name="T35" fmla="*/ 61 h 133"/>
              <a:gd name="T36" fmla="*/ 106 w 109"/>
              <a:gd name="T37" fmla="*/ 64 h 133"/>
              <a:gd name="T38" fmla="*/ 109 w 109"/>
              <a:gd name="T39" fmla="*/ 70 h 133"/>
              <a:gd name="T40" fmla="*/ 30 w 109"/>
              <a:gd name="T41" fmla="*/ 61 h 133"/>
              <a:gd name="T42" fmla="*/ 79 w 109"/>
              <a:gd name="T43" fmla="*/ 61 h 133"/>
              <a:gd name="T44" fmla="*/ 79 w 109"/>
              <a:gd name="T45" fmla="*/ 43 h 133"/>
              <a:gd name="T46" fmla="*/ 72 w 109"/>
              <a:gd name="T47" fmla="*/ 26 h 133"/>
              <a:gd name="T48" fmla="*/ 55 w 109"/>
              <a:gd name="T49" fmla="*/ 19 h 133"/>
              <a:gd name="T50" fmla="*/ 37 w 109"/>
              <a:gd name="T51" fmla="*/ 26 h 133"/>
              <a:gd name="T52" fmla="*/ 30 w 109"/>
              <a:gd name="T53" fmla="*/ 43 h 133"/>
              <a:gd name="T54" fmla="*/ 30 w 109"/>
              <a:gd name="T55" fmla="*/ 6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9" h="133">
                <a:moveTo>
                  <a:pt x="109" y="70"/>
                </a:moveTo>
                <a:cubicBezTo>
                  <a:pt x="109" y="124"/>
                  <a:pt x="109" y="124"/>
                  <a:pt x="109" y="124"/>
                </a:cubicBezTo>
                <a:cubicBezTo>
                  <a:pt x="109" y="127"/>
                  <a:pt x="108" y="129"/>
                  <a:pt x="106" y="131"/>
                </a:cubicBezTo>
                <a:cubicBezTo>
                  <a:pt x="105" y="133"/>
                  <a:pt x="102" y="133"/>
                  <a:pt x="100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7" y="133"/>
                  <a:pt x="5" y="133"/>
                  <a:pt x="3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1" y="65"/>
                  <a:pt x="3" y="64"/>
                </a:cubicBezTo>
                <a:cubicBezTo>
                  <a:pt x="5" y="62"/>
                  <a:pt x="7" y="61"/>
                  <a:pt x="9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31"/>
                  <a:pt x="16" y="21"/>
                  <a:pt x="25" y="13"/>
                </a:cubicBezTo>
                <a:cubicBezTo>
                  <a:pt x="33" y="5"/>
                  <a:pt x="43" y="0"/>
                  <a:pt x="55" y="0"/>
                </a:cubicBezTo>
                <a:cubicBezTo>
                  <a:pt x="66" y="0"/>
                  <a:pt x="76" y="5"/>
                  <a:pt x="84" y="13"/>
                </a:cubicBezTo>
                <a:cubicBezTo>
                  <a:pt x="93" y="21"/>
                  <a:pt x="97" y="31"/>
                  <a:pt x="97" y="43"/>
                </a:cubicBezTo>
                <a:cubicBezTo>
                  <a:pt x="97" y="61"/>
                  <a:pt x="97" y="61"/>
                  <a:pt x="97" y="61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102" y="61"/>
                  <a:pt x="105" y="62"/>
                  <a:pt x="106" y="64"/>
                </a:cubicBezTo>
                <a:cubicBezTo>
                  <a:pt x="108" y="65"/>
                  <a:pt x="109" y="67"/>
                  <a:pt x="109" y="70"/>
                </a:cubicBezTo>
                <a:close/>
                <a:moveTo>
                  <a:pt x="30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79" y="43"/>
                  <a:pt x="79" y="43"/>
                  <a:pt x="79" y="43"/>
                </a:cubicBezTo>
                <a:cubicBezTo>
                  <a:pt x="79" y="36"/>
                  <a:pt x="76" y="30"/>
                  <a:pt x="72" y="26"/>
                </a:cubicBezTo>
                <a:cubicBezTo>
                  <a:pt x="67" y="21"/>
                  <a:pt x="61" y="19"/>
                  <a:pt x="55" y="19"/>
                </a:cubicBezTo>
                <a:cubicBezTo>
                  <a:pt x="48" y="19"/>
                  <a:pt x="42" y="21"/>
                  <a:pt x="37" y="26"/>
                </a:cubicBezTo>
                <a:cubicBezTo>
                  <a:pt x="33" y="30"/>
                  <a:pt x="30" y="36"/>
                  <a:pt x="30" y="43"/>
                </a:cubicBezTo>
                <a:lnTo>
                  <a:pt x="30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5" name="Freeform 3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198102" y="1687131"/>
            <a:ext cx="233356" cy="209589"/>
          </a:xfrm>
          <a:custGeom>
            <a:avLst/>
            <a:gdLst>
              <a:gd name="T0" fmla="*/ 24 w 163"/>
              <a:gd name="T1" fmla="*/ 12 h 146"/>
              <a:gd name="T2" fmla="*/ 18 w 163"/>
              <a:gd name="T3" fmla="*/ 23 h 146"/>
              <a:gd name="T4" fmla="*/ 18 w 163"/>
              <a:gd name="T5" fmla="*/ 143 h 146"/>
              <a:gd name="T6" fmla="*/ 17 w 163"/>
              <a:gd name="T7" fmla="*/ 145 h 146"/>
              <a:gd name="T8" fmla="*/ 15 w 163"/>
              <a:gd name="T9" fmla="*/ 146 h 146"/>
              <a:gd name="T10" fmla="*/ 9 w 163"/>
              <a:gd name="T11" fmla="*/ 146 h 146"/>
              <a:gd name="T12" fmla="*/ 7 w 163"/>
              <a:gd name="T13" fmla="*/ 145 h 146"/>
              <a:gd name="T14" fmla="*/ 6 w 163"/>
              <a:gd name="T15" fmla="*/ 143 h 146"/>
              <a:gd name="T16" fmla="*/ 6 w 163"/>
              <a:gd name="T17" fmla="*/ 23 h 146"/>
              <a:gd name="T18" fmla="*/ 0 w 163"/>
              <a:gd name="T19" fmla="*/ 12 h 146"/>
              <a:gd name="T20" fmla="*/ 3 w 163"/>
              <a:gd name="T21" fmla="*/ 4 h 146"/>
              <a:gd name="T22" fmla="*/ 12 w 163"/>
              <a:gd name="T23" fmla="*/ 0 h 146"/>
              <a:gd name="T24" fmla="*/ 20 w 163"/>
              <a:gd name="T25" fmla="*/ 4 h 146"/>
              <a:gd name="T26" fmla="*/ 24 w 163"/>
              <a:gd name="T27" fmla="*/ 12 h 146"/>
              <a:gd name="T28" fmla="*/ 163 w 163"/>
              <a:gd name="T29" fmla="*/ 19 h 146"/>
              <a:gd name="T30" fmla="*/ 163 w 163"/>
              <a:gd name="T31" fmla="*/ 91 h 146"/>
              <a:gd name="T32" fmla="*/ 162 w 163"/>
              <a:gd name="T33" fmla="*/ 94 h 146"/>
              <a:gd name="T34" fmla="*/ 158 w 163"/>
              <a:gd name="T35" fmla="*/ 97 h 146"/>
              <a:gd name="T36" fmla="*/ 123 w 163"/>
              <a:gd name="T37" fmla="*/ 108 h 146"/>
              <a:gd name="T38" fmla="*/ 112 w 163"/>
              <a:gd name="T39" fmla="*/ 106 h 146"/>
              <a:gd name="T40" fmla="*/ 101 w 163"/>
              <a:gd name="T41" fmla="*/ 101 h 146"/>
              <a:gd name="T42" fmla="*/ 90 w 163"/>
              <a:gd name="T43" fmla="*/ 97 h 146"/>
              <a:gd name="T44" fmla="*/ 77 w 163"/>
              <a:gd name="T45" fmla="*/ 95 h 146"/>
              <a:gd name="T46" fmla="*/ 33 w 163"/>
              <a:gd name="T47" fmla="*/ 108 h 146"/>
              <a:gd name="T48" fmla="*/ 30 w 163"/>
              <a:gd name="T49" fmla="*/ 109 h 146"/>
              <a:gd name="T50" fmla="*/ 26 w 163"/>
              <a:gd name="T51" fmla="*/ 107 h 146"/>
              <a:gd name="T52" fmla="*/ 24 w 163"/>
              <a:gd name="T53" fmla="*/ 103 h 146"/>
              <a:gd name="T54" fmla="*/ 24 w 163"/>
              <a:gd name="T55" fmla="*/ 33 h 146"/>
              <a:gd name="T56" fmla="*/ 27 w 163"/>
              <a:gd name="T57" fmla="*/ 28 h 146"/>
              <a:gd name="T58" fmla="*/ 34 w 163"/>
              <a:gd name="T59" fmla="*/ 24 h 146"/>
              <a:gd name="T60" fmla="*/ 74 w 163"/>
              <a:gd name="T61" fmla="*/ 12 h 146"/>
              <a:gd name="T62" fmla="*/ 93 w 163"/>
              <a:gd name="T63" fmla="*/ 15 h 146"/>
              <a:gd name="T64" fmla="*/ 114 w 163"/>
              <a:gd name="T65" fmla="*/ 24 h 146"/>
              <a:gd name="T66" fmla="*/ 122 w 163"/>
              <a:gd name="T67" fmla="*/ 25 h 146"/>
              <a:gd name="T68" fmla="*/ 133 w 163"/>
              <a:gd name="T69" fmla="*/ 23 h 146"/>
              <a:gd name="T70" fmla="*/ 144 w 163"/>
              <a:gd name="T71" fmla="*/ 19 h 146"/>
              <a:gd name="T72" fmla="*/ 152 w 163"/>
              <a:gd name="T73" fmla="*/ 14 h 146"/>
              <a:gd name="T74" fmla="*/ 157 w 163"/>
              <a:gd name="T75" fmla="*/ 12 h 146"/>
              <a:gd name="T76" fmla="*/ 161 w 163"/>
              <a:gd name="T77" fmla="*/ 14 h 146"/>
              <a:gd name="T78" fmla="*/ 163 w 163"/>
              <a:gd name="T79" fmla="*/ 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3" h="146">
                <a:moveTo>
                  <a:pt x="24" y="12"/>
                </a:moveTo>
                <a:cubicBezTo>
                  <a:pt x="24" y="17"/>
                  <a:pt x="22" y="20"/>
                  <a:pt x="18" y="23"/>
                </a:cubicBezTo>
                <a:cubicBezTo>
                  <a:pt x="18" y="143"/>
                  <a:pt x="18" y="143"/>
                  <a:pt x="18" y="143"/>
                </a:cubicBezTo>
                <a:cubicBezTo>
                  <a:pt x="18" y="143"/>
                  <a:pt x="18" y="144"/>
                  <a:pt x="17" y="145"/>
                </a:cubicBezTo>
                <a:cubicBezTo>
                  <a:pt x="16" y="145"/>
                  <a:pt x="16" y="146"/>
                  <a:pt x="15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8" y="146"/>
                  <a:pt x="7" y="145"/>
                  <a:pt x="7" y="145"/>
                </a:cubicBezTo>
                <a:cubicBezTo>
                  <a:pt x="6" y="144"/>
                  <a:pt x="6" y="143"/>
                  <a:pt x="6" y="143"/>
                </a:cubicBezTo>
                <a:cubicBezTo>
                  <a:pt x="6" y="23"/>
                  <a:pt x="6" y="23"/>
                  <a:pt x="6" y="23"/>
                </a:cubicBezTo>
                <a:cubicBezTo>
                  <a:pt x="2" y="20"/>
                  <a:pt x="0" y="17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8" y="0"/>
                  <a:pt x="12" y="0"/>
                </a:cubicBezTo>
                <a:cubicBezTo>
                  <a:pt x="15" y="0"/>
                  <a:pt x="18" y="2"/>
                  <a:pt x="20" y="4"/>
                </a:cubicBezTo>
                <a:cubicBezTo>
                  <a:pt x="23" y="6"/>
                  <a:pt x="24" y="9"/>
                  <a:pt x="24" y="12"/>
                </a:cubicBezTo>
                <a:close/>
                <a:moveTo>
                  <a:pt x="163" y="19"/>
                </a:moveTo>
                <a:cubicBezTo>
                  <a:pt x="163" y="91"/>
                  <a:pt x="163" y="91"/>
                  <a:pt x="163" y="91"/>
                </a:cubicBezTo>
                <a:cubicBezTo>
                  <a:pt x="163" y="92"/>
                  <a:pt x="163" y="93"/>
                  <a:pt x="162" y="94"/>
                </a:cubicBezTo>
                <a:cubicBezTo>
                  <a:pt x="161" y="95"/>
                  <a:pt x="160" y="96"/>
                  <a:pt x="158" y="97"/>
                </a:cubicBezTo>
                <a:cubicBezTo>
                  <a:pt x="145" y="104"/>
                  <a:pt x="133" y="108"/>
                  <a:pt x="123" y="108"/>
                </a:cubicBezTo>
                <a:cubicBezTo>
                  <a:pt x="119" y="108"/>
                  <a:pt x="116" y="107"/>
                  <a:pt x="112" y="106"/>
                </a:cubicBezTo>
                <a:cubicBezTo>
                  <a:pt x="108" y="104"/>
                  <a:pt x="104" y="103"/>
                  <a:pt x="101" y="101"/>
                </a:cubicBezTo>
                <a:cubicBezTo>
                  <a:pt x="98" y="100"/>
                  <a:pt x="95" y="98"/>
                  <a:pt x="90" y="97"/>
                </a:cubicBezTo>
                <a:cubicBezTo>
                  <a:pt x="86" y="95"/>
                  <a:pt x="82" y="95"/>
                  <a:pt x="77" y="95"/>
                </a:cubicBezTo>
                <a:cubicBezTo>
                  <a:pt x="65" y="95"/>
                  <a:pt x="50" y="99"/>
                  <a:pt x="33" y="108"/>
                </a:cubicBezTo>
                <a:cubicBezTo>
                  <a:pt x="32" y="109"/>
                  <a:pt x="31" y="109"/>
                  <a:pt x="30" y="109"/>
                </a:cubicBezTo>
                <a:cubicBezTo>
                  <a:pt x="28" y="109"/>
                  <a:pt x="27" y="109"/>
                  <a:pt x="26" y="107"/>
                </a:cubicBezTo>
                <a:cubicBezTo>
                  <a:pt x="25" y="106"/>
                  <a:pt x="24" y="105"/>
                  <a:pt x="24" y="10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5" y="29"/>
                  <a:pt x="27" y="28"/>
                </a:cubicBezTo>
                <a:cubicBezTo>
                  <a:pt x="28" y="27"/>
                  <a:pt x="31" y="26"/>
                  <a:pt x="34" y="24"/>
                </a:cubicBezTo>
                <a:cubicBezTo>
                  <a:pt x="49" y="16"/>
                  <a:pt x="62" y="12"/>
                  <a:pt x="74" y="12"/>
                </a:cubicBezTo>
                <a:cubicBezTo>
                  <a:pt x="81" y="12"/>
                  <a:pt x="87" y="13"/>
                  <a:pt x="93" y="15"/>
                </a:cubicBezTo>
                <a:cubicBezTo>
                  <a:pt x="99" y="17"/>
                  <a:pt x="106" y="20"/>
                  <a:pt x="114" y="24"/>
                </a:cubicBezTo>
                <a:cubicBezTo>
                  <a:pt x="116" y="25"/>
                  <a:pt x="119" y="25"/>
                  <a:pt x="122" y="25"/>
                </a:cubicBezTo>
                <a:cubicBezTo>
                  <a:pt x="125" y="25"/>
                  <a:pt x="129" y="25"/>
                  <a:pt x="133" y="23"/>
                </a:cubicBezTo>
                <a:cubicBezTo>
                  <a:pt x="137" y="22"/>
                  <a:pt x="141" y="21"/>
                  <a:pt x="144" y="19"/>
                </a:cubicBezTo>
                <a:cubicBezTo>
                  <a:pt x="147" y="17"/>
                  <a:pt x="149" y="16"/>
                  <a:pt x="152" y="14"/>
                </a:cubicBezTo>
                <a:cubicBezTo>
                  <a:pt x="155" y="13"/>
                  <a:pt x="156" y="12"/>
                  <a:pt x="157" y="12"/>
                </a:cubicBezTo>
                <a:cubicBezTo>
                  <a:pt x="159" y="12"/>
                  <a:pt x="160" y="13"/>
                  <a:pt x="161" y="14"/>
                </a:cubicBezTo>
                <a:cubicBezTo>
                  <a:pt x="163" y="15"/>
                  <a:pt x="163" y="17"/>
                  <a:pt x="16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6" name="Freeform 3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496279" y="1687131"/>
            <a:ext cx="224714" cy="192302"/>
          </a:xfrm>
          <a:custGeom>
            <a:avLst/>
            <a:gdLst>
              <a:gd name="T0" fmla="*/ 157 w 157"/>
              <a:gd name="T1" fmla="*/ 72 h 133"/>
              <a:gd name="T2" fmla="*/ 151 w 157"/>
              <a:gd name="T3" fmla="*/ 102 h 133"/>
              <a:gd name="T4" fmla="*/ 150 w 157"/>
              <a:gd name="T5" fmla="*/ 106 h 133"/>
              <a:gd name="T6" fmla="*/ 132 w 157"/>
              <a:gd name="T7" fmla="*/ 109 h 133"/>
              <a:gd name="T8" fmla="*/ 123 w 157"/>
              <a:gd name="T9" fmla="*/ 122 h 133"/>
              <a:gd name="T10" fmla="*/ 109 w 157"/>
              <a:gd name="T11" fmla="*/ 127 h 133"/>
              <a:gd name="T12" fmla="*/ 109 w 157"/>
              <a:gd name="T13" fmla="*/ 130 h 133"/>
              <a:gd name="T14" fmla="*/ 108 w 157"/>
              <a:gd name="T15" fmla="*/ 133 h 133"/>
              <a:gd name="T16" fmla="*/ 106 w 157"/>
              <a:gd name="T17" fmla="*/ 133 h 133"/>
              <a:gd name="T18" fmla="*/ 100 w 157"/>
              <a:gd name="T19" fmla="*/ 133 h 133"/>
              <a:gd name="T20" fmla="*/ 97 w 157"/>
              <a:gd name="T21" fmla="*/ 133 h 133"/>
              <a:gd name="T22" fmla="*/ 97 w 157"/>
              <a:gd name="T23" fmla="*/ 130 h 133"/>
              <a:gd name="T24" fmla="*/ 97 w 157"/>
              <a:gd name="T25" fmla="*/ 76 h 133"/>
              <a:gd name="T26" fmla="*/ 97 w 157"/>
              <a:gd name="T27" fmla="*/ 74 h 133"/>
              <a:gd name="T28" fmla="*/ 100 w 157"/>
              <a:gd name="T29" fmla="*/ 73 h 133"/>
              <a:gd name="T30" fmla="*/ 106 w 157"/>
              <a:gd name="T31" fmla="*/ 73 h 133"/>
              <a:gd name="T32" fmla="*/ 108 w 157"/>
              <a:gd name="T33" fmla="*/ 74 h 133"/>
              <a:gd name="T34" fmla="*/ 109 w 157"/>
              <a:gd name="T35" fmla="*/ 76 h 133"/>
              <a:gd name="T36" fmla="*/ 109 w 157"/>
              <a:gd name="T37" fmla="*/ 79 h 133"/>
              <a:gd name="T38" fmla="*/ 121 w 157"/>
              <a:gd name="T39" fmla="*/ 82 h 133"/>
              <a:gd name="T40" fmla="*/ 130 w 157"/>
              <a:gd name="T41" fmla="*/ 91 h 133"/>
              <a:gd name="T42" fmla="*/ 136 w 157"/>
              <a:gd name="T43" fmla="*/ 90 h 133"/>
              <a:gd name="T44" fmla="*/ 139 w 157"/>
              <a:gd name="T45" fmla="*/ 72 h 133"/>
              <a:gd name="T46" fmla="*/ 131 w 157"/>
              <a:gd name="T47" fmla="*/ 46 h 133"/>
              <a:gd name="T48" fmla="*/ 108 w 157"/>
              <a:gd name="T49" fmla="*/ 26 h 133"/>
              <a:gd name="T50" fmla="*/ 78 w 157"/>
              <a:gd name="T51" fmla="*/ 19 h 133"/>
              <a:gd name="T52" fmla="*/ 49 w 157"/>
              <a:gd name="T53" fmla="*/ 26 h 133"/>
              <a:gd name="T54" fmla="*/ 26 w 157"/>
              <a:gd name="T55" fmla="*/ 46 h 133"/>
              <a:gd name="T56" fmla="*/ 18 w 157"/>
              <a:gd name="T57" fmla="*/ 72 h 133"/>
              <a:gd name="T58" fmla="*/ 21 w 157"/>
              <a:gd name="T59" fmla="*/ 90 h 133"/>
              <a:gd name="T60" fmla="*/ 27 w 157"/>
              <a:gd name="T61" fmla="*/ 91 h 133"/>
              <a:gd name="T62" fmla="*/ 36 w 157"/>
              <a:gd name="T63" fmla="*/ 82 h 133"/>
              <a:gd name="T64" fmla="*/ 48 w 157"/>
              <a:gd name="T65" fmla="*/ 79 h 133"/>
              <a:gd name="T66" fmla="*/ 48 w 157"/>
              <a:gd name="T67" fmla="*/ 76 h 133"/>
              <a:gd name="T68" fmla="*/ 49 w 157"/>
              <a:gd name="T69" fmla="*/ 74 h 133"/>
              <a:gd name="T70" fmla="*/ 51 w 157"/>
              <a:gd name="T71" fmla="*/ 73 h 133"/>
              <a:gd name="T72" fmla="*/ 57 w 157"/>
              <a:gd name="T73" fmla="*/ 73 h 133"/>
              <a:gd name="T74" fmla="*/ 59 w 157"/>
              <a:gd name="T75" fmla="*/ 74 h 133"/>
              <a:gd name="T76" fmla="*/ 60 w 157"/>
              <a:gd name="T77" fmla="*/ 76 h 133"/>
              <a:gd name="T78" fmla="*/ 60 w 157"/>
              <a:gd name="T79" fmla="*/ 130 h 133"/>
              <a:gd name="T80" fmla="*/ 59 w 157"/>
              <a:gd name="T81" fmla="*/ 133 h 133"/>
              <a:gd name="T82" fmla="*/ 57 w 157"/>
              <a:gd name="T83" fmla="*/ 133 h 133"/>
              <a:gd name="T84" fmla="*/ 51 w 157"/>
              <a:gd name="T85" fmla="*/ 133 h 133"/>
              <a:gd name="T86" fmla="*/ 49 w 157"/>
              <a:gd name="T87" fmla="*/ 133 h 133"/>
              <a:gd name="T88" fmla="*/ 48 w 157"/>
              <a:gd name="T89" fmla="*/ 130 h 133"/>
              <a:gd name="T90" fmla="*/ 48 w 157"/>
              <a:gd name="T91" fmla="*/ 127 h 133"/>
              <a:gd name="T92" fmla="*/ 33 w 157"/>
              <a:gd name="T93" fmla="*/ 122 h 133"/>
              <a:gd name="T94" fmla="*/ 25 w 157"/>
              <a:gd name="T95" fmla="*/ 109 h 133"/>
              <a:gd name="T96" fmla="*/ 7 w 157"/>
              <a:gd name="T97" fmla="*/ 106 h 133"/>
              <a:gd name="T98" fmla="*/ 5 w 157"/>
              <a:gd name="T99" fmla="*/ 102 h 133"/>
              <a:gd name="T100" fmla="*/ 0 w 157"/>
              <a:gd name="T101" fmla="*/ 72 h 133"/>
              <a:gd name="T102" fmla="*/ 6 w 157"/>
              <a:gd name="T103" fmla="*/ 45 h 133"/>
              <a:gd name="T104" fmla="*/ 23 w 157"/>
              <a:gd name="T105" fmla="*/ 22 h 133"/>
              <a:gd name="T106" fmla="*/ 48 w 157"/>
              <a:gd name="T107" fmla="*/ 6 h 133"/>
              <a:gd name="T108" fmla="*/ 78 w 157"/>
              <a:gd name="T109" fmla="*/ 0 h 133"/>
              <a:gd name="T110" fmla="*/ 109 w 157"/>
              <a:gd name="T111" fmla="*/ 6 h 133"/>
              <a:gd name="T112" fmla="*/ 134 w 157"/>
              <a:gd name="T113" fmla="*/ 22 h 133"/>
              <a:gd name="T114" fmla="*/ 151 w 157"/>
              <a:gd name="T115" fmla="*/ 45 h 133"/>
              <a:gd name="T116" fmla="*/ 157 w 157"/>
              <a:gd name="T117" fmla="*/ 7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7" h="133">
                <a:moveTo>
                  <a:pt x="157" y="72"/>
                </a:moveTo>
                <a:cubicBezTo>
                  <a:pt x="157" y="82"/>
                  <a:pt x="155" y="92"/>
                  <a:pt x="151" y="102"/>
                </a:cubicBezTo>
                <a:cubicBezTo>
                  <a:pt x="150" y="106"/>
                  <a:pt x="150" y="106"/>
                  <a:pt x="150" y="106"/>
                </a:cubicBezTo>
                <a:cubicBezTo>
                  <a:pt x="132" y="109"/>
                  <a:pt x="132" y="109"/>
                  <a:pt x="132" y="109"/>
                </a:cubicBezTo>
                <a:cubicBezTo>
                  <a:pt x="131" y="115"/>
                  <a:pt x="128" y="119"/>
                  <a:pt x="123" y="122"/>
                </a:cubicBezTo>
                <a:cubicBezTo>
                  <a:pt x="119" y="126"/>
                  <a:pt x="114" y="127"/>
                  <a:pt x="109" y="127"/>
                </a:cubicBezTo>
                <a:cubicBezTo>
                  <a:pt x="109" y="130"/>
                  <a:pt x="109" y="130"/>
                  <a:pt x="109" y="130"/>
                </a:cubicBezTo>
                <a:cubicBezTo>
                  <a:pt x="109" y="131"/>
                  <a:pt x="108" y="132"/>
                  <a:pt x="108" y="133"/>
                </a:cubicBezTo>
                <a:cubicBezTo>
                  <a:pt x="107" y="133"/>
                  <a:pt x="107" y="133"/>
                  <a:pt x="106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99" y="133"/>
                  <a:pt x="98" y="133"/>
                  <a:pt x="97" y="133"/>
                </a:cubicBezTo>
                <a:cubicBezTo>
                  <a:pt x="97" y="132"/>
                  <a:pt x="97" y="131"/>
                  <a:pt x="97" y="130"/>
                </a:cubicBezTo>
                <a:cubicBezTo>
                  <a:pt x="97" y="76"/>
                  <a:pt x="97" y="76"/>
                  <a:pt x="97" y="76"/>
                </a:cubicBezTo>
                <a:cubicBezTo>
                  <a:pt x="97" y="75"/>
                  <a:pt x="97" y="74"/>
                  <a:pt x="97" y="74"/>
                </a:cubicBezTo>
                <a:cubicBezTo>
                  <a:pt x="98" y="73"/>
                  <a:pt x="99" y="73"/>
                  <a:pt x="100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7" y="73"/>
                  <a:pt x="107" y="73"/>
                  <a:pt x="108" y="74"/>
                </a:cubicBezTo>
                <a:cubicBezTo>
                  <a:pt x="108" y="74"/>
                  <a:pt x="109" y="75"/>
                  <a:pt x="109" y="76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13" y="79"/>
                  <a:pt x="117" y="80"/>
                  <a:pt x="121" y="82"/>
                </a:cubicBezTo>
                <a:cubicBezTo>
                  <a:pt x="125" y="85"/>
                  <a:pt x="128" y="88"/>
                  <a:pt x="130" y="91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8" y="84"/>
                  <a:pt x="139" y="78"/>
                  <a:pt x="139" y="72"/>
                </a:cubicBezTo>
                <a:cubicBezTo>
                  <a:pt x="139" y="63"/>
                  <a:pt x="136" y="54"/>
                  <a:pt x="131" y="46"/>
                </a:cubicBezTo>
                <a:cubicBezTo>
                  <a:pt x="125" y="37"/>
                  <a:pt x="118" y="31"/>
                  <a:pt x="108" y="26"/>
                </a:cubicBezTo>
                <a:cubicBezTo>
                  <a:pt x="99" y="21"/>
                  <a:pt x="89" y="19"/>
                  <a:pt x="78" y="19"/>
                </a:cubicBezTo>
                <a:cubicBezTo>
                  <a:pt x="68" y="19"/>
                  <a:pt x="58" y="21"/>
                  <a:pt x="49" y="26"/>
                </a:cubicBezTo>
                <a:cubicBezTo>
                  <a:pt x="39" y="31"/>
                  <a:pt x="32" y="37"/>
                  <a:pt x="26" y="46"/>
                </a:cubicBezTo>
                <a:cubicBezTo>
                  <a:pt x="21" y="54"/>
                  <a:pt x="18" y="63"/>
                  <a:pt x="18" y="72"/>
                </a:cubicBezTo>
                <a:cubicBezTo>
                  <a:pt x="18" y="78"/>
                  <a:pt x="19" y="84"/>
                  <a:pt x="21" y="90"/>
                </a:cubicBezTo>
                <a:cubicBezTo>
                  <a:pt x="27" y="91"/>
                  <a:pt x="27" y="91"/>
                  <a:pt x="27" y="91"/>
                </a:cubicBezTo>
                <a:cubicBezTo>
                  <a:pt x="29" y="88"/>
                  <a:pt x="32" y="85"/>
                  <a:pt x="36" y="82"/>
                </a:cubicBezTo>
                <a:cubicBezTo>
                  <a:pt x="40" y="80"/>
                  <a:pt x="44" y="79"/>
                  <a:pt x="48" y="79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8" y="74"/>
                  <a:pt x="49" y="74"/>
                </a:cubicBezTo>
                <a:cubicBezTo>
                  <a:pt x="50" y="73"/>
                  <a:pt x="50" y="73"/>
                  <a:pt x="51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3"/>
                  <a:pt x="59" y="74"/>
                </a:cubicBezTo>
                <a:cubicBezTo>
                  <a:pt x="60" y="74"/>
                  <a:pt x="60" y="75"/>
                  <a:pt x="60" y="76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60" y="131"/>
                  <a:pt x="60" y="132"/>
                  <a:pt x="59" y="133"/>
                </a:cubicBezTo>
                <a:cubicBezTo>
                  <a:pt x="59" y="133"/>
                  <a:pt x="58" y="133"/>
                  <a:pt x="57" y="133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50" y="133"/>
                  <a:pt x="50" y="133"/>
                  <a:pt x="49" y="133"/>
                </a:cubicBezTo>
                <a:cubicBezTo>
                  <a:pt x="48" y="132"/>
                  <a:pt x="48" y="131"/>
                  <a:pt x="48" y="130"/>
                </a:cubicBezTo>
                <a:cubicBezTo>
                  <a:pt x="48" y="127"/>
                  <a:pt x="48" y="127"/>
                  <a:pt x="48" y="127"/>
                </a:cubicBezTo>
                <a:cubicBezTo>
                  <a:pt x="43" y="127"/>
                  <a:pt x="38" y="126"/>
                  <a:pt x="33" y="122"/>
                </a:cubicBezTo>
                <a:cubicBezTo>
                  <a:pt x="29" y="119"/>
                  <a:pt x="26" y="115"/>
                  <a:pt x="25" y="109"/>
                </a:cubicBezTo>
                <a:cubicBezTo>
                  <a:pt x="7" y="106"/>
                  <a:pt x="7" y="106"/>
                  <a:pt x="7" y="106"/>
                </a:cubicBezTo>
                <a:cubicBezTo>
                  <a:pt x="5" y="102"/>
                  <a:pt x="5" y="102"/>
                  <a:pt x="5" y="102"/>
                </a:cubicBezTo>
                <a:cubicBezTo>
                  <a:pt x="2" y="92"/>
                  <a:pt x="0" y="82"/>
                  <a:pt x="0" y="72"/>
                </a:cubicBezTo>
                <a:cubicBezTo>
                  <a:pt x="0" y="63"/>
                  <a:pt x="2" y="53"/>
                  <a:pt x="6" y="45"/>
                </a:cubicBezTo>
                <a:cubicBezTo>
                  <a:pt x="10" y="36"/>
                  <a:pt x="16" y="28"/>
                  <a:pt x="23" y="22"/>
                </a:cubicBezTo>
                <a:cubicBezTo>
                  <a:pt x="30" y="15"/>
                  <a:pt x="38" y="10"/>
                  <a:pt x="48" y="6"/>
                </a:cubicBezTo>
                <a:cubicBezTo>
                  <a:pt x="58" y="2"/>
                  <a:pt x="68" y="0"/>
                  <a:pt x="78" y="0"/>
                </a:cubicBezTo>
                <a:cubicBezTo>
                  <a:pt x="89" y="0"/>
                  <a:pt x="99" y="2"/>
                  <a:pt x="109" y="6"/>
                </a:cubicBezTo>
                <a:cubicBezTo>
                  <a:pt x="118" y="10"/>
                  <a:pt x="127" y="15"/>
                  <a:pt x="134" y="22"/>
                </a:cubicBezTo>
                <a:cubicBezTo>
                  <a:pt x="141" y="28"/>
                  <a:pt x="147" y="36"/>
                  <a:pt x="151" y="45"/>
                </a:cubicBezTo>
                <a:cubicBezTo>
                  <a:pt x="155" y="53"/>
                  <a:pt x="157" y="63"/>
                  <a:pt x="157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7" name="Freeform 4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785813" y="1708739"/>
            <a:ext cx="101553" cy="166375"/>
          </a:xfrm>
          <a:custGeom>
            <a:avLst/>
            <a:gdLst>
              <a:gd name="T0" fmla="*/ 72 w 72"/>
              <a:gd name="T1" fmla="*/ 7 h 115"/>
              <a:gd name="T2" fmla="*/ 72 w 72"/>
              <a:gd name="T3" fmla="*/ 109 h 115"/>
              <a:gd name="T4" fmla="*/ 71 w 72"/>
              <a:gd name="T5" fmla="*/ 114 h 115"/>
              <a:gd name="T6" fmla="*/ 66 w 72"/>
              <a:gd name="T7" fmla="*/ 115 h 115"/>
              <a:gd name="T8" fmla="*/ 62 w 72"/>
              <a:gd name="T9" fmla="*/ 114 h 115"/>
              <a:gd name="T10" fmla="*/ 31 w 72"/>
              <a:gd name="T11" fmla="*/ 82 h 115"/>
              <a:gd name="T12" fmla="*/ 6 w 72"/>
              <a:gd name="T13" fmla="*/ 82 h 115"/>
              <a:gd name="T14" fmla="*/ 2 w 72"/>
              <a:gd name="T15" fmla="*/ 80 h 115"/>
              <a:gd name="T16" fmla="*/ 0 w 72"/>
              <a:gd name="T17" fmla="*/ 76 h 115"/>
              <a:gd name="T18" fmla="*/ 0 w 72"/>
              <a:gd name="T19" fmla="*/ 40 h 115"/>
              <a:gd name="T20" fmla="*/ 2 w 72"/>
              <a:gd name="T21" fmla="*/ 36 h 115"/>
              <a:gd name="T22" fmla="*/ 6 w 72"/>
              <a:gd name="T23" fmla="*/ 34 h 115"/>
              <a:gd name="T24" fmla="*/ 31 w 72"/>
              <a:gd name="T25" fmla="*/ 34 h 115"/>
              <a:gd name="T26" fmla="*/ 62 w 72"/>
              <a:gd name="T27" fmla="*/ 2 h 115"/>
              <a:gd name="T28" fmla="*/ 66 w 72"/>
              <a:gd name="T29" fmla="*/ 0 h 115"/>
              <a:gd name="T30" fmla="*/ 71 w 72"/>
              <a:gd name="T31" fmla="*/ 2 h 115"/>
              <a:gd name="T32" fmla="*/ 72 w 72"/>
              <a:gd name="T33" fmla="*/ 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2" h="115">
                <a:moveTo>
                  <a:pt x="72" y="7"/>
                </a:moveTo>
                <a:cubicBezTo>
                  <a:pt x="72" y="109"/>
                  <a:pt x="72" y="109"/>
                  <a:pt x="72" y="109"/>
                </a:cubicBezTo>
                <a:cubicBezTo>
                  <a:pt x="72" y="111"/>
                  <a:pt x="72" y="112"/>
                  <a:pt x="71" y="114"/>
                </a:cubicBezTo>
                <a:cubicBezTo>
                  <a:pt x="69" y="115"/>
                  <a:pt x="68" y="115"/>
                  <a:pt x="66" y="115"/>
                </a:cubicBezTo>
                <a:cubicBezTo>
                  <a:pt x="65" y="115"/>
                  <a:pt x="63" y="115"/>
                  <a:pt x="62" y="114"/>
                </a:cubicBezTo>
                <a:cubicBezTo>
                  <a:pt x="31" y="82"/>
                  <a:pt x="31" y="82"/>
                  <a:pt x="31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4" y="82"/>
                  <a:pt x="3" y="82"/>
                  <a:pt x="2" y="80"/>
                </a:cubicBezTo>
                <a:cubicBezTo>
                  <a:pt x="0" y="79"/>
                  <a:pt x="0" y="78"/>
                  <a:pt x="0" y="7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0" y="37"/>
                  <a:pt x="2" y="36"/>
                </a:cubicBezTo>
                <a:cubicBezTo>
                  <a:pt x="3" y="34"/>
                  <a:pt x="4" y="34"/>
                  <a:pt x="6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62" y="2"/>
                  <a:pt x="62" y="2"/>
                  <a:pt x="62" y="2"/>
                </a:cubicBezTo>
                <a:cubicBezTo>
                  <a:pt x="63" y="1"/>
                  <a:pt x="65" y="0"/>
                  <a:pt x="66" y="0"/>
                </a:cubicBezTo>
                <a:cubicBezTo>
                  <a:pt x="68" y="0"/>
                  <a:pt x="69" y="1"/>
                  <a:pt x="71" y="2"/>
                </a:cubicBezTo>
                <a:cubicBezTo>
                  <a:pt x="72" y="3"/>
                  <a:pt x="72" y="5"/>
                  <a:pt x="72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8" name="Freeform 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952189" y="1708739"/>
            <a:ext cx="155571" cy="166375"/>
          </a:xfrm>
          <a:custGeom>
            <a:avLst/>
            <a:gdLst>
              <a:gd name="T0" fmla="*/ 73 w 109"/>
              <a:gd name="T1" fmla="*/ 7 h 115"/>
              <a:gd name="T2" fmla="*/ 73 w 109"/>
              <a:gd name="T3" fmla="*/ 109 h 115"/>
              <a:gd name="T4" fmla="*/ 71 w 109"/>
              <a:gd name="T5" fmla="*/ 114 h 115"/>
              <a:gd name="T6" fmla="*/ 66 w 109"/>
              <a:gd name="T7" fmla="*/ 115 h 115"/>
              <a:gd name="T8" fmla="*/ 62 w 109"/>
              <a:gd name="T9" fmla="*/ 114 h 115"/>
              <a:gd name="T10" fmla="*/ 31 w 109"/>
              <a:gd name="T11" fmla="*/ 82 h 115"/>
              <a:gd name="T12" fmla="*/ 6 w 109"/>
              <a:gd name="T13" fmla="*/ 82 h 115"/>
              <a:gd name="T14" fmla="*/ 2 w 109"/>
              <a:gd name="T15" fmla="*/ 80 h 115"/>
              <a:gd name="T16" fmla="*/ 0 w 109"/>
              <a:gd name="T17" fmla="*/ 76 h 115"/>
              <a:gd name="T18" fmla="*/ 0 w 109"/>
              <a:gd name="T19" fmla="*/ 40 h 115"/>
              <a:gd name="T20" fmla="*/ 2 w 109"/>
              <a:gd name="T21" fmla="*/ 36 h 115"/>
              <a:gd name="T22" fmla="*/ 6 w 109"/>
              <a:gd name="T23" fmla="*/ 34 h 115"/>
              <a:gd name="T24" fmla="*/ 31 w 109"/>
              <a:gd name="T25" fmla="*/ 34 h 115"/>
              <a:gd name="T26" fmla="*/ 62 w 109"/>
              <a:gd name="T27" fmla="*/ 2 h 115"/>
              <a:gd name="T28" fmla="*/ 66 w 109"/>
              <a:gd name="T29" fmla="*/ 0 h 115"/>
              <a:gd name="T30" fmla="*/ 71 w 109"/>
              <a:gd name="T31" fmla="*/ 2 h 115"/>
              <a:gd name="T32" fmla="*/ 73 w 109"/>
              <a:gd name="T33" fmla="*/ 7 h 115"/>
              <a:gd name="T34" fmla="*/ 105 w 109"/>
              <a:gd name="T35" fmla="*/ 45 h 115"/>
              <a:gd name="T36" fmla="*/ 109 w 109"/>
              <a:gd name="T37" fmla="*/ 58 h 115"/>
              <a:gd name="T38" fmla="*/ 105 w 109"/>
              <a:gd name="T39" fmla="*/ 71 h 115"/>
              <a:gd name="T40" fmla="*/ 94 w 109"/>
              <a:gd name="T41" fmla="*/ 80 h 115"/>
              <a:gd name="T42" fmla="*/ 92 w 109"/>
              <a:gd name="T43" fmla="*/ 81 h 115"/>
              <a:gd name="T44" fmla="*/ 88 w 109"/>
              <a:gd name="T45" fmla="*/ 79 h 115"/>
              <a:gd name="T46" fmla="*/ 86 w 109"/>
              <a:gd name="T47" fmla="*/ 75 h 115"/>
              <a:gd name="T48" fmla="*/ 87 w 109"/>
              <a:gd name="T49" fmla="*/ 71 h 115"/>
              <a:gd name="T50" fmla="*/ 90 w 109"/>
              <a:gd name="T51" fmla="*/ 69 h 115"/>
              <a:gd name="T52" fmla="*/ 93 w 109"/>
              <a:gd name="T53" fmla="*/ 67 h 115"/>
              <a:gd name="T54" fmla="*/ 96 w 109"/>
              <a:gd name="T55" fmla="*/ 63 h 115"/>
              <a:gd name="T56" fmla="*/ 97 w 109"/>
              <a:gd name="T57" fmla="*/ 58 h 115"/>
              <a:gd name="T58" fmla="*/ 96 w 109"/>
              <a:gd name="T59" fmla="*/ 53 h 115"/>
              <a:gd name="T60" fmla="*/ 93 w 109"/>
              <a:gd name="T61" fmla="*/ 49 h 115"/>
              <a:gd name="T62" fmla="*/ 90 w 109"/>
              <a:gd name="T63" fmla="*/ 47 h 115"/>
              <a:gd name="T64" fmla="*/ 87 w 109"/>
              <a:gd name="T65" fmla="*/ 45 h 115"/>
              <a:gd name="T66" fmla="*/ 86 w 109"/>
              <a:gd name="T67" fmla="*/ 41 h 115"/>
              <a:gd name="T68" fmla="*/ 88 w 109"/>
              <a:gd name="T69" fmla="*/ 37 h 115"/>
              <a:gd name="T70" fmla="*/ 92 w 109"/>
              <a:gd name="T71" fmla="*/ 35 h 115"/>
              <a:gd name="T72" fmla="*/ 94 w 109"/>
              <a:gd name="T73" fmla="*/ 36 h 115"/>
              <a:gd name="T74" fmla="*/ 105 w 109"/>
              <a:gd name="T75" fmla="*/ 4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" h="115">
                <a:moveTo>
                  <a:pt x="73" y="7"/>
                </a:moveTo>
                <a:cubicBezTo>
                  <a:pt x="73" y="109"/>
                  <a:pt x="73" y="109"/>
                  <a:pt x="73" y="109"/>
                </a:cubicBezTo>
                <a:cubicBezTo>
                  <a:pt x="73" y="111"/>
                  <a:pt x="72" y="112"/>
                  <a:pt x="71" y="114"/>
                </a:cubicBezTo>
                <a:cubicBezTo>
                  <a:pt x="70" y="115"/>
                  <a:pt x="68" y="115"/>
                  <a:pt x="66" y="115"/>
                </a:cubicBezTo>
                <a:cubicBezTo>
                  <a:pt x="65" y="115"/>
                  <a:pt x="63" y="115"/>
                  <a:pt x="62" y="114"/>
                </a:cubicBezTo>
                <a:cubicBezTo>
                  <a:pt x="31" y="82"/>
                  <a:pt x="31" y="82"/>
                  <a:pt x="31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4" y="82"/>
                  <a:pt x="3" y="82"/>
                  <a:pt x="2" y="80"/>
                </a:cubicBezTo>
                <a:cubicBezTo>
                  <a:pt x="1" y="79"/>
                  <a:pt x="0" y="78"/>
                  <a:pt x="0" y="7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2" y="36"/>
                </a:cubicBezTo>
                <a:cubicBezTo>
                  <a:pt x="3" y="34"/>
                  <a:pt x="4" y="34"/>
                  <a:pt x="6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62" y="2"/>
                  <a:pt x="62" y="2"/>
                  <a:pt x="62" y="2"/>
                </a:cubicBezTo>
                <a:cubicBezTo>
                  <a:pt x="63" y="1"/>
                  <a:pt x="65" y="0"/>
                  <a:pt x="66" y="0"/>
                </a:cubicBezTo>
                <a:cubicBezTo>
                  <a:pt x="68" y="0"/>
                  <a:pt x="70" y="1"/>
                  <a:pt x="71" y="2"/>
                </a:cubicBezTo>
                <a:cubicBezTo>
                  <a:pt x="72" y="3"/>
                  <a:pt x="73" y="5"/>
                  <a:pt x="73" y="7"/>
                </a:cubicBezTo>
                <a:close/>
                <a:moveTo>
                  <a:pt x="105" y="45"/>
                </a:moveTo>
                <a:cubicBezTo>
                  <a:pt x="108" y="49"/>
                  <a:pt x="109" y="53"/>
                  <a:pt x="109" y="58"/>
                </a:cubicBezTo>
                <a:cubicBezTo>
                  <a:pt x="109" y="63"/>
                  <a:pt x="108" y="67"/>
                  <a:pt x="105" y="71"/>
                </a:cubicBezTo>
                <a:cubicBezTo>
                  <a:pt x="102" y="75"/>
                  <a:pt x="99" y="78"/>
                  <a:pt x="94" y="80"/>
                </a:cubicBezTo>
                <a:cubicBezTo>
                  <a:pt x="94" y="80"/>
                  <a:pt x="93" y="81"/>
                  <a:pt x="92" y="81"/>
                </a:cubicBezTo>
                <a:cubicBezTo>
                  <a:pt x="90" y="81"/>
                  <a:pt x="89" y="80"/>
                  <a:pt x="88" y="79"/>
                </a:cubicBezTo>
                <a:cubicBezTo>
                  <a:pt x="86" y="78"/>
                  <a:pt x="86" y="76"/>
                  <a:pt x="86" y="75"/>
                </a:cubicBezTo>
                <a:cubicBezTo>
                  <a:pt x="86" y="73"/>
                  <a:pt x="86" y="72"/>
                  <a:pt x="87" y="71"/>
                </a:cubicBezTo>
                <a:cubicBezTo>
                  <a:pt x="88" y="70"/>
                  <a:pt x="89" y="70"/>
                  <a:pt x="90" y="69"/>
                </a:cubicBezTo>
                <a:cubicBezTo>
                  <a:pt x="91" y="68"/>
                  <a:pt x="92" y="68"/>
                  <a:pt x="93" y="67"/>
                </a:cubicBezTo>
                <a:cubicBezTo>
                  <a:pt x="94" y="66"/>
                  <a:pt x="95" y="65"/>
                  <a:pt x="96" y="63"/>
                </a:cubicBezTo>
                <a:cubicBezTo>
                  <a:pt x="96" y="62"/>
                  <a:pt x="97" y="60"/>
                  <a:pt x="97" y="58"/>
                </a:cubicBezTo>
                <a:cubicBezTo>
                  <a:pt x="97" y="56"/>
                  <a:pt x="96" y="54"/>
                  <a:pt x="96" y="53"/>
                </a:cubicBezTo>
                <a:cubicBezTo>
                  <a:pt x="95" y="51"/>
                  <a:pt x="94" y="50"/>
                  <a:pt x="93" y="49"/>
                </a:cubicBezTo>
                <a:cubicBezTo>
                  <a:pt x="92" y="48"/>
                  <a:pt x="91" y="48"/>
                  <a:pt x="90" y="47"/>
                </a:cubicBezTo>
                <a:cubicBezTo>
                  <a:pt x="89" y="46"/>
                  <a:pt x="88" y="46"/>
                  <a:pt x="87" y="45"/>
                </a:cubicBezTo>
                <a:cubicBezTo>
                  <a:pt x="86" y="44"/>
                  <a:pt x="86" y="43"/>
                  <a:pt x="86" y="41"/>
                </a:cubicBezTo>
                <a:cubicBezTo>
                  <a:pt x="86" y="40"/>
                  <a:pt x="86" y="38"/>
                  <a:pt x="88" y="37"/>
                </a:cubicBezTo>
                <a:cubicBezTo>
                  <a:pt x="89" y="36"/>
                  <a:pt x="90" y="35"/>
                  <a:pt x="92" y="35"/>
                </a:cubicBezTo>
                <a:cubicBezTo>
                  <a:pt x="93" y="35"/>
                  <a:pt x="94" y="35"/>
                  <a:pt x="94" y="36"/>
                </a:cubicBezTo>
                <a:cubicBezTo>
                  <a:pt x="99" y="37"/>
                  <a:pt x="102" y="40"/>
                  <a:pt x="10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9" name="Freeform 4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172580" y="1695775"/>
            <a:ext cx="224714" cy="192302"/>
          </a:xfrm>
          <a:custGeom>
            <a:avLst/>
            <a:gdLst>
              <a:gd name="T0" fmla="*/ 73 w 158"/>
              <a:gd name="T1" fmla="*/ 118 h 134"/>
              <a:gd name="T2" fmla="*/ 67 w 158"/>
              <a:gd name="T3" fmla="*/ 124 h 134"/>
              <a:gd name="T4" fmla="*/ 31 w 158"/>
              <a:gd name="T5" fmla="*/ 91 h 134"/>
              <a:gd name="T6" fmla="*/ 2 w 158"/>
              <a:gd name="T7" fmla="*/ 89 h 134"/>
              <a:gd name="T8" fmla="*/ 0 w 158"/>
              <a:gd name="T9" fmla="*/ 49 h 134"/>
              <a:gd name="T10" fmla="*/ 7 w 158"/>
              <a:gd name="T11" fmla="*/ 43 h 134"/>
              <a:gd name="T12" fmla="*/ 63 w 158"/>
              <a:gd name="T13" fmla="*/ 11 h 134"/>
              <a:gd name="T14" fmla="*/ 71 w 158"/>
              <a:gd name="T15" fmla="*/ 11 h 134"/>
              <a:gd name="T16" fmla="*/ 105 w 158"/>
              <a:gd name="T17" fmla="*/ 54 h 134"/>
              <a:gd name="T18" fmla="*/ 105 w 158"/>
              <a:gd name="T19" fmla="*/ 80 h 134"/>
              <a:gd name="T20" fmla="*/ 92 w 158"/>
              <a:gd name="T21" fmla="*/ 90 h 134"/>
              <a:gd name="T22" fmla="*/ 86 w 158"/>
              <a:gd name="T23" fmla="*/ 84 h 134"/>
              <a:gd name="T24" fmla="*/ 90 w 158"/>
              <a:gd name="T25" fmla="*/ 78 h 134"/>
              <a:gd name="T26" fmla="*/ 96 w 158"/>
              <a:gd name="T27" fmla="*/ 72 h 134"/>
              <a:gd name="T28" fmla="*/ 96 w 158"/>
              <a:gd name="T29" fmla="*/ 62 h 134"/>
              <a:gd name="T30" fmla="*/ 90 w 158"/>
              <a:gd name="T31" fmla="*/ 56 h 134"/>
              <a:gd name="T32" fmla="*/ 86 w 158"/>
              <a:gd name="T33" fmla="*/ 50 h 134"/>
              <a:gd name="T34" fmla="*/ 92 w 158"/>
              <a:gd name="T35" fmla="*/ 44 h 134"/>
              <a:gd name="T36" fmla="*/ 105 w 158"/>
              <a:gd name="T37" fmla="*/ 54 h 134"/>
              <a:gd name="T38" fmla="*/ 134 w 158"/>
              <a:gd name="T39" fmla="*/ 67 h 134"/>
              <a:gd name="T40" fmla="*/ 104 w 158"/>
              <a:gd name="T41" fmla="*/ 112 h 134"/>
              <a:gd name="T42" fmla="*/ 98 w 158"/>
              <a:gd name="T43" fmla="*/ 110 h 134"/>
              <a:gd name="T44" fmla="*/ 99 w 158"/>
              <a:gd name="T45" fmla="*/ 100 h 134"/>
              <a:gd name="T46" fmla="*/ 118 w 158"/>
              <a:gd name="T47" fmla="*/ 83 h 134"/>
              <a:gd name="T48" fmla="*/ 118 w 158"/>
              <a:gd name="T49" fmla="*/ 51 h 134"/>
              <a:gd name="T50" fmla="*/ 99 w 158"/>
              <a:gd name="T51" fmla="*/ 34 h 134"/>
              <a:gd name="T52" fmla="*/ 98 w 158"/>
              <a:gd name="T53" fmla="*/ 24 h 134"/>
              <a:gd name="T54" fmla="*/ 104 w 158"/>
              <a:gd name="T55" fmla="*/ 22 h 134"/>
              <a:gd name="T56" fmla="*/ 146 w 158"/>
              <a:gd name="T57" fmla="*/ 27 h 134"/>
              <a:gd name="T58" fmla="*/ 146 w 158"/>
              <a:gd name="T59" fmla="*/ 107 h 134"/>
              <a:gd name="T60" fmla="*/ 111 w 158"/>
              <a:gd name="T61" fmla="*/ 134 h 134"/>
              <a:gd name="T62" fmla="*/ 105 w 158"/>
              <a:gd name="T63" fmla="*/ 128 h 134"/>
              <a:gd name="T64" fmla="*/ 111 w 158"/>
              <a:gd name="T65" fmla="*/ 122 h 134"/>
              <a:gd name="T66" fmla="*/ 121 w 158"/>
              <a:gd name="T67" fmla="*/ 116 h 134"/>
              <a:gd name="T68" fmla="*/ 146 w 158"/>
              <a:gd name="T69" fmla="*/ 67 h 134"/>
              <a:gd name="T70" fmla="*/ 121 w 158"/>
              <a:gd name="T71" fmla="*/ 18 h 134"/>
              <a:gd name="T72" fmla="*/ 111 w 158"/>
              <a:gd name="T73" fmla="*/ 12 h 134"/>
              <a:gd name="T74" fmla="*/ 105 w 158"/>
              <a:gd name="T75" fmla="*/ 6 h 134"/>
              <a:gd name="T76" fmla="*/ 111 w 158"/>
              <a:gd name="T77" fmla="*/ 0 h 134"/>
              <a:gd name="T78" fmla="*/ 146 w 158"/>
              <a:gd name="T79" fmla="*/ 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8" h="134">
                <a:moveTo>
                  <a:pt x="73" y="16"/>
                </a:moveTo>
                <a:cubicBezTo>
                  <a:pt x="73" y="118"/>
                  <a:pt x="73" y="118"/>
                  <a:pt x="73" y="118"/>
                </a:cubicBezTo>
                <a:cubicBezTo>
                  <a:pt x="73" y="120"/>
                  <a:pt x="73" y="121"/>
                  <a:pt x="71" y="123"/>
                </a:cubicBezTo>
                <a:cubicBezTo>
                  <a:pt x="70" y="124"/>
                  <a:pt x="69" y="124"/>
                  <a:pt x="67" y="124"/>
                </a:cubicBezTo>
                <a:cubicBezTo>
                  <a:pt x="65" y="124"/>
                  <a:pt x="64" y="124"/>
                  <a:pt x="63" y="123"/>
                </a:cubicBezTo>
                <a:cubicBezTo>
                  <a:pt x="31" y="91"/>
                  <a:pt x="31" y="91"/>
                  <a:pt x="31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5" y="91"/>
                  <a:pt x="3" y="91"/>
                  <a:pt x="2" y="89"/>
                </a:cubicBezTo>
                <a:cubicBezTo>
                  <a:pt x="1" y="88"/>
                  <a:pt x="0" y="87"/>
                  <a:pt x="0" y="8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7"/>
                  <a:pt x="1" y="46"/>
                  <a:pt x="2" y="45"/>
                </a:cubicBezTo>
                <a:cubicBezTo>
                  <a:pt x="3" y="43"/>
                  <a:pt x="5" y="43"/>
                  <a:pt x="7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63" y="11"/>
                  <a:pt x="63" y="11"/>
                  <a:pt x="63" y="11"/>
                </a:cubicBezTo>
                <a:cubicBezTo>
                  <a:pt x="64" y="10"/>
                  <a:pt x="65" y="9"/>
                  <a:pt x="67" y="9"/>
                </a:cubicBezTo>
                <a:cubicBezTo>
                  <a:pt x="69" y="9"/>
                  <a:pt x="70" y="10"/>
                  <a:pt x="71" y="11"/>
                </a:cubicBezTo>
                <a:cubicBezTo>
                  <a:pt x="73" y="12"/>
                  <a:pt x="73" y="14"/>
                  <a:pt x="73" y="16"/>
                </a:cubicBezTo>
                <a:close/>
                <a:moveTo>
                  <a:pt x="105" y="54"/>
                </a:moveTo>
                <a:cubicBezTo>
                  <a:pt x="108" y="58"/>
                  <a:pt x="109" y="62"/>
                  <a:pt x="109" y="67"/>
                </a:cubicBezTo>
                <a:cubicBezTo>
                  <a:pt x="109" y="72"/>
                  <a:pt x="108" y="76"/>
                  <a:pt x="105" y="80"/>
                </a:cubicBezTo>
                <a:cubicBezTo>
                  <a:pt x="103" y="84"/>
                  <a:pt x="99" y="87"/>
                  <a:pt x="95" y="89"/>
                </a:cubicBezTo>
                <a:cubicBezTo>
                  <a:pt x="94" y="89"/>
                  <a:pt x="93" y="90"/>
                  <a:pt x="92" y="90"/>
                </a:cubicBezTo>
                <a:cubicBezTo>
                  <a:pt x="91" y="90"/>
                  <a:pt x="89" y="89"/>
                  <a:pt x="88" y="88"/>
                </a:cubicBezTo>
                <a:cubicBezTo>
                  <a:pt x="87" y="87"/>
                  <a:pt x="86" y="85"/>
                  <a:pt x="86" y="84"/>
                </a:cubicBezTo>
                <a:cubicBezTo>
                  <a:pt x="86" y="82"/>
                  <a:pt x="87" y="81"/>
                  <a:pt x="87" y="80"/>
                </a:cubicBezTo>
                <a:cubicBezTo>
                  <a:pt x="88" y="79"/>
                  <a:pt x="89" y="79"/>
                  <a:pt x="90" y="78"/>
                </a:cubicBezTo>
                <a:cubicBezTo>
                  <a:pt x="91" y="77"/>
                  <a:pt x="92" y="77"/>
                  <a:pt x="93" y="76"/>
                </a:cubicBezTo>
                <a:cubicBezTo>
                  <a:pt x="94" y="75"/>
                  <a:pt x="95" y="74"/>
                  <a:pt x="96" y="72"/>
                </a:cubicBezTo>
                <a:cubicBezTo>
                  <a:pt x="97" y="71"/>
                  <a:pt x="97" y="69"/>
                  <a:pt x="97" y="67"/>
                </a:cubicBezTo>
                <a:cubicBezTo>
                  <a:pt x="97" y="65"/>
                  <a:pt x="97" y="63"/>
                  <a:pt x="96" y="62"/>
                </a:cubicBezTo>
                <a:cubicBezTo>
                  <a:pt x="95" y="60"/>
                  <a:pt x="94" y="59"/>
                  <a:pt x="93" y="58"/>
                </a:cubicBezTo>
                <a:cubicBezTo>
                  <a:pt x="92" y="57"/>
                  <a:pt x="91" y="57"/>
                  <a:pt x="90" y="56"/>
                </a:cubicBezTo>
                <a:cubicBezTo>
                  <a:pt x="89" y="55"/>
                  <a:pt x="88" y="55"/>
                  <a:pt x="87" y="54"/>
                </a:cubicBezTo>
                <a:cubicBezTo>
                  <a:pt x="87" y="53"/>
                  <a:pt x="86" y="52"/>
                  <a:pt x="86" y="50"/>
                </a:cubicBezTo>
                <a:cubicBezTo>
                  <a:pt x="86" y="49"/>
                  <a:pt x="87" y="47"/>
                  <a:pt x="88" y="46"/>
                </a:cubicBezTo>
                <a:cubicBezTo>
                  <a:pt x="89" y="45"/>
                  <a:pt x="91" y="44"/>
                  <a:pt x="92" y="44"/>
                </a:cubicBezTo>
                <a:cubicBezTo>
                  <a:pt x="93" y="44"/>
                  <a:pt x="94" y="44"/>
                  <a:pt x="95" y="45"/>
                </a:cubicBezTo>
                <a:cubicBezTo>
                  <a:pt x="99" y="46"/>
                  <a:pt x="103" y="49"/>
                  <a:pt x="105" y="54"/>
                </a:cubicBezTo>
                <a:close/>
                <a:moveTo>
                  <a:pt x="126" y="40"/>
                </a:moveTo>
                <a:cubicBezTo>
                  <a:pt x="131" y="48"/>
                  <a:pt x="134" y="57"/>
                  <a:pt x="134" y="67"/>
                </a:cubicBezTo>
                <a:cubicBezTo>
                  <a:pt x="134" y="77"/>
                  <a:pt x="131" y="86"/>
                  <a:pt x="126" y="94"/>
                </a:cubicBezTo>
                <a:cubicBezTo>
                  <a:pt x="120" y="102"/>
                  <a:pt x="113" y="108"/>
                  <a:pt x="104" y="112"/>
                </a:cubicBezTo>
                <a:cubicBezTo>
                  <a:pt x="103" y="112"/>
                  <a:pt x="103" y="112"/>
                  <a:pt x="102" y="112"/>
                </a:cubicBezTo>
                <a:cubicBezTo>
                  <a:pt x="100" y="112"/>
                  <a:pt x="99" y="111"/>
                  <a:pt x="98" y="110"/>
                </a:cubicBezTo>
                <a:cubicBezTo>
                  <a:pt x="96" y="109"/>
                  <a:pt x="96" y="108"/>
                  <a:pt x="96" y="106"/>
                </a:cubicBezTo>
                <a:cubicBezTo>
                  <a:pt x="96" y="103"/>
                  <a:pt x="97" y="102"/>
                  <a:pt x="99" y="100"/>
                </a:cubicBezTo>
                <a:cubicBezTo>
                  <a:pt x="103" y="99"/>
                  <a:pt x="105" y="97"/>
                  <a:pt x="107" y="96"/>
                </a:cubicBezTo>
                <a:cubicBezTo>
                  <a:pt x="111" y="93"/>
                  <a:pt x="115" y="89"/>
                  <a:pt x="118" y="83"/>
                </a:cubicBezTo>
                <a:cubicBezTo>
                  <a:pt x="120" y="78"/>
                  <a:pt x="122" y="73"/>
                  <a:pt x="122" y="67"/>
                </a:cubicBezTo>
                <a:cubicBezTo>
                  <a:pt x="122" y="61"/>
                  <a:pt x="120" y="56"/>
                  <a:pt x="118" y="51"/>
                </a:cubicBezTo>
                <a:cubicBezTo>
                  <a:pt x="115" y="45"/>
                  <a:pt x="111" y="41"/>
                  <a:pt x="107" y="38"/>
                </a:cubicBezTo>
                <a:cubicBezTo>
                  <a:pt x="105" y="37"/>
                  <a:pt x="103" y="35"/>
                  <a:pt x="99" y="34"/>
                </a:cubicBezTo>
                <a:cubicBezTo>
                  <a:pt x="97" y="32"/>
                  <a:pt x="96" y="30"/>
                  <a:pt x="96" y="28"/>
                </a:cubicBezTo>
                <a:cubicBezTo>
                  <a:pt x="96" y="26"/>
                  <a:pt x="96" y="25"/>
                  <a:pt x="98" y="24"/>
                </a:cubicBezTo>
                <a:cubicBezTo>
                  <a:pt x="99" y="23"/>
                  <a:pt x="100" y="22"/>
                  <a:pt x="102" y="22"/>
                </a:cubicBezTo>
                <a:cubicBezTo>
                  <a:pt x="103" y="22"/>
                  <a:pt x="103" y="22"/>
                  <a:pt x="104" y="22"/>
                </a:cubicBezTo>
                <a:cubicBezTo>
                  <a:pt x="113" y="26"/>
                  <a:pt x="120" y="32"/>
                  <a:pt x="126" y="40"/>
                </a:cubicBezTo>
                <a:close/>
                <a:moveTo>
                  <a:pt x="146" y="27"/>
                </a:moveTo>
                <a:cubicBezTo>
                  <a:pt x="154" y="39"/>
                  <a:pt x="158" y="52"/>
                  <a:pt x="158" y="67"/>
                </a:cubicBezTo>
                <a:cubicBezTo>
                  <a:pt x="158" y="81"/>
                  <a:pt x="154" y="95"/>
                  <a:pt x="146" y="107"/>
                </a:cubicBezTo>
                <a:cubicBezTo>
                  <a:pt x="138" y="119"/>
                  <a:pt x="127" y="128"/>
                  <a:pt x="114" y="134"/>
                </a:cubicBezTo>
                <a:cubicBezTo>
                  <a:pt x="113" y="134"/>
                  <a:pt x="112" y="134"/>
                  <a:pt x="111" y="134"/>
                </a:cubicBezTo>
                <a:cubicBezTo>
                  <a:pt x="110" y="134"/>
                  <a:pt x="108" y="134"/>
                  <a:pt x="107" y="132"/>
                </a:cubicBezTo>
                <a:cubicBezTo>
                  <a:pt x="106" y="131"/>
                  <a:pt x="105" y="130"/>
                  <a:pt x="105" y="128"/>
                </a:cubicBezTo>
                <a:cubicBezTo>
                  <a:pt x="105" y="126"/>
                  <a:pt x="107" y="124"/>
                  <a:pt x="109" y="123"/>
                </a:cubicBezTo>
                <a:cubicBezTo>
                  <a:pt x="109" y="122"/>
                  <a:pt x="110" y="122"/>
                  <a:pt x="111" y="122"/>
                </a:cubicBezTo>
                <a:cubicBezTo>
                  <a:pt x="112" y="121"/>
                  <a:pt x="113" y="121"/>
                  <a:pt x="113" y="121"/>
                </a:cubicBezTo>
                <a:cubicBezTo>
                  <a:pt x="116" y="119"/>
                  <a:pt x="119" y="117"/>
                  <a:pt x="121" y="116"/>
                </a:cubicBezTo>
                <a:cubicBezTo>
                  <a:pt x="129" y="110"/>
                  <a:pt x="135" y="103"/>
                  <a:pt x="139" y="94"/>
                </a:cubicBezTo>
                <a:cubicBezTo>
                  <a:pt x="144" y="86"/>
                  <a:pt x="146" y="77"/>
                  <a:pt x="146" y="67"/>
                </a:cubicBezTo>
                <a:cubicBezTo>
                  <a:pt x="146" y="57"/>
                  <a:pt x="144" y="48"/>
                  <a:pt x="139" y="40"/>
                </a:cubicBezTo>
                <a:cubicBezTo>
                  <a:pt x="135" y="31"/>
                  <a:pt x="129" y="24"/>
                  <a:pt x="121" y="18"/>
                </a:cubicBezTo>
                <a:cubicBezTo>
                  <a:pt x="119" y="17"/>
                  <a:pt x="116" y="15"/>
                  <a:pt x="113" y="13"/>
                </a:cubicBezTo>
                <a:cubicBezTo>
                  <a:pt x="113" y="13"/>
                  <a:pt x="112" y="13"/>
                  <a:pt x="111" y="12"/>
                </a:cubicBezTo>
                <a:cubicBezTo>
                  <a:pt x="110" y="12"/>
                  <a:pt x="109" y="12"/>
                  <a:pt x="109" y="11"/>
                </a:cubicBezTo>
                <a:cubicBezTo>
                  <a:pt x="107" y="10"/>
                  <a:pt x="105" y="8"/>
                  <a:pt x="105" y="6"/>
                </a:cubicBezTo>
                <a:cubicBezTo>
                  <a:pt x="105" y="4"/>
                  <a:pt x="106" y="3"/>
                  <a:pt x="107" y="2"/>
                </a:cubicBezTo>
                <a:cubicBezTo>
                  <a:pt x="108" y="0"/>
                  <a:pt x="110" y="0"/>
                  <a:pt x="111" y="0"/>
                </a:cubicBezTo>
                <a:cubicBezTo>
                  <a:pt x="112" y="0"/>
                  <a:pt x="113" y="0"/>
                  <a:pt x="114" y="0"/>
                </a:cubicBezTo>
                <a:cubicBezTo>
                  <a:pt x="127" y="6"/>
                  <a:pt x="138" y="15"/>
                  <a:pt x="14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40" name="Freeform 4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94706" y="2117111"/>
            <a:ext cx="190143" cy="190143"/>
          </a:xfrm>
          <a:custGeom>
            <a:avLst/>
            <a:gdLst>
              <a:gd name="T0" fmla="*/ 40 w 88"/>
              <a:gd name="T1" fmla="*/ 40 h 88"/>
              <a:gd name="T2" fmla="*/ 0 w 88"/>
              <a:gd name="T3" fmla="*/ 0 h 88"/>
              <a:gd name="T4" fmla="*/ 40 w 88"/>
              <a:gd name="T5" fmla="*/ 48 h 88"/>
              <a:gd name="T6" fmla="*/ 0 w 88"/>
              <a:gd name="T7" fmla="*/ 88 h 88"/>
              <a:gd name="T8" fmla="*/ 40 w 88"/>
              <a:gd name="T9" fmla="*/ 48 h 88"/>
              <a:gd name="T10" fmla="*/ 32 w 88"/>
              <a:gd name="T11" fmla="*/ 32 h 88"/>
              <a:gd name="T12" fmla="*/ 8 w 88"/>
              <a:gd name="T13" fmla="*/ 8 h 88"/>
              <a:gd name="T14" fmla="*/ 8 w 88"/>
              <a:gd name="T15" fmla="*/ 80 h 88"/>
              <a:gd name="T16" fmla="*/ 32 w 88"/>
              <a:gd name="T17" fmla="*/ 56 h 88"/>
              <a:gd name="T18" fmla="*/ 8 w 88"/>
              <a:gd name="T19" fmla="*/ 80 h 88"/>
              <a:gd name="T20" fmla="*/ 24 w 88"/>
              <a:gd name="T21" fmla="*/ 24 h 88"/>
              <a:gd name="T22" fmla="*/ 16 w 88"/>
              <a:gd name="T23" fmla="*/ 16 h 88"/>
              <a:gd name="T24" fmla="*/ 24 w 88"/>
              <a:gd name="T25" fmla="*/ 64 h 88"/>
              <a:gd name="T26" fmla="*/ 16 w 88"/>
              <a:gd name="T27" fmla="*/ 72 h 88"/>
              <a:gd name="T28" fmla="*/ 24 w 88"/>
              <a:gd name="T29" fmla="*/ 64 h 88"/>
              <a:gd name="T30" fmla="*/ 88 w 88"/>
              <a:gd name="T31" fmla="*/ 40 h 88"/>
              <a:gd name="T32" fmla="*/ 48 w 88"/>
              <a:gd name="T33" fmla="*/ 0 h 88"/>
              <a:gd name="T34" fmla="*/ 88 w 88"/>
              <a:gd name="T35" fmla="*/ 48 h 88"/>
              <a:gd name="T36" fmla="*/ 64 w 88"/>
              <a:gd name="T37" fmla="*/ 72 h 88"/>
              <a:gd name="T38" fmla="*/ 56 w 88"/>
              <a:gd name="T39" fmla="*/ 64 h 88"/>
              <a:gd name="T40" fmla="*/ 48 w 88"/>
              <a:gd name="T41" fmla="*/ 88 h 88"/>
              <a:gd name="T42" fmla="*/ 72 w 88"/>
              <a:gd name="T43" fmla="*/ 48 h 88"/>
              <a:gd name="T44" fmla="*/ 80 w 88"/>
              <a:gd name="T45" fmla="*/ 56 h 88"/>
              <a:gd name="T46" fmla="*/ 88 w 88"/>
              <a:gd name="T47" fmla="*/ 48 h 88"/>
              <a:gd name="T48" fmla="*/ 80 w 88"/>
              <a:gd name="T49" fmla="*/ 32 h 88"/>
              <a:gd name="T50" fmla="*/ 56 w 88"/>
              <a:gd name="T51" fmla="*/ 8 h 88"/>
              <a:gd name="T52" fmla="*/ 72 w 88"/>
              <a:gd name="T53" fmla="*/ 16 h 88"/>
              <a:gd name="T54" fmla="*/ 64 w 88"/>
              <a:gd name="T55" fmla="*/ 24 h 88"/>
              <a:gd name="T56" fmla="*/ 72 w 88"/>
              <a:gd name="T57" fmla="*/ 16 h 88"/>
              <a:gd name="T58" fmla="*/ 72 w 88"/>
              <a:gd name="T59" fmla="*/ 88 h 88"/>
              <a:gd name="T60" fmla="*/ 64 w 88"/>
              <a:gd name="T61" fmla="*/ 80 h 88"/>
              <a:gd name="T62" fmla="*/ 88 w 88"/>
              <a:gd name="T63" fmla="*/ 80 h 88"/>
              <a:gd name="T64" fmla="*/ 80 w 88"/>
              <a:gd name="T65" fmla="*/ 88 h 88"/>
              <a:gd name="T66" fmla="*/ 88 w 88"/>
              <a:gd name="T67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" h="88">
                <a:moveTo>
                  <a:pt x="40" y="0"/>
                </a:moveTo>
                <a:lnTo>
                  <a:pt x="40" y="40"/>
                </a:ln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close/>
                <a:moveTo>
                  <a:pt x="40" y="48"/>
                </a:moveTo>
                <a:lnTo>
                  <a:pt x="40" y="88"/>
                </a:lnTo>
                <a:lnTo>
                  <a:pt x="0" y="88"/>
                </a:lnTo>
                <a:lnTo>
                  <a:pt x="0" y="48"/>
                </a:lnTo>
                <a:lnTo>
                  <a:pt x="40" y="48"/>
                </a:lnTo>
                <a:close/>
                <a:moveTo>
                  <a:pt x="8" y="32"/>
                </a:moveTo>
                <a:lnTo>
                  <a:pt x="32" y="32"/>
                </a:lnTo>
                <a:lnTo>
                  <a:pt x="32" y="8"/>
                </a:lnTo>
                <a:lnTo>
                  <a:pt x="8" y="8"/>
                </a:lnTo>
                <a:lnTo>
                  <a:pt x="8" y="32"/>
                </a:lnTo>
                <a:close/>
                <a:moveTo>
                  <a:pt x="8" y="80"/>
                </a:moveTo>
                <a:lnTo>
                  <a:pt x="32" y="80"/>
                </a:lnTo>
                <a:lnTo>
                  <a:pt x="32" y="56"/>
                </a:lnTo>
                <a:lnTo>
                  <a:pt x="8" y="56"/>
                </a:lnTo>
                <a:lnTo>
                  <a:pt x="8" y="80"/>
                </a:lnTo>
                <a:close/>
                <a:moveTo>
                  <a:pt x="24" y="16"/>
                </a:moveTo>
                <a:lnTo>
                  <a:pt x="24" y="24"/>
                </a:lnTo>
                <a:lnTo>
                  <a:pt x="16" y="24"/>
                </a:lnTo>
                <a:lnTo>
                  <a:pt x="16" y="16"/>
                </a:lnTo>
                <a:lnTo>
                  <a:pt x="24" y="16"/>
                </a:lnTo>
                <a:close/>
                <a:moveTo>
                  <a:pt x="24" y="64"/>
                </a:moveTo>
                <a:lnTo>
                  <a:pt x="24" y="72"/>
                </a:lnTo>
                <a:lnTo>
                  <a:pt x="16" y="72"/>
                </a:lnTo>
                <a:lnTo>
                  <a:pt x="16" y="64"/>
                </a:lnTo>
                <a:lnTo>
                  <a:pt x="24" y="64"/>
                </a:lnTo>
                <a:close/>
                <a:moveTo>
                  <a:pt x="88" y="0"/>
                </a:moveTo>
                <a:lnTo>
                  <a:pt x="88" y="40"/>
                </a:lnTo>
                <a:lnTo>
                  <a:pt x="48" y="40"/>
                </a:lnTo>
                <a:lnTo>
                  <a:pt x="48" y="0"/>
                </a:lnTo>
                <a:lnTo>
                  <a:pt x="88" y="0"/>
                </a:lnTo>
                <a:close/>
                <a:moveTo>
                  <a:pt x="88" y="48"/>
                </a:moveTo>
                <a:lnTo>
                  <a:pt x="88" y="72"/>
                </a:lnTo>
                <a:lnTo>
                  <a:pt x="64" y="72"/>
                </a:lnTo>
                <a:lnTo>
                  <a:pt x="64" y="64"/>
                </a:lnTo>
                <a:lnTo>
                  <a:pt x="56" y="64"/>
                </a:lnTo>
                <a:lnTo>
                  <a:pt x="56" y="88"/>
                </a:lnTo>
                <a:lnTo>
                  <a:pt x="48" y="88"/>
                </a:lnTo>
                <a:lnTo>
                  <a:pt x="48" y="48"/>
                </a:lnTo>
                <a:lnTo>
                  <a:pt x="72" y="48"/>
                </a:lnTo>
                <a:lnTo>
                  <a:pt x="72" y="56"/>
                </a:lnTo>
                <a:lnTo>
                  <a:pt x="80" y="56"/>
                </a:lnTo>
                <a:lnTo>
                  <a:pt x="80" y="48"/>
                </a:lnTo>
                <a:lnTo>
                  <a:pt x="88" y="48"/>
                </a:lnTo>
                <a:close/>
                <a:moveTo>
                  <a:pt x="56" y="32"/>
                </a:moveTo>
                <a:lnTo>
                  <a:pt x="80" y="32"/>
                </a:lnTo>
                <a:lnTo>
                  <a:pt x="80" y="8"/>
                </a:lnTo>
                <a:lnTo>
                  <a:pt x="56" y="8"/>
                </a:lnTo>
                <a:lnTo>
                  <a:pt x="56" y="32"/>
                </a:lnTo>
                <a:close/>
                <a:moveTo>
                  <a:pt x="72" y="16"/>
                </a:moveTo>
                <a:lnTo>
                  <a:pt x="72" y="24"/>
                </a:lnTo>
                <a:lnTo>
                  <a:pt x="64" y="24"/>
                </a:lnTo>
                <a:lnTo>
                  <a:pt x="64" y="16"/>
                </a:lnTo>
                <a:lnTo>
                  <a:pt x="72" y="16"/>
                </a:lnTo>
                <a:close/>
                <a:moveTo>
                  <a:pt x="72" y="80"/>
                </a:moveTo>
                <a:lnTo>
                  <a:pt x="72" y="88"/>
                </a:lnTo>
                <a:lnTo>
                  <a:pt x="64" y="88"/>
                </a:lnTo>
                <a:lnTo>
                  <a:pt x="64" y="80"/>
                </a:lnTo>
                <a:lnTo>
                  <a:pt x="72" y="80"/>
                </a:lnTo>
                <a:close/>
                <a:moveTo>
                  <a:pt x="88" y="80"/>
                </a:moveTo>
                <a:lnTo>
                  <a:pt x="88" y="88"/>
                </a:lnTo>
                <a:lnTo>
                  <a:pt x="80" y="88"/>
                </a:lnTo>
                <a:lnTo>
                  <a:pt x="80" y="80"/>
                </a:lnTo>
                <a:lnTo>
                  <a:pt x="8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41" name="Freeform 4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47510" y="2117111"/>
            <a:ext cx="241999" cy="190143"/>
          </a:xfrm>
          <a:custGeom>
            <a:avLst/>
            <a:gdLst>
              <a:gd name="T0" fmla="*/ 0 w 112"/>
              <a:gd name="T1" fmla="*/ 88 h 88"/>
              <a:gd name="T2" fmla="*/ 4 w 112"/>
              <a:gd name="T3" fmla="*/ 0 h 88"/>
              <a:gd name="T4" fmla="*/ 8 w 112"/>
              <a:gd name="T5" fmla="*/ 88 h 88"/>
              <a:gd name="T6" fmla="*/ 6 w 112"/>
              <a:gd name="T7" fmla="*/ 0 h 88"/>
              <a:gd name="T8" fmla="*/ 8 w 112"/>
              <a:gd name="T9" fmla="*/ 88 h 88"/>
              <a:gd name="T10" fmla="*/ 12 w 112"/>
              <a:gd name="T11" fmla="*/ 88 h 88"/>
              <a:gd name="T12" fmla="*/ 14 w 112"/>
              <a:gd name="T13" fmla="*/ 0 h 88"/>
              <a:gd name="T14" fmla="*/ 24 w 112"/>
              <a:gd name="T15" fmla="*/ 88 h 88"/>
              <a:gd name="T16" fmla="*/ 22 w 112"/>
              <a:gd name="T17" fmla="*/ 0 h 88"/>
              <a:gd name="T18" fmla="*/ 24 w 112"/>
              <a:gd name="T19" fmla="*/ 88 h 88"/>
              <a:gd name="T20" fmla="*/ 30 w 112"/>
              <a:gd name="T21" fmla="*/ 88 h 88"/>
              <a:gd name="T22" fmla="*/ 34 w 112"/>
              <a:gd name="T23" fmla="*/ 0 h 88"/>
              <a:gd name="T24" fmla="*/ 42 w 112"/>
              <a:gd name="T25" fmla="*/ 88 h 88"/>
              <a:gd name="T26" fmla="*/ 40 w 112"/>
              <a:gd name="T27" fmla="*/ 0 h 88"/>
              <a:gd name="T28" fmla="*/ 42 w 112"/>
              <a:gd name="T29" fmla="*/ 88 h 88"/>
              <a:gd name="T30" fmla="*/ 44 w 112"/>
              <a:gd name="T31" fmla="*/ 88 h 88"/>
              <a:gd name="T32" fmla="*/ 45 w 112"/>
              <a:gd name="T33" fmla="*/ 0 h 88"/>
              <a:gd name="T34" fmla="*/ 49 w 112"/>
              <a:gd name="T35" fmla="*/ 88 h 88"/>
              <a:gd name="T36" fmla="*/ 47 w 112"/>
              <a:gd name="T37" fmla="*/ 0 h 88"/>
              <a:gd name="T38" fmla="*/ 49 w 112"/>
              <a:gd name="T39" fmla="*/ 88 h 88"/>
              <a:gd name="T40" fmla="*/ 55 w 112"/>
              <a:gd name="T41" fmla="*/ 88 h 88"/>
              <a:gd name="T42" fmla="*/ 59 w 112"/>
              <a:gd name="T43" fmla="*/ 0 h 88"/>
              <a:gd name="T44" fmla="*/ 69 w 112"/>
              <a:gd name="T45" fmla="*/ 88 h 88"/>
              <a:gd name="T46" fmla="*/ 65 w 112"/>
              <a:gd name="T47" fmla="*/ 0 h 88"/>
              <a:gd name="T48" fmla="*/ 69 w 112"/>
              <a:gd name="T49" fmla="*/ 88 h 88"/>
              <a:gd name="T50" fmla="*/ 73 w 112"/>
              <a:gd name="T51" fmla="*/ 88 h 88"/>
              <a:gd name="T52" fmla="*/ 77 w 112"/>
              <a:gd name="T53" fmla="*/ 0 h 88"/>
              <a:gd name="T54" fmla="*/ 85 w 112"/>
              <a:gd name="T55" fmla="*/ 88 h 88"/>
              <a:gd name="T56" fmla="*/ 81 w 112"/>
              <a:gd name="T57" fmla="*/ 0 h 88"/>
              <a:gd name="T58" fmla="*/ 85 w 112"/>
              <a:gd name="T59" fmla="*/ 88 h 88"/>
              <a:gd name="T60" fmla="*/ 87 w 112"/>
              <a:gd name="T61" fmla="*/ 88 h 88"/>
              <a:gd name="T62" fmla="*/ 91 w 112"/>
              <a:gd name="T63" fmla="*/ 0 h 88"/>
              <a:gd name="T64" fmla="*/ 103 w 112"/>
              <a:gd name="T65" fmla="*/ 88 h 88"/>
              <a:gd name="T66" fmla="*/ 97 w 112"/>
              <a:gd name="T67" fmla="*/ 0 h 88"/>
              <a:gd name="T68" fmla="*/ 103 w 112"/>
              <a:gd name="T69" fmla="*/ 88 h 88"/>
              <a:gd name="T70" fmla="*/ 105 w 112"/>
              <a:gd name="T71" fmla="*/ 88 h 88"/>
              <a:gd name="T72" fmla="*/ 107 w 112"/>
              <a:gd name="T73" fmla="*/ 0 h 88"/>
              <a:gd name="T74" fmla="*/ 112 w 112"/>
              <a:gd name="T75" fmla="*/ 88 h 88"/>
              <a:gd name="T76" fmla="*/ 108 w 112"/>
              <a:gd name="T77" fmla="*/ 0 h 88"/>
              <a:gd name="T78" fmla="*/ 112 w 112"/>
              <a:gd name="T7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2" h="88">
                <a:moveTo>
                  <a:pt x="4" y="88"/>
                </a:moveTo>
                <a:lnTo>
                  <a:pt x="0" y="88"/>
                </a:lnTo>
                <a:lnTo>
                  <a:pt x="0" y="0"/>
                </a:lnTo>
                <a:lnTo>
                  <a:pt x="4" y="0"/>
                </a:lnTo>
                <a:lnTo>
                  <a:pt x="4" y="88"/>
                </a:lnTo>
                <a:close/>
                <a:moveTo>
                  <a:pt x="8" y="88"/>
                </a:moveTo>
                <a:lnTo>
                  <a:pt x="6" y="88"/>
                </a:lnTo>
                <a:lnTo>
                  <a:pt x="6" y="0"/>
                </a:lnTo>
                <a:lnTo>
                  <a:pt x="8" y="0"/>
                </a:lnTo>
                <a:lnTo>
                  <a:pt x="8" y="88"/>
                </a:lnTo>
                <a:close/>
                <a:moveTo>
                  <a:pt x="14" y="88"/>
                </a:moveTo>
                <a:lnTo>
                  <a:pt x="12" y="88"/>
                </a:lnTo>
                <a:lnTo>
                  <a:pt x="12" y="0"/>
                </a:lnTo>
                <a:lnTo>
                  <a:pt x="14" y="0"/>
                </a:lnTo>
                <a:lnTo>
                  <a:pt x="14" y="88"/>
                </a:lnTo>
                <a:close/>
                <a:moveTo>
                  <a:pt x="24" y="88"/>
                </a:moveTo>
                <a:lnTo>
                  <a:pt x="22" y="88"/>
                </a:lnTo>
                <a:lnTo>
                  <a:pt x="22" y="0"/>
                </a:lnTo>
                <a:lnTo>
                  <a:pt x="24" y="0"/>
                </a:lnTo>
                <a:lnTo>
                  <a:pt x="24" y="88"/>
                </a:lnTo>
                <a:close/>
                <a:moveTo>
                  <a:pt x="34" y="88"/>
                </a:moveTo>
                <a:lnTo>
                  <a:pt x="30" y="88"/>
                </a:lnTo>
                <a:lnTo>
                  <a:pt x="30" y="0"/>
                </a:lnTo>
                <a:lnTo>
                  <a:pt x="34" y="0"/>
                </a:lnTo>
                <a:lnTo>
                  <a:pt x="34" y="88"/>
                </a:lnTo>
                <a:close/>
                <a:moveTo>
                  <a:pt x="42" y="88"/>
                </a:moveTo>
                <a:lnTo>
                  <a:pt x="40" y="88"/>
                </a:lnTo>
                <a:lnTo>
                  <a:pt x="40" y="0"/>
                </a:lnTo>
                <a:lnTo>
                  <a:pt x="42" y="0"/>
                </a:lnTo>
                <a:lnTo>
                  <a:pt x="42" y="88"/>
                </a:lnTo>
                <a:close/>
                <a:moveTo>
                  <a:pt x="45" y="88"/>
                </a:moveTo>
                <a:lnTo>
                  <a:pt x="44" y="88"/>
                </a:lnTo>
                <a:lnTo>
                  <a:pt x="44" y="0"/>
                </a:lnTo>
                <a:lnTo>
                  <a:pt x="45" y="0"/>
                </a:lnTo>
                <a:lnTo>
                  <a:pt x="45" y="88"/>
                </a:lnTo>
                <a:close/>
                <a:moveTo>
                  <a:pt x="49" y="88"/>
                </a:moveTo>
                <a:lnTo>
                  <a:pt x="47" y="88"/>
                </a:lnTo>
                <a:lnTo>
                  <a:pt x="47" y="0"/>
                </a:lnTo>
                <a:lnTo>
                  <a:pt x="49" y="0"/>
                </a:lnTo>
                <a:lnTo>
                  <a:pt x="49" y="88"/>
                </a:lnTo>
                <a:close/>
                <a:moveTo>
                  <a:pt x="59" y="88"/>
                </a:moveTo>
                <a:lnTo>
                  <a:pt x="55" y="88"/>
                </a:lnTo>
                <a:lnTo>
                  <a:pt x="55" y="0"/>
                </a:lnTo>
                <a:lnTo>
                  <a:pt x="59" y="0"/>
                </a:lnTo>
                <a:lnTo>
                  <a:pt x="59" y="88"/>
                </a:lnTo>
                <a:close/>
                <a:moveTo>
                  <a:pt x="69" y="88"/>
                </a:moveTo>
                <a:lnTo>
                  <a:pt x="65" y="88"/>
                </a:lnTo>
                <a:lnTo>
                  <a:pt x="65" y="0"/>
                </a:lnTo>
                <a:lnTo>
                  <a:pt x="69" y="0"/>
                </a:lnTo>
                <a:lnTo>
                  <a:pt x="69" y="88"/>
                </a:lnTo>
                <a:close/>
                <a:moveTo>
                  <a:pt x="77" y="88"/>
                </a:moveTo>
                <a:lnTo>
                  <a:pt x="73" y="88"/>
                </a:lnTo>
                <a:lnTo>
                  <a:pt x="73" y="0"/>
                </a:lnTo>
                <a:lnTo>
                  <a:pt x="77" y="0"/>
                </a:lnTo>
                <a:lnTo>
                  <a:pt x="77" y="88"/>
                </a:lnTo>
                <a:close/>
                <a:moveTo>
                  <a:pt x="85" y="88"/>
                </a:moveTo>
                <a:lnTo>
                  <a:pt x="81" y="88"/>
                </a:lnTo>
                <a:lnTo>
                  <a:pt x="81" y="0"/>
                </a:lnTo>
                <a:lnTo>
                  <a:pt x="85" y="0"/>
                </a:lnTo>
                <a:lnTo>
                  <a:pt x="85" y="88"/>
                </a:lnTo>
                <a:close/>
                <a:moveTo>
                  <a:pt x="91" y="88"/>
                </a:moveTo>
                <a:lnTo>
                  <a:pt x="87" y="88"/>
                </a:lnTo>
                <a:lnTo>
                  <a:pt x="87" y="0"/>
                </a:lnTo>
                <a:lnTo>
                  <a:pt x="91" y="0"/>
                </a:lnTo>
                <a:lnTo>
                  <a:pt x="91" y="88"/>
                </a:lnTo>
                <a:close/>
                <a:moveTo>
                  <a:pt x="103" y="88"/>
                </a:moveTo>
                <a:lnTo>
                  <a:pt x="97" y="88"/>
                </a:lnTo>
                <a:lnTo>
                  <a:pt x="97" y="0"/>
                </a:lnTo>
                <a:lnTo>
                  <a:pt x="103" y="0"/>
                </a:lnTo>
                <a:lnTo>
                  <a:pt x="103" y="88"/>
                </a:lnTo>
                <a:close/>
                <a:moveTo>
                  <a:pt x="107" y="88"/>
                </a:moveTo>
                <a:lnTo>
                  <a:pt x="105" y="88"/>
                </a:lnTo>
                <a:lnTo>
                  <a:pt x="105" y="0"/>
                </a:lnTo>
                <a:lnTo>
                  <a:pt x="107" y="0"/>
                </a:lnTo>
                <a:lnTo>
                  <a:pt x="107" y="88"/>
                </a:lnTo>
                <a:close/>
                <a:moveTo>
                  <a:pt x="112" y="88"/>
                </a:moveTo>
                <a:lnTo>
                  <a:pt x="108" y="88"/>
                </a:lnTo>
                <a:lnTo>
                  <a:pt x="108" y="0"/>
                </a:lnTo>
                <a:lnTo>
                  <a:pt x="112" y="0"/>
                </a:lnTo>
                <a:lnTo>
                  <a:pt x="112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42" name="Freeform 4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352169" y="2117111"/>
            <a:ext cx="205268" cy="205268"/>
          </a:xfrm>
          <a:custGeom>
            <a:avLst/>
            <a:gdLst>
              <a:gd name="T0" fmla="*/ 143 w 143"/>
              <a:gd name="T1" fmla="*/ 85 h 144"/>
              <a:gd name="T2" fmla="*/ 140 w 143"/>
              <a:gd name="T3" fmla="*/ 94 h 144"/>
              <a:gd name="T4" fmla="*/ 93 w 143"/>
              <a:gd name="T5" fmla="*/ 140 h 144"/>
              <a:gd name="T6" fmla="*/ 85 w 143"/>
              <a:gd name="T7" fmla="*/ 144 h 144"/>
              <a:gd name="T8" fmla="*/ 76 w 143"/>
              <a:gd name="T9" fmla="*/ 140 h 144"/>
              <a:gd name="T10" fmla="*/ 9 w 143"/>
              <a:gd name="T11" fmla="*/ 72 h 144"/>
              <a:gd name="T12" fmla="*/ 3 w 143"/>
              <a:gd name="T13" fmla="*/ 63 h 144"/>
              <a:gd name="T14" fmla="*/ 0 w 143"/>
              <a:gd name="T15" fmla="*/ 52 h 144"/>
              <a:gd name="T16" fmla="*/ 0 w 143"/>
              <a:gd name="T17" fmla="*/ 12 h 144"/>
              <a:gd name="T18" fmla="*/ 4 w 143"/>
              <a:gd name="T19" fmla="*/ 4 h 144"/>
              <a:gd name="T20" fmla="*/ 12 w 143"/>
              <a:gd name="T21" fmla="*/ 0 h 144"/>
              <a:gd name="T22" fmla="*/ 52 w 143"/>
              <a:gd name="T23" fmla="*/ 0 h 144"/>
              <a:gd name="T24" fmla="*/ 63 w 143"/>
              <a:gd name="T25" fmla="*/ 3 h 144"/>
              <a:gd name="T26" fmla="*/ 72 w 143"/>
              <a:gd name="T27" fmla="*/ 9 h 144"/>
              <a:gd name="T28" fmla="*/ 140 w 143"/>
              <a:gd name="T29" fmla="*/ 76 h 144"/>
              <a:gd name="T30" fmla="*/ 143 w 143"/>
              <a:gd name="T31" fmla="*/ 85 h 144"/>
              <a:gd name="T32" fmla="*/ 39 w 143"/>
              <a:gd name="T33" fmla="*/ 39 h 144"/>
              <a:gd name="T34" fmla="*/ 43 w 143"/>
              <a:gd name="T35" fmla="*/ 31 h 144"/>
              <a:gd name="T36" fmla="*/ 39 w 143"/>
              <a:gd name="T37" fmla="*/ 22 h 144"/>
              <a:gd name="T38" fmla="*/ 30 w 143"/>
              <a:gd name="T39" fmla="*/ 19 h 144"/>
              <a:gd name="T40" fmla="*/ 22 w 143"/>
              <a:gd name="T41" fmla="*/ 22 h 144"/>
              <a:gd name="T42" fmla="*/ 18 w 143"/>
              <a:gd name="T43" fmla="*/ 31 h 144"/>
              <a:gd name="T44" fmla="*/ 22 w 143"/>
              <a:gd name="T45" fmla="*/ 39 h 144"/>
              <a:gd name="T46" fmla="*/ 30 w 143"/>
              <a:gd name="T47" fmla="*/ 43 h 144"/>
              <a:gd name="T48" fmla="*/ 39 w 143"/>
              <a:gd name="T49" fmla="*/ 3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3" h="144">
                <a:moveTo>
                  <a:pt x="143" y="85"/>
                </a:moveTo>
                <a:cubicBezTo>
                  <a:pt x="143" y="88"/>
                  <a:pt x="142" y="91"/>
                  <a:pt x="140" y="94"/>
                </a:cubicBezTo>
                <a:cubicBezTo>
                  <a:pt x="93" y="140"/>
                  <a:pt x="93" y="140"/>
                  <a:pt x="93" y="140"/>
                </a:cubicBezTo>
                <a:cubicBezTo>
                  <a:pt x="91" y="142"/>
                  <a:pt x="88" y="144"/>
                  <a:pt x="85" y="144"/>
                </a:cubicBezTo>
                <a:cubicBezTo>
                  <a:pt x="82" y="144"/>
                  <a:pt x="79" y="142"/>
                  <a:pt x="76" y="140"/>
                </a:cubicBezTo>
                <a:cubicBezTo>
                  <a:pt x="9" y="72"/>
                  <a:pt x="9" y="72"/>
                  <a:pt x="9" y="72"/>
                </a:cubicBezTo>
                <a:cubicBezTo>
                  <a:pt x="6" y="70"/>
                  <a:pt x="4" y="67"/>
                  <a:pt x="3" y="63"/>
                </a:cubicBezTo>
                <a:cubicBezTo>
                  <a:pt x="1" y="59"/>
                  <a:pt x="0" y="55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4" y="4"/>
                </a:cubicBezTo>
                <a:cubicBezTo>
                  <a:pt x="6" y="2"/>
                  <a:pt x="9" y="0"/>
                  <a:pt x="1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5" y="0"/>
                  <a:pt x="59" y="1"/>
                  <a:pt x="63" y="3"/>
                </a:cubicBezTo>
                <a:cubicBezTo>
                  <a:pt x="67" y="5"/>
                  <a:pt x="70" y="7"/>
                  <a:pt x="72" y="9"/>
                </a:cubicBezTo>
                <a:cubicBezTo>
                  <a:pt x="140" y="76"/>
                  <a:pt x="140" y="76"/>
                  <a:pt x="140" y="76"/>
                </a:cubicBezTo>
                <a:cubicBezTo>
                  <a:pt x="142" y="79"/>
                  <a:pt x="143" y="82"/>
                  <a:pt x="143" y="85"/>
                </a:cubicBezTo>
                <a:close/>
                <a:moveTo>
                  <a:pt x="39" y="39"/>
                </a:moveTo>
                <a:cubicBezTo>
                  <a:pt x="41" y="37"/>
                  <a:pt x="43" y="34"/>
                  <a:pt x="43" y="31"/>
                </a:cubicBezTo>
                <a:cubicBezTo>
                  <a:pt x="43" y="27"/>
                  <a:pt x="41" y="24"/>
                  <a:pt x="39" y="22"/>
                </a:cubicBezTo>
                <a:cubicBezTo>
                  <a:pt x="37" y="20"/>
                  <a:pt x="34" y="19"/>
                  <a:pt x="30" y="19"/>
                </a:cubicBezTo>
                <a:cubicBezTo>
                  <a:pt x="27" y="19"/>
                  <a:pt x="24" y="20"/>
                  <a:pt x="22" y="22"/>
                </a:cubicBezTo>
                <a:cubicBezTo>
                  <a:pt x="19" y="24"/>
                  <a:pt x="18" y="27"/>
                  <a:pt x="18" y="31"/>
                </a:cubicBezTo>
                <a:cubicBezTo>
                  <a:pt x="18" y="34"/>
                  <a:pt x="19" y="37"/>
                  <a:pt x="22" y="39"/>
                </a:cubicBezTo>
                <a:cubicBezTo>
                  <a:pt x="24" y="42"/>
                  <a:pt x="27" y="43"/>
                  <a:pt x="30" y="43"/>
                </a:cubicBezTo>
                <a:cubicBezTo>
                  <a:pt x="34" y="43"/>
                  <a:pt x="37" y="42"/>
                  <a:pt x="39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43" name="Freeform 4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622256" y="2117111"/>
            <a:ext cx="257124" cy="205268"/>
          </a:xfrm>
          <a:custGeom>
            <a:avLst/>
            <a:gdLst>
              <a:gd name="T0" fmla="*/ 143 w 179"/>
              <a:gd name="T1" fmla="*/ 85 h 144"/>
              <a:gd name="T2" fmla="*/ 139 w 179"/>
              <a:gd name="T3" fmla="*/ 94 h 144"/>
              <a:gd name="T4" fmla="*/ 93 w 179"/>
              <a:gd name="T5" fmla="*/ 140 h 144"/>
              <a:gd name="T6" fmla="*/ 84 w 179"/>
              <a:gd name="T7" fmla="*/ 144 h 144"/>
              <a:gd name="T8" fmla="*/ 76 w 179"/>
              <a:gd name="T9" fmla="*/ 140 h 144"/>
              <a:gd name="T10" fmla="*/ 8 w 179"/>
              <a:gd name="T11" fmla="*/ 72 h 144"/>
              <a:gd name="T12" fmla="*/ 2 w 179"/>
              <a:gd name="T13" fmla="*/ 63 h 144"/>
              <a:gd name="T14" fmla="*/ 0 w 179"/>
              <a:gd name="T15" fmla="*/ 52 h 144"/>
              <a:gd name="T16" fmla="*/ 0 w 179"/>
              <a:gd name="T17" fmla="*/ 12 h 144"/>
              <a:gd name="T18" fmla="*/ 3 w 179"/>
              <a:gd name="T19" fmla="*/ 4 h 144"/>
              <a:gd name="T20" fmla="*/ 12 w 179"/>
              <a:gd name="T21" fmla="*/ 0 h 144"/>
              <a:gd name="T22" fmla="*/ 51 w 179"/>
              <a:gd name="T23" fmla="*/ 0 h 144"/>
              <a:gd name="T24" fmla="*/ 62 w 179"/>
              <a:gd name="T25" fmla="*/ 3 h 144"/>
              <a:gd name="T26" fmla="*/ 72 w 179"/>
              <a:gd name="T27" fmla="*/ 9 h 144"/>
              <a:gd name="T28" fmla="*/ 139 w 179"/>
              <a:gd name="T29" fmla="*/ 76 h 144"/>
              <a:gd name="T30" fmla="*/ 143 w 179"/>
              <a:gd name="T31" fmla="*/ 85 h 144"/>
              <a:gd name="T32" fmla="*/ 39 w 179"/>
              <a:gd name="T33" fmla="*/ 39 h 144"/>
              <a:gd name="T34" fmla="*/ 42 w 179"/>
              <a:gd name="T35" fmla="*/ 31 h 144"/>
              <a:gd name="T36" fmla="*/ 39 w 179"/>
              <a:gd name="T37" fmla="*/ 22 h 144"/>
              <a:gd name="T38" fmla="*/ 30 w 179"/>
              <a:gd name="T39" fmla="*/ 19 h 144"/>
              <a:gd name="T40" fmla="*/ 21 w 179"/>
              <a:gd name="T41" fmla="*/ 22 h 144"/>
              <a:gd name="T42" fmla="*/ 18 w 179"/>
              <a:gd name="T43" fmla="*/ 31 h 144"/>
              <a:gd name="T44" fmla="*/ 21 w 179"/>
              <a:gd name="T45" fmla="*/ 39 h 144"/>
              <a:gd name="T46" fmla="*/ 30 w 179"/>
              <a:gd name="T47" fmla="*/ 43 h 144"/>
              <a:gd name="T48" fmla="*/ 39 w 179"/>
              <a:gd name="T49" fmla="*/ 39 h 144"/>
              <a:gd name="T50" fmla="*/ 179 w 179"/>
              <a:gd name="T51" fmla="*/ 85 h 144"/>
              <a:gd name="T52" fmla="*/ 176 w 179"/>
              <a:gd name="T53" fmla="*/ 94 h 144"/>
              <a:gd name="T54" fmla="*/ 129 w 179"/>
              <a:gd name="T55" fmla="*/ 140 h 144"/>
              <a:gd name="T56" fmla="*/ 121 w 179"/>
              <a:gd name="T57" fmla="*/ 144 h 144"/>
              <a:gd name="T58" fmla="*/ 115 w 179"/>
              <a:gd name="T59" fmla="*/ 142 h 144"/>
              <a:gd name="T60" fmla="*/ 110 w 179"/>
              <a:gd name="T61" fmla="*/ 138 h 144"/>
              <a:gd name="T62" fmla="*/ 155 w 179"/>
              <a:gd name="T63" fmla="*/ 94 h 144"/>
              <a:gd name="T64" fmla="*/ 158 w 179"/>
              <a:gd name="T65" fmla="*/ 85 h 144"/>
              <a:gd name="T66" fmla="*/ 155 w 179"/>
              <a:gd name="T67" fmla="*/ 76 h 144"/>
              <a:gd name="T68" fmla="*/ 87 w 179"/>
              <a:gd name="T69" fmla="*/ 9 h 144"/>
              <a:gd name="T70" fmla="*/ 77 w 179"/>
              <a:gd name="T71" fmla="*/ 3 h 144"/>
              <a:gd name="T72" fmla="*/ 66 w 179"/>
              <a:gd name="T73" fmla="*/ 0 h 144"/>
              <a:gd name="T74" fmla="*/ 87 w 179"/>
              <a:gd name="T75" fmla="*/ 0 h 144"/>
              <a:gd name="T76" fmla="*/ 98 w 179"/>
              <a:gd name="T77" fmla="*/ 3 h 144"/>
              <a:gd name="T78" fmla="*/ 108 w 179"/>
              <a:gd name="T79" fmla="*/ 9 h 144"/>
              <a:gd name="T80" fmla="*/ 176 w 179"/>
              <a:gd name="T81" fmla="*/ 76 h 144"/>
              <a:gd name="T82" fmla="*/ 179 w 179"/>
              <a:gd name="T83" fmla="*/ 8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9" h="144">
                <a:moveTo>
                  <a:pt x="143" y="85"/>
                </a:moveTo>
                <a:cubicBezTo>
                  <a:pt x="143" y="88"/>
                  <a:pt x="142" y="91"/>
                  <a:pt x="139" y="94"/>
                </a:cubicBezTo>
                <a:cubicBezTo>
                  <a:pt x="93" y="140"/>
                  <a:pt x="93" y="140"/>
                  <a:pt x="93" y="140"/>
                </a:cubicBezTo>
                <a:cubicBezTo>
                  <a:pt x="91" y="142"/>
                  <a:pt x="88" y="144"/>
                  <a:pt x="84" y="144"/>
                </a:cubicBezTo>
                <a:cubicBezTo>
                  <a:pt x="81" y="144"/>
                  <a:pt x="78" y="142"/>
                  <a:pt x="76" y="140"/>
                </a:cubicBezTo>
                <a:cubicBezTo>
                  <a:pt x="8" y="72"/>
                  <a:pt x="8" y="72"/>
                  <a:pt x="8" y="72"/>
                </a:cubicBezTo>
                <a:cubicBezTo>
                  <a:pt x="6" y="70"/>
                  <a:pt x="4" y="67"/>
                  <a:pt x="2" y="63"/>
                </a:cubicBezTo>
                <a:cubicBezTo>
                  <a:pt x="1" y="59"/>
                  <a:pt x="0" y="55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9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8" y="1"/>
                  <a:pt x="62" y="3"/>
                </a:cubicBezTo>
                <a:cubicBezTo>
                  <a:pt x="66" y="5"/>
                  <a:pt x="69" y="7"/>
                  <a:pt x="72" y="9"/>
                </a:cubicBezTo>
                <a:cubicBezTo>
                  <a:pt x="139" y="76"/>
                  <a:pt x="139" y="76"/>
                  <a:pt x="139" y="76"/>
                </a:cubicBezTo>
                <a:cubicBezTo>
                  <a:pt x="142" y="79"/>
                  <a:pt x="143" y="82"/>
                  <a:pt x="143" y="85"/>
                </a:cubicBezTo>
                <a:close/>
                <a:moveTo>
                  <a:pt x="39" y="39"/>
                </a:moveTo>
                <a:cubicBezTo>
                  <a:pt x="41" y="37"/>
                  <a:pt x="42" y="34"/>
                  <a:pt x="42" y="31"/>
                </a:cubicBezTo>
                <a:cubicBezTo>
                  <a:pt x="42" y="27"/>
                  <a:pt x="41" y="24"/>
                  <a:pt x="39" y="22"/>
                </a:cubicBezTo>
                <a:cubicBezTo>
                  <a:pt x="36" y="20"/>
                  <a:pt x="33" y="19"/>
                  <a:pt x="30" y="19"/>
                </a:cubicBezTo>
                <a:cubicBezTo>
                  <a:pt x="27" y="19"/>
                  <a:pt x="24" y="20"/>
                  <a:pt x="21" y="22"/>
                </a:cubicBezTo>
                <a:cubicBezTo>
                  <a:pt x="19" y="24"/>
                  <a:pt x="18" y="27"/>
                  <a:pt x="18" y="31"/>
                </a:cubicBezTo>
                <a:cubicBezTo>
                  <a:pt x="18" y="34"/>
                  <a:pt x="19" y="37"/>
                  <a:pt x="21" y="39"/>
                </a:cubicBezTo>
                <a:cubicBezTo>
                  <a:pt x="24" y="42"/>
                  <a:pt x="27" y="43"/>
                  <a:pt x="30" y="43"/>
                </a:cubicBezTo>
                <a:cubicBezTo>
                  <a:pt x="33" y="43"/>
                  <a:pt x="36" y="42"/>
                  <a:pt x="39" y="39"/>
                </a:cubicBezTo>
                <a:close/>
                <a:moveTo>
                  <a:pt x="179" y="85"/>
                </a:moveTo>
                <a:cubicBezTo>
                  <a:pt x="179" y="88"/>
                  <a:pt x="178" y="91"/>
                  <a:pt x="176" y="94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7" y="142"/>
                  <a:pt x="124" y="144"/>
                  <a:pt x="121" y="144"/>
                </a:cubicBezTo>
                <a:cubicBezTo>
                  <a:pt x="118" y="144"/>
                  <a:pt x="117" y="143"/>
                  <a:pt x="115" y="142"/>
                </a:cubicBezTo>
                <a:cubicBezTo>
                  <a:pt x="114" y="141"/>
                  <a:pt x="112" y="140"/>
                  <a:pt x="110" y="138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57" y="91"/>
                  <a:pt x="158" y="88"/>
                  <a:pt x="158" y="85"/>
                </a:cubicBezTo>
                <a:cubicBezTo>
                  <a:pt x="158" y="82"/>
                  <a:pt x="157" y="79"/>
                  <a:pt x="155" y="76"/>
                </a:cubicBezTo>
                <a:cubicBezTo>
                  <a:pt x="87" y="9"/>
                  <a:pt x="87" y="9"/>
                  <a:pt x="87" y="9"/>
                </a:cubicBezTo>
                <a:cubicBezTo>
                  <a:pt x="85" y="7"/>
                  <a:pt x="81" y="5"/>
                  <a:pt x="77" y="3"/>
                </a:cubicBezTo>
                <a:cubicBezTo>
                  <a:pt x="73" y="1"/>
                  <a:pt x="70" y="0"/>
                  <a:pt x="66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91" y="0"/>
                  <a:pt x="94" y="1"/>
                  <a:pt x="98" y="3"/>
                </a:cubicBezTo>
                <a:cubicBezTo>
                  <a:pt x="103" y="5"/>
                  <a:pt x="106" y="7"/>
                  <a:pt x="108" y="9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8" y="79"/>
                  <a:pt x="179" y="82"/>
                  <a:pt x="179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44" name="Freeform 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944202" y="2117112"/>
            <a:ext cx="226874" cy="209589"/>
          </a:xfrm>
          <a:custGeom>
            <a:avLst/>
            <a:gdLst>
              <a:gd name="T0" fmla="*/ 157 w 159"/>
              <a:gd name="T1" fmla="*/ 46 h 146"/>
              <a:gd name="T2" fmla="*/ 124 w 159"/>
              <a:gd name="T3" fmla="*/ 141 h 146"/>
              <a:gd name="T4" fmla="*/ 25 w 159"/>
              <a:gd name="T5" fmla="*/ 146 h 146"/>
              <a:gd name="T6" fmla="*/ 2 w 159"/>
              <a:gd name="T7" fmla="*/ 128 h 146"/>
              <a:gd name="T8" fmla="*/ 2 w 159"/>
              <a:gd name="T9" fmla="*/ 114 h 146"/>
              <a:gd name="T10" fmla="*/ 2 w 159"/>
              <a:gd name="T11" fmla="*/ 108 h 146"/>
              <a:gd name="T12" fmla="*/ 2 w 159"/>
              <a:gd name="T13" fmla="*/ 104 h 146"/>
              <a:gd name="T14" fmla="*/ 5 w 159"/>
              <a:gd name="T15" fmla="*/ 100 h 146"/>
              <a:gd name="T16" fmla="*/ 13 w 159"/>
              <a:gd name="T17" fmla="*/ 82 h 146"/>
              <a:gd name="T18" fmla="*/ 13 w 159"/>
              <a:gd name="T19" fmla="*/ 77 h 146"/>
              <a:gd name="T20" fmla="*/ 16 w 159"/>
              <a:gd name="T21" fmla="*/ 72 h 146"/>
              <a:gd name="T22" fmla="*/ 22 w 159"/>
              <a:gd name="T23" fmla="*/ 55 h 146"/>
              <a:gd name="T24" fmla="*/ 22 w 159"/>
              <a:gd name="T25" fmla="*/ 49 h 146"/>
              <a:gd name="T26" fmla="*/ 26 w 159"/>
              <a:gd name="T27" fmla="*/ 44 h 146"/>
              <a:gd name="T28" fmla="*/ 33 w 159"/>
              <a:gd name="T29" fmla="*/ 27 h 146"/>
              <a:gd name="T30" fmla="*/ 32 w 159"/>
              <a:gd name="T31" fmla="*/ 22 h 146"/>
              <a:gd name="T32" fmla="*/ 35 w 159"/>
              <a:gd name="T33" fmla="*/ 18 h 146"/>
              <a:gd name="T34" fmla="*/ 38 w 159"/>
              <a:gd name="T35" fmla="*/ 13 h 146"/>
              <a:gd name="T36" fmla="*/ 41 w 159"/>
              <a:gd name="T37" fmla="*/ 7 h 146"/>
              <a:gd name="T38" fmla="*/ 45 w 159"/>
              <a:gd name="T39" fmla="*/ 1 h 146"/>
              <a:gd name="T40" fmla="*/ 53 w 159"/>
              <a:gd name="T41" fmla="*/ 1 h 146"/>
              <a:gd name="T42" fmla="*/ 58 w 159"/>
              <a:gd name="T43" fmla="*/ 0 h 146"/>
              <a:gd name="T44" fmla="*/ 141 w 159"/>
              <a:gd name="T45" fmla="*/ 6 h 146"/>
              <a:gd name="T46" fmla="*/ 116 w 159"/>
              <a:gd name="T47" fmla="*/ 104 h 146"/>
              <a:gd name="T48" fmla="*/ 97 w 159"/>
              <a:gd name="T49" fmla="*/ 121 h 146"/>
              <a:gd name="T50" fmla="*/ 12 w 159"/>
              <a:gd name="T51" fmla="*/ 123 h 146"/>
              <a:gd name="T52" fmla="*/ 25 w 159"/>
              <a:gd name="T53" fmla="*/ 133 h 146"/>
              <a:gd name="T54" fmla="*/ 118 w 159"/>
              <a:gd name="T55" fmla="*/ 132 h 146"/>
              <a:gd name="T56" fmla="*/ 149 w 159"/>
              <a:gd name="T57" fmla="*/ 35 h 146"/>
              <a:gd name="T58" fmla="*/ 156 w 159"/>
              <a:gd name="T59" fmla="*/ 33 h 146"/>
              <a:gd name="T60" fmla="*/ 47 w 159"/>
              <a:gd name="T61" fmla="*/ 60 h 146"/>
              <a:gd name="T62" fmla="*/ 107 w 159"/>
              <a:gd name="T63" fmla="*/ 61 h 146"/>
              <a:gd name="T64" fmla="*/ 111 w 159"/>
              <a:gd name="T65" fmla="*/ 58 h 146"/>
              <a:gd name="T66" fmla="*/ 112 w 159"/>
              <a:gd name="T67" fmla="*/ 50 h 146"/>
              <a:gd name="T68" fmla="*/ 53 w 159"/>
              <a:gd name="T69" fmla="*/ 49 h 146"/>
              <a:gd name="T70" fmla="*/ 49 w 159"/>
              <a:gd name="T71" fmla="*/ 52 h 146"/>
              <a:gd name="T72" fmla="*/ 55 w 159"/>
              <a:gd name="T73" fmla="*/ 34 h 146"/>
              <a:gd name="T74" fmla="*/ 57 w 159"/>
              <a:gd name="T75" fmla="*/ 37 h 146"/>
              <a:gd name="T76" fmla="*/ 117 w 159"/>
              <a:gd name="T77" fmla="*/ 36 h 146"/>
              <a:gd name="T78" fmla="*/ 120 w 159"/>
              <a:gd name="T79" fmla="*/ 28 h 146"/>
              <a:gd name="T80" fmla="*/ 118 w 159"/>
              <a:gd name="T81" fmla="*/ 25 h 146"/>
              <a:gd name="T82" fmla="*/ 58 w 159"/>
              <a:gd name="T83" fmla="*/ 25 h 146"/>
              <a:gd name="T84" fmla="*/ 55 w 159"/>
              <a:gd name="T85" fmla="*/ 3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46">
                <a:moveTo>
                  <a:pt x="156" y="33"/>
                </a:moveTo>
                <a:cubicBezTo>
                  <a:pt x="158" y="37"/>
                  <a:pt x="159" y="41"/>
                  <a:pt x="157" y="46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130" y="135"/>
                  <a:pt x="128" y="139"/>
                  <a:pt x="124" y="141"/>
                </a:cubicBezTo>
                <a:cubicBezTo>
                  <a:pt x="120" y="144"/>
                  <a:pt x="116" y="146"/>
                  <a:pt x="112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0" y="146"/>
                  <a:pt x="16" y="144"/>
                  <a:pt x="11" y="141"/>
                </a:cubicBezTo>
                <a:cubicBezTo>
                  <a:pt x="7" y="137"/>
                  <a:pt x="3" y="133"/>
                  <a:pt x="2" y="128"/>
                </a:cubicBezTo>
                <a:cubicBezTo>
                  <a:pt x="0" y="124"/>
                  <a:pt x="0" y="120"/>
                  <a:pt x="1" y="116"/>
                </a:cubicBezTo>
                <a:cubicBezTo>
                  <a:pt x="1" y="116"/>
                  <a:pt x="2" y="115"/>
                  <a:pt x="2" y="114"/>
                </a:cubicBezTo>
                <a:cubicBezTo>
                  <a:pt x="2" y="112"/>
                  <a:pt x="2" y="111"/>
                  <a:pt x="2" y="110"/>
                </a:cubicBezTo>
                <a:cubicBezTo>
                  <a:pt x="2" y="110"/>
                  <a:pt x="2" y="109"/>
                  <a:pt x="2" y="108"/>
                </a:cubicBezTo>
                <a:cubicBezTo>
                  <a:pt x="2" y="107"/>
                  <a:pt x="2" y="107"/>
                  <a:pt x="2" y="106"/>
                </a:cubicBezTo>
                <a:cubicBezTo>
                  <a:pt x="2" y="105"/>
                  <a:pt x="2" y="105"/>
                  <a:pt x="2" y="104"/>
                </a:cubicBezTo>
                <a:cubicBezTo>
                  <a:pt x="3" y="104"/>
                  <a:pt x="3" y="103"/>
                  <a:pt x="4" y="102"/>
                </a:cubicBezTo>
                <a:cubicBezTo>
                  <a:pt x="5" y="101"/>
                  <a:pt x="5" y="100"/>
                  <a:pt x="5" y="100"/>
                </a:cubicBezTo>
                <a:cubicBezTo>
                  <a:pt x="7" y="97"/>
                  <a:pt x="8" y="94"/>
                  <a:pt x="10" y="91"/>
                </a:cubicBezTo>
                <a:cubicBezTo>
                  <a:pt x="11" y="88"/>
                  <a:pt x="12" y="85"/>
                  <a:pt x="13" y="82"/>
                </a:cubicBezTo>
                <a:cubicBezTo>
                  <a:pt x="13" y="82"/>
                  <a:pt x="13" y="81"/>
                  <a:pt x="13" y="80"/>
                </a:cubicBezTo>
                <a:cubicBezTo>
                  <a:pt x="12" y="78"/>
                  <a:pt x="12" y="77"/>
                  <a:pt x="13" y="77"/>
                </a:cubicBezTo>
                <a:cubicBezTo>
                  <a:pt x="13" y="76"/>
                  <a:pt x="13" y="75"/>
                  <a:pt x="14" y="74"/>
                </a:cubicBezTo>
                <a:cubicBezTo>
                  <a:pt x="15" y="73"/>
                  <a:pt x="16" y="72"/>
                  <a:pt x="16" y="72"/>
                </a:cubicBezTo>
                <a:cubicBezTo>
                  <a:pt x="17" y="70"/>
                  <a:pt x="18" y="67"/>
                  <a:pt x="20" y="63"/>
                </a:cubicBezTo>
                <a:cubicBezTo>
                  <a:pt x="21" y="60"/>
                  <a:pt x="22" y="57"/>
                  <a:pt x="22" y="55"/>
                </a:cubicBezTo>
                <a:cubicBezTo>
                  <a:pt x="22" y="54"/>
                  <a:pt x="22" y="53"/>
                  <a:pt x="22" y="52"/>
                </a:cubicBezTo>
                <a:cubicBezTo>
                  <a:pt x="22" y="50"/>
                  <a:pt x="22" y="50"/>
                  <a:pt x="22" y="49"/>
                </a:cubicBezTo>
                <a:cubicBezTo>
                  <a:pt x="22" y="48"/>
                  <a:pt x="23" y="47"/>
                  <a:pt x="24" y="46"/>
                </a:cubicBezTo>
                <a:cubicBezTo>
                  <a:pt x="25" y="45"/>
                  <a:pt x="26" y="45"/>
                  <a:pt x="26" y="44"/>
                </a:cubicBezTo>
                <a:cubicBezTo>
                  <a:pt x="27" y="43"/>
                  <a:pt x="29" y="40"/>
                  <a:pt x="30" y="36"/>
                </a:cubicBezTo>
                <a:cubicBezTo>
                  <a:pt x="32" y="33"/>
                  <a:pt x="32" y="29"/>
                  <a:pt x="33" y="27"/>
                </a:cubicBezTo>
                <a:cubicBezTo>
                  <a:pt x="33" y="27"/>
                  <a:pt x="33" y="26"/>
                  <a:pt x="32" y="25"/>
                </a:cubicBezTo>
                <a:cubicBezTo>
                  <a:pt x="32" y="24"/>
                  <a:pt x="32" y="23"/>
                  <a:pt x="32" y="22"/>
                </a:cubicBezTo>
                <a:cubicBezTo>
                  <a:pt x="32" y="22"/>
                  <a:pt x="33" y="21"/>
                  <a:pt x="33" y="20"/>
                </a:cubicBezTo>
                <a:cubicBezTo>
                  <a:pt x="34" y="20"/>
                  <a:pt x="34" y="19"/>
                  <a:pt x="35" y="18"/>
                </a:cubicBezTo>
                <a:cubicBezTo>
                  <a:pt x="35" y="17"/>
                  <a:pt x="36" y="17"/>
                  <a:pt x="36" y="16"/>
                </a:cubicBezTo>
                <a:cubicBezTo>
                  <a:pt x="37" y="16"/>
                  <a:pt x="37" y="15"/>
                  <a:pt x="38" y="13"/>
                </a:cubicBezTo>
                <a:cubicBezTo>
                  <a:pt x="38" y="12"/>
                  <a:pt x="39" y="11"/>
                  <a:pt x="39" y="10"/>
                </a:cubicBezTo>
                <a:cubicBezTo>
                  <a:pt x="40" y="9"/>
                  <a:pt x="40" y="8"/>
                  <a:pt x="41" y="7"/>
                </a:cubicBezTo>
                <a:cubicBezTo>
                  <a:pt x="41" y="5"/>
                  <a:pt x="42" y="4"/>
                  <a:pt x="43" y="4"/>
                </a:cubicBezTo>
                <a:cubicBezTo>
                  <a:pt x="43" y="3"/>
                  <a:pt x="44" y="2"/>
                  <a:pt x="45" y="1"/>
                </a:cubicBezTo>
                <a:cubicBezTo>
                  <a:pt x="46" y="1"/>
                  <a:pt x="47" y="0"/>
                  <a:pt x="49" y="0"/>
                </a:cubicBezTo>
                <a:cubicBezTo>
                  <a:pt x="50" y="0"/>
                  <a:pt x="51" y="1"/>
                  <a:pt x="53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5" y="1"/>
                  <a:pt x="57" y="0"/>
                  <a:pt x="58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4" y="0"/>
                  <a:pt x="138" y="2"/>
                  <a:pt x="141" y="6"/>
                </a:cubicBezTo>
                <a:cubicBezTo>
                  <a:pt x="143" y="9"/>
                  <a:pt x="144" y="13"/>
                  <a:pt x="142" y="18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4" y="111"/>
                  <a:pt x="112" y="116"/>
                  <a:pt x="110" y="118"/>
                </a:cubicBezTo>
                <a:cubicBezTo>
                  <a:pt x="107" y="120"/>
                  <a:pt x="103" y="121"/>
                  <a:pt x="97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4" y="121"/>
                  <a:pt x="12" y="122"/>
                  <a:pt x="12" y="123"/>
                </a:cubicBezTo>
                <a:cubicBezTo>
                  <a:pt x="11" y="124"/>
                  <a:pt x="11" y="125"/>
                  <a:pt x="12" y="127"/>
                </a:cubicBezTo>
                <a:cubicBezTo>
                  <a:pt x="13" y="131"/>
                  <a:pt x="18" y="133"/>
                  <a:pt x="25" y="133"/>
                </a:cubicBezTo>
                <a:cubicBezTo>
                  <a:pt x="112" y="133"/>
                  <a:pt x="112" y="133"/>
                  <a:pt x="112" y="133"/>
                </a:cubicBezTo>
                <a:cubicBezTo>
                  <a:pt x="114" y="133"/>
                  <a:pt x="116" y="133"/>
                  <a:pt x="118" y="132"/>
                </a:cubicBezTo>
                <a:cubicBezTo>
                  <a:pt x="119" y="131"/>
                  <a:pt x="121" y="130"/>
                  <a:pt x="121" y="128"/>
                </a:cubicBezTo>
                <a:cubicBezTo>
                  <a:pt x="149" y="35"/>
                  <a:pt x="149" y="35"/>
                  <a:pt x="149" y="35"/>
                </a:cubicBezTo>
                <a:cubicBezTo>
                  <a:pt x="150" y="33"/>
                  <a:pt x="150" y="32"/>
                  <a:pt x="150" y="29"/>
                </a:cubicBezTo>
                <a:cubicBezTo>
                  <a:pt x="152" y="30"/>
                  <a:pt x="154" y="32"/>
                  <a:pt x="156" y="33"/>
                </a:cubicBezTo>
                <a:close/>
                <a:moveTo>
                  <a:pt x="47" y="58"/>
                </a:moveTo>
                <a:cubicBezTo>
                  <a:pt x="47" y="59"/>
                  <a:pt x="47" y="59"/>
                  <a:pt x="47" y="60"/>
                </a:cubicBezTo>
                <a:cubicBezTo>
                  <a:pt x="48" y="61"/>
                  <a:pt x="48" y="61"/>
                  <a:pt x="49" y="61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61"/>
                  <a:pt x="108" y="61"/>
                  <a:pt x="109" y="60"/>
                </a:cubicBezTo>
                <a:cubicBezTo>
                  <a:pt x="110" y="59"/>
                  <a:pt x="110" y="59"/>
                  <a:pt x="111" y="58"/>
                </a:cubicBezTo>
                <a:cubicBezTo>
                  <a:pt x="113" y="52"/>
                  <a:pt x="113" y="52"/>
                  <a:pt x="113" y="52"/>
                </a:cubicBezTo>
                <a:cubicBezTo>
                  <a:pt x="113" y="51"/>
                  <a:pt x="113" y="50"/>
                  <a:pt x="112" y="50"/>
                </a:cubicBezTo>
                <a:cubicBezTo>
                  <a:pt x="112" y="49"/>
                  <a:pt x="111" y="49"/>
                  <a:pt x="111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2" y="49"/>
                  <a:pt x="51" y="49"/>
                  <a:pt x="51" y="50"/>
                </a:cubicBezTo>
                <a:cubicBezTo>
                  <a:pt x="50" y="50"/>
                  <a:pt x="49" y="51"/>
                  <a:pt x="49" y="52"/>
                </a:cubicBezTo>
                <a:lnTo>
                  <a:pt x="47" y="58"/>
                </a:lnTo>
                <a:close/>
                <a:moveTo>
                  <a:pt x="55" y="34"/>
                </a:moveTo>
                <a:cubicBezTo>
                  <a:pt x="55" y="34"/>
                  <a:pt x="55" y="35"/>
                  <a:pt x="55" y="36"/>
                </a:cubicBezTo>
                <a:cubicBezTo>
                  <a:pt x="55" y="36"/>
                  <a:pt x="56" y="37"/>
                  <a:pt x="57" y="37"/>
                </a:cubicBezTo>
                <a:cubicBezTo>
                  <a:pt x="114" y="37"/>
                  <a:pt x="114" y="37"/>
                  <a:pt x="114" y="37"/>
                </a:cubicBezTo>
                <a:cubicBezTo>
                  <a:pt x="115" y="37"/>
                  <a:pt x="116" y="36"/>
                  <a:pt x="117" y="36"/>
                </a:cubicBezTo>
                <a:cubicBezTo>
                  <a:pt x="118" y="35"/>
                  <a:pt x="118" y="34"/>
                  <a:pt x="118" y="34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1" y="27"/>
                  <a:pt x="121" y="26"/>
                  <a:pt x="120" y="25"/>
                </a:cubicBezTo>
                <a:cubicBezTo>
                  <a:pt x="120" y="25"/>
                  <a:pt x="119" y="25"/>
                  <a:pt x="118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5"/>
                  <a:pt x="59" y="25"/>
                  <a:pt x="58" y="25"/>
                </a:cubicBezTo>
                <a:cubicBezTo>
                  <a:pt x="58" y="26"/>
                  <a:pt x="57" y="27"/>
                  <a:pt x="57" y="28"/>
                </a:cubicBezTo>
                <a:lnTo>
                  <a:pt x="55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45" name="Freeform 4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2231576" y="2117111"/>
            <a:ext cx="172858" cy="205268"/>
          </a:xfrm>
          <a:custGeom>
            <a:avLst/>
            <a:gdLst>
              <a:gd name="T0" fmla="*/ 110 w 121"/>
              <a:gd name="T1" fmla="*/ 0 h 143"/>
              <a:gd name="T2" fmla="*/ 114 w 121"/>
              <a:gd name="T3" fmla="*/ 1 h 143"/>
              <a:gd name="T4" fmla="*/ 119 w 121"/>
              <a:gd name="T5" fmla="*/ 5 h 143"/>
              <a:gd name="T6" fmla="*/ 121 w 121"/>
              <a:gd name="T7" fmla="*/ 11 h 143"/>
              <a:gd name="T8" fmla="*/ 121 w 121"/>
              <a:gd name="T9" fmla="*/ 133 h 143"/>
              <a:gd name="T10" fmla="*/ 119 w 121"/>
              <a:gd name="T11" fmla="*/ 139 h 143"/>
              <a:gd name="T12" fmla="*/ 114 w 121"/>
              <a:gd name="T13" fmla="*/ 143 h 143"/>
              <a:gd name="T14" fmla="*/ 110 w 121"/>
              <a:gd name="T15" fmla="*/ 143 h 143"/>
              <a:gd name="T16" fmla="*/ 102 w 121"/>
              <a:gd name="T17" fmla="*/ 140 h 143"/>
              <a:gd name="T18" fmla="*/ 61 w 121"/>
              <a:gd name="T19" fmla="*/ 100 h 143"/>
              <a:gd name="T20" fmla="*/ 19 w 121"/>
              <a:gd name="T21" fmla="*/ 140 h 143"/>
              <a:gd name="T22" fmla="*/ 11 w 121"/>
              <a:gd name="T23" fmla="*/ 143 h 143"/>
              <a:gd name="T24" fmla="*/ 7 w 121"/>
              <a:gd name="T25" fmla="*/ 143 h 143"/>
              <a:gd name="T26" fmla="*/ 2 w 121"/>
              <a:gd name="T27" fmla="*/ 139 h 143"/>
              <a:gd name="T28" fmla="*/ 0 w 121"/>
              <a:gd name="T29" fmla="*/ 133 h 143"/>
              <a:gd name="T30" fmla="*/ 0 w 121"/>
              <a:gd name="T31" fmla="*/ 11 h 143"/>
              <a:gd name="T32" fmla="*/ 2 w 121"/>
              <a:gd name="T33" fmla="*/ 5 h 143"/>
              <a:gd name="T34" fmla="*/ 7 w 121"/>
              <a:gd name="T35" fmla="*/ 1 h 143"/>
              <a:gd name="T36" fmla="*/ 11 w 121"/>
              <a:gd name="T37" fmla="*/ 0 h 143"/>
              <a:gd name="T38" fmla="*/ 110 w 121"/>
              <a:gd name="T39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1" h="143">
                <a:moveTo>
                  <a:pt x="110" y="0"/>
                </a:moveTo>
                <a:cubicBezTo>
                  <a:pt x="112" y="0"/>
                  <a:pt x="113" y="1"/>
                  <a:pt x="114" y="1"/>
                </a:cubicBezTo>
                <a:cubicBezTo>
                  <a:pt x="116" y="2"/>
                  <a:pt x="118" y="3"/>
                  <a:pt x="119" y="5"/>
                </a:cubicBezTo>
                <a:cubicBezTo>
                  <a:pt x="121" y="7"/>
                  <a:pt x="121" y="9"/>
                  <a:pt x="121" y="11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1" y="135"/>
                  <a:pt x="121" y="137"/>
                  <a:pt x="119" y="139"/>
                </a:cubicBezTo>
                <a:cubicBezTo>
                  <a:pt x="118" y="140"/>
                  <a:pt x="116" y="142"/>
                  <a:pt x="114" y="143"/>
                </a:cubicBezTo>
                <a:cubicBezTo>
                  <a:pt x="113" y="143"/>
                  <a:pt x="112" y="143"/>
                  <a:pt x="110" y="143"/>
                </a:cubicBezTo>
                <a:cubicBezTo>
                  <a:pt x="107" y="143"/>
                  <a:pt x="105" y="142"/>
                  <a:pt x="102" y="14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7" y="142"/>
                  <a:pt x="14" y="143"/>
                  <a:pt x="11" y="143"/>
                </a:cubicBezTo>
                <a:cubicBezTo>
                  <a:pt x="10" y="143"/>
                  <a:pt x="8" y="143"/>
                  <a:pt x="7" y="143"/>
                </a:cubicBezTo>
                <a:cubicBezTo>
                  <a:pt x="5" y="142"/>
                  <a:pt x="3" y="140"/>
                  <a:pt x="2" y="139"/>
                </a:cubicBezTo>
                <a:cubicBezTo>
                  <a:pt x="1" y="137"/>
                  <a:pt x="0" y="135"/>
                  <a:pt x="0" y="1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"/>
                  <a:pt x="1" y="7"/>
                  <a:pt x="2" y="5"/>
                </a:cubicBezTo>
                <a:cubicBezTo>
                  <a:pt x="3" y="3"/>
                  <a:pt x="5" y="2"/>
                  <a:pt x="7" y="1"/>
                </a:cubicBezTo>
                <a:cubicBezTo>
                  <a:pt x="8" y="1"/>
                  <a:pt x="10" y="0"/>
                  <a:pt x="11" y="0"/>
                </a:cubicBezTo>
                <a:lnTo>
                  <a:pt x="1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46" name="Freeform 4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469254" y="2117112"/>
            <a:ext cx="224714" cy="209589"/>
          </a:xfrm>
          <a:custGeom>
            <a:avLst/>
            <a:gdLst>
              <a:gd name="T0" fmla="*/ 157 w 157"/>
              <a:gd name="T1" fmla="*/ 79 h 146"/>
              <a:gd name="T2" fmla="*/ 157 w 157"/>
              <a:gd name="T3" fmla="*/ 118 h 146"/>
              <a:gd name="T4" fmla="*/ 156 w 157"/>
              <a:gd name="T5" fmla="*/ 120 h 146"/>
              <a:gd name="T6" fmla="*/ 154 w 157"/>
              <a:gd name="T7" fmla="*/ 121 h 146"/>
              <a:gd name="T8" fmla="*/ 133 w 157"/>
              <a:gd name="T9" fmla="*/ 121 h 146"/>
              <a:gd name="T10" fmla="*/ 133 w 157"/>
              <a:gd name="T11" fmla="*/ 136 h 146"/>
              <a:gd name="T12" fmla="*/ 130 w 157"/>
              <a:gd name="T13" fmla="*/ 143 h 146"/>
              <a:gd name="T14" fmla="*/ 124 w 157"/>
              <a:gd name="T15" fmla="*/ 146 h 146"/>
              <a:gd name="T16" fmla="*/ 33 w 157"/>
              <a:gd name="T17" fmla="*/ 146 h 146"/>
              <a:gd name="T18" fmla="*/ 26 w 157"/>
              <a:gd name="T19" fmla="*/ 143 h 146"/>
              <a:gd name="T20" fmla="*/ 24 w 157"/>
              <a:gd name="T21" fmla="*/ 136 h 146"/>
              <a:gd name="T22" fmla="*/ 24 w 157"/>
              <a:gd name="T23" fmla="*/ 121 h 146"/>
              <a:gd name="T24" fmla="*/ 3 w 157"/>
              <a:gd name="T25" fmla="*/ 121 h 146"/>
              <a:gd name="T26" fmla="*/ 0 w 157"/>
              <a:gd name="T27" fmla="*/ 120 h 146"/>
              <a:gd name="T28" fmla="*/ 0 w 157"/>
              <a:gd name="T29" fmla="*/ 118 h 146"/>
              <a:gd name="T30" fmla="*/ 0 w 157"/>
              <a:gd name="T31" fmla="*/ 79 h 146"/>
              <a:gd name="T32" fmla="*/ 5 w 157"/>
              <a:gd name="T33" fmla="*/ 66 h 146"/>
              <a:gd name="T34" fmla="*/ 18 w 157"/>
              <a:gd name="T35" fmla="*/ 61 h 146"/>
              <a:gd name="T36" fmla="*/ 24 w 157"/>
              <a:gd name="T37" fmla="*/ 61 h 146"/>
              <a:gd name="T38" fmla="*/ 24 w 157"/>
              <a:gd name="T39" fmla="*/ 9 h 146"/>
              <a:gd name="T40" fmla="*/ 26 w 157"/>
              <a:gd name="T41" fmla="*/ 3 h 146"/>
              <a:gd name="T42" fmla="*/ 33 w 157"/>
              <a:gd name="T43" fmla="*/ 0 h 146"/>
              <a:gd name="T44" fmla="*/ 96 w 157"/>
              <a:gd name="T45" fmla="*/ 0 h 146"/>
              <a:gd name="T46" fmla="*/ 105 w 157"/>
              <a:gd name="T47" fmla="*/ 2 h 146"/>
              <a:gd name="T48" fmla="*/ 112 w 157"/>
              <a:gd name="T49" fmla="*/ 7 h 146"/>
              <a:gd name="T50" fmla="*/ 126 w 157"/>
              <a:gd name="T51" fmla="*/ 21 h 146"/>
              <a:gd name="T52" fmla="*/ 131 w 157"/>
              <a:gd name="T53" fmla="*/ 28 h 146"/>
              <a:gd name="T54" fmla="*/ 133 w 157"/>
              <a:gd name="T55" fmla="*/ 37 h 146"/>
              <a:gd name="T56" fmla="*/ 133 w 157"/>
              <a:gd name="T57" fmla="*/ 61 h 146"/>
              <a:gd name="T58" fmla="*/ 139 w 157"/>
              <a:gd name="T59" fmla="*/ 61 h 146"/>
              <a:gd name="T60" fmla="*/ 152 w 157"/>
              <a:gd name="T61" fmla="*/ 66 h 146"/>
              <a:gd name="T62" fmla="*/ 157 w 157"/>
              <a:gd name="T63" fmla="*/ 79 h 146"/>
              <a:gd name="T64" fmla="*/ 36 w 157"/>
              <a:gd name="T65" fmla="*/ 73 h 146"/>
              <a:gd name="T66" fmla="*/ 121 w 157"/>
              <a:gd name="T67" fmla="*/ 73 h 146"/>
              <a:gd name="T68" fmla="*/ 121 w 157"/>
              <a:gd name="T69" fmla="*/ 37 h 146"/>
              <a:gd name="T70" fmla="*/ 105 w 157"/>
              <a:gd name="T71" fmla="*/ 37 h 146"/>
              <a:gd name="T72" fmla="*/ 99 w 157"/>
              <a:gd name="T73" fmla="*/ 34 h 146"/>
              <a:gd name="T74" fmla="*/ 96 w 157"/>
              <a:gd name="T75" fmla="*/ 28 h 146"/>
              <a:gd name="T76" fmla="*/ 96 w 157"/>
              <a:gd name="T77" fmla="*/ 12 h 146"/>
              <a:gd name="T78" fmla="*/ 36 w 157"/>
              <a:gd name="T79" fmla="*/ 12 h 146"/>
              <a:gd name="T80" fmla="*/ 36 w 157"/>
              <a:gd name="T81" fmla="*/ 73 h 146"/>
              <a:gd name="T82" fmla="*/ 36 w 157"/>
              <a:gd name="T83" fmla="*/ 133 h 146"/>
              <a:gd name="T84" fmla="*/ 121 w 157"/>
              <a:gd name="T85" fmla="*/ 133 h 146"/>
              <a:gd name="T86" fmla="*/ 121 w 157"/>
              <a:gd name="T87" fmla="*/ 109 h 146"/>
              <a:gd name="T88" fmla="*/ 36 w 157"/>
              <a:gd name="T89" fmla="*/ 109 h 146"/>
              <a:gd name="T90" fmla="*/ 36 w 157"/>
              <a:gd name="T91" fmla="*/ 133 h 146"/>
              <a:gd name="T92" fmla="*/ 143 w 157"/>
              <a:gd name="T93" fmla="*/ 83 h 146"/>
              <a:gd name="T94" fmla="*/ 145 w 157"/>
              <a:gd name="T95" fmla="*/ 79 h 146"/>
              <a:gd name="T96" fmla="*/ 143 w 157"/>
              <a:gd name="T97" fmla="*/ 75 h 146"/>
              <a:gd name="T98" fmla="*/ 139 w 157"/>
              <a:gd name="T99" fmla="*/ 73 h 146"/>
              <a:gd name="T100" fmla="*/ 134 w 157"/>
              <a:gd name="T101" fmla="*/ 75 h 146"/>
              <a:gd name="T102" fmla="*/ 133 w 157"/>
              <a:gd name="T103" fmla="*/ 79 h 146"/>
              <a:gd name="T104" fmla="*/ 134 w 157"/>
              <a:gd name="T105" fmla="*/ 83 h 146"/>
              <a:gd name="T106" fmla="*/ 139 w 157"/>
              <a:gd name="T107" fmla="*/ 85 h 146"/>
              <a:gd name="T108" fmla="*/ 143 w 157"/>
              <a:gd name="T109" fmla="*/ 8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7" h="146">
                <a:moveTo>
                  <a:pt x="157" y="79"/>
                </a:moveTo>
                <a:cubicBezTo>
                  <a:pt x="157" y="118"/>
                  <a:pt x="157" y="118"/>
                  <a:pt x="157" y="118"/>
                </a:cubicBezTo>
                <a:cubicBezTo>
                  <a:pt x="157" y="119"/>
                  <a:pt x="157" y="120"/>
                  <a:pt x="156" y="120"/>
                </a:cubicBezTo>
                <a:cubicBezTo>
                  <a:pt x="155" y="121"/>
                  <a:pt x="155" y="121"/>
                  <a:pt x="154" y="121"/>
                </a:cubicBezTo>
                <a:cubicBezTo>
                  <a:pt x="133" y="121"/>
                  <a:pt x="133" y="121"/>
                  <a:pt x="133" y="121"/>
                </a:cubicBezTo>
                <a:cubicBezTo>
                  <a:pt x="133" y="136"/>
                  <a:pt x="133" y="136"/>
                  <a:pt x="133" y="136"/>
                </a:cubicBezTo>
                <a:cubicBezTo>
                  <a:pt x="133" y="139"/>
                  <a:pt x="132" y="141"/>
                  <a:pt x="130" y="143"/>
                </a:cubicBezTo>
                <a:cubicBezTo>
                  <a:pt x="128" y="145"/>
                  <a:pt x="126" y="146"/>
                  <a:pt x="124" y="146"/>
                </a:cubicBezTo>
                <a:cubicBezTo>
                  <a:pt x="33" y="146"/>
                  <a:pt x="33" y="146"/>
                  <a:pt x="33" y="146"/>
                </a:cubicBezTo>
                <a:cubicBezTo>
                  <a:pt x="30" y="146"/>
                  <a:pt x="28" y="145"/>
                  <a:pt x="26" y="143"/>
                </a:cubicBezTo>
                <a:cubicBezTo>
                  <a:pt x="25" y="141"/>
                  <a:pt x="24" y="139"/>
                  <a:pt x="24" y="136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3" y="121"/>
                  <a:pt x="3" y="121"/>
                  <a:pt x="3" y="121"/>
                </a:cubicBezTo>
                <a:cubicBezTo>
                  <a:pt x="2" y="121"/>
                  <a:pt x="1" y="121"/>
                  <a:pt x="0" y="120"/>
                </a:cubicBezTo>
                <a:cubicBezTo>
                  <a:pt x="0" y="120"/>
                  <a:pt x="0" y="119"/>
                  <a:pt x="0" y="11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4"/>
                  <a:pt x="1" y="70"/>
                  <a:pt x="5" y="66"/>
                </a:cubicBezTo>
                <a:cubicBezTo>
                  <a:pt x="8" y="63"/>
                  <a:pt x="13" y="61"/>
                  <a:pt x="18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7"/>
                  <a:pt x="25" y="5"/>
                  <a:pt x="26" y="3"/>
                </a:cubicBezTo>
                <a:cubicBezTo>
                  <a:pt x="28" y="1"/>
                  <a:pt x="30" y="0"/>
                  <a:pt x="33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9" y="0"/>
                  <a:pt x="102" y="1"/>
                  <a:pt x="105" y="2"/>
                </a:cubicBezTo>
                <a:cubicBezTo>
                  <a:pt x="108" y="3"/>
                  <a:pt x="110" y="5"/>
                  <a:pt x="112" y="7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8" y="23"/>
                  <a:pt x="130" y="25"/>
                  <a:pt x="131" y="28"/>
                </a:cubicBezTo>
                <a:cubicBezTo>
                  <a:pt x="132" y="31"/>
                  <a:pt x="133" y="34"/>
                  <a:pt x="133" y="37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  <a:moveTo>
                  <a:pt x="36" y="73"/>
                </a:moveTo>
                <a:cubicBezTo>
                  <a:pt x="121" y="73"/>
                  <a:pt x="121" y="73"/>
                  <a:pt x="121" y="73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3" y="37"/>
                  <a:pt x="101" y="36"/>
                  <a:pt x="99" y="34"/>
                </a:cubicBezTo>
                <a:cubicBezTo>
                  <a:pt x="97" y="32"/>
                  <a:pt x="96" y="30"/>
                  <a:pt x="96" y="28"/>
                </a:cubicBezTo>
                <a:cubicBezTo>
                  <a:pt x="96" y="12"/>
                  <a:pt x="96" y="12"/>
                  <a:pt x="96" y="12"/>
                </a:cubicBezTo>
                <a:cubicBezTo>
                  <a:pt x="36" y="12"/>
                  <a:pt x="36" y="12"/>
                  <a:pt x="36" y="12"/>
                </a:cubicBezTo>
                <a:lnTo>
                  <a:pt x="36" y="73"/>
                </a:lnTo>
                <a:close/>
                <a:moveTo>
                  <a:pt x="36" y="133"/>
                </a:moveTo>
                <a:cubicBezTo>
                  <a:pt x="121" y="133"/>
                  <a:pt x="121" y="133"/>
                  <a:pt x="121" y="133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36" y="109"/>
                  <a:pt x="36" y="109"/>
                  <a:pt x="36" y="109"/>
                </a:cubicBezTo>
                <a:lnTo>
                  <a:pt x="36" y="133"/>
                </a:lnTo>
                <a:close/>
                <a:moveTo>
                  <a:pt x="143" y="83"/>
                </a:moveTo>
                <a:cubicBezTo>
                  <a:pt x="144" y="82"/>
                  <a:pt x="145" y="81"/>
                  <a:pt x="145" y="79"/>
                </a:cubicBezTo>
                <a:cubicBezTo>
                  <a:pt x="145" y="77"/>
                  <a:pt x="144" y="76"/>
                  <a:pt x="143" y="75"/>
                </a:cubicBezTo>
                <a:cubicBezTo>
                  <a:pt x="142" y="74"/>
                  <a:pt x="140" y="73"/>
                  <a:pt x="139" y="73"/>
                </a:cubicBezTo>
                <a:cubicBezTo>
                  <a:pt x="137" y="73"/>
                  <a:pt x="136" y="74"/>
                  <a:pt x="134" y="75"/>
                </a:cubicBezTo>
                <a:cubicBezTo>
                  <a:pt x="133" y="76"/>
                  <a:pt x="133" y="77"/>
                  <a:pt x="133" y="79"/>
                </a:cubicBezTo>
                <a:cubicBezTo>
                  <a:pt x="133" y="81"/>
                  <a:pt x="133" y="82"/>
                  <a:pt x="134" y="83"/>
                </a:cubicBezTo>
                <a:cubicBezTo>
                  <a:pt x="136" y="84"/>
                  <a:pt x="137" y="85"/>
                  <a:pt x="139" y="85"/>
                </a:cubicBezTo>
                <a:cubicBezTo>
                  <a:pt x="140" y="85"/>
                  <a:pt x="142" y="84"/>
                  <a:pt x="143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47" name="Freeform 5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54466" y="2099827"/>
            <a:ext cx="261446" cy="226874"/>
          </a:xfrm>
          <a:custGeom>
            <a:avLst/>
            <a:gdLst>
              <a:gd name="T0" fmla="*/ 158 w 182"/>
              <a:gd name="T1" fmla="*/ 24 h 158"/>
              <a:gd name="T2" fmla="*/ 175 w 182"/>
              <a:gd name="T3" fmla="*/ 32 h 158"/>
              <a:gd name="T4" fmla="*/ 182 w 182"/>
              <a:gd name="T5" fmla="*/ 49 h 158"/>
              <a:gd name="T6" fmla="*/ 182 w 182"/>
              <a:gd name="T7" fmla="*/ 133 h 158"/>
              <a:gd name="T8" fmla="*/ 175 w 182"/>
              <a:gd name="T9" fmla="*/ 150 h 158"/>
              <a:gd name="T10" fmla="*/ 158 w 182"/>
              <a:gd name="T11" fmla="*/ 158 h 158"/>
              <a:gd name="T12" fmla="*/ 24 w 182"/>
              <a:gd name="T13" fmla="*/ 158 h 158"/>
              <a:gd name="T14" fmla="*/ 7 w 182"/>
              <a:gd name="T15" fmla="*/ 150 h 158"/>
              <a:gd name="T16" fmla="*/ 0 w 182"/>
              <a:gd name="T17" fmla="*/ 133 h 158"/>
              <a:gd name="T18" fmla="*/ 0 w 182"/>
              <a:gd name="T19" fmla="*/ 49 h 158"/>
              <a:gd name="T20" fmla="*/ 7 w 182"/>
              <a:gd name="T21" fmla="*/ 32 h 158"/>
              <a:gd name="T22" fmla="*/ 24 w 182"/>
              <a:gd name="T23" fmla="*/ 24 h 158"/>
              <a:gd name="T24" fmla="*/ 46 w 182"/>
              <a:gd name="T25" fmla="*/ 24 h 158"/>
              <a:gd name="T26" fmla="*/ 50 w 182"/>
              <a:gd name="T27" fmla="*/ 12 h 158"/>
              <a:gd name="T28" fmla="*/ 57 w 182"/>
              <a:gd name="T29" fmla="*/ 4 h 158"/>
              <a:gd name="T30" fmla="*/ 67 w 182"/>
              <a:gd name="T31" fmla="*/ 0 h 158"/>
              <a:gd name="T32" fmla="*/ 115 w 182"/>
              <a:gd name="T33" fmla="*/ 0 h 158"/>
              <a:gd name="T34" fmla="*/ 125 w 182"/>
              <a:gd name="T35" fmla="*/ 4 h 158"/>
              <a:gd name="T36" fmla="*/ 132 w 182"/>
              <a:gd name="T37" fmla="*/ 12 h 158"/>
              <a:gd name="T38" fmla="*/ 136 w 182"/>
              <a:gd name="T39" fmla="*/ 24 h 158"/>
              <a:gd name="T40" fmla="*/ 158 w 182"/>
              <a:gd name="T41" fmla="*/ 24 h 158"/>
              <a:gd name="T42" fmla="*/ 61 w 182"/>
              <a:gd name="T43" fmla="*/ 121 h 158"/>
              <a:gd name="T44" fmla="*/ 91 w 182"/>
              <a:gd name="T45" fmla="*/ 133 h 158"/>
              <a:gd name="T46" fmla="*/ 121 w 182"/>
              <a:gd name="T47" fmla="*/ 121 h 158"/>
              <a:gd name="T48" fmla="*/ 133 w 182"/>
              <a:gd name="T49" fmla="*/ 91 h 158"/>
              <a:gd name="T50" fmla="*/ 121 w 182"/>
              <a:gd name="T51" fmla="*/ 61 h 158"/>
              <a:gd name="T52" fmla="*/ 91 w 182"/>
              <a:gd name="T53" fmla="*/ 49 h 158"/>
              <a:gd name="T54" fmla="*/ 61 w 182"/>
              <a:gd name="T55" fmla="*/ 61 h 158"/>
              <a:gd name="T56" fmla="*/ 49 w 182"/>
              <a:gd name="T57" fmla="*/ 91 h 158"/>
              <a:gd name="T58" fmla="*/ 61 w 182"/>
              <a:gd name="T59" fmla="*/ 121 h 158"/>
              <a:gd name="T60" fmla="*/ 72 w 182"/>
              <a:gd name="T61" fmla="*/ 72 h 158"/>
              <a:gd name="T62" fmla="*/ 91 w 182"/>
              <a:gd name="T63" fmla="*/ 64 h 158"/>
              <a:gd name="T64" fmla="*/ 110 w 182"/>
              <a:gd name="T65" fmla="*/ 72 h 158"/>
              <a:gd name="T66" fmla="*/ 118 w 182"/>
              <a:gd name="T67" fmla="*/ 91 h 158"/>
              <a:gd name="T68" fmla="*/ 110 w 182"/>
              <a:gd name="T69" fmla="*/ 110 h 158"/>
              <a:gd name="T70" fmla="*/ 91 w 182"/>
              <a:gd name="T71" fmla="*/ 118 h 158"/>
              <a:gd name="T72" fmla="*/ 72 w 182"/>
              <a:gd name="T73" fmla="*/ 110 h 158"/>
              <a:gd name="T74" fmla="*/ 64 w 182"/>
              <a:gd name="T75" fmla="*/ 91 h 158"/>
              <a:gd name="T76" fmla="*/ 72 w 182"/>
              <a:gd name="T77" fmla="*/ 7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58">
                <a:moveTo>
                  <a:pt x="158" y="24"/>
                </a:moveTo>
                <a:cubicBezTo>
                  <a:pt x="164" y="24"/>
                  <a:pt x="170" y="27"/>
                  <a:pt x="175" y="32"/>
                </a:cubicBezTo>
                <a:cubicBezTo>
                  <a:pt x="179" y="36"/>
                  <a:pt x="182" y="42"/>
                  <a:pt x="182" y="49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2" y="140"/>
                  <a:pt x="179" y="146"/>
                  <a:pt x="175" y="150"/>
                </a:cubicBezTo>
                <a:cubicBezTo>
                  <a:pt x="170" y="155"/>
                  <a:pt x="164" y="158"/>
                  <a:pt x="158" y="15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18" y="158"/>
                  <a:pt x="12" y="155"/>
                  <a:pt x="7" y="150"/>
                </a:cubicBezTo>
                <a:cubicBezTo>
                  <a:pt x="3" y="146"/>
                  <a:pt x="0" y="140"/>
                  <a:pt x="0" y="13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3" y="36"/>
                  <a:pt x="7" y="32"/>
                </a:cubicBezTo>
                <a:cubicBezTo>
                  <a:pt x="12" y="27"/>
                  <a:pt x="18" y="24"/>
                  <a:pt x="24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50" y="12"/>
                  <a:pt x="50" y="12"/>
                  <a:pt x="50" y="12"/>
                </a:cubicBezTo>
                <a:cubicBezTo>
                  <a:pt x="52" y="9"/>
                  <a:pt x="54" y="6"/>
                  <a:pt x="57" y="4"/>
                </a:cubicBezTo>
                <a:cubicBezTo>
                  <a:pt x="60" y="1"/>
                  <a:pt x="63" y="0"/>
                  <a:pt x="6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9" y="0"/>
                  <a:pt x="122" y="1"/>
                  <a:pt x="125" y="4"/>
                </a:cubicBezTo>
                <a:cubicBezTo>
                  <a:pt x="128" y="6"/>
                  <a:pt x="130" y="9"/>
                  <a:pt x="132" y="12"/>
                </a:cubicBezTo>
                <a:cubicBezTo>
                  <a:pt x="136" y="24"/>
                  <a:pt x="136" y="24"/>
                  <a:pt x="136" y="24"/>
                </a:cubicBezTo>
                <a:lnTo>
                  <a:pt x="158" y="24"/>
                </a:lnTo>
                <a:close/>
                <a:moveTo>
                  <a:pt x="61" y="121"/>
                </a:moveTo>
                <a:cubicBezTo>
                  <a:pt x="69" y="129"/>
                  <a:pt x="79" y="133"/>
                  <a:pt x="91" y="133"/>
                </a:cubicBezTo>
                <a:cubicBezTo>
                  <a:pt x="103" y="133"/>
                  <a:pt x="113" y="129"/>
                  <a:pt x="121" y="121"/>
                </a:cubicBezTo>
                <a:cubicBezTo>
                  <a:pt x="129" y="113"/>
                  <a:pt x="133" y="103"/>
                  <a:pt x="133" y="91"/>
                </a:cubicBezTo>
                <a:cubicBezTo>
                  <a:pt x="133" y="79"/>
                  <a:pt x="129" y="69"/>
                  <a:pt x="121" y="61"/>
                </a:cubicBezTo>
                <a:cubicBezTo>
                  <a:pt x="113" y="53"/>
                  <a:pt x="103" y="49"/>
                  <a:pt x="91" y="49"/>
                </a:cubicBezTo>
                <a:cubicBezTo>
                  <a:pt x="79" y="49"/>
                  <a:pt x="69" y="53"/>
                  <a:pt x="61" y="61"/>
                </a:cubicBezTo>
                <a:cubicBezTo>
                  <a:pt x="53" y="69"/>
                  <a:pt x="49" y="79"/>
                  <a:pt x="49" y="91"/>
                </a:cubicBezTo>
                <a:cubicBezTo>
                  <a:pt x="49" y="103"/>
                  <a:pt x="53" y="113"/>
                  <a:pt x="61" y="121"/>
                </a:cubicBezTo>
                <a:close/>
                <a:moveTo>
                  <a:pt x="72" y="72"/>
                </a:moveTo>
                <a:cubicBezTo>
                  <a:pt x="77" y="66"/>
                  <a:pt x="83" y="64"/>
                  <a:pt x="91" y="64"/>
                </a:cubicBezTo>
                <a:cubicBezTo>
                  <a:pt x="98" y="64"/>
                  <a:pt x="105" y="66"/>
                  <a:pt x="110" y="72"/>
                </a:cubicBezTo>
                <a:cubicBezTo>
                  <a:pt x="116" y="77"/>
                  <a:pt x="118" y="84"/>
                  <a:pt x="118" y="91"/>
                </a:cubicBezTo>
                <a:cubicBezTo>
                  <a:pt x="118" y="99"/>
                  <a:pt x="116" y="105"/>
                  <a:pt x="110" y="110"/>
                </a:cubicBezTo>
                <a:cubicBezTo>
                  <a:pt x="105" y="116"/>
                  <a:pt x="98" y="118"/>
                  <a:pt x="91" y="118"/>
                </a:cubicBezTo>
                <a:cubicBezTo>
                  <a:pt x="83" y="118"/>
                  <a:pt x="77" y="116"/>
                  <a:pt x="72" y="110"/>
                </a:cubicBezTo>
                <a:cubicBezTo>
                  <a:pt x="66" y="105"/>
                  <a:pt x="64" y="99"/>
                  <a:pt x="64" y="91"/>
                </a:cubicBezTo>
                <a:cubicBezTo>
                  <a:pt x="64" y="84"/>
                  <a:pt x="66" y="77"/>
                  <a:pt x="72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48" name="Freeform 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076414" y="2117112"/>
            <a:ext cx="226874" cy="209589"/>
          </a:xfrm>
          <a:custGeom>
            <a:avLst/>
            <a:gdLst>
              <a:gd name="T0" fmla="*/ 0 w 157"/>
              <a:gd name="T1" fmla="*/ 146 h 146"/>
              <a:gd name="T2" fmla="*/ 0 w 157"/>
              <a:gd name="T3" fmla="*/ 138 h 146"/>
              <a:gd name="T4" fmla="*/ 6 w 157"/>
              <a:gd name="T5" fmla="*/ 137 h 146"/>
              <a:gd name="T6" fmla="*/ 11 w 157"/>
              <a:gd name="T7" fmla="*/ 136 h 146"/>
              <a:gd name="T8" fmla="*/ 16 w 157"/>
              <a:gd name="T9" fmla="*/ 135 h 146"/>
              <a:gd name="T10" fmla="*/ 20 w 157"/>
              <a:gd name="T11" fmla="*/ 132 h 146"/>
              <a:gd name="T12" fmla="*/ 23 w 157"/>
              <a:gd name="T13" fmla="*/ 127 h 146"/>
              <a:gd name="T14" fmla="*/ 45 w 157"/>
              <a:gd name="T15" fmla="*/ 69 h 146"/>
              <a:gd name="T16" fmla="*/ 72 w 157"/>
              <a:gd name="T17" fmla="*/ 0 h 146"/>
              <a:gd name="T18" fmla="*/ 79 w 157"/>
              <a:gd name="T19" fmla="*/ 0 h 146"/>
              <a:gd name="T20" fmla="*/ 84 w 157"/>
              <a:gd name="T21" fmla="*/ 0 h 146"/>
              <a:gd name="T22" fmla="*/ 85 w 157"/>
              <a:gd name="T23" fmla="*/ 2 h 146"/>
              <a:gd name="T24" fmla="*/ 104 w 157"/>
              <a:gd name="T25" fmla="*/ 48 h 146"/>
              <a:gd name="T26" fmla="*/ 114 w 157"/>
              <a:gd name="T27" fmla="*/ 72 h 146"/>
              <a:gd name="T28" fmla="*/ 125 w 157"/>
              <a:gd name="T29" fmla="*/ 98 h 146"/>
              <a:gd name="T30" fmla="*/ 130 w 157"/>
              <a:gd name="T31" fmla="*/ 112 h 146"/>
              <a:gd name="T32" fmla="*/ 137 w 157"/>
              <a:gd name="T33" fmla="*/ 128 h 146"/>
              <a:gd name="T34" fmla="*/ 141 w 157"/>
              <a:gd name="T35" fmla="*/ 133 h 146"/>
              <a:gd name="T36" fmla="*/ 149 w 157"/>
              <a:gd name="T37" fmla="*/ 136 h 146"/>
              <a:gd name="T38" fmla="*/ 157 w 157"/>
              <a:gd name="T39" fmla="*/ 138 h 146"/>
              <a:gd name="T40" fmla="*/ 157 w 157"/>
              <a:gd name="T41" fmla="*/ 143 h 146"/>
              <a:gd name="T42" fmla="*/ 157 w 157"/>
              <a:gd name="T43" fmla="*/ 144 h 146"/>
              <a:gd name="T44" fmla="*/ 157 w 157"/>
              <a:gd name="T45" fmla="*/ 146 h 146"/>
              <a:gd name="T46" fmla="*/ 139 w 157"/>
              <a:gd name="T47" fmla="*/ 145 h 146"/>
              <a:gd name="T48" fmla="*/ 121 w 157"/>
              <a:gd name="T49" fmla="*/ 144 h 146"/>
              <a:gd name="T50" fmla="*/ 101 w 157"/>
              <a:gd name="T51" fmla="*/ 145 h 146"/>
              <a:gd name="T52" fmla="*/ 84 w 157"/>
              <a:gd name="T53" fmla="*/ 145 h 146"/>
              <a:gd name="T54" fmla="*/ 84 w 157"/>
              <a:gd name="T55" fmla="*/ 138 h 146"/>
              <a:gd name="T56" fmla="*/ 97 w 157"/>
              <a:gd name="T57" fmla="*/ 135 h 146"/>
              <a:gd name="T58" fmla="*/ 98 w 157"/>
              <a:gd name="T59" fmla="*/ 135 h 146"/>
              <a:gd name="T60" fmla="*/ 100 w 157"/>
              <a:gd name="T61" fmla="*/ 135 h 146"/>
              <a:gd name="T62" fmla="*/ 101 w 157"/>
              <a:gd name="T63" fmla="*/ 134 h 146"/>
              <a:gd name="T64" fmla="*/ 102 w 157"/>
              <a:gd name="T65" fmla="*/ 134 h 146"/>
              <a:gd name="T66" fmla="*/ 103 w 157"/>
              <a:gd name="T67" fmla="*/ 133 h 146"/>
              <a:gd name="T68" fmla="*/ 104 w 157"/>
              <a:gd name="T69" fmla="*/ 132 h 146"/>
              <a:gd name="T70" fmla="*/ 104 w 157"/>
              <a:gd name="T71" fmla="*/ 131 h 146"/>
              <a:gd name="T72" fmla="*/ 102 w 157"/>
              <a:gd name="T73" fmla="*/ 122 h 146"/>
              <a:gd name="T74" fmla="*/ 95 w 157"/>
              <a:gd name="T75" fmla="*/ 105 h 146"/>
              <a:gd name="T76" fmla="*/ 91 w 157"/>
              <a:gd name="T77" fmla="*/ 95 h 146"/>
              <a:gd name="T78" fmla="*/ 48 w 157"/>
              <a:gd name="T79" fmla="*/ 95 h 146"/>
              <a:gd name="T80" fmla="*/ 41 w 157"/>
              <a:gd name="T81" fmla="*/ 114 h 146"/>
              <a:gd name="T82" fmla="*/ 36 w 157"/>
              <a:gd name="T83" fmla="*/ 129 h 146"/>
              <a:gd name="T84" fmla="*/ 37 w 157"/>
              <a:gd name="T85" fmla="*/ 133 h 146"/>
              <a:gd name="T86" fmla="*/ 42 w 157"/>
              <a:gd name="T87" fmla="*/ 135 h 146"/>
              <a:gd name="T88" fmla="*/ 46 w 157"/>
              <a:gd name="T89" fmla="*/ 136 h 146"/>
              <a:gd name="T90" fmla="*/ 52 w 157"/>
              <a:gd name="T91" fmla="*/ 137 h 146"/>
              <a:gd name="T92" fmla="*/ 55 w 157"/>
              <a:gd name="T93" fmla="*/ 137 h 146"/>
              <a:gd name="T94" fmla="*/ 56 w 157"/>
              <a:gd name="T95" fmla="*/ 143 h 146"/>
              <a:gd name="T96" fmla="*/ 55 w 157"/>
              <a:gd name="T97" fmla="*/ 145 h 146"/>
              <a:gd name="T98" fmla="*/ 39 w 157"/>
              <a:gd name="T99" fmla="*/ 144 h 146"/>
              <a:gd name="T100" fmla="*/ 22 w 157"/>
              <a:gd name="T101" fmla="*/ 143 h 146"/>
              <a:gd name="T102" fmla="*/ 20 w 157"/>
              <a:gd name="T103" fmla="*/ 144 h 146"/>
              <a:gd name="T104" fmla="*/ 18 w 157"/>
              <a:gd name="T105" fmla="*/ 144 h 146"/>
              <a:gd name="T106" fmla="*/ 0 w 157"/>
              <a:gd name="T107" fmla="*/ 146 h 146"/>
              <a:gd name="T108" fmla="*/ 69 w 157"/>
              <a:gd name="T109" fmla="*/ 41 h 146"/>
              <a:gd name="T110" fmla="*/ 53 w 157"/>
              <a:gd name="T111" fmla="*/ 84 h 146"/>
              <a:gd name="T112" fmla="*/ 65 w 157"/>
              <a:gd name="T113" fmla="*/ 84 h 146"/>
              <a:gd name="T114" fmla="*/ 81 w 157"/>
              <a:gd name="T115" fmla="*/ 84 h 146"/>
              <a:gd name="T116" fmla="*/ 86 w 157"/>
              <a:gd name="T117" fmla="*/ 84 h 146"/>
              <a:gd name="T118" fmla="*/ 69 w 157"/>
              <a:gd name="T119" fmla="*/ 4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7" h="146">
                <a:moveTo>
                  <a:pt x="0" y="146"/>
                </a:moveTo>
                <a:cubicBezTo>
                  <a:pt x="0" y="138"/>
                  <a:pt x="0" y="138"/>
                  <a:pt x="0" y="138"/>
                </a:cubicBezTo>
                <a:cubicBezTo>
                  <a:pt x="2" y="138"/>
                  <a:pt x="3" y="137"/>
                  <a:pt x="6" y="137"/>
                </a:cubicBezTo>
                <a:cubicBezTo>
                  <a:pt x="8" y="137"/>
                  <a:pt x="9" y="136"/>
                  <a:pt x="11" y="136"/>
                </a:cubicBezTo>
                <a:cubicBezTo>
                  <a:pt x="12" y="136"/>
                  <a:pt x="14" y="135"/>
                  <a:pt x="16" y="135"/>
                </a:cubicBezTo>
                <a:cubicBezTo>
                  <a:pt x="17" y="134"/>
                  <a:pt x="19" y="133"/>
                  <a:pt x="20" y="132"/>
                </a:cubicBezTo>
                <a:cubicBezTo>
                  <a:pt x="21" y="131"/>
                  <a:pt x="22" y="129"/>
                  <a:pt x="23" y="127"/>
                </a:cubicBezTo>
                <a:cubicBezTo>
                  <a:pt x="45" y="69"/>
                  <a:pt x="45" y="69"/>
                  <a:pt x="45" y="69"/>
                </a:cubicBezTo>
                <a:cubicBezTo>
                  <a:pt x="72" y="0"/>
                  <a:pt x="72" y="0"/>
                  <a:pt x="72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1"/>
                  <a:pt x="85" y="2"/>
                  <a:pt x="85" y="2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6" y="53"/>
                  <a:pt x="110" y="61"/>
                  <a:pt x="114" y="72"/>
                </a:cubicBezTo>
                <a:cubicBezTo>
                  <a:pt x="119" y="83"/>
                  <a:pt x="122" y="92"/>
                  <a:pt x="125" y="98"/>
                </a:cubicBezTo>
                <a:cubicBezTo>
                  <a:pt x="126" y="100"/>
                  <a:pt x="128" y="105"/>
                  <a:pt x="130" y="112"/>
                </a:cubicBezTo>
                <a:cubicBezTo>
                  <a:pt x="133" y="119"/>
                  <a:pt x="135" y="124"/>
                  <a:pt x="137" y="128"/>
                </a:cubicBezTo>
                <a:cubicBezTo>
                  <a:pt x="139" y="130"/>
                  <a:pt x="140" y="132"/>
                  <a:pt x="141" y="133"/>
                </a:cubicBezTo>
                <a:cubicBezTo>
                  <a:pt x="142" y="134"/>
                  <a:pt x="145" y="135"/>
                  <a:pt x="149" y="136"/>
                </a:cubicBezTo>
                <a:cubicBezTo>
                  <a:pt x="153" y="137"/>
                  <a:pt x="156" y="137"/>
                  <a:pt x="157" y="138"/>
                </a:cubicBezTo>
                <a:cubicBezTo>
                  <a:pt x="157" y="140"/>
                  <a:pt x="157" y="142"/>
                  <a:pt x="157" y="143"/>
                </a:cubicBezTo>
                <a:cubicBezTo>
                  <a:pt x="157" y="143"/>
                  <a:pt x="157" y="144"/>
                  <a:pt x="157" y="144"/>
                </a:cubicBezTo>
                <a:cubicBezTo>
                  <a:pt x="157" y="145"/>
                  <a:pt x="157" y="145"/>
                  <a:pt x="157" y="146"/>
                </a:cubicBezTo>
                <a:cubicBezTo>
                  <a:pt x="153" y="146"/>
                  <a:pt x="147" y="145"/>
                  <a:pt x="139" y="145"/>
                </a:cubicBezTo>
                <a:cubicBezTo>
                  <a:pt x="131" y="144"/>
                  <a:pt x="125" y="144"/>
                  <a:pt x="121" y="144"/>
                </a:cubicBezTo>
                <a:cubicBezTo>
                  <a:pt x="116" y="144"/>
                  <a:pt x="110" y="144"/>
                  <a:pt x="101" y="145"/>
                </a:cubicBezTo>
                <a:cubicBezTo>
                  <a:pt x="92" y="145"/>
                  <a:pt x="87" y="145"/>
                  <a:pt x="84" y="145"/>
                </a:cubicBezTo>
                <a:cubicBezTo>
                  <a:pt x="84" y="143"/>
                  <a:pt x="84" y="140"/>
                  <a:pt x="84" y="138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7" y="135"/>
                  <a:pt x="97" y="135"/>
                  <a:pt x="98" y="135"/>
                </a:cubicBezTo>
                <a:cubicBezTo>
                  <a:pt x="99" y="135"/>
                  <a:pt x="99" y="135"/>
                  <a:pt x="100" y="135"/>
                </a:cubicBezTo>
                <a:cubicBezTo>
                  <a:pt x="100" y="135"/>
                  <a:pt x="100" y="135"/>
                  <a:pt x="101" y="134"/>
                </a:cubicBezTo>
                <a:cubicBezTo>
                  <a:pt x="102" y="134"/>
                  <a:pt x="102" y="134"/>
                  <a:pt x="102" y="134"/>
                </a:cubicBezTo>
                <a:cubicBezTo>
                  <a:pt x="103" y="134"/>
                  <a:pt x="103" y="133"/>
                  <a:pt x="103" y="133"/>
                </a:cubicBezTo>
                <a:cubicBezTo>
                  <a:pt x="104" y="133"/>
                  <a:pt x="104" y="132"/>
                  <a:pt x="104" y="132"/>
                </a:cubicBezTo>
                <a:cubicBezTo>
                  <a:pt x="104" y="132"/>
                  <a:pt x="104" y="131"/>
                  <a:pt x="104" y="131"/>
                </a:cubicBezTo>
                <a:cubicBezTo>
                  <a:pt x="104" y="130"/>
                  <a:pt x="103" y="127"/>
                  <a:pt x="102" y="122"/>
                </a:cubicBezTo>
                <a:cubicBezTo>
                  <a:pt x="100" y="117"/>
                  <a:pt x="97" y="111"/>
                  <a:pt x="95" y="105"/>
                </a:cubicBezTo>
                <a:cubicBezTo>
                  <a:pt x="92" y="99"/>
                  <a:pt x="91" y="96"/>
                  <a:pt x="91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47" y="99"/>
                  <a:pt x="44" y="105"/>
                  <a:pt x="41" y="114"/>
                </a:cubicBezTo>
                <a:cubicBezTo>
                  <a:pt x="38" y="122"/>
                  <a:pt x="36" y="127"/>
                  <a:pt x="36" y="129"/>
                </a:cubicBezTo>
                <a:cubicBezTo>
                  <a:pt x="36" y="130"/>
                  <a:pt x="37" y="132"/>
                  <a:pt x="37" y="133"/>
                </a:cubicBezTo>
                <a:cubicBezTo>
                  <a:pt x="38" y="134"/>
                  <a:pt x="40" y="134"/>
                  <a:pt x="42" y="135"/>
                </a:cubicBezTo>
                <a:cubicBezTo>
                  <a:pt x="43" y="135"/>
                  <a:pt x="45" y="136"/>
                  <a:pt x="46" y="136"/>
                </a:cubicBezTo>
                <a:cubicBezTo>
                  <a:pt x="47" y="136"/>
                  <a:pt x="49" y="137"/>
                  <a:pt x="52" y="137"/>
                </a:cubicBezTo>
                <a:cubicBezTo>
                  <a:pt x="54" y="137"/>
                  <a:pt x="55" y="137"/>
                  <a:pt x="55" y="137"/>
                </a:cubicBezTo>
                <a:cubicBezTo>
                  <a:pt x="56" y="139"/>
                  <a:pt x="56" y="140"/>
                  <a:pt x="56" y="143"/>
                </a:cubicBezTo>
                <a:cubicBezTo>
                  <a:pt x="56" y="143"/>
                  <a:pt x="55" y="144"/>
                  <a:pt x="55" y="145"/>
                </a:cubicBezTo>
                <a:cubicBezTo>
                  <a:pt x="52" y="145"/>
                  <a:pt x="46" y="145"/>
                  <a:pt x="39" y="144"/>
                </a:cubicBezTo>
                <a:cubicBezTo>
                  <a:pt x="32" y="144"/>
                  <a:pt x="26" y="143"/>
                  <a:pt x="22" y="143"/>
                </a:cubicBezTo>
                <a:cubicBezTo>
                  <a:pt x="22" y="143"/>
                  <a:pt x="21" y="144"/>
                  <a:pt x="20" y="144"/>
                </a:cubicBezTo>
                <a:cubicBezTo>
                  <a:pt x="19" y="144"/>
                  <a:pt x="18" y="144"/>
                  <a:pt x="18" y="144"/>
                </a:cubicBezTo>
                <a:cubicBezTo>
                  <a:pt x="13" y="145"/>
                  <a:pt x="7" y="146"/>
                  <a:pt x="0" y="146"/>
                </a:cubicBezTo>
                <a:close/>
                <a:moveTo>
                  <a:pt x="69" y="41"/>
                </a:moveTo>
                <a:cubicBezTo>
                  <a:pt x="53" y="84"/>
                  <a:pt x="53" y="84"/>
                  <a:pt x="53" y="84"/>
                </a:cubicBezTo>
                <a:cubicBezTo>
                  <a:pt x="55" y="84"/>
                  <a:pt x="59" y="84"/>
                  <a:pt x="65" y="84"/>
                </a:cubicBezTo>
                <a:cubicBezTo>
                  <a:pt x="72" y="84"/>
                  <a:pt x="77" y="84"/>
                  <a:pt x="81" y="84"/>
                </a:cubicBezTo>
                <a:cubicBezTo>
                  <a:pt x="82" y="84"/>
                  <a:pt x="84" y="84"/>
                  <a:pt x="86" y="84"/>
                </a:cubicBezTo>
                <a:cubicBezTo>
                  <a:pt x="81" y="68"/>
                  <a:pt x="75" y="54"/>
                  <a:pt x="69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49" name="Freeform 5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365947" y="2117112"/>
            <a:ext cx="190143" cy="209589"/>
          </a:xfrm>
          <a:custGeom>
            <a:avLst/>
            <a:gdLst>
              <a:gd name="T0" fmla="*/ 0 w 133"/>
              <a:gd name="T1" fmla="*/ 137 h 146"/>
              <a:gd name="T2" fmla="*/ 18 w 133"/>
              <a:gd name="T3" fmla="*/ 133 h 146"/>
              <a:gd name="T4" fmla="*/ 20 w 133"/>
              <a:gd name="T5" fmla="*/ 127 h 146"/>
              <a:gd name="T6" fmla="*/ 21 w 133"/>
              <a:gd name="T7" fmla="*/ 120 h 146"/>
              <a:gd name="T8" fmla="*/ 21 w 133"/>
              <a:gd name="T9" fmla="*/ 114 h 146"/>
              <a:gd name="T10" fmla="*/ 19 w 133"/>
              <a:gd name="T11" fmla="*/ 14 h 146"/>
              <a:gd name="T12" fmla="*/ 12 w 133"/>
              <a:gd name="T13" fmla="*/ 12 h 146"/>
              <a:gd name="T14" fmla="*/ 3 w 133"/>
              <a:gd name="T15" fmla="*/ 10 h 146"/>
              <a:gd name="T16" fmla="*/ 0 w 133"/>
              <a:gd name="T17" fmla="*/ 2 h 146"/>
              <a:gd name="T18" fmla="*/ 67 w 133"/>
              <a:gd name="T19" fmla="*/ 0 h 146"/>
              <a:gd name="T20" fmla="*/ 80 w 133"/>
              <a:gd name="T21" fmla="*/ 0 h 146"/>
              <a:gd name="T22" fmla="*/ 105 w 133"/>
              <a:gd name="T23" fmla="*/ 6 h 146"/>
              <a:gd name="T24" fmla="*/ 122 w 133"/>
              <a:gd name="T25" fmla="*/ 22 h 146"/>
              <a:gd name="T26" fmla="*/ 124 w 133"/>
              <a:gd name="T27" fmla="*/ 44 h 146"/>
              <a:gd name="T28" fmla="*/ 114 w 133"/>
              <a:gd name="T29" fmla="*/ 57 h 146"/>
              <a:gd name="T30" fmla="*/ 99 w 133"/>
              <a:gd name="T31" fmla="*/ 65 h 146"/>
              <a:gd name="T32" fmla="*/ 133 w 133"/>
              <a:gd name="T33" fmla="*/ 101 h 146"/>
              <a:gd name="T34" fmla="*/ 121 w 133"/>
              <a:gd name="T35" fmla="*/ 130 h 146"/>
              <a:gd name="T36" fmla="*/ 92 w 133"/>
              <a:gd name="T37" fmla="*/ 143 h 146"/>
              <a:gd name="T38" fmla="*/ 63 w 133"/>
              <a:gd name="T39" fmla="*/ 144 h 146"/>
              <a:gd name="T40" fmla="*/ 22 w 133"/>
              <a:gd name="T41" fmla="*/ 144 h 146"/>
              <a:gd name="T42" fmla="*/ 51 w 133"/>
              <a:gd name="T43" fmla="*/ 62 h 146"/>
              <a:gd name="T44" fmla="*/ 75 w 133"/>
              <a:gd name="T45" fmla="*/ 61 h 146"/>
              <a:gd name="T46" fmla="*/ 92 w 133"/>
              <a:gd name="T47" fmla="*/ 48 h 146"/>
              <a:gd name="T48" fmla="*/ 92 w 133"/>
              <a:gd name="T49" fmla="*/ 23 h 146"/>
              <a:gd name="T50" fmla="*/ 74 w 133"/>
              <a:gd name="T51" fmla="*/ 11 h 146"/>
              <a:gd name="T52" fmla="*/ 50 w 133"/>
              <a:gd name="T53" fmla="*/ 11 h 146"/>
              <a:gd name="T54" fmla="*/ 51 w 133"/>
              <a:gd name="T55" fmla="*/ 40 h 146"/>
              <a:gd name="T56" fmla="*/ 51 w 133"/>
              <a:gd name="T57" fmla="*/ 55 h 146"/>
              <a:gd name="T58" fmla="*/ 52 w 133"/>
              <a:gd name="T59" fmla="*/ 132 h 146"/>
              <a:gd name="T60" fmla="*/ 101 w 133"/>
              <a:gd name="T61" fmla="*/ 103 h 146"/>
              <a:gd name="T62" fmla="*/ 91 w 133"/>
              <a:gd name="T63" fmla="*/ 79 h 146"/>
              <a:gd name="T64" fmla="*/ 77 w 133"/>
              <a:gd name="T65" fmla="*/ 73 h 146"/>
              <a:gd name="T66" fmla="*/ 60 w 133"/>
              <a:gd name="T67" fmla="*/ 71 h 146"/>
              <a:gd name="T68" fmla="*/ 51 w 133"/>
              <a:gd name="T69" fmla="*/ 87 h 146"/>
              <a:gd name="T70" fmla="*/ 51 w 133"/>
              <a:gd name="T71" fmla="*/ 109 h 146"/>
              <a:gd name="T72" fmla="*/ 51 w 133"/>
              <a:gd name="T73" fmla="*/ 12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3" h="146">
                <a:moveTo>
                  <a:pt x="0" y="146"/>
                </a:moveTo>
                <a:cubicBezTo>
                  <a:pt x="0" y="137"/>
                  <a:pt x="0" y="137"/>
                  <a:pt x="0" y="137"/>
                </a:cubicBezTo>
                <a:cubicBezTo>
                  <a:pt x="1" y="136"/>
                  <a:pt x="4" y="136"/>
                  <a:pt x="8" y="135"/>
                </a:cubicBezTo>
                <a:cubicBezTo>
                  <a:pt x="12" y="134"/>
                  <a:pt x="16" y="134"/>
                  <a:pt x="18" y="133"/>
                </a:cubicBezTo>
                <a:cubicBezTo>
                  <a:pt x="18" y="132"/>
                  <a:pt x="19" y="131"/>
                  <a:pt x="19" y="130"/>
                </a:cubicBezTo>
                <a:cubicBezTo>
                  <a:pt x="19" y="129"/>
                  <a:pt x="20" y="128"/>
                  <a:pt x="20" y="127"/>
                </a:cubicBezTo>
                <a:cubicBezTo>
                  <a:pt x="20" y="126"/>
                  <a:pt x="20" y="125"/>
                  <a:pt x="20" y="124"/>
                </a:cubicBezTo>
                <a:cubicBezTo>
                  <a:pt x="21" y="123"/>
                  <a:pt x="21" y="122"/>
                  <a:pt x="21" y="120"/>
                </a:cubicBezTo>
                <a:cubicBezTo>
                  <a:pt x="21" y="119"/>
                  <a:pt x="21" y="118"/>
                  <a:pt x="21" y="117"/>
                </a:cubicBezTo>
                <a:cubicBezTo>
                  <a:pt x="21" y="116"/>
                  <a:pt x="21" y="115"/>
                  <a:pt x="21" y="114"/>
                </a:cubicBezTo>
                <a:cubicBezTo>
                  <a:pt x="21" y="112"/>
                  <a:pt x="21" y="111"/>
                  <a:pt x="21" y="111"/>
                </a:cubicBezTo>
                <a:cubicBezTo>
                  <a:pt x="21" y="49"/>
                  <a:pt x="20" y="17"/>
                  <a:pt x="19" y="14"/>
                </a:cubicBezTo>
                <a:cubicBezTo>
                  <a:pt x="18" y="13"/>
                  <a:pt x="18" y="13"/>
                  <a:pt x="17" y="13"/>
                </a:cubicBezTo>
                <a:cubicBezTo>
                  <a:pt x="15" y="12"/>
                  <a:pt x="14" y="12"/>
                  <a:pt x="12" y="12"/>
                </a:cubicBezTo>
                <a:cubicBezTo>
                  <a:pt x="11" y="11"/>
                  <a:pt x="9" y="11"/>
                  <a:pt x="8" y="11"/>
                </a:cubicBezTo>
                <a:cubicBezTo>
                  <a:pt x="6" y="11"/>
                  <a:pt x="5" y="11"/>
                  <a:pt x="3" y="10"/>
                </a:cubicBezTo>
                <a:cubicBezTo>
                  <a:pt x="2" y="10"/>
                  <a:pt x="1" y="10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6" y="2"/>
                  <a:pt x="17" y="2"/>
                  <a:pt x="32" y="1"/>
                </a:cubicBezTo>
                <a:cubicBezTo>
                  <a:pt x="47" y="1"/>
                  <a:pt x="59" y="0"/>
                  <a:pt x="67" y="0"/>
                </a:cubicBezTo>
                <a:cubicBezTo>
                  <a:pt x="69" y="0"/>
                  <a:pt x="71" y="0"/>
                  <a:pt x="74" y="0"/>
                </a:cubicBezTo>
                <a:cubicBezTo>
                  <a:pt x="77" y="0"/>
                  <a:pt x="79" y="0"/>
                  <a:pt x="80" y="0"/>
                </a:cubicBezTo>
                <a:cubicBezTo>
                  <a:pt x="85" y="0"/>
                  <a:pt x="89" y="1"/>
                  <a:pt x="93" y="2"/>
                </a:cubicBezTo>
                <a:cubicBezTo>
                  <a:pt x="97" y="2"/>
                  <a:pt x="101" y="4"/>
                  <a:pt x="105" y="6"/>
                </a:cubicBezTo>
                <a:cubicBezTo>
                  <a:pt x="109" y="7"/>
                  <a:pt x="113" y="10"/>
                  <a:pt x="115" y="12"/>
                </a:cubicBezTo>
                <a:cubicBezTo>
                  <a:pt x="118" y="15"/>
                  <a:pt x="121" y="18"/>
                  <a:pt x="122" y="22"/>
                </a:cubicBezTo>
                <a:cubicBezTo>
                  <a:pt x="124" y="26"/>
                  <a:pt x="125" y="31"/>
                  <a:pt x="125" y="35"/>
                </a:cubicBezTo>
                <a:cubicBezTo>
                  <a:pt x="125" y="39"/>
                  <a:pt x="125" y="42"/>
                  <a:pt x="124" y="44"/>
                </a:cubicBezTo>
                <a:cubicBezTo>
                  <a:pt x="122" y="47"/>
                  <a:pt x="121" y="49"/>
                  <a:pt x="120" y="51"/>
                </a:cubicBezTo>
                <a:cubicBezTo>
                  <a:pt x="118" y="53"/>
                  <a:pt x="116" y="55"/>
                  <a:pt x="114" y="57"/>
                </a:cubicBezTo>
                <a:cubicBezTo>
                  <a:pt x="111" y="58"/>
                  <a:pt x="109" y="60"/>
                  <a:pt x="107" y="61"/>
                </a:cubicBezTo>
                <a:cubicBezTo>
                  <a:pt x="105" y="62"/>
                  <a:pt x="102" y="63"/>
                  <a:pt x="99" y="65"/>
                </a:cubicBezTo>
                <a:cubicBezTo>
                  <a:pt x="109" y="67"/>
                  <a:pt x="117" y="71"/>
                  <a:pt x="123" y="77"/>
                </a:cubicBezTo>
                <a:cubicBezTo>
                  <a:pt x="130" y="83"/>
                  <a:pt x="133" y="91"/>
                  <a:pt x="133" y="101"/>
                </a:cubicBezTo>
                <a:cubicBezTo>
                  <a:pt x="133" y="107"/>
                  <a:pt x="132" y="113"/>
                  <a:pt x="130" y="118"/>
                </a:cubicBezTo>
                <a:cubicBezTo>
                  <a:pt x="127" y="123"/>
                  <a:pt x="124" y="127"/>
                  <a:pt x="121" y="130"/>
                </a:cubicBezTo>
                <a:cubicBezTo>
                  <a:pt x="117" y="133"/>
                  <a:pt x="113" y="136"/>
                  <a:pt x="108" y="138"/>
                </a:cubicBezTo>
                <a:cubicBezTo>
                  <a:pt x="103" y="140"/>
                  <a:pt x="97" y="142"/>
                  <a:pt x="92" y="143"/>
                </a:cubicBezTo>
                <a:cubicBezTo>
                  <a:pt x="87" y="144"/>
                  <a:pt x="81" y="144"/>
                  <a:pt x="76" y="144"/>
                </a:cubicBezTo>
                <a:cubicBezTo>
                  <a:pt x="73" y="144"/>
                  <a:pt x="69" y="144"/>
                  <a:pt x="63" y="144"/>
                </a:cubicBezTo>
                <a:cubicBezTo>
                  <a:pt x="58" y="143"/>
                  <a:pt x="53" y="143"/>
                  <a:pt x="51" y="143"/>
                </a:cubicBezTo>
                <a:cubicBezTo>
                  <a:pt x="44" y="143"/>
                  <a:pt x="34" y="144"/>
                  <a:pt x="22" y="144"/>
                </a:cubicBezTo>
                <a:cubicBezTo>
                  <a:pt x="9" y="145"/>
                  <a:pt x="2" y="146"/>
                  <a:pt x="0" y="146"/>
                </a:cubicBezTo>
                <a:close/>
                <a:moveTo>
                  <a:pt x="51" y="62"/>
                </a:moveTo>
                <a:cubicBezTo>
                  <a:pt x="54" y="62"/>
                  <a:pt x="57" y="62"/>
                  <a:pt x="61" y="62"/>
                </a:cubicBezTo>
                <a:cubicBezTo>
                  <a:pt x="66" y="62"/>
                  <a:pt x="71" y="62"/>
                  <a:pt x="75" y="61"/>
                </a:cubicBezTo>
                <a:cubicBezTo>
                  <a:pt x="79" y="60"/>
                  <a:pt x="82" y="59"/>
                  <a:pt x="85" y="57"/>
                </a:cubicBezTo>
                <a:cubicBezTo>
                  <a:pt x="88" y="55"/>
                  <a:pt x="91" y="52"/>
                  <a:pt x="92" y="48"/>
                </a:cubicBezTo>
                <a:cubicBezTo>
                  <a:pt x="94" y="45"/>
                  <a:pt x="95" y="40"/>
                  <a:pt x="95" y="35"/>
                </a:cubicBezTo>
                <a:cubicBezTo>
                  <a:pt x="95" y="30"/>
                  <a:pt x="94" y="27"/>
                  <a:pt x="92" y="23"/>
                </a:cubicBezTo>
                <a:cubicBezTo>
                  <a:pt x="90" y="20"/>
                  <a:pt x="87" y="17"/>
                  <a:pt x="84" y="16"/>
                </a:cubicBezTo>
                <a:cubicBezTo>
                  <a:pt x="81" y="14"/>
                  <a:pt x="78" y="12"/>
                  <a:pt x="74" y="11"/>
                </a:cubicBezTo>
                <a:cubicBezTo>
                  <a:pt x="70" y="11"/>
                  <a:pt x="67" y="10"/>
                  <a:pt x="62" y="10"/>
                </a:cubicBezTo>
                <a:cubicBezTo>
                  <a:pt x="59" y="10"/>
                  <a:pt x="55" y="10"/>
                  <a:pt x="50" y="11"/>
                </a:cubicBezTo>
                <a:cubicBezTo>
                  <a:pt x="50" y="14"/>
                  <a:pt x="50" y="19"/>
                  <a:pt x="50" y="26"/>
                </a:cubicBezTo>
                <a:cubicBezTo>
                  <a:pt x="51" y="32"/>
                  <a:pt x="51" y="37"/>
                  <a:pt x="51" y="40"/>
                </a:cubicBezTo>
                <a:cubicBezTo>
                  <a:pt x="51" y="42"/>
                  <a:pt x="51" y="44"/>
                  <a:pt x="51" y="48"/>
                </a:cubicBezTo>
                <a:cubicBezTo>
                  <a:pt x="51" y="51"/>
                  <a:pt x="51" y="53"/>
                  <a:pt x="51" y="55"/>
                </a:cubicBezTo>
                <a:cubicBezTo>
                  <a:pt x="51" y="58"/>
                  <a:pt x="51" y="60"/>
                  <a:pt x="51" y="62"/>
                </a:cubicBezTo>
                <a:close/>
                <a:moveTo>
                  <a:pt x="52" y="132"/>
                </a:moveTo>
                <a:cubicBezTo>
                  <a:pt x="57" y="134"/>
                  <a:pt x="61" y="135"/>
                  <a:pt x="65" y="135"/>
                </a:cubicBezTo>
                <a:cubicBezTo>
                  <a:pt x="89" y="135"/>
                  <a:pt x="101" y="125"/>
                  <a:pt x="101" y="103"/>
                </a:cubicBezTo>
                <a:cubicBezTo>
                  <a:pt x="101" y="96"/>
                  <a:pt x="100" y="91"/>
                  <a:pt x="97" y="86"/>
                </a:cubicBezTo>
                <a:cubicBezTo>
                  <a:pt x="95" y="84"/>
                  <a:pt x="93" y="81"/>
                  <a:pt x="91" y="79"/>
                </a:cubicBezTo>
                <a:cubicBezTo>
                  <a:pt x="89" y="77"/>
                  <a:pt x="87" y="76"/>
                  <a:pt x="85" y="75"/>
                </a:cubicBezTo>
                <a:cubicBezTo>
                  <a:pt x="83" y="74"/>
                  <a:pt x="80" y="73"/>
                  <a:pt x="77" y="73"/>
                </a:cubicBezTo>
                <a:cubicBezTo>
                  <a:pt x="74" y="72"/>
                  <a:pt x="72" y="72"/>
                  <a:pt x="69" y="72"/>
                </a:cubicBezTo>
                <a:cubicBezTo>
                  <a:pt x="67" y="72"/>
                  <a:pt x="64" y="71"/>
                  <a:pt x="60" y="71"/>
                </a:cubicBezTo>
                <a:cubicBezTo>
                  <a:pt x="56" y="71"/>
                  <a:pt x="53" y="72"/>
                  <a:pt x="51" y="72"/>
                </a:cubicBezTo>
                <a:cubicBezTo>
                  <a:pt x="51" y="76"/>
                  <a:pt x="51" y="81"/>
                  <a:pt x="51" y="87"/>
                </a:cubicBezTo>
                <a:cubicBezTo>
                  <a:pt x="51" y="94"/>
                  <a:pt x="51" y="99"/>
                  <a:pt x="51" y="102"/>
                </a:cubicBezTo>
                <a:cubicBezTo>
                  <a:pt x="51" y="103"/>
                  <a:pt x="51" y="105"/>
                  <a:pt x="51" y="109"/>
                </a:cubicBezTo>
                <a:cubicBezTo>
                  <a:pt x="51" y="112"/>
                  <a:pt x="51" y="116"/>
                  <a:pt x="51" y="118"/>
                </a:cubicBezTo>
                <a:cubicBezTo>
                  <a:pt x="51" y="120"/>
                  <a:pt x="51" y="123"/>
                  <a:pt x="51" y="126"/>
                </a:cubicBezTo>
                <a:cubicBezTo>
                  <a:pt x="51" y="129"/>
                  <a:pt x="52" y="131"/>
                  <a:pt x="52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50" name="Freeform 5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3616590" y="2117112"/>
            <a:ext cx="140446" cy="209589"/>
          </a:xfrm>
          <a:custGeom>
            <a:avLst/>
            <a:gdLst>
              <a:gd name="T0" fmla="*/ 0 w 97"/>
              <a:gd name="T1" fmla="*/ 145 h 146"/>
              <a:gd name="T2" fmla="*/ 2 w 97"/>
              <a:gd name="T3" fmla="*/ 137 h 146"/>
              <a:gd name="T4" fmla="*/ 9 w 97"/>
              <a:gd name="T5" fmla="*/ 135 h 146"/>
              <a:gd name="T6" fmla="*/ 20 w 97"/>
              <a:gd name="T7" fmla="*/ 132 h 146"/>
              <a:gd name="T8" fmla="*/ 24 w 97"/>
              <a:gd name="T9" fmla="*/ 122 h 146"/>
              <a:gd name="T10" fmla="*/ 30 w 97"/>
              <a:gd name="T11" fmla="*/ 95 h 146"/>
              <a:gd name="T12" fmla="*/ 41 w 97"/>
              <a:gd name="T13" fmla="*/ 44 h 146"/>
              <a:gd name="T14" fmla="*/ 45 w 97"/>
              <a:gd name="T15" fmla="*/ 15 h 146"/>
              <a:gd name="T16" fmla="*/ 45 w 97"/>
              <a:gd name="T17" fmla="*/ 13 h 146"/>
              <a:gd name="T18" fmla="*/ 40 w 97"/>
              <a:gd name="T19" fmla="*/ 11 h 146"/>
              <a:gd name="T20" fmla="*/ 34 w 97"/>
              <a:gd name="T21" fmla="*/ 11 h 146"/>
              <a:gd name="T22" fmla="*/ 28 w 97"/>
              <a:gd name="T23" fmla="*/ 10 h 146"/>
              <a:gd name="T24" fmla="*/ 30 w 97"/>
              <a:gd name="T25" fmla="*/ 0 h 146"/>
              <a:gd name="T26" fmla="*/ 41 w 97"/>
              <a:gd name="T27" fmla="*/ 1 h 146"/>
              <a:gd name="T28" fmla="*/ 56 w 97"/>
              <a:gd name="T29" fmla="*/ 2 h 146"/>
              <a:gd name="T30" fmla="*/ 67 w 97"/>
              <a:gd name="T31" fmla="*/ 2 h 146"/>
              <a:gd name="T32" fmla="*/ 76 w 97"/>
              <a:gd name="T33" fmla="*/ 2 h 146"/>
              <a:gd name="T34" fmla="*/ 88 w 97"/>
              <a:gd name="T35" fmla="*/ 1 h 146"/>
              <a:gd name="T36" fmla="*/ 97 w 97"/>
              <a:gd name="T37" fmla="*/ 0 h 146"/>
              <a:gd name="T38" fmla="*/ 95 w 97"/>
              <a:gd name="T39" fmla="*/ 9 h 146"/>
              <a:gd name="T40" fmla="*/ 86 w 97"/>
              <a:gd name="T41" fmla="*/ 11 h 146"/>
              <a:gd name="T42" fmla="*/ 75 w 97"/>
              <a:gd name="T43" fmla="*/ 15 h 146"/>
              <a:gd name="T44" fmla="*/ 74 w 97"/>
              <a:gd name="T45" fmla="*/ 19 h 146"/>
              <a:gd name="T46" fmla="*/ 73 w 97"/>
              <a:gd name="T47" fmla="*/ 22 h 146"/>
              <a:gd name="T48" fmla="*/ 72 w 97"/>
              <a:gd name="T49" fmla="*/ 27 h 146"/>
              <a:gd name="T50" fmla="*/ 72 w 97"/>
              <a:gd name="T51" fmla="*/ 31 h 146"/>
              <a:gd name="T52" fmla="*/ 64 w 97"/>
              <a:gd name="T53" fmla="*/ 70 h 146"/>
              <a:gd name="T54" fmla="*/ 56 w 97"/>
              <a:gd name="T55" fmla="*/ 104 h 146"/>
              <a:gd name="T56" fmla="*/ 55 w 97"/>
              <a:gd name="T57" fmla="*/ 109 h 146"/>
              <a:gd name="T58" fmla="*/ 53 w 97"/>
              <a:gd name="T59" fmla="*/ 118 h 146"/>
              <a:gd name="T60" fmla="*/ 52 w 97"/>
              <a:gd name="T61" fmla="*/ 126 h 146"/>
              <a:gd name="T62" fmla="*/ 51 w 97"/>
              <a:gd name="T63" fmla="*/ 131 h 146"/>
              <a:gd name="T64" fmla="*/ 51 w 97"/>
              <a:gd name="T65" fmla="*/ 133 h 146"/>
              <a:gd name="T66" fmla="*/ 69 w 97"/>
              <a:gd name="T67" fmla="*/ 136 h 146"/>
              <a:gd name="T68" fmla="*/ 67 w 97"/>
              <a:gd name="T69" fmla="*/ 145 h 146"/>
              <a:gd name="T70" fmla="*/ 64 w 97"/>
              <a:gd name="T71" fmla="*/ 145 h 146"/>
              <a:gd name="T72" fmla="*/ 61 w 97"/>
              <a:gd name="T73" fmla="*/ 146 h 146"/>
              <a:gd name="T74" fmla="*/ 53 w 97"/>
              <a:gd name="T75" fmla="*/ 145 h 146"/>
              <a:gd name="T76" fmla="*/ 45 w 97"/>
              <a:gd name="T77" fmla="*/ 144 h 146"/>
              <a:gd name="T78" fmla="*/ 25 w 97"/>
              <a:gd name="T79" fmla="*/ 143 h 146"/>
              <a:gd name="T80" fmla="*/ 12 w 97"/>
              <a:gd name="T81" fmla="*/ 144 h 146"/>
              <a:gd name="T82" fmla="*/ 0 w 97"/>
              <a:gd name="T83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" h="146">
                <a:moveTo>
                  <a:pt x="0" y="145"/>
                </a:moveTo>
                <a:cubicBezTo>
                  <a:pt x="2" y="137"/>
                  <a:pt x="2" y="137"/>
                  <a:pt x="2" y="137"/>
                </a:cubicBezTo>
                <a:cubicBezTo>
                  <a:pt x="2" y="137"/>
                  <a:pt x="5" y="137"/>
                  <a:pt x="9" y="135"/>
                </a:cubicBezTo>
                <a:cubicBezTo>
                  <a:pt x="14" y="134"/>
                  <a:pt x="18" y="133"/>
                  <a:pt x="20" y="132"/>
                </a:cubicBezTo>
                <a:cubicBezTo>
                  <a:pt x="22" y="130"/>
                  <a:pt x="23" y="126"/>
                  <a:pt x="24" y="122"/>
                </a:cubicBezTo>
                <a:cubicBezTo>
                  <a:pt x="24" y="122"/>
                  <a:pt x="26" y="113"/>
                  <a:pt x="30" y="95"/>
                </a:cubicBezTo>
                <a:cubicBezTo>
                  <a:pt x="34" y="77"/>
                  <a:pt x="37" y="60"/>
                  <a:pt x="41" y="44"/>
                </a:cubicBezTo>
                <a:cubicBezTo>
                  <a:pt x="44" y="27"/>
                  <a:pt x="45" y="18"/>
                  <a:pt x="45" y="15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2" y="12"/>
                  <a:pt x="40" y="11"/>
                </a:cubicBezTo>
                <a:cubicBezTo>
                  <a:pt x="38" y="11"/>
                  <a:pt x="36" y="11"/>
                  <a:pt x="34" y="11"/>
                </a:cubicBezTo>
                <a:cubicBezTo>
                  <a:pt x="31" y="10"/>
                  <a:pt x="29" y="10"/>
                  <a:pt x="28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6" y="1"/>
                  <a:pt x="41" y="1"/>
                </a:cubicBezTo>
                <a:cubicBezTo>
                  <a:pt x="47" y="1"/>
                  <a:pt x="52" y="1"/>
                  <a:pt x="56" y="2"/>
                </a:cubicBezTo>
                <a:cubicBezTo>
                  <a:pt x="59" y="2"/>
                  <a:pt x="63" y="2"/>
                  <a:pt x="67" y="2"/>
                </a:cubicBezTo>
                <a:cubicBezTo>
                  <a:pt x="70" y="2"/>
                  <a:pt x="73" y="2"/>
                  <a:pt x="76" y="2"/>
                </a:cubicBezTo>
                <a:cubicBezTo>
                  <a:pt x="79" y="1"/>
                  <a:pt x="83" y="1"/>
                  <a:pt x="88" y="1"/>
                </a:cubicBezTo>
                <a:cubicBezTo>
                  <a:pt x="92" y="1"/>
                  <a:pt x="95" y="0"/>
                  <a:pt x="97" y="0"/>
                </a:cubicBezTo>
                <a:cubicBezTo>
                  <a:pt x="97" y="3"/>
                  <a:pt x="96" y="6"/>
                  <a:pt x="95" y="9"/>
                </a:cubicBezTo>
                <a:cubicBezTo>
                  <a:pt x="93" y="9"/>
                  <a:pt x="90" y="10"/>
                  <a:pt x="86" y="11"/>
                </a:cubicBezTo>
                <a:cubicBezTo>
                  <a:pt x="81" y="13"/>
                  <a:pt x="78" y="14"/>
                  <a:pt x="75" y="15"/>
                </a:cubicBezTo>
                <a:cubicBezTo>
                  <a:pt x="75" y="16"/>
                  <a:pt x="74" y="17"/>
                  <a:pt x="74" y="19"/>
                </a:cubicBezTo>
                <a:cubicBezTo>
                  <a:pt x="74" y="20"/>
                  <a:pt x="73" y="21"/>
                  <a:pt x="73" y="22"/>
                </a:cubicBezTo>
                <a:cubicBezTo>
                  <a:pt x="73" y="23"/>
                  <a:pt x="73" y="25"/>
                  <a:pt x="72" y="27"/>
                </a:cubicBezTo>
                <a:cubicBezTo>
                  <a:pt x="72" y="29"/>
                  <a:pt x="72" y="30"/>
                  <a:pt x="72" y="31"/>
                </a:cubicBezTo>
                <a:cubicBezTo>
                  <a:pt x="70" y="40"/>
                  <a:pt x="67" y="53"/>
                  <a:pt x="64" y="70"/>
                </a:cubicBezTo>
                <a:cubicBezTo>
                  <a:pt x="60" y="87"/>
                  <a:pt x="57" y="99"/>
                  <a:pt x="56" y="104"/>
                </a:cubicBezTo>
                <a:cubicBezTo>
                  <a:pt x="56" y="105"/>
                  <a:pt x="56" y="106"/>
                  <a:pt x="55" y="109"/>
                </a:cubicBezTo>
                <a:cubicBezTo>
                  <a:pt x="54" y="113"/>
                  <a:pt x="54" y="115"/>
                  <a:pt x="53" y="118"/>
                </a:cubicBezTo>
                <a:cubicBezTo>
                  <a:pt x="53" y="121"/>
                  <a:pt x="52" y="123"/>
                  <a:pt x="52" y="126"/>
                </a:cubicBezTo>
                <a:cubicBezTo>
                  <a:pt x="51" y="129"/>
                  <a:pt x="51" y="130"/>
                  <a:pt x="51" y="131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52" y="133"/>
                  <a:pt x="58" y="134"/>
                  <a:pt x="69" y="136"/>
                </a:cubicBezTo>
                <a:cubicBezTo>
                  <a:pt x="68" y="139"/>
                  <a:pt x="68" y="142"/>
                  <a:pt x="67" y="145"/>
                </a:cubicBezTo>
                <a:cubicBezTo>
                  <a:pt x="66" y="145"/>
                  <a:pt x="65" y="145"/>
                  <a:pt x="64" y="145"/>
                </a:cubicBezTo>
                <a:cubicBezTo>
                  <a:pt x="63" y="146"/>
                  <a:pt x="62" y="146"/>
                  <a:pt x="61" y="146"/>
                </a:cubicBezTo>
                <a:cubicBezTo>
                  <a:pt x="59" y="146"/>
                  <a:pt x="56" y="145"/>
                  <a:pt x="53" y="145"/>
                </a:cubicBezTo>
                <a:cubicBezTo>
                  <a:pt x="49" y="144"/>
                  <a:pt x="46" y="144"/>
                  <a:pt x="45" y="144"/>
                </a:cubicBezTo>
                <a:cubicBezTo>
                  <a:pt x="36" y="144"/>
                  <a:pt x="29" y="143"/>
                  <a:pt x="25" y="143"/>
                </a:cubicBezTo>
                <a:cubicBezTo>
                  <a:pt x="22" y="143"/>
                  <a:pt x="17" y="144"/>
                  <a:pt x="12" y="144"/>
                </a:cubicBezTo>
                <a:cubicBezTo>
                  <a:pt x="6" y="145"/>
                  <a:pt x="2" y="145"/>
                  <a:pt x="0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51" name="Freeform 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817535" y="2117112"/>
            <a:ext cx="244161" cy="209589"/>
          </a:xfrm>
          <a:custGeom>
            <a:avLst/>
            <a:gdLst>
              <a:gd name="T0" fmla="*/ 13 w 170"/>
              <a:gd name="T1" fmla="*/ 3 h 146"/>
              <a:gd name="T2" fmla="*/ 45 w 170"/>
              <a:gd name="T3" fmla="*/ 3 h 146"/>
              <a:gd name="T4" fmla="*/ 68 w 170"/>
              <a:gd name="T5" fmla="*/ 3 h 146"/>
              <a:gd name="T6" fmla="*/ 106 w 170"/>
              <a:gd name="T7" fmla="*/ 3 h 146"/>
              <a:gd name="T8" fmla="*/ 110 w 170"/>
              <a:gd name="T9" fmla="*/ 3 h 146"/>
              <a:gd name="T10" fmla="*/ 113 w 170"/>
              <a:gd name="T11" fmla="*/ 2 h 146"/>
              <a:gd name="T12" fmla="*/ 118 w 170"/>
              <a:gd name="T13" fmla="*/ 0 h 146"/>
              <a:gd name="T14" fmla="*/ 121 w 170"/>
              <a:gd name="T15" fmla="*/ 0 h 146"/>
              <a:gd name="T16" fmla="*/ 121 w 170"/>
              <a:gd name="T17" fmla="*/ 43 h 146"/>
              <a:gd name="T18" fmla="*/ 109 w 170"/>
              <a:gd name="T19" fmla="*/ 32 h 146"/>
              <a:gd name="T20" fmla="*/ 107 w 170"/>
              <a:gd name="T21" fmla="*/ 21 h 146"/>
              <a:gd name="T22" fmla="*/ 105 w 170"/>
              <a:gd name="T23" fmla="*/ 16 h 146"/>
              <a:gd name="T24" fmla="*/ 102 w 170"/>
              <a:gd name="T25" fmla="*/ 15 h 146"/>
              <a:gd name="T26" fmla="*/ 99 w 170"/>
              <a:gd name="T27" fmla="*/ 15 h 146"/>
              <a:gd name="T28" fmla="*/ 86 w 170"/>
              <a:gd name="T29" fmla="*/ 15 h 146"/>
              <a:gd name="T30" fmla="*/ 73 w 170"/>
              <a:gd name="T31" fmla="*/ 16 h 146"/>
              <a:gd name="T32" fmla="*/ 72 w 170"/>
              <a:gd name="T33" fmla="*/ 65 h 146"/>
              <a:gd name="T34" fmla="*/ 72 w 170"/>
              <a:gd name="T35" fmla="*/ 115 h 146"/>
              <a:gd name="T36" fmla="*/ 74 w 170"/>
              <a:gd name="T37" fmla="*/ 130 h 146"/>
              <a:gd name="T38" fmla="*/ 97 w 170"/>
              <a:gd name="T39" fmla="*/ 138 h 146"/>
              <a:gd name="T40" fmla="*/ 97 w 170"/>
              <a:gd name="T41" fmla="*/ 145 h 146"/>
              <a:gd name="T42" fmla="*/ 73 w 170"/>
              <a:gd name="T43" fmla="*/ 145 h 146"/>
              <a:gd name="T44" fmla="*/ 39 w 170"/>
              <a:gd name="T45" fmla="*/ 145 h 146"/>
              <a:gd name="T46" fmla="*/ 24 w 170"/>
              <a:gd name="T47" fmla="*/ 141 h 146"/>
              <a:gd name="T48" fmla="*/ 30 w 170"/>
              <a:gd name="T49" fmla="*/ 136 h 146"/>
              <a:gd name="T50" fmla="*/ 47 w 170"/>
              <a:gd name="T51" fmla="*/ 130 h 146"/>
              <a:gd name="T52" fmla="*/ 49 w 170"/>
              <a:gd name="T53" fmla="*/ 66 h 146"/>
              <a:gd name="T54" fmla="*/ 48 w 170"/>
              <a:gd name="T55" fmla="*/ 26 h 146"/>
              <a:gd name="T56" fmla="*/ 48 w 170"/>
              <a:gd name="T57" fmla="*/ 22 h 146"/>
              <a:gd name="T58" fmla="*/ 48 w 170"/>
              <a:gd name="T59" fmla="*/ 17 h 146"/>
              <a:gd name="T60" fmla="*/ 32 w 170"/>
              <a:gd name="T61" fmla="*/ 15 h 146"/>
              <a:gd name="T62" fmla="*/ 16 w 170"/>
              <a:gd name="T63" fmla="*/ 19 h 146"/>
              <a:gd name="T64" fmla="*/ 10 w 170"/>
              <a:gd name="T65" fmla="*/ 36 h 146"/>
              <a:gd name="T66" fmla="*/ 0 w 170"/>
              <a:gd name="T67" fmla="*/ 37 h 146"/>
              <a:gd name="T68" fmla="*/ 8 w 170"/>
              <a:gd name="T69" fmla="*/ 0 h 146"/>
              <a:gd name="T70" fmla="*/ 169 w 170"/>
              <a:gd name="T71" fmla="*/ 123 h 146"/>
              <a:gd name="T72" fmla="*/ 156 w 170"/>
              <a:gd name="T73" fmla="*/ 143 h 146"/>
              <a:gd name="T74" fmla="*/ 147 w 170"/>
              <a:gd name="T75" fmla="*/ 143 h 146"/>
              <a:gd name="T76" fmla="*/ 134 w 170"/>
              <a:gd name="T77" fmla="*/ 123 h 146"/>
              <a:gd name="T78" fmla="*/ 146 w 170"/>
              <a:gd name="T79" fmla="*/ 121 h 146"/>
              <a:gd name="T80" fmla="*/ 138 w 170"/>
              <a:gd name="T81" fmla="*/ 25 h 146"/>
              <a:gd name="T82" fmla="*/ 135 w 170"/>
              <a:gd name="T83" fmla="*/ 19 h 146"/>
              <a:gd name="T84" fmla="*/ 152 w 170"/>
              <a:gd name="T85" fmla="*/ 1 h 146"/>
              <a:gd name="T86" fmla="*/ 168 w 170"/>
              <a:gd name="T87" fmla="*/ 19 h 146"/>
              <a:gd name="T88" fmla="*/ 165 w 170"/>
              <a:gd name="T89" fmla="*/ 25 h 146"/>
              <a:gd name="T90" fmla="*/ 158 w 170"/>
              <a:gd name="T91" fmla="*/ 12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0" h="146">
                <a:moveTo>
                  <a:pt x="8" y="0"/>
                </a:move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20" y="3"/>
                  <a:pt x="33" y="3"/>
                </a:cubicBezTo>
                <a:cubicBezTo>
                  <a:pt x="36" y="3"/>
                  <a:pt x="40" y="3"/>
                  <a:pt x="45" y="3"/>
                </a:cubicBezTo>
                <a:cubicBezTo>
                  <a:pt x="51" y="3"/>
                  <a:pt x="55" y="3"/>
                  <a:pt x="58" y="3"/>
                </a:cubicBezTo>
                <a:cubicBezTo>
                  <a:pt x="60" y="3"/>
                  <a:pt x="64" y="3"/>
                  <a:pt x="68" y="3"/>
                </a:cubicBezTo>
                <a:cubicBezTo>
                  <a:pt x="73" y="3"/>
                  <a:pt x="76" y="3"/>
                  <a:pt x="78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7" y="3"/>
                  <a:pt x="108" y="3"/>
                </a:cubicBezTo>
                <a:cubicBezTo>
                  <a:pt x="109" y="3"/>
                  <a:pt x="110" y="3"/>
                  <a:pt x="110" y="3"/>
                </a:cubicBezTo>
                <a:cubicBezTo>
                  <a:pt x="110" y="3"/>
                  <a:pt x="111" y="3"/>
                  <a:pt x="111" y="3"/>
                </a:cubicBezTo>
                <a:cubicBezTo>
                  <a:pt x="112" y="3"/>
                  <a:pt x="113" y="3"/>
                  <a:pt x="113" y="2"/>
                </a:cubicBezTo>
                <a:cubicBezTo>
                  <a:pt x="114" y="2"/>
                  <a:pt x="114" y="1"/>
                  <a:pt x="115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9" y="0"/>
                  <a:pt x="119" y="0"/>
                  <a:pt x="120" y="0"/>
                </a:cubicBezTo>
                <a:cubicBezTo>
                  <a:pt x="120" y="0"/>
                  <a:pt x="121" y="0"/>
                  <a:pt x="121" y="0"/>
                </a:cubicBezTo>
                <a:cubicBezTo>
                  <a:pt x="121" y="8"/>
                  <a:pt x="121" y="18"/>
                  <a:pt x="121" y="32"/>
                </a:cubicBezTo>
                <a:cubicBezTo>
                  <a:pt x="121" y="37"/>
                  <a:pt x="121" y="41"/>
                  <a:pt x="121" y="43"/>
                </a:cubicBezTo>
                <a:cubicBezTo>
                  <a:pt x="118" y="43"/>
                  <a:pt x="116" y="44"/>
                  <a:pt x="114" y="44"/>
                </a:cubicBezTo>
                <a:cubicBezTo>
                  <a:pt x="113" y="41"/>
                  <a:pt x="111" y="37"/>
                  <a:pt x="109" y="32"/>
                </a:cubicBezTo>
                <a:cubicBezTo>
                  <a:pt x="109" y="32"/>
                  <a:pt x="109" y="30"/>
                  <a:pt x="108" y="28"/>
                </a:cubicBezTo>
                <a:cubicBezTo>
                  <a:pt x="108" y="25"/>
                  <a:pt x="107" y="23"/>
                  <a:pt x="107" y="21"/>
                </a:cubicBezTo>
                <a:cubicBezTo>
                  <a:pt x="106" y="18"/>
                  <a:pt x="106" y="17"/>
                  <a:pt x="106" y="17"/>
                </a:cubicBezTo>
                <a:cubicBezTo>
                  <a:pt x="106" y="17"/>
                  <a:pt x="105" y="16"/>
                  <a:pt x="105" y="16"/>
                </a:cubicBezTo>
                <a:cubicBezTo>
                  <a:pt x="105" y="16"/>
                  <a:pt x="104" y="16"/>
                  <a:pt x="104" y="16"/>
                </a:cubicBezTo>
                <a:cubicBezTo>
                  <a:pt x="103" y="15"/>
                  <a:pt x="103" y="15"/>
                  <a:pt x="102" y="15"/>
                </a:cubicBezTo>
                <a:cubicBezTo>
                  <a:pt x="102" y="15"/>
                  <a:pt x="102" y="15"/>
                  <a:pt x="101" y="15"/>
                </a:cubicBezTo>
                <a:cubicBezTo>
                  <a:pt x="100" y="15"/>
                  <a:pt x="99" y="15"/>
                  <a:pt x="99" y="15"/>
                </a:cubicBezTo>
                <a:cubicBezTo>
                  <a:pt x="98" y="15"/>
                  <a:pt x="96" y="15"/>
                  <a:pt x="93" y="15"/>
                </a:cubicBezTo>
                <a:cubicBezTo>
                  <a:pt x="90" y="15"/>
                  <a:pt x="87" y="15"/>
                  <a:pt x="86" y="15"/>
                </a:cubicBezTo>
                <a:cubicBezTo>
                  <a:pt x="84" y="15"/>
                  <a:pt x="82" y="15"/>
                  <a:pt x="80" y="15"/>
                </a:cubicBezTo>
                <a:cubicBezTo>
                  <a:pt x="77" y="16"/>
                  <a:pt x="75" y="16"/>
                  <a:pt x="73" y="16"/>
                </a:cubicBezTo>
                <a:cubicBezTo>
                  <a:pt x="72" y="21"/>
                  <a:pt x="72" y="25"/>
                  <a:pt x="72" y="29"/>
                </a:cubicBezTo>
                <a:cubicBezTo>
                  <a:pt x="72" y="35"/>
                  <a:pt x="72" y="47"/>
                  <a:pt x="72" y="65"/>
                </a:cubicBezTo>
                <a:cubicBezTo>
                  <a:pt x="73" y="84"/>
                  <a:pt x="73" y="98"/>
                  <a:pt x="73" y="109"/>
                </a:cubicBezTo>
                <a:cubicBezTo>
                  <a:pt x="73" y="110"/>
                  <a:pt x="73" y="112"/>
                  <a:pt x="72" y="115"/>
                </a:cubicBezTo>
                <a:cubicBezTo>
                  <a:pt x="72" y="119"/>
                  <a:pt x="72" y="122"/>
                  <a:pt x="72" y="124"/>
                </a:cubicBezTo>
                <a:cubicBezTo>
                  <a:pt x="73" y="126"/>
                  <a:pt x="73" y="128"/>
                  <a:pt x="74" y="130"/>
                </a:cubicBezTo>
                <a:cubicBezTo>
                  <a:pt x="76" y="132"/>
                  <a:pt x="80" y="133"/>
                  <a:pt x="85" y="134"/>
                </a:cubicBezTo>
                <a:cubicBezTo>
                  <a:pt x="91" y="136"/>
                  <a:pt x="94" y="137"/>
                  <a:pt x="97" y="138"/>
                </a:cubicBezTo>
                <a:cubicBezTo>
                  <a:pt x="97" y="141"/>
                  <a:pt x="97" y="142"/>
                  <a:pt x="97" y="143"/>
                </a:cubicBezTo>
                <a:cubicBezTo>
                  <a:pt x="97" y="144"/>
                  <a:pt x="97" y="145"/>
                  <a:pt x="97" y="145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89" y="146"/>
                  <a:pt x="82" y="145"/>
                  <a:pt x="73" y="145"/>
                </a:cubicBezTo>
                <a:cubicBezTo>
                  <a:pt x="64" y="144"/>
                  <a:pt x="58" y="144"/>
                  <a:pt x="53" y="144"/>
                </a:cubicBezTo>
                <a:cubicBezTo>
                  <a:pt x="50" y="144"/>
                  <a:pt x="46" y="144"/>
                  <a:pt x="39" y="145"/>
                </a:cubicBezTo>
                <a:cubicBezTo>
                  <a:pt x="33" y="145"/>
                  <a:pt x="28" y="146"/>
                  <a:pt x="25" y="146"/>
                </a:cubicBezTo>
                <a:cubicBezTo>
                  <a:pt x="25" y="142"/>
                  <a:pt x="24" y="141"/>
                  <a:pt x="24" y="141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6" y="138"/>
                  <a:pt x="28" y="137"/>
                  <a:pt x="30" y="136"/>
                </a:cubicBezTo>
                <a:cubicBezTo>
                  <a:pt x="33" y="135"/>
                  <a:pt x="36" y="134"/>
                  <a:pt x="40" y="133"/>
                </a:cubicBezTo>
                <a:cubicBezTo>
                  <a:pt x="43" y="132"/>
                  <a:pt x="45" y="131"/>
                  <a:pt x="47" y="130"/>
                </a:cubicBezTo>
                <a:cubicBezTo>
                  <a:pt x="48" y="128"/>
                  <a:pt x="49" y="116"/>
                  <a:pt x="49" y="94"/>
                </a:cubicBezTo>
                <a:cubicBezTo>
                  <a:pt x="49" y="88"/>
                  <a:pt x="49" y="78"/>
                  <a:pt x="49" y="66"/>
                </a:cubicBezTo>
                <a:cubicBezTo>
                  <a:pt x="48" y="53"/>
                  <a:pt x="48" y="43"/>
                  <a:pt x="48" y="37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26"/>
                  <a:pt x="48" y="25"/>
                  <a:pt x="48" y="24"/>
                </a:cubicBezTo>
                <a:cubicBezTo>
                  <a:pt x="48" y="24"/>
                  <a:pt x="48" y="23"/>
                  <a:pt x="48" y="22"/>
                </a:cubicBezTo>
                <a:cubicBezTo>
                  <a:pt x="48" y="21"/>
                  <a:pt x="48" y="21"/>
                  <a:pt x="48" y="20"/>
                </a:cubicBezTo>
                <a:cubicBezTo>
                  <a:pt x="48" y="19"/>
                  <a:pt x="48" y="18"/>
                  <a:pt x="48" y="17"/>
                </a:cubicBezTo>
                <a:cubicBezTo>
                  <a:pt x="48" y="17"/>
                  <a:pt x="48" y="16"/>
                  <a:pt x="47" y="16"/>
                </a:cubicBezTo>
                <a:cubicBezTo>
                  <a:pt x="47" y="15"/>
                  <a:pt x="42" y="15"/>
                  <a:pt x="32" y="15"/>
                </a:cubicBezTo>
                <a:cubicBezTo>
                  <a:pt x="30" y="15"/>
                  <a:pt x="27" y="15"/>
                  <a:pt x="23" y="16"/>
                </a:cubicBezTo>
                <a:cubicBezTo>
                  <a:pt x="20" y="17"/>
                  <a:pt x="17" y="18"/>
                  <a:pt x="16" y="19"/>
                </a:cubicBezTo>
                <a:cubicBezTo>
                  <a:pt x="15" y="19"/>
                  <a:pt x="14" y="22"/>
                  <a:pt x="13" y="25"/>
                </a:cubicBezTo>
                <a:cubicBezTo>
                  <a:pt x="12" y="29"/>
                  <a:pt x="11" y="33"/>
                  <a:pt x="10" y="36"/>
                </a:cubicBezTo>
                <a:cubicBezTo>
                  <a:pt x="9" y="39"/>
                  <a:pt x="7" y="41"/>
                  <a:pt x="6" y="41"/>
                </a:cubicBezTo>
                <a:cubicBezTo>
                  <a:pt x="3" y="39"/>
                  <a:pt x="1" y="38"/>
                  <a:pt x="0" y="37"/>
                </a:cubicBezTo>
                <a:cubicBezTo>
                  <a:pt x="0" y="1"/>
                  <a:pt x="0" y="1"/>
                  <a:pt x="0" y="1"/>
                </a:cubicBezTo>
                <a:lnTo>
                  <a:pt x="8" y="0"/>
                </a:lnTo>
                <a:close/>
                <a:moveTo>
                  <a:pt x="165" y="121"/>
                </a:moveTo>
                <a:cubicBezTo>
                  <a:pt x="167" y="121"/>
                  <a:pt x="169" y="122"/>
                  <a:pt x="169" y="123"/>
                </a:cubicBezTo>
                <a:cubicBezTo>
                  <a:pt x="170" y="124"/>
                  <a:pt x="169" y="126"/>
                  <a:pt x="168" y="127"/>
                </a:cubicBezTo>
                <a:cubicBezTo>
                  <a:pt x="156" y="143"/>
                  <a:pt x="156" y="143"/>
                  <a:pt x="156" y="143"/>
                </a:cubicBezTo>
                <a:cubicBezTo>
                  <a:pt x="155" y="144"/>
                  <a:pt x="153" y="145"/>
                  <a:pt x="152" y="145"/>
                </a:cubicBezTo>
                <a:cubicBezTo>
                  <a:pt x="150" y="145"/>
                  <a:pt x="148" y="144"/>
                  <a:pt x="147" y="143"/>
                </a:cubicBezTo>
                <a:cubicBezTo>
                  <a:pt x="135" y="127"/>
                  <a:pt x="135" y="127"/>
                  <a:pt x="135" y="127"/>
                </a:cubicBezTo>
                <a:cubicBezTo>
                  <a:pt x="134" y="126"/>
                  <a:pt x="133" y="124"/>
                  <a:pt x="134" y="123"/>
                </a:cubicBezTo>
                <a:cubicBezTo>
                  <a:pt x="135" y="122"/>
                  <a:pt x="136" y="121"/>
                  <a:pt x="138" y="121"/>
                </a:cubicBezTo>
                <a:cubicBezTo>
                  <a:pt x="146" y="121"/>
                  <a:pt x="146" y="121"/>
                  <a:pt x="146" y="121"/>
                </a:cubicBezTo>
                <a:cubicBezTo>
                  <a:pt x="146" y="25"/>
                  <a:pt x="146" y="25"/>
                  <a:pt x="146" y="25"/>
                </a:cubicBezTo>
                <a:cubicBezTo>
                  <a:pt x="138" y="25"/>
                  <a:pt x="138" y="25"/>
                  <a:pt x="138" y="25"/>
                </a:cubicBezTo>
                <a:cubicBezTo>
                  <a:pt x="136" y="25"/>
                  <a:pt x="135" y="24"/>
                  <a:pt x="134" y="23"/>
                </a:cubicBezTo>
                <a:cubicBezTo>
                  <a:pt x="133" y="22"/>
                  <a:pt x="134" y="20"/>
                  <a:pt x="135" y="19"/>
                </a:cubicBezTo>
                <a:cubicBezTo>
                  <a:pt x="147" y="3"/>
                  <a:pt x="147" y="3"/>
                  <a:pt x="147" y="3"/>
                </a:cubicBezTo>
                <a:cubicBezTo>
                  <a:pt x="148" y="2"/>
                  <a:pt x="150" y="1"/>
                  <a:pt x="152" y="1"/>
                </a:cubicBezTo>
                <a:cubicBezTo>
                  <a:pt x="153" y="1"/>
                  <a:pt x="155" y="2"/>
                  <a:pt x="156" y="3"/>
                </a:cubicBezTo>
                <a:cubicBezTo>
                  <a:pt x="168" y="19"/>
                  <a:pt x="168" y="19"/>
                  <a:pt x="168" y="19"/>
                </a:cubicBezTo>
                <a:cubicBezTo>
                  <a:pt x="169" y="20"/>
                  <a:pt x="170" y="22"/>
                  <a:pt x="169" y="23"/>
                </a:cubicBezTo>
                <a:cubicBezTo>
                  <a:pt x="169" y="24"/>
                  <a:pt x="167" y="25"/>
                  <a:pt x="165" y="25"/>
                </a:cubicBezTo>
                <a:cubicBezTo>
                  <a:pt x="158" y="25"/>
                  <a:pt x="158" y="25"/>
                  <a:pt x="158" y="25"/>
                </a:cubicBezTo>
                <a:cubicBezTo>
                  <a:pt x="158" y="121"/>
                  <a:pt x="158" y="121"/>
                  <a:pt x="158" y="121"/>
                </a:cubicBezTo>
                <a:lnTo>
                  <a:pt x="165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52" name="Freeform 5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124357" y="2117111"/>
            <a:ext cx="207427" cy="224714"/>
          </a:xfrm>
          <a:custGeom>
            <a:avLst/>
            <a:gdLst>
              <a:gd name="T0" fmla="*/ 13 w 145"/>
              <a:gd name="T1" fmla="*/ 3 h 157"/>
              <a:gd name="T2" fmla="*/ 45 w 145"/>
              <a:gd name="T3" fmla="*/ 3 h 157"/>
              <a:gd name="T4" fmla="*/ 81 w 145"/>
              <a:gd name="T5" fmla="*/ 3 h 157"/>
              <a:gd name="T6" fmla="*/ 133 w 145"/>
              <a:gd name="T7" fmla="*/ 3 h 157"/>
              <a:gd name="T8" fmla="*/ 142 w 145"/>
              <a:gd name="T9" fmla="*/ 0 h 157"/>
              <a:gd name="T10" fmla="*/ 145 w 145"/>
              <a:gd name="T11" fmla="*/ 0 h 157"/>
              <a:gd name="T12" fmla="*/ 145 w 145"/>
              <a:gd name="T13" fmla="*/ 43 h 157"/>
              <a:gd name="T14" fmla="*/ 133 w 145"/>
              <a:gd name="T15" fmla="*/ 32 h 157"/>
              <a:gd name="T16" fmla="*/ 131 w 145"/>
              <a:gd name="T17" fmla="*/ 21 h 157"/>
              <a:gd name="T18" fmla="*/ 128 w 145"/>
              <a:gd name="T19" fmla="*/ 15 h 157"/>
              <a:gd name="T20" fmla="*/ 113 w 145"/>
              <a:gd name="T21" fmla="*/ 15 h 157"/>
              <a:gd name="T22" fmla="*/ 94 w 145"/>
              <a:gd name="T23" fmla="*/ 15 h 157"/>
              <a:gd name="T24" fmla="*/ 84 w 145"/>
              <a:gd name="T25" fmla="*/ 29 h 157"/>
              <a:gd name="T26" fmla="*/ 84 w 145"/>
              <a:gd name="T27" fmla="*/ 38 h 157"/>
              <a:gd name="T28" fmla="*/ 84 w 145"/>
              <a:gd name="T29" fmla="*/ 70 h 157"/>
              <a:gd name="T30" fmla="*/ 84 w 145"/>
              <a:gd name="T31" fmla="*/ 91 h 157"/>
              <a:gd name="T32" fmla="*/ 85 w 145"/>
              <a:gd name="T33" fmla="*/ 106 h 157"/>
              <a:gd name="T34" fmla="*/ 108 w 145"/>
              <a:gd name="T35" fmla="*/ 114 h 157"/>
              <a:gd name="T36" fmla="*/ 109 w 145"/>
              <a:gd name="T37" fmla="*/ 121 h 157"/>
              <a:gd name="T38" fmla="*/ 85 w 145"/>
              <a:gd name="T39" fmla="*/ 121 h 157"/>
              <a:gd name="T40" fmla="*/ 51 w 145"/>
              <a:gd name="T41" fmla="*/ 121 h 157"/>
              <a:gd name="T42" fmla="*/ 36 w 145"/>
              <a:gd name="T43" fmla="*/ 116 h 157"/>
              <a:gd name="T44" fmla="*/ 42 w 145"/>
              <a:gd name="T45" fmla="*/ 112 h 157"/>
              <a:gd name="T46" fmla="*/ 59 w 145"/>
              <a:gd name="T47" fmla="*/ 106 h 157"/>
              <a:gd name="T48" fmla="*/ 61 w 145"/>
              <a:gd name="T49" fmla="*/ 85 h 157"/>
              <a:gd name="T50" fmla="*/ 61 w 145"/>
              <a:gd name="T51" fmla="*/ 56 h 157"/>
              <a:gd name="T52" fmla="*/ 60 w 145"/>
              <a:gd name="T53" fmla="*/ 46 h 157"/>
              <a:gd name="T54" fmla="*/ 60 w 145"/>
              <a:gd name="T55" fmla="*/ 40 h 157"/>
              <a:gd name="T56" fmla="*/ 60 w 145"/>
              <a:gd name="T57" fmla="*/ 25 h 157"/>
              <a:gd name="T58" fmla="*/ 59 w 145"/>
              <a:gd name="T59" fmla="*/ 16 h 157"/>
              <a:gd name="T60" fmla="*/ 29 w 145"/>
              <a:gd name="T61" fmla="*/ 16 h 157"/>
              <a:gd name="T62" fmla="*/ 12 w 145"/>
              <a:gd name="T63" fmla="*/ 25 h 157"/>
              <a:gd name="T64" fmla="*/ 5 w 145"/>
              <a:gd name="T65" fmla="*/ 41 h 157"/>
              <a:gd name="T66" fmla="*/ 0 w 145"/>
              <a:gd name="T67" fmla="*/ 1 h 157"/>
              <a:gd name="T68" fmla="*/ 124 w 145"/>
              <a:gd name="T69" fmla="*/ 122 h 157"/>
              <a:gd name="T70" fmla="*/ 133 w 145"/>
              <a:gd name="T71" fmla="*/ 127 h 157"/>
              <a:gd name="T72" fmla="*/ 142 w 145"/>
              <a:gd name="T73" fmla="*/ 135 h 157"/>
              <a:gd name="T74" fmla="*/ 142 w 145"/>
              <a:gd name="T75" fmla="*/ 144 h 157"/>
              <a:gd name="T76" fmla="*/ 133 w 145"/>
              <a:gd name="T77" fmla="*/ 152 h 157"/>
              <a:gd name="T78" fmla="*/ 124 w 145"/>
              <a:gd name="T79" fmla="*/ 157 h 157"/>
              <a:gd name="T80" fmla="*/ 121 w 145"/>
              <a:gd name="T81" fmla="*/ 154 h 157"/>
              <a:gd name="T82" fmla="*/ 121 w 145"/>
              <a:gd name="T83" fmla="*/ 147 h 157"/>
              <a:gd name="T84" fmla="*/ 24 w 145"/>
              <a:gd name="T85" fmla="*/ 146 h 157"/>
              <a:gd name="T86" fmla="*/ 25 w 145"/>
              <a:gd name="T87" fmla="*/ 151 h 157"/>
              <a:gd name="T88" fmla="*/ 23 w 145"/>
              <a:gd name="T89" fmla="*/ 156 h 157"/>
              <a:gd name="T90" fmla="*/ 17 w 145"/>
              <a:gd name="T91" fmla="*/ 156 h 157"/>
              <a:gd name="T92" fmla="*/ 6 w 145"/>
              <a:gd name="T93" fmla="*/ 147 h 157"/>
              <a:gd name="T94" fmla="*/ 1 w 145"/>
              <a:gd name="T95" fmla="*/ 140 h 157"/>
              <a:gd name="T96" fmla="*/ 6 w 145"/>
              <a:gd name="T97" fmla="*/ 132 h 157"/>
              <a:gd name="T98" fmla="*/ 17 w 145"/>
              <a:gd name="T99" fmla="*/ 123 h 157"/>
              <a:gd name="T100" fmla="*/ 23 w 145"/>
              <a:gd name="T101" fmla="*/ 123 h 157"/>
              <a:gd name="T102" fmla="*/ 25 w 145"/>
              <a:gd name="T103" fmla="*/ 129 h 157"/>
              <a:gd name="T104" fmla="*/ 24 w 145"/>
              <a:gd name="T105" fmla="*/ 133 h 157"/>
              <a:gd name="T106" fmla="*/ 121 w 145"/>
              <a:gd name="T107" fmla="*/ 132 h 157"/>
              <a:gd name="T108" fmla="*/ 121 w 145"/>
              <a:gd name="T109" fmla="*/ 125 h 157"/>
              <a:gd name="T110" fmla="*/ 124 w 145"/>
              <a:gd name="T111" fmla="*/ 12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5" h="157">
                <a:moveTo>
                  <a:pt x="8" y="0"/>
                </a:move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20" y="3"/>
                  <a:pt x="33" y="3"/>
                </a:cubicBezTo>
                <a:cubicBezTo>
                  <a:pt x="36" y="3"/>
                  <a:pt x="40" y="3"/>
                  <a:pt x="45" y="3"/>
                </a:cubicBezTo>
                <a:cubicBezTo>
                  <a:pt x="51" y="3"/>
                  <a:pt x="55" y="3"/>
                  <a:pt x="58" y="3"/>
                </a:cubicBezTo>
                <a:cubicBezTo>
                  <a:pt x="62" y="3"/>
                  <a:pt x="70" y="3"/>
                  <a:pt x="81" y="3"/>
                </a:cubicBezTo>
                <a:cubicBezTo>
                  <a:pt x="92" y="3"/>
                  <a:pt x="102" y="3"/>
                  <a:pt x="110" y="3"/>
                </a:cubicBezTo>
                <a:cubicBezTo>
                  <a:pt x="118" y="3"/>
                  <a:pt x="126" y="3"/>
                  <a:pt x="133" y="3"/>
                </a:cubicBezTo>
                <a:cubicBezTo>
                  <a:pt x="135" y="3"/>
                  <a:pt x="137" y="2"/>
                  <a:pt x="138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3" y="0"/>
                  <a:pt x="143" y="0"/>
                  <a:pt x="144" y="0"/>
                </a:cubicBezTo>
                <a:cubicBezTo>
                  <a:pt x="144" y="0"/>
                  <a:pt x="145" y="0"/>
                  <a:pt x="145" y="0"/>
                </a:cubicBezTo>
                <a:cubicBezTo>
                  <a:pt x="145" y="8"/>
                  <a:pt x="145" y="18"/>
                  <a:pt x="145" y="32"/>
                </a:cubicBezTo>
                <a:cubicBezTo>
                  <a:pt x="145" y="37"/>
                  <a:pt x="145" y="41"/>
                  <a:pt x="145" y="43"/>
                </a:cubicBezTo>
                <a:cubicBezTo>
                  <a:pt x="142" y="43"/>
                  <a:pt x="140" y="44"/>
                  <a:pt x="138" y="44"/>
                </a:cubicBezTo>
                <a:cubicBezTo>
                  <a:pt x="137" y="41"/>
                  <a:pt x="135" y="37"/>
                  <a:pt x="133" y="32"/>
                </a:cubicBezTo>
                <a:cubicBezTo>
                  <a:pt x="133" y="32"/>
                  <a:pt x="133" y="30"/>
                  <a:pt x="132" y="28"/>
                </a:cubicBezTo>
                <a:cubicBezTo>
                  <a:pt x="132" y="25"/>
                  <a:pt x="131" y="23"/>
                  <a:pt x="131" y="21"/>
                </a:cubicBezTo>
                <a:cubicBezTo>
                  <a:pt x="130" y="18"/>
                  <a:pt x="130" y="17"/>
                  <a:pt x="130" y="17"/>
                </a:cubicBezTo>
                <a:cubicBezTo>
                  <a:pt x="130" y="16"/>
                  <a:pt x="129" y="16"/>
                  <a:pt x="128" y="15"/>
                </a:cubicBezTo>
                <a:cubicBezTo>
                  <a:pt x="127" y="15"/>
                  <a:pt x="125" y="15"/>
                  <a:pt x="121" y="15"/>
                </a:cubicBezTo>
                <a:cubicBezTo>
                  <a:pt x="119" y="15"/>
                  <a:pt x="117" y="15"/>
                  <a:pt x="113" y="15"/>
                </a:cubicBezTo>
                <a:cubicBezTo>
                  <a:pt x="109" y="15"/>
                  <a:pt x="105" y="15"/>
                  <a:pt x="103" y="15"/>
                </a:cubicBezTo>
                <a:cubicBezTo>
                  <a:pt x="100" y="15"/>
                  <a:pt x="97" y="15"/>
                  <a:pt x="94" y="15"/>
                </a:cubicBezTo>
                <a:cubicBezTo>
                  <a:pt x="91" y="15"/>
                  <a:pt x="88" y="16"/>
                  <a:pt x="85" y="16"/>
                </a:cubicBezTo>
                <a:cubicBezTo>
                  <a:pt x="84" y="21"/>
                  <a:pt x="84" y="25"/>
                  <a:pt x="84" y="29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42"/>
                  <a:pt x="84" y="47"/>
                  <a:pt x="84" y="53"/>
                </a:cubicBezTo>
                <a:cubicBezTo>
                  <a:pt x="84" y="59"/>
                  <a:pt x="84" y="65"/>
                  <a:pt x="84" y="70"/>
                </a:cubicBezTo>
                <a:cubicBezTo>
                  <a:pt x="84" y="75"/>
                  <a:pt x="84" y="80"/>
                  <a:pt x="84" y="84"/>
                </a:cubicBezTo>
                <a:cubicBezTo>
                  <a:pt x="84" y="85"/>
                  <a:pt x="84" y="88"/>
                  <a:pt x="84" y="91"/>
                </a:cubicBezTo>
                <a:cubicBezTo>
                  <a:pt x="84" y="95"/>
                  <a:pt x="84" y="97"/>
                  <a:pt x="84" y="100"/>
                </a:cubicBezTo>
                <a:cubicBezTo>
                  <a:pt x="84" y="102"/>
                  <a:pt x="85" y="104"/>
                  <a:pt x="85" y="106"/>
                </a:cubicBezTo>
                <a:cubicBezTo>
                  <a:pt x="88" y="108"/>
                  <a:pt x="92" y="109"/>
                  <a:pt x="97" y="110"/>
                </a:cubicBezTo>
                <a:cubicBezTo>
                  <a:pt x="102" y="112"/>
                  <a:pt x="106" y="113"/>
                  <a:pt x="108" y="114"/>
                </a:cubicBezTo>
                <a:cubicBezTo>
                  <a:pt x="109" y="116"/>
                  <a:pt x="109" y="118"/>
                  <a:pt x="109" y="119"/>
                </a:cubicBezTo>
                <a:cubicBezTo>
                  <a:pt x="109" y="119"/>
                  <a:pt x="109" y="120"/>
                  <a:pt x="109" y="121"/>
                </a:cubicBezTo>
                <a:cubicBezTo>
                  <a:pt x="105" y="121"/>
                  <a:pt x="105" y="121"/>
                  <a:pt x="105" y="121"/>
                </a:cubicBezTo>
                <a:cubicBezTo>
                  <a:pt x="101" y="121"/>
                  <a:pt x="94" y="121"/>
                  <a:pt x="85" y="121"/>
                </a:cubicBezTo>
                <a:cubicBezTo>
                  <a:pt x="76" y="120"/>
                  <a:pt x="69" y="120"/>
                  <a:pt x="65" y="120"/>
                </a:cubicBezTo>
                <a:cubicBezTo>
                  <a:pt x="62" y="120"/>
                  <a:pt x="57" y="120"/>
                  <a:pt x="51" y="121"/>
                </a:cubicBezTo>
                <a:cubicBezTo>
                  <a:pt x="45" y="121"/>
                  <a:pt x="40" y="121"/>
                  <a:pt x="37" y="121"/>
                </a:cubicBezTo>
                <a:cubicBezTo>
                  <a:pt x="36" y="118"/>
                  <a:pt x="36" y="117"/>
                  <a:pt x="36" y="116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7" y="114"/>
                  <a:pt x="39" y="113"/>
                  <a:pt x="42" y="112"/>
                </a:cubicBezTo>
                <a:cubicBezTo>
                  <a:pt x="45" y="111"/>
                  <a:pt x="48" y="110"/>
                  <a:pt x="51" y="109"/>
                </a:cubicBezTo>
                <a:cubicBezTo>
                  <a:pt x="55" y="108"/>
                  <a:pt x="57" y="107"/>
                  <a:pt x="59" y="106"/>
                </a:cubicBezTo>
                <a:cubicBezTo>
                  <a:pt x="59" y="105"/>
                  <a:pt x="60" y="103"/>
                  <a:pt x="60" y="99"/>
                </a:cubicBezTo>
                <a:cubicBezTo>
                  <a:pt x="60" y="96"/>
                  <a:pt x="60" y="91"/>
                  <a:pt x="61" y="85"/>
                </a:cubicBezTo>
                <a:cubicBezTo>
                  <a:pt x="61" y="80"/>
                  <a:pt x="61" y="75"/>
                  <a:pt x="61" y="71"/>
                </a:cubicBezTo>
                <a:cubicBezTo>
                  <a:pt x="61" y="67"/>
                  <a:pt x="61" y="62"/>
                  <a:pt x="61" y="56"/>
                </a:cubicBezTo>
                <a:cubicBezTo>
                  <a:pt x="61" y="51"/>
                  <a:pt x="61" y="48"/>
                  <a:pt x="61" y="48"/>
                </a:cubicBezTo>
                <a:cubicBezTo>
                  <a:pt x="61" y="47"/>
                  <a:pt x="60" y="47"/>
                  <a:pt x="60" y="46"/>
                </a:cubicBezTo>
                <a:cubicBezTo>
                  <a:pt x="60" y="45"/>
                  <a:pt x="60" y="44"/>
                  <a:pt x="60" y="44"/>
                </a:cubicBezTo>
                <a:cubicBezTo>
                  <a:pt x="60" y="43"/>
                  <a:pt x="60" y="42"/>
                  <a:pt x="60" y="40"/>
                </a:cubicBezTo>
                <a:cubicBezTo>
                  <a:pt x="60" y="37"/>
                  <a:pt x="60" y="35"/>
                  <a:pt x="60" y="33"/>
                </a:cubicBezTo>
                <a:cubicBezTo>
                  <a:pt x="60" y="30"/>
                  <a:pt x="60" y="28"/>
                  <a:pt x="60" y="25"/>
                </a:cubicBezTo>
                <a:cubicBezTo>
                  <a:pt x="60" y="23"/>
                  <a:pt x="60" y="21"/>
                  <a:pt x="60" y="19"/>
                </a:cubicBezTo>
                <a:cubicBezTo>
                  <a:pt x="60" y="17"/>
                  <a:pt x="60" y="16"/>
                  <a:pt x="59" y="16"/>
                </a:cubicBezTo>
                <a:cubicBezTo>
                  <a:pt x="59" y="15"/>
                  <a:pt x="54" y="15"/>
                  <a:pt x="44" y="15"/>
                </a:cubicBezTo>
                <a:cubicBezTo>
                  <a:pt x="41" y="15"/>
                  <a:pt x="36" y="15"/>
                  <a:pt x="29" y="16"/>
                </a:cubicBezTo>
                <a:cubicBezTo>
                  <a:pt x="21" y="17"/>
                  <a:pt x="17" y="18"/>
                  <a:pt x="16" y="19"/>
                </a:cubicBezTo>
                <a:cubicBezTo>
                  <a:pt x="14" y="19"/>
                  <a:pt x="13" y="22"/>
                  <a:pt x="12" y="25"/>
                </a:cubicBezTo>
                <a:cubicBezTo>
                  <a:pt x="11" y="29"/>
                  <a:pt x="10" y="33"/>
                  <a:pt x="9" y="36"/>
                </a:cubicBezTo>
                <a:cubicBezTo>
                  <a:pt x="8" y="39"/>
                  <a:pt x="7" y="41"/>
                  <a:pt x="5" y="41"/>
                </a:cubicBezTo>
                <a:cubicBezTo>
                  <a:pt x="3" y="39"/>
                  <a:pt x="1" y="38"/>
                  <a:pt x="0" y="37"/>
                </a:cubicBezTo>
                <a:cubicBezTo>
                  <a:pt x="0" y="1"/>
                  <a:pt x="0" y="1"/>
                  <a:pt x="0" y="1"/>
                </a:cubicBezTo>
                <a:lnTo>
                  <a:pt x="8" y="0"/>
                </a:lnTo>
                <a:close/>
                <a:moveTo>
                  <a:pt x="124" y="122"/>
                </a:moveTo>
                <a:cubicBezTo>
                  <a:pt x="125" y="122"/>
                  <a:pt x="126" y="122"/>
                  <a:pt x="128" y="123"/>
                </a:cubicBezTo>
                <a:cubicBezTo>
                  <a:pt x="130" y="125"/>
                  <a:pt x="132" y="126"/>
                  <a:pt x="133" y="127"/>
                </a:cubicBezTo>
                <a:cubicBezTo>
                  <a:pt x="135" y="129"/>
                  <a:pt x="137" y="130"/>
                  <a:pt x="139" y="132"/>
                </a:cubicBezTo>
                <a:cubicBezTo>
                  <a:pt x="141" y="134"/>
                  <a:pt x="142" y="135"/>
                  <a:pt x="142" y="135"/>
                </a:cubicBezTo>
                <a:cubicBezTo>
                  <a:pt x="144" y="136"/>
                  <a:pt x="145" y="138"/>
                  <a:pt x="145" y="140"/>
                </a:cubicBezTo>
                <a:cubicBezTo>
                  <a:pt x="145" y="141"/>
                  <a:pt x="144" y="143"/>
                  <a:pt x="142" y="144"/>
                </a:cubicBezTo>
                <a:cubicBezTo>
                  <a:pt x="142" y="144"/>
                  <a:pt x="141" y="145"/>
                  <a:pt x="139" y="147"/>
                </a:cubicBezTo>
                <a:cubicBezTo>
                  <a:pt x="137" y="149"/>
                  <a:pt x="135" y="150"/>
                  <a:pt x="133" y="152"/>
                </a:cubicBezTo>
                <a:cubicBezTo>
                  <a:pt x="132" y="153"/>
                  <a:pt x="130" y="154"/>
                  <a:pt x="128" y="156"/>
                </a:cubicBezTo>
                <a:cubicBezTo>
                  <a:pt x="126" y="157"/>
                  <a:pt x="125" y="157"/>
                  <a:pt x="124" y="157"/>
                </a:cubicBezTo>
                <a:cubicBezTo>
                  <a:pt x="123" y="157"/>
                  <a:pt x="122" y="157"/>
                  <a:pt x="122" y="156"/>
                </a:cubicBezTo>
                <a:cubicBezTo>
                  <a:pt x="121" y="156"/>
                  <a:pt x="121" y="155"/>
                  <a:pt x="121" y="154"/>
                </a:cubicBezTo>
                <a:cubicBezTo>
                  <a:pt x="121" y="153"/>
                  <a:pt x="121" y="152"/>
                  <a:pt x="121" y="151"/>
                </a:cubicBezTo>
                <a:cubicBezTo>
                  <a:pt x="121" y="150"/>
                  <a:pt x="121" y="149"/>
                  <a:pt x="121" y="147"/>
                </a:cubicBezTo>
                <a:cubicBezTo>
                  <a:pt x="121" y="146"/>
                  <a:pt x="121" y="146"/>
                  <a:pt x="121" y="146"/>
                </a:cubicBezTo>
                <a:cubicBezTo>
                  <a:pt x="24" y="146"/>
                  <a:pt x="24" y="146"/>
                  <a:pt x="24" y="146"/>
                </a:cubicBezTo>
                <a:cubicBezTo>
                  <a:pt x="24" y="146"/>
                  <a:pt x="24" y="146"/>
                  <a:pt x="24" y="147"/>
                </a:cubicBezTo>
                <a:cubicBezTo>
                  <a:pt x="24" y="149"/>
                  <a:pt x="25" y="150"/>
                  <a:pt x="25" y="151"/>
                </a:cubicBezTo>
                <a:cubicBezTo>
                  <a:pt x="25" y="152"/>
                  <a:pt x="24" y="153"/>
                  <a:pt x="24" y="154"/>
                </a:cubicBezTo>
                <a:cubicBezTo>
                  <a:pt x="24" y="155"/>
                  <a:pt x="24" y="156"/>
                  <a:pt x="23" y="156"/>
                </a:cubicBezTo>
                <a:cubicBezTo>
                  <a:pt x="23" y="157"/>
                  <a:pt x="22" y="157"/>
                  <a:pt x="21" y="157"/>
                </a:cubicBezTo>
                <a:cubicBezTo>
                  <a:pt x="21" y="157"/>
                  <a:pt x="19" y="157"/>
                  <a:pt x="17" y="156"/>
                </a:cubicBezTo>
                <a:cubicBezTo>
                  <a:pt x="16" y="154"/>
                  <a:pt x="14" y="153"/>
                  <a:pt x="12" y="152"/>
                </a:cubicBezTo>
                <a:cubicBezTo>
                  <a:pt x="10" y="150"/>
                  <a:pt x="8" y="149"/>
                  <a:pt x="6" y="147"/>
                </a:cubicBezTo>
                <a:cubicBezTo>
                  <a:pt x="4" y="145"/>
                  <a:pt x="3" y="144"/>
                  <a:pt x="3" y="144"/>
                </a:cubicBezTo>
                <a:cubicBezTo>
                  <a:pt x="1" y="143"/>
                  <a:pt x="1" y="141"/>
                  <a:pt x="1" y="140"/>
                </a:cubicBezTo>
                <a:cubicBezTo>
                  <a:pt x="1" y="138"/>
                  <a:pt x="1" y="136"/>
                  <a:pt x="3" y="135"/>
                </a:cubicBezTo>
                <a:cubicBezTo>
                  <a:pt x="3" y="135"/>
                  <a:pt x="4" y="134"/>
                  <a:pt x="6" y="132"/>
                </a:cubicBezTo>
                <a:cubicBezTo>
                  <a:pt x="8" y="130"/>
                  <a:pt x="10" y="129"/>
                  <a:pt x="12" y="127"/>
                </a:cubicBezTo>
                <a:cubicBezTo>
                  <a:pt x="14" y="126"/>
                  <a:pt x="16" y="125"/>
                  <a:pt x="17" y="123"/>
                </a:cubicBezTo>
                <a:cubicBezTo>
                  <a:pt x="19" y="122"/>
                  <a:pt x="21" y="122"/>
                  <a:pt x="21" y="122"/>
                </a:cubicBezTo>
                <a:cubicBezTo>
                  <a:pt x="22" y="122"/>
                  <a:pt x="23" y="122"/>
                  <a:pt x="23" y="123"/>
                </a:cubicBezTo>
                <a:cubicBezTo>
                  <a:pt x="24" y="123"/>
                  <a:pt x="24" y="124"/>
                  <a:pt x="24" y="125"/>
                </a:cubicBezTo>
                <a:cubicBezTo>
                  <a:pt x="24" y="126"/>
                  <a:pt x="25" y="128"/>
                  <a:pt x="25" y="129"/>
                </a:cubicBezTo>
                <a:cubicBezTo>
                  <a:pt x="25" y="129"/>
                  <a:pt x="24" y="131"/>
                  <a:pt x="24" y="132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1" y="133"/>
                  <a:pt x="121" y="133"/>
                  <a:pt x="121" y="132"/>
                </a:cubicBezTo>
                <a:cubicBezTo>
                  <a:pt x="121" y="131"/>
                  <a:pt x="121" y="129"/>
                  <a:pt x="121" y="129"/>
                </a:cubicBezTo>
                <a:cubicBezTo>
                  <a:pt x="121" y="128"/>
                  <a:pt x="121" y="126"/>
                  <a:pt x="121" y="125"/>
                </a:cubicBezTo>
                <a:cubicBezTo>
                  <a:pt x="121" y="124"/>
                  <a:pt x="121" y="123"/>
                  <a:pt x="122" y="123"/>
                </a:cubicBezTo>
                <a:cubicBezTo>
                  <a:pt x="122" y="122"/>
                  <a:pt x="123" y="122"/>
                  <a:pt x="124" y="1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53" name="Freeform 5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394444" y="2117111"/>
            <a:ext cx="241999" cy="190143"/>
          </a:xfrm>
          <a:custGeom>
            <a:avLst/>
            <a:gdLst>
              <a:gd name="T0" fmla="*/ 121 w 169"/>
              <a:gd name="T1" fmla="*/ 6 h 133"/>
              <a:gd name="T2" fmla="*/ 121 w 169"/>
              <a:gd name="T3" fmla="*/ 19 h 133"/>
              <a:gd name="T4" fmla="*/ 119 w 169"/>
              <a:gd name="T5" fmla="*/ 23 h 133"/>
              <a:gd name="T6" fmla="*/ 115 w 169"/>
              <a:gd name="T7" fmla="*/ 25 h 133"/>
              <a:gd name="T8" fmla="*/ 6 w 169"/>
              <a:gd name="T9" fmla="*/ 25 h 133"/>
              <a:gd name="T10" fmla="*/ 1 w 169"/>
              <a:gd name="T11" fmla="*/ 23 h 133"/>
              <a:gd name="T12" fmla="*/ 0 w 169"/>
              <a:gd name="T13" fmla="*/ 19 h 133"/>
              <a:gd name="T14" fmla="*/ 0 w 169"/>
              <a:gd name="T15" fmla="*/ 6 h 133"/>
              <a:gd name="T16" fmla="*/ 1 w 169"/>
              <a:gd name="T17" fmla="*/ 2 h 133"/>
              <a:gd name="T18" fmla="*/ 6 w 169"/>
              <a:gd name="T19" fmla="*/ 0 h 133"/>
              <a:gd name="T20" fmla="*/ 115 w 169"/>
              <a:gd name="T21" fmla="*/ 0 h 133"/>
              <a:gd name="T22" fmla="*/ 119 w 169"/>
              <a:gd name="T23" fmla="*/ 2 h 133"/>
              <a:gd name="T24" fmla="*/ 121 w 169"/>
              <a:gd name="T25" fmla="*/ 6 h 133"/>
              <a:gd name="T26" fmla="*/ 157 w 169"/>
              <a:gd name="T27" fmla="*/ 43 h 133"/>
              <a:gd name="T28" fmla="*/ 157 w 169"/>
              <a:gd name="T29" fmla="*/ 55 h 133"/>
              <a:gd name="T30" fmla="*/ 155 w 169"/>
              <a:gd name="T31" fmla="*/ 59 h 133"/>
              <a:gd name="T32" fmla="*/ 151 w 169"/>
              <a:gd name="T33" fmla="*/ 61 h 133"/>
              <a:gd name="T34" fmla="*/ 6 w 169"/>
              <a:gd name="T35" fmla="*/ 61 h 133"/>
              <a:gd name="T36" fmla="*/ 1 w 169"/>
              <a:gd name="T37" fmla="*/ 59 h 133"/>
              <a:gd name="T38" fmla="*/ 0 w 169"/>
              <a:gd name="T39" fmla="*/ 55 h 133"/>
              <a:gd name="T40" fmla="*/ 0 w 169"/>
              <a:gd name="T41" fmla="*/ 43 h 133"/>
              <a:gd name="T42" fmla="*/ 1 w 169"/>
              <a:gd name="T43" fmla="*/ 38 h 133"/>
              <a:gd name="T44" fmla="*/ 6 w 169"/>
              <a:gd name="T45" fmla="*/ 37 h 133"/>
              <a:gd name="T46" fmla="*/ 151 w 169"/>
              <a:gd name="T47" fmla="*/ 37 h 133"/>
              <a:gd name="T48" fmla="*/ 155 w 169"/>
              <a:gd name="T49" fmla="*/ 38 h 133"/>
              <a:gd name="T50" fmla="*/ 157 w 169"/>
              <a:gd name="T51" fmla="*/ 43 h 133"/>
              <a:gd name="T52" fmla="*/ 133 w 169"/>
              <a:gd name="T53" fmla="*/ 79 h 133"/>
              <a:gd name="T54" fmla="*/ 133 w 169"/>
              <a:gd name="T55" fmla="*/ 91 h 133"/>
              <a:gd name="T56" fmla="*/ 131 w 169"/>
              <a:gd name="T57" fmla="*/ 95 h 133"/>
              <a:gd name="T58" fmla="*/ 127 w 169"/>
              <a:gd name="T59" fmla="*/ 97 h 133"/>
              <a:gd name="T60" fmla="*/ 6 w 169"/>
              <a:gd name="T61" fmla="*/ 97 h 133"/>
              <a:gd name="T62" fmla="*/ 1 w 169"/>
              <a:gd name="T63" fmla="*/ 95 h 133"/>
              <a:gd name="T64" fmla="*/ 0 w 169"/>
              <a:gd name="T65" fmla="*/ 91 h 133"/>
              <a:gd name="T66" fmla="*/ 0 w 169"/>
              <a:gd name="T67" fmla="*/ 79 h 133"/>
              <a:gd name="T68" fmla="*/ 1 w 169"/>
              <a:gd name="T69" fmla="*/ 75 h 133"/>
              <a:gd name="T70" fmla="*/ 6 w 169"/>
              <a:gd name="T71" fmla="*/ 73 h 133"/>
              <a:gd name="T72" fmla="*/ 127 w 169"/>
              <a:gd name="T73" fmla="*/ 73 h 133"/>
              <a:gd name="T74" fmla="*/ 131 w 169"/>
              <a:gd name="T75" fmla="*/ 75 h 133"/>
              <a:gd name="T76" fmla="*/ 133 w 169"/>
              <a:gd name="T77" fmla="*/ 79 h 133"/>
              <a:gd name="T78" fmla="*/ 169 w 169"/>
              <a:gd name="T79" fmla="*/ 115 h 133"/>
              <a:gd name="T80" fmla="*/ 169 w 169"/>
              <a:gd name="T81" fmla="*/ 127 h 133"/>
              <a:gd name="T82" fmla="*/ 167 w 169"/>
              <a:gd name="T83" fmla="*/ 132 h 133"/>
              <a:gd name="T84" fmla="*/ 163 w 169"/>
              <a:gd name="T85" fmla="*/ 133 h 133"/>
              <a:gd name="T86" fmla="*/ 6 w 169"/>
              <a:gd name="T87" fmla="*/ 133 h 133"/>
              <a:gd name="T88" fmla="*/ 1 w 169"/>
              <a:gd name="T89" fmla="*/ 132 h 133"/>
              <a:gd name="T90" fmla="*/ 0 w 169"/>
              <a:gd name="T91" fmla="*/ 127 h 133"/>
              <a:gd name="T92" fmla="*/ 0 w 169"/>
              <a:gd name="T93" fmla="*/ 115 h 133"/>
              <a:gd name="T94" fmla="*/ 1 w 169"/>
              <a:gd name="T95" fmla="*/ 111 h 133"/>
              <a:gd name="T96" fmla="*/ 6 w 169"/>
              <a:gd name="T97" fmla="*/ 109 h 133"/>
              <a:gd name="T98" fmla="*/ 163 w 169"/>
              <a:gd name="T99" fmla="*/ 109 h 133"/>
              <a:gd name="T100" fmla="*/ 167 w 169"/>
              <a:gd name="T101" fmla="*/ 111 h 133"/>
              <a:gd name="T102" fmla="*/ 169 w 169"/>
              <a:gd name="T103" fmla="*/ 11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9" h="133">
                <a:moveTo>
                  <a:pt x="121" y="6"/>
                </a:moveTo>
                <a:cubicBezTo>
                  <a:pt x="121" y="19"/>
                  <a:pt x="121" y="19"/>
                  <a:pt x="121" y="19"/>
                </a:cubicBezTo>
                <a:cubicBezTo>
                  <a:pt x="121" y="20"/>
                  <a:pt x="120" y="22"/>
                  <a:pt x="119" y="23"/>
                </a:cubicBezTo>
                <a:cubicBezTo>
                  <a:pt x="118" y="24"/>
                  <a:pt x="116" y="25"/>
                  <a:pt x="11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4" y="25"/>
                  <a:pt x="3" y="24"/>
                  <a:pt x="1" y="23"/>
                </a:cubicBezTo>
                <a:cubicBezTo>
                  <a:pt x="0" y="22"/>
                  <a:pt x="0" y="20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6" y="0"/>
                  <a:pt x="118" y="1"/>
                  <a:pt x="119" y="2"/>
                </a:cubicBezTo>
                <a:cubicBezTo>
                  <a:pt x="120" y="3"/>
                  <a:pt x="121" y="5"/>
                  <a:pt x="121" y="6"/>
                </a:cubicBezTo>
                <a:close/>
                <a:moveTo>
                  <a:pt x="157" y="43"/>
                </a:moveTo>
                <a:cubicBezTo>
                  <a:pt x="157" y="55"/>
                  <a:pt x="157" y="55"/>
                  <a:pt x="157" y="55"/>
                </a:cubicBezTo>
                <a:cubicBezTo>
                  <a:pt x="157" y="56"/>
                  <a:pt x="156" y="58"/>
                  <a:pt x="155" y="59"/>
                </a:cubicBezTo>
                <a:cubicBezTo>
                  <a:pt x="154" y="60"/>
                  <a:pt x="153" y="61"/>
                  <a:pt x="151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4" y="61"/>
                  <a:pt x="3" y="60"/>
                  <a:pt x="1" y="59"/>
                </a:cubicBezTo>
                <a:cubicBezTo>
                  <a:pt x="0" y="58"/>
                  <a:pt x="0" y="56"/>
                  <a:pt x="0" y="55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1"/>
                  <a:pt x="0" y="40"/>
                  <a:pt x="1" y="38"/>
                </a:cubicBezTo>
                <a:cubicBezTo>
                  <a:pt x="3" y="37"/>
                  <a:pt x="4" y="37"/>
                  <a:pt x="6" y="37"/>
                </a:cubicBezTo>
                <a:cubicBezTo>
                  <a:pt x="151" y="37"/>
                  <a:pt x="151" y="37"/>
                  <a:pt x="151" y="37"/>
                </a:cubicBezTo>
                <a:cubicBezTo>
                  <a:pt x="153" y="37"/>
                  <a:pt x="154" y="37"/>
                  <a:pt x="155" y="38"/>
                </a:cubicBezTo>
                <a:cubicBezTo>
                  <a:pt x="156" y="40"/>
                  <a:pt x="157" y="41"/>
                  <a:pt x="157" y="43"/>
                </a:cubicBezTo>
                <a:close/>
                <a:moveTo>
                  <a:pt x="133" y="79"/>
                </a:moveTo>
                <a:cubicBezTo>
                  <a:pt x="133" y="91"/>
                  <a:pt x="133" y="91"/>
                  <a:pt x="133" y="91"/>
                </a:cubicBezTo>
                <a:cubicBezTo>
                  <a:pt x="133" y="93"/>
                  <a:pt x="132" y="94"/>
                  <a:pt x="131" y="95"/>
                </a:cubicBezTo>
                <a:cubicBezTo>
                  <a:pt x="130" y="97"/>
                  <a:pt x="128" y="97"/>
                  <a:pt x="127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4" y="97"/>
                  <a:pt x="3" y="97"/>
                  <a:pt x="1" y="95"/>
                </a:cubicBezTo>
                <a:cubicBezTo>
                  <a:pt x="0" y="94"/>
                  <a:pt x="0" y="93"/>
                  <a:pt x="0" y="9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7"/>
                  <a:pt x="0" y="76"/>
                  <a:pt x="1" y="75"/>
                </a:cubicBezTo>
                <a:cubicBezTo>
                  <a:pt x="3" y="74"/>
                  <a:pt x="4" y="73"/>
                  <a:pt x="6" y="73"/>
                </a:cubicBezTo>
                <a:cubicBezTo>
                  <a:pt x="127" y="73"/>
                  <a:pt x="127" y="73"/>
                  <a:pt x="127" y="73"/>
                </a:cubicBezTo>
                <a:cubicBezTo>
                  <a:pt x="128" y="73"/>
                  <a:pt x="130" y="74"/>
                  <a:pt x="131" y="75"/>
                </a:cubicBezTo>
                <a:cubicBezTo>
                  <a:pt x="132" y="76"/>
                  <a:pt x="133" y="77"/>
                  <a:pt x="133" y="79"/>
                </a:cubicBezTo>
                <a:close/>
                <a:moveTo>
                  <a:pt x="169" y="115"/>
                </a:moveTo>
                <a:cubicBezTo>
                  <a:pt x="169" y="127"/>
                  <a:pt x="169" y="127"/>
                  <a:pt x="169" y="127"/>
                </a:cubicBezTo>
                <a:cubicBezTo>
                  <a:pt x="169" y="129"/>
                  <a:pt x="168" y="130"/>
                  <a:pt x="167" y="132"/>
                </a:cubicBezTo>
                <a:cubicBezTo>
                  <a:pt x="166" y="133"/>
                  <a:pt x="165" y="133"/>
                  <a:pt x="163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4" y="133"/>
                  <a:pt x="3" y="133"/>
                  <a:pt x="1" y="132"/>
                </a:cubicBezTo>
                <a:cubicBezTo>
                  <a:pt x="0" y="130"/>
                  <a:pt x="0" y="129"/>
                  <a:pt x="0" y="12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0" y="112"/>
                  <a:pt x="1" y="111"/>
                </a:cubicBezTo>
                <a:cubicBezTo>
                  <a:pt x="3" y="110"/>
                  <a:pt x="4" y="109"/>
                  <a:pt x="6" y="109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65" y="109"/>
                  <a:pt x="166" y="110"/>
                  <a:pt x="167" y="111"/>
                </a:cubicBezTo>
                <a:cubicBezTo>
                  <a:pt x="168" y="112"/>
                  <a:pt x="169" y="114"/>
                  <a:pt x="169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54" name="Freeform 5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696943" y="2117111"/>
            <a:ext cx="244161" cy="190143"/>
          </a:xfrm>
          <a:custGeom>
            <a:avLst/>
            <a:gdLst>
              <a:gd name="T0" fmla="*/ 170 w 170"/>
              <a:gd name="T1" fmla="*/ 115 h 133"/>
              <a:gd name="T2" fmla="*/ 170 w 170"/>
              <a:gd name="T3" fmla="*/ 127 h 133"/>
              <a:gd name="T4" fmla="*/ 168 w 170"/>
              <a:gd name="T5" fmla="*/ 132 h 133"/>
              <a:gd name="T6" fmla="*/ 164 w 170"/>
              <a:gd name="T7" fmla="*/ 133 h 133"/>
              <a:gd name="T8" fmla="*/ 6 w 170"/>
              <a:gd name="T9" fmla="*/ 133 h 133"/>
              <a:gd name="T10" fmla="*/ 2 w 170"/>
              <a:gd name="T11" fmla="*/ 132 h 133"/>
              <a:gd name="T12" fmla="*/ 0 w 170"/>
              <a:gd name="T13" fmla="*/ 127 h 133"/>
              <a:gd name="T14" fmla="*/ 0 w 170"/>
              <a:gd name="T15" fmla="*/ 115 h 133"/>
              <a:gd name="T16" fmla="*/ 2 w 170"/>
              <a:gd name="T17" fmla="*/ 111 h 133"/>
              <a:gd name="T18" fmla="*/ 6 w 170"/>
              <a:gd name="T19" fmla="*/ 109 h 133"/>
              <a:gd name="T20" fmla="*/ 164 w 170"/>
              <a:gd name="T21" fmla="*/ 109 h 133"/>
              <a:gd name="T22" fmla="*/ 168 w 170"/>
              <a:gd name="T23" fmla="*/ 111 h 133"/>
              <a:gd name="T24" fmla="*/ 170 w 170"/>
              <a:gd name="T25" fmla="*/ 115 h 133"/>
              <a:gd name="T26" fmla="*/ 158 w 170"/>
              <a:gd name="T27" fmla="*/ 43 h 133"/>
              <a:gd name="T28" fmla="*/ 158 w 170"/>
              <a:gd name="T29" fmla="*/ 55 h 133"/>
              <a:gd name="T30" fmla="*/ 156 w 170"/>
              <a:gd name="T31" fmla="*/ 59 h 133"/>
              <a:gd name="T32" fmla="*/ 152 w 170"/>
              <a:gd name="T33" fmla="*/ 61 h 133"/>
              <a:gd name="T34" fmla="*/ 18 w 170"/>
              <a:gd name="T35" fmla="*/ 61 h 133"/>
              <a:gd name="T36" fmla="*/ 14 w 170"/>
              <a:gd name="T37" fmla="*/ 59 h 133"/>
              <a:gd name="T38" fmla="*/ 12 w 170"/>
              <a:gd name="T39" fmla="*/ 55 h 133"/>
              <a:gd name="T40" fmla="*/ 12 w 170"/>
              <a:gd name="T41" fmla="*/ 43 h 133"/>
              <a:gd name="T42" fmla="*/ 14 w 170"/>
              <a:gd name="T43" fmla="*/ 38 h 133"/>
              <a:gd name="T44" fmla="*/ 18 w 170"/>
              <a:gd name="T45" fmla="*/ 37 h 133"/>
              <a:gd name="T46" fmla="*/ 152 w 170"/>
              <a:gd name="T47" fmla="*/ 37 h 133"/>
              <a:gd name="T48" fmla="*/ 156 w 170"/>
              <a:gd name="T49" fmla="*/ 38 h 133"/>
              <a:gd name="T50" fmla="*/ 158 w 170"/>
              <a:gd name="T51" fmla="*/ 43 h 133"/>
              <a:gd name="T52" fmla="*/ 133 w 170"/>
              <a:gd name="T53" fmla="*/ 79 h 133"/>
              <a:gd name="T54" fmla="*/ 133 w 170"/>
              <a:gd name="T55" fmla="*/ 91 h 133"/>
              <a:gd name="T56" fmla="*/ 132 w 170"/>
              <a:gd name="T57" fmla="*/ 95 h 133"/>
              <a:gd name="T58" fmla="*/ 127 w 170"/>
              <a:gd name="T59" fmla="*/ 97 h 133"/>
              <a:gd name="T60" fmla="*/ 43 w 170"/>
              <a:gd name="T61" fmla="*/ 97 h 133"/>
              <a:gd name="T62" fmla="*/ 38 w 170"/>
              <a:gd name="T63" fmla="*/ 95 h 133"/>
              <a:gd name="T64" fmla="*/ 37 w 170"/>
              <a:gd name="T65" fmla="*/ 91 h 133"/>
              <a:gd name="T66" fmla="*/ 37 w 170"/>
              <a:gd name="T67" fmla="*/ 79 h 133"/>
              <a:gd name="T68" fmla="*/ 38 w 170"/>
              <a:gd name="T69" fmla="*/ 75 h 133"/>
              <a:gd name="T70" fmla="*/ 43 w 170"/>
              <a:gd name="T71" fmla="*/ 73 h 133"/>
              <a:gd name="T72" fmla="*/ 127 w 170"/>
              <a:gd name="T73" fmla="*/ 73 h 133"/>
              <a:gd name="T74" fmla="*/ 132 w 170"/>
              <a:gd name="T75" fmla="*/ 75 h 133"/>
              <a:gd name="T76" fmla="*/ 133 w 170"/>
              <a:gd name="T77" fmla="*/ 79 h 133"/>
              <a:gd name="T78" fmla="*/ 121 w 170"/>
              <a:gd name="T79" fmla="*/ 6 h 133"/>
              <a:gd name="T80" fmla="*/ 121 w 170"/>
              <a:gd name="T81" fmla="*/ 19 h 133"/>
              <a:gd name="T82" fmla="*/ 120 w 170"/>
              <a:gd name="T83" fmla="*/ 23 h 133"/>
              <a:gd name="T84" fmla="*/ 115 w 170"/>
              <a:gd name="T85" fmla="*/ 25 h 133"/>
              <a:gd name="T86" fmla="*/ 55 w 170"/>
              <a:gd name="T87" fmla="*/ 25 h 133"/>
              <a:gd name="T88" fmla="*/ 51 w 170"/>
              <a:gd name="T89" fmla="*/ 23 h 133"/>
              <a:gd name="T90" fmla="*/ 49 w 170"/>
              <a:gd name="T91" fmla="*/ 19 h 133"/>
              <a:gd name="T92" fmla="*/ 49 w 170"/>
              <a:gd name="T93" fmla="*/ 6 h 133"/>
              <a:gd name="T94" fmla="*/ 51 w 170"/>
              <a:gd name="T95" fmla="*/ 2 h 133"/>
              <a:gd name="T96" fmla="*/ 55 w 170"/>
              <a:gd name="T97" fmla="*/ 0 h 133"/>
              <a:gd name="T98" fmla="*/ 115 w 170"/>
              <a:gd name="T99" fmla="*/ 0 h 133"/>
              <a:gd name="T100" fmla="*/ 120 w 170"/>
              <a:gd name="T101" fmla="*/ 2 h 133"/>
              <a:gd name="T102" fmla="*/ 121 w 170"/>
              <a:gd name="T103" fmla="*/ 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0" h="133">
                <a:moveTo>
                  <a:pt x="170" y="115"/>
                </a:moveTo>
                <a:cubicBezTo>
                  <a:pt x="170" y="127"/>
                  <a:pt x="170" y="127"/>
                  <a:pt x="170" y="127"/>
                </a:cubicBezTo>
                <a:cubicBezTo>
                  <a:pt x="170" y="129"/>
                  <a:pt x="169" y="130"/>
                  <a:pt x="168" y="132"/>
                </a:cubicBezTo>
                <a:cubicBezTo>
                  <a:pt x="167" y="133"/>
                  <a:pt x="165" y="133"/>
                  <a:pt x="164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5" y="133"/>
                  <a:pt x="3" y="133"/>
                  <a:pt x="2" y="132"/>
                </a:cubicBezTo>
                <a:cubicBezTo>
                  <a:pt x="1" y="130"/>
                  <a:pt x="0" y="129"/>
                  <a:pt x="0" y="12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1" y="112"/>
                  <a:pt x="2" y="111"/>
                </a:cubicBezTo>
                <a:cubicBezTo>
                  <a:pt x="3" y="110"/>
                  <a:pt x="5" y="109"/>
                  <a:pt x="6" y="109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65" y="109"/>
                  <a:pt x="167" y="110"/>
                  <a:pt x="168" y="111"/>
                </a:cubicBezTo>
                <a:cubicBezTo>
                  <a:pt x="169" y="112"/>
                  <a:pt x="170" y="114"/>
                  <a:pt x="170" y="115"/>
                </a:cubicBezTo>
                <a:close/>
                <a:moveTo>
                  <a:pt x="158" y="43"/>
                </a:moveTo>
                <a:cubicBezTo>
                  <a:pt x="158" y="55"/>
                  <a:pt x="158" y="55"/>
                  <a:pt x="158" y="55"/>
                </a:cubicBezTo>
                <a:cubicBezTo>
                  <a:pt x="158" y="56"/>
                  <a:pt x="157" y="58"/>
                  <a:pt x="156" y="59"/>
                </a:cubicBezTo>
                <a:cubicBezTo>
                  <a:pt x="155" y="60"/>
                  <a:pt x="153" y="61"/>
                  <a:pt x="152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7" y="61"/>
                  <a:pt x="15" y="60"/>
                  <a:pt x="14" y="59"/>
                </a:cubicBezTo>
                <a:cubicBezTo>
                  <a:pt x="13" y="58"/>
                  <a:pt x="12" y="56"/>
                  <a:pt x="12" y="55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1"/>
                  <a:pt x="13" y="40"/>
                  <a:pt x="14" y="38"/>
                </a:cubicBezTo>
                <a:cubicBezTo>
                  <a:pt x="15" y="37"/>
                  <a:pt x="17" y="37"/>
                  <a:pt x="18" y="37"/>
                </a:cubicBezTo>
                <a:cubicBezTo>
                  <a:pt x="152" y="37"/>
                  <a:pt x="152" y="37"/>
                  <a:pt x="152" y="37"/>
                </a:cubicBezTo>
                <a:cubicBezTo>
                  <a:pt x="153" y="37"/>
                  <a:pt x="155" y="37"/>
                  <a:pt x="156" y="38"/>
                </a:cubicBezTo>
                <a:cubicBezTo>
                  <a:pt x="157" y="40"/>
                  <a:pt x="158" y="41"/>
                  <a:pt x="158" y="43"/>
                </a:cubicBezTo>
                <a:close/>
                <a:moveTo>
                  <a:pt x="133" y="79"/>
                </a:moveTo>
                <a:cubicBezTo>
                  <a:pt x="133" y="91"/>
                  <a:pt x="133" y="91"/>
                  <a:pt x="133" y="91"/>
                </a:cubicBezTo>
                <a:cubicBezTo>
                  <a:pt x="133" y="93"/>
                  <a:pt x="133" y="94"/>
                  <a:pt x="132" y="95"/>
                </a:cubicBezTo>
                <a:cubicBezTo>
                  <a:pt x="130" y="97"/>
                  <a:pt x="129" y="97"/>
                  <a:pt x="127" y="97"/>
                </a:cubicBezTo>
                <a:cubicBezTo>
                  <a:pt x="43" y="97"/>
                  <a:pt x="43" y="97"/>
                  <a:pt x="43" y="97"/>
                </a:cubicBezTo>
                <a:cubicBezTo>
                  <a:pt x="41" y="97"/>
                  <a:pt x="40" y="97"/>
                  <a:pt x="38" y="95"/>
                </a:cubicBezTo>
                <a:cubicBezTo>
                  <a:pt x="37" y="94"/>
                  <a:pt x="37" y="93"/>
                  <a:pt x="37" y="91"/>
                </a:cubicBezTo>
                <a:cubicBezTo>
                  <a:pt x="37" y="79"/>
                  <a:pt x="37" y="79"/>
                  <a:pt x="37" y="79"/>
                </a:cubicBezTo>
                <a:cubicBezTo>
                  <a:pt x="37" y="77"/>
                  <a:pt x="37" y="76"/>
                  <a:pt x="38" y="75"/>
                </a:cubicBezTo>
                <a:cubicBezTo>
                  <a:pt x="40" y="74"/>
                  <a:pt x="41" y="73"/>
                  <a:pt x="43" y="73"/>
                </a:cubicBezTo>
                <a:cubicBezTo>
                  <a:pt x="127" y="73"/>
                  <a:pt x="127" y="73"/>
                  <a:pt x="127" y="73"/>
                </a:cubicBezTo>
                <a:cubicBezTo>
                  <a:pt x="129" y="73"/>
                  <a:pt x="130" y="74"/>
                  <a:pt x="132" y="75"/>
                </a:cubicBezTo>
                <a:cubicBezTo>
                  <a:pt x="133" y="76"/>
                  <a:pt x="133" y="77"/>
                  <a:pt x="133" y="79"/>
                </a:cubicBezTo>
                <a:close/>
                <a:moveTo>
                  <a:pt x="121" y="6"/>
                </a:moveTo>
                <a:cubicBezTo>
                  <a:pt x="121" y="19"/>
                  <a:pt x="121" y="19"/>
                  <a:pt x="121" y="19"/>
                </a:cubicBezTo>
                <a:cubicBezTo>
                  <a:pt x="121" y="20"/>
                  <a:pt x="121" y="22"/>
                  <a:pt x="120" y="23"/>
                </a:cubicBezTo>
                <a:cubicBezTo>
                  <a:pt x="118" y="24"/>
                  <a:pt x="117" y="25"/>
                  <a:pt x="11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5"/>
                  <a:pt x="52" y="24"/>
                  <a:pt x="51" y="23"/>
                </a:cubicBezTo>
                <a:cubicBezTo>
                  <a:pt x="49" y="22"/>
                  <a:pt x="49" y="20"/>
                  <a:pt x="49" y="19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5"/>
                  <a:pt x="49" y="3"/>
                  <a:pt x="51" y="2"/>
                </a:cubicBezTo>
                <a:cubicBezTo>
                  <a:pt x="52" y="1"/>
                  <a:pt x="53" y="0"/>
                  <a:pt x="5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7" y="0"/>
                  <a:pt x="118" y="1"/>
                  <a:pt x="120" y="2"/>
                </a:cubicBezTo>
                <a:cubicBezTo>
                  <a:pt x="121" y="3"/>
                  <a:pt x="121" y="5"/>
                  <a:pt x="121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55" name="Freeform 5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003763" y="2117111"/>
            <a:ext cx="241999" cy="190143"/>
          </a:xfrm>
          <a:custGeom>
            <a:avLst/>
            <a:gdLst>
              <a:gd name="T0" fmla="*/ 170 w 170"/>
              <a:gd name="T1" fmla="*/ 115 h 133"/>
              <a:gd name="T2" fmla="*/ 170 w 170"/>
              <a:gd name="T3" fmla="*/ 127 h 133"/>
              <a:gd name="T4" fmla="*/ 168 w 170"/>
              <a:gd name="T5" fmla="*/ 132 h 133"/>
              <a:gd name="T6" fmla="*/ 163 w 170"/>
              <a:gd name="T7" fmla="*/ 133 h 133"/>
              <a:gd name="T8" fmla="*/ 6 w 170"/>
              <a:gd name="T9" fmla="*/ 133 h 133"/>
              <a:gd name="T10" fmla="*/ 2 w 170"/>
              <a:gd name="T11" fmla="*/ 132 h 133"/>
              <a:gd name="T12" fmla="*/ 0 w 170"/>
              <a:gd name="T13" fmla="*/ 127 h 133"/>
              <a:gd name="T14" fmla="*/ 0 w 170"/>
              <a:gd name="T15" fmla="*/ 115 h 133"/>
              <a:gd name="T16" fmla="*/ 2 w 170"/>
              <a:gd name="T17" fmla="*/ 111 h 133"/>
              <a:gd name="T18" fmla="*/ 6 w 170"/>
              <a:gd name="T19" fmla="*/ 109 h 133"/>
              <a:gd name="T20" fmla="*/ 163 w 170"/>
              <a:gd name="T21" fmla="*/ 109 h 133"/>
              <a:gd name="T22" fmla="*/ 168 w 170"/>
              <a:gd name="T23" fmla="*/ 111 h 133"/>
              <a:gd name="T24" fmla="*/ 170 w 170"/>
              <a:gd name="T25" fmla="*/ 115 h 133"/>
              <a:gd name="T26" fmla="*/ 170 w 170"/>
              <a:gd name="T27" fmla="*/ 43 h 133"/>
              <a:gd name="T28" fmla="*/ 170 w 170"/>
              <a:gd name="T29" fmla="*/ 55 h 133"/>
              <a:gd name="T30" fmla="*/ 168 w 170"/>
              <a:gd name="T31" fmla="*/ 59 h 133"/>
              <a:gd name="T32" fmla="*/ 163 w 170"/>
              <a:gd name="T33" fmla="*/ 61 h 133"/>
              <a:gd name="T34" fmla="*/ 18 w 170"/>
              <a:gd name="T35" fmla="*/ 61 h 133"/>
              <a:gd name="T36" fmla="*/ 14 w 170"/>
              <a:gd name="T37" fmla="*/ 59 h 133"/>
              <a:gd name="T38" fmla="*/ 12 w 170"/>
              <a:gd name="T39" fmla="*/ 55 h 133"/>
              <a:gd name="T40" fmla="*/ 12 w 170"/>
              <a:gd name="T41" fmla="*/ 43 h 133"/>
              <a:gd name="T42" fmla="*/ 14 w 170"/>
              <a:gd name="T43" fmla="*/ 38 h 133"/>
              <a:gd name="T44" fmla="*/ 18 w 170"/>
              <a:gd name="T45" fmla="*/ 37 h 133"/>
              <a:gd name="T46" fmla="*/ 163 w 170"/>
              <a:gd name="T47" fmla="*/ 37 h 133"/>
              <a:gd name="T48" fmla="*/ 168 w 170"/>
              <a:gd name="T49" fmla="*/ 38 h 133"/>
              <a:gd name="T50" fmla="*/ 170 w 170"/>
              <a:gd name="T51" fmla="*/ 43 h 133"/>
              <a:gd name="T52" fmla="*/ 170 w 170"/>
              <a:gd name="T53" fmla="*/ 79 h 133"/>
              <a:gd name="T54" fmla="*/ 170 w 170"/>
              <a:gd name="T55" fmla="*/ 91 h 133"/>
              <a:gd name="T56" fmla="*/ 168 w 170"/>
              <a:gd name="T57" fmla="*/ 95 h 133"/>
              <a:gd name="T58" fmla="*/ 163 w 170"/>
              <a:gd name="T59" fmla="*/ 97 h 133"/>
              <a:gd name="T60" fmla="*/ 42 w 170"/>
              <a:gd name="T61" fmla="*/ 97 h 133"/>
              <a:gd name="T62" fmla="*/ 38 w 170"/>
              <a:gd name="T63" fmla="*/ 95 h 133"/>
              <a:gd name="T64" fmla="*/ 36 w 170"/>
              <a:gd name="T65" fmla="*/ 91 h 133"/>
              <a:gd name="T66" fmla="*/ 36 w 170"/>
              <a:gd name="T67" fmla="*/ 79 h 133"/>
              <a:gd name="T68" fmla="*/ 38 w 170"/>
              <a:gd name="T69" fmla="*/ 75 h 133"/>
              <a:gd name="T70" fmla="*/ 42 w 170"/>
              <a:gd name="T71" fmla="*/ 73 h 133"/>
              <a:gd name="T72" fmla="*/ 163 w 170"/>
              <a:gd name="T73" fmla="*/ 73 h 133"/>
              <a:gd name="T74" fmla="*/ 168 w 170"/>
              <a:gd name="T75" fmla="*/ 75 h 133"/>
              <a:gd name="T76" fmla="*/ 170 w 170"/>
              <a:gd name="T77" fmla="*/ 79 h 133"/>
              <a:gd name="T78" fmla="*/ 170 w 170"/>
              <a:gd name="T79" fmla="*/ 6 h 133"/>
              <a:gd name="T80" fmla="*/ 170 w 170"/>
              <a:gd name="T81" fmla="*/ 19 h 133"/>
              <a:gd name="T82" fmla="*/ 168 w 170"/>
              <a:gd name="T83" fmla="*/ 23 h 133"/>
              <a:gd name="T84" fmla="*/ 163 w 170"/>
              <a:gd name="T85" fmla="*/ 25 h 133"/>
              <a:gd name="T86" fmla="*/ 55 w 170"/>
              <a:gd name="T87" fmla="*/ 25 h 133"/>
              <a:gd name="T88" fmla="*/ 50 w 170"/>
              <a:gd name="T89" fmla="*/ 23 h 133"/>
              <a:gd name="T90" fmla="*/ 49 w 170"/>
              <a:gd name="T91" fmla="*/ 19 h 133"/>
              <a:gd name="T92" fmla="*/ 49 w 170"/>
              <a:gd name="T93" fmla="*/ 6 h 133"/>
              <a:gd name="T94" fmla="*/ 50 w 170"/>
              <a:gd name="T95" fmla="*/ 2 h 133"/>
              <a:gd name="T96" fmla="*/ 55 w 170"/>
              <a:gd name="T97" fmla="*/ 0 h 133"/>
              <a:gd name="T98" fmla="*/ 163 w 170"/>
              <a:gd name="T99" fmla="*/ 0 h 133"/>
              <a:gd name="T100" fmla="*/ 168 w 170"/>
              <a:gd name="T101" fmla="*/ 2 h 133"/>
              <a:gd name="T102" fmla="*/ 170 w 170"/>
              <a:gd name="T103" fmla="*/ 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0" h="133">
                <a:moveTo>
                  <a:pt x="170" y="115"/>
                </a:moveTo>
                <a:cubicBezTo>
                  <a:pt x="170" y="127"/>
                  <a:pt x="170" y="127"/>
                  <a:pt x="170" y="127"/>
                </a:cubicBezTo>
                <a:cubicBezTo>
                  <a:pt x="170" y="129"/>
                  <a:pt x="169" y="130"/>
                  <a:pt x="168" y="132"/>
                </a:cubicBezTo>
                <a:cubicBezTo>
                  <a:pt x="167" y="133"/>
                  <a:pt x="165" y="133"/>
                  <a:pt x="163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5" y="133"/>
                  <a:pt x="3" y="133"/>
                  <a:pt x="2" y="132"/>
                </a:cubicBezTo>
                <a:cubicBezTo>
                  <a:pt x="1" y="130"/>
                  <a:pt x="0" y="129"/>
                  <a:pt x="0" y="12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1" y="112"/>
                  <a:pt x="2" y="111"/>
                </a:cubicBezTo>
                <a:cubicBezTo>
                  <a:pt x="3" y="110"/>
                  <a:pt x="5" y="109"/>
                  <a:pt x="6" y="109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65" y="109"/>
                  <a:pt x="167" y="110"/>
                  <a:pt x="168" y="111"/>
                </a:cubicBezTo>
                <a:cubicBezTo>
                  <a:pt x="169" y="112"/>
                  <a:pt x="170" y="114"/>
                  <a:pt x="170" y="115"/>
                </a:cubicBezTo>
                <a:close/>
                <a:moveTo>
                  <a:pt x="170" y="43"/>
                </a:moveTo>
                <a:cubicBezTo>
                  <a:pt x="170" y="55"/>
                  <a:pt x="170" y="55"/>
                  <a:pt x="170" y="55"/>
                </a:cubicBezTo>
                <a:cubicBezTo>
                  <a:pt x="170" y="56"/>
                  <a:pt x="169" y="58"/>
                  <a:pt x="168" y="59"/>
                </a:cubicBezTo>
                <a:cubicBezTo>
                  <a:pt x="167" y="60"/>
                  <a:pt x="165" y="61"/>
                  <a:pt x="163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7" y="61"/>
                  <a:pt x="15" y="60"/>
                  <a:pt x="14" y="59"/>
                </a:cubicBezTo>
                <a:cubicBezTo>
                  <a:pt x="13" y="58"/>
                  <a:pt x="12" y="56"/>
                  <a:pt x="12" y="55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1"/>
                  <a:pt x="13" y="40"/>
                  <a:pt x="14" y="38"/>
                </a:cubicBezTo>
                <a:cubicBezTo>
                  <a:pt x="15" y="37"/>
                  <a:pt x="17" y="37"/>
                  <a:pt x="18" y="37"/>
                </a:cubicBezTo>
                <a:cubicBezTo>
                  <a:pt x="163" y="37"/>
                  <a:pt x="163" y="37"/>
                  <a:pt x="163" y="37"/>
                </a:cubicBezTo>
                <a:cubicBezTo>
                  <a:pt x="165" y="37"/>
                  <a:pt x="167" y="37"/>
                  <a:pt x="168" y="38"/>
                </a:cubicBezTo>
                <a:cubicBezTo>
                  <a:pt x="169" y="40"/>
                  <a:pt x="170" y="41"/>
                  <a:pt x="170" y="43"/>
                </a:cubicBezTo>
                <a:close/>
                <a:moveTo>
                  <a:pt x="170" y="79"/>
                </a:moveTo>
                <a:cubicBezTo>
                  <a:pt x="170" y="91"/>
                  <a:pt x="170" y="91"/>
                  <a:pt x="170" y="91"/>
                </a:cubicBezTo>
                <a:cubicBezTo>
                  <a:pt x="170" y="93"/>
                  <a:pt x="169" y="94"/>
                  <a:pt x="168" y="95"/>
                </a:cubicBezTo>
                <a:cubicBezTo>
                  <a:pt x="167" y="97"/>
                  <a:pt x="165" y="97"/>
                  <a:pt x="163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1" y="97"/>
                  <a:pt x="39" y="97"/>
                  <a:pt x="38" y="95"/>
                </a:cubicBezTo>
                <a:cubicBezTo>
                  <a:pt x="37" y="94"/>
                  <a:pt x="36" y="93"/>
                  <a:pt x="36" y="91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77"/>
                  <a:pt x="37" y="76"/>
                  <a:pt x="38" y="75"/>
                </a:cubicBezTo>
                <a:cubicBezTo>
                  <a:pt x="39" y="74"/>
                  <a:pt x="41" y="73"/>
                  <a:pt x="42" y="73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65" y="73"/>
                  <a:pt x="167" y="74"/>
                  <a:pt x="168" y="75"/>
                </a:cubicBezTo>
                <a:cubicBezTo>
                  <a:pt x="169" y="76"/>
                  <a:pt x="170" y="77"/>
                  <a:pt x="170" y="79"/>
                </a:cubicBezTo>
                <a:close/>
                <a:moveTo>
                  <a:pt x="170" y="6"/>
                </a:moveTo>
                <a:cubicBezTo>
                  <a:pt x="170" y="19"/>
                  <a:pt x="170" y="19"/>
                  <a:pt x="170" y="19"/>
                </a:cubicBezTo>
                <a:cubicBezTo>
                  <a:pt x="170" y="20"/>
                  <a:pt x="169" y="22"/>
                  <a:pt x="168" y="23"/>
                </a:cubicBezTo>
                <a:cubicBezTo>
                  <a:pt x="167" y="24"/>
                  <a:pt x="165" y="25"/>
                  <a:pt x="163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5"/>
                  <a:pt x="51" y="24"/>
                  <a:pt x="50" y="23"/>
                </a:cubicBezTo>
                <a:cubicBezTo>
                  <a:pt x="49" y="22"/>
                  <a:pt x="49" y="20"/>
                  <a:pt x="49" y="19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5"/>
                  <a:pt x="49" y="3"/>
                  <a:pt x="50" y="2"/>
                </a:cubicBezTo>
                <a:cubicBezTo>
                  <a:pt x="51" y="1"/>
                  <a:pt x="53" y="0"/>
                  <a:pt x="5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5" y="0"/>
                  <a:pt x="167" y="1"/>
                  <a:pt x="168" y="2"/>
                </a:cubicBezTo>
                <a:cubicBezTo>
                  <a:pt x="169" y="3"/>
                  <a:pt x="170" y="5"/>
                  <a:pt x="170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56" name="Freeform 5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308424" y="2117111"/>
            <a:ext cx="241999" cy="190143"/>
          </a:xfrm>
          <a:custGeom>
            <a:avLst/>
            <a:gdLst>
              <a:gd name="T0" fmla="*/ 169 w 169"/>
              <a:gd name="T1" fmla="*/ 6 h 133"/>
              <a:gd name="T2" fmla="*/ 169 w 169"/>
              <a:gd name="T3" fmla="*/ 19 h 133"/>
              <a:gd name="T4" fmla="*/ 167 w 169"/>
              <a:gd name="T5" fmla="*/ 23 h 133"/>
              <a:gd name="T6" fmla="*/ 163 w 169"/>
              <a:gd name="T7" fmla="*/ 25 h 133"/>
              <a:gd name="T8" fmla="*/ 6 w 169"/>
              <a:gd name="T9" fmla="*/ 25 h 133"/>
              <a:gd name="T10" fmla="*/ 2 w 169"/>
              <a:gd name="T11" fmla="*/ 23 h 133"/>
              <a:gd name="T12" fmla="*/ 0 w 169"/>
              <a:gd name="T13" fmla="*/ 19 h 133"/>
              <a:gd name="T14" fmla="*/ 0 w 169"/>
              <a:gd name="T15" fmla="*/ 6 h 133"/>
              <a:gd name="T16" fmla="*/ 2 w 169"/>
              <a:gd name="T17" fmla="*/ 2 h 133"/>
              <a:gd name="T18" fmla="*/ 6 w 169"/>
              <a:gd name="T19" fmla="*/ 0 h 133"/>
              <a:gd name="T20" fmla="*/ 163 w 169"/>
              <a:gd name="T21" fmla="*/ 0 h 133"/>
              <a:gd name="T22" fmla="*/ 167 w 169"/>
              <a:gd name="T23" fmla="*/ 2 h 133"/>
              <a:gd name="T24" fmla="*/ 169 w 169"/>
              <a:gd name="T25" fmla="*/ 6 h 133"/>
              <a:gd name="T26" fmla="*/ 169 w 169"/>
              <a:gd name="T27" fmla="*/ 43 h 133"/>
              <a:gd name="T28" fmla="*/ 169 w 169"/>
              <a:gd name="T29" fmla="*/ 55 h 133"/>
              <a:gd name="T30" fmla="*/ 167 w 169"/>
              <a:gd name="T31" fmla="*/ 59 h 133"/>
              <a:gd name="T32" fmla="*/ 163 w 169"/>
              <a:gd name="T33" fmla="*/ 61 h 133"/>
              <a:gd name="T34" fmla="*/ 6 w 169"/>
              <a:gd name="T35" fmla="*/ 61 h 133"/>
              <a:gd name="T36" fmla="*/ 2 w 169"/>
              <a:gd name="T37" fmla="*/ 59 h 133"/>
              <a:gd name="T38" fmla="*/ 0 w 169"/>
              <a:gd name="T39" fmla="*/ 55 h 133"/>
              <a:gd name="T40" fmla="*/ 0 w 169"/>
              <a:gd name="T41" fmla="*/ 43 h 133"/>
              <a:gd name="T42" fmla="*/ 2 w 169"/>
              <a:gd name="T43" fmla="*/ 38 h 133"/>
              <a:gd name="T44" fmla="*/ 6 w 169"/>
              <a:gd name="T45" fmla="*/ 37 h 133"/>
              <a:gd name="T46" fmla="*/ 163 w 169"/>
              <a:gd name="T47" fmla="*/ 37 h 133"/>
              <a:gd name="T48" fmla="*/ 167 w 169"/>
              <a:gd name="T49" fmla="*/ 38 h 133"/>
              <a:gd name="T50" fmla="*/ 169 w 169"/>
              <a:gd name="T51" fmla="*/ 43 h 133"/>
              <a:gd name="T52" fmla="*/ 169 w 169"/>
              <a:gd name="T53" fmla="*/ 79 h 133"/>
              <a:gd name="T54" fmla="*/ 169 w 169"/>
              <a:gd name="T55" fmla="*/ 91 h 133"/>
              <a:gd name="T56" fmla="*/ 167 w 169"/>
              <a:gd name="T57" fmla="*/ 95 h 133"/>
              <a:gd name="T58" fmla="*/ 163 w 169"/>
              <a:gd name="T59" fmla="*/ 97 h 133"/>
              <a:gd name="T60" fmla="*/ 6 w 169"/>
              <a:gd name="T61" fmla="*/ 97 h 133"/>
              <a:gd name="T62" fmla="*/ 2 w 169"/>
              <a:gd name="T63" fmla="*/ 95 h 133"/>
              <a:gd name="T64" fmla="*/ 0 w 169"/>
              <a:gd name="T65" fmla="*/ 91 h 133"/>
              <a:gd name="T66" fmla="*/ 0 w 169"/>
              <a:gd name="T67" fmla="*/ 79 h 133"/>
              <a:gd name="T68" fmla="*/ 2 w 169"/>
              <a:gd name="T69" fmla="*/ 75 h 133"/>
              <a:gd name="T70" fmla="*/ 6 w 169"/>
              <a:gd name="T71" fmla="*/ 73 h 133"/>
              <a:gd name="T72" fmla="*/ 163 w 169"/>
              <a:gd name="T73" fmla="*/ 73 h 133"/>
              <a:gd name="T74" fmla="*/ 167 w 169"/>
              <a:gd name="T75" fmla="*/ 75 h 133"/>
              <a:gd name="T76" fmla="*/ 169 w 169"/>
              <a:gd name="T77" fmla="*/ 79 h 133"/>
              <a:gd name="T78" fmla="*/ 169 w 169"/>
              <a:gd name="T79" fmla="*/ 115 h 133"/>
              <a:gd name="T80" fmla="*/ 169 w 169"/>
              <a:gd name="T81" fmla="*/ 127 h 133"/>
              <a:gd name="T82" fmla="*/ 167 w 169"/>
              <a:gd name="T83" fmla="*/ 132 h 133"/>
              <a:gd name="T84" fmla="*/ 163 w 169"/>
              <a:gd name="T85" fmla="*/ 133 h 133"/>
              <a:gd name="T86" fmla="*/ 6 w 169"/>
              <a:gd name="T87" fmla="*/ 133 h 133"/>
              <a:gd name="T88" fmla="*/ 2 w 169"/>
              <a:gd name="T89" fmla="*/ 132 h 133"/>
              <a:gd name="T90" fmla="*/ 0 w 169"/>
              <a:gd name="T91" fmla="*/ 127 h 133"/>
              <a:gd name="T92" fmla="*/ 0 w 169"/>
              <a:gd name="T93" fmla="*/ 115 h 133"/>
              <a:gd name="T94" fmla="*/ 2 w 169"/>
              <a:gd name="T95" fmla="*/ 111 h 133"/>
              <a:gd name="T96" fmla="*/ 6 w 169"/>
              <a:gd name="T97" fmla="*/ 109 h 133"/>
              <a:gd name="T98" fmla="*/ 163 w 169"/>
              <a:gd name="T99" fmla="*/ 109 h 133"/>
              <a:gd name="T100" fmla="*/ 167 w 169"/>
              <a:gd name="T101" fmla="*/ 111 h 133"/>
              <a:gd name="T102" fmla="*/ 169 w 169"/>
              <a:gd name="T103" fmla="*/ 11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9" h="133">
                <a:moveTo>
                  <a:pt x="169" y="6"/>
                </a:moveTo>
                <a:cubicBezTo>
                  <a:pt x="169" y="19"/>
                  <a:pt x="169" y="19"/>
                  <a:pt x="169" y="19"/>
                </a:cubicBezTo>
                <a:cubicBezTo>
                  <a:pt x="169" y="20"/>
                  <a:pt x="169" y="22"/>
                  <a:pt x="167" y="23"/>
                </a:cubicBezTo>
                <a:cubicBezTo>
                  <a:pt x="166" y="24"/>
                  <a:pt x="165" y="25"/>
                  <a:pt x="163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4" y="25"/>
                  <a:pt x="3" y="24"/>
                  <a:pt x="2" y="23"/>
                </a:cubicBezTo>
                <a:cubicBezTo>
                  <a:pt x="0" y="22"/>
                  <a:pt x="0" y="20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5" y="0"/>
                  <a:pt x="166" y="1"/>
                  <a:pt x="167" y="2"/>
                </a:cubicBezTo>
                <a:cubicBezTo>
                  <a:pt x="169" y="3"/>
                  <a:pt x="169" y="5"/>
                  <a:pt x="169" y="6"/>
                </a:cubicBezTo>
                <a:close/>
                <a:moveTo>
                  <a:pt x="169" y="43"/>
                </a:moveTo>
                <a:cubicBezTo>
                  <a:pt x="169" y="55"/>
                  <a:pt x="169" y="55"/>
                  <a:pt x="169" y="55"/>
                </a:cubicBezTo>
                <a:cubicBezTo>
                  <a:pt x="169" y="56"/>
                  <a:pt x="169" y="58"/>
                  <a:pt x="167" y="59"/>
                </a:cubicBezTo>
                <a:cubicBezTo>
                  <a:pt x="166" y="60"/>
                  <a:pt x="165" y="61"/>
                  <a:pt x="163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4" y="61"/>
                  <a:pt x="3" y="60"/>
                  <a:pt x="2" y="59"/>
                </a:cubicBezTo>
                <a:cubicBezTo>
                  <a:pt x="0" y="58"/>
                  <a:pt x="0" y="56"/>
                  <a:pt x="0" y="55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1"/>
                  <a:pt x="0" y="40"/>
                  <a:pt x="2" y="38"/>
                </a:cubicBezTo>
                <a:cubicBezTo>
                  <a:pt x="3" y="37"/>
                  <a:pt x="4" y="37"/>
                  <a:pt x="6" y="37"/>
                </a:cubicBezTo>
                <a:cubicBezTo>
                  <a:pt x="163" y="37"/>
                  <a:pt x="163" y="37"/>
                  <a:pt x="163" y="37"/>
                </a:cubicBezTo>
                <a:cubicBezTo>
                  <a:pt x="165" y="37"/>
                  <a:pt x="166" y="37"/>
                  <a:pt x="167" y="38"/>
                </a:cubicBezTo>
                <a:cubicBezTo>
                  <a:pt x="169" y="40"/>
                  <a:pt x="169" y="41"/>
                  <a:pt x="169" y="43"/>
                </a:cubicBezTo>
                <a:close/>
                <a:moveTo>
                  <a:pt x="169" y="79"/>
                </a:moveTo>
                <a:cubicBezTo>
                  <a:pt x="169" y="91"/>
                  <a:pt x="169" y="91"/>
                  <a:pt x="169" y="91"/>
                </a:cubicBezTo>
                <a:cubicBezTo>
                  <a:pt x="169" y="93"/>
                  <a:pt x="169" y="94"/>
                  <a:pt x="167" y="95"/>
                </a:cubicBezTo>
                <a:cubicBezTo>
                  <a:pt x="166" y="97"/>
                  <a:pt x="165" y="97"/>
                  <a:pt x="163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4" y="97"/>
                  <a:pt x="3" y="97"/>
                  <a:pt x="2" y="95"/>
                </a:cubicBezTo>
                <a:cubicBezTo>
                  <a:pt x="0" y="94"/>
                  <a:pt x="0" y="93"/>
                  <a:pt x="0" y="9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7"/>
                  <a:pt x="0" y="76"/>
                  <a:pt x="2" y="75"/>
                </a:cubicBezTo>
                <a:cubicBezTo>
                  <a:pt x="3" y="74"/>
                  <a:pt x="4" y="73"/>
                  <a:pt x="6" y="73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65" y="73"/>
                  <a:pt x="166" y="74"/>
                  <a:pt x="167" y="75"/>
                </a:cubicBezTo>
                <a:cubicBezTo>
                  <a:pt x="169" y="76"/>
                  <a:pt x="169" y="77"/>
                  <a:pt x="169" y="79"/>
                </a:cubicBezTo>
                <a:close/>
                <a:moveTo>
                  <a:pt x="169" y="115"/>
                </a:moveTo>
                <a:cubicBezTo>
                  <a:pt x="169" y="127"/>
                  <a:pt x="169" y="127"/>
                  <a:pt x="169" y="127"/>
                </a:cubicBezTo>
                <a:cubicBezTo>
                  <a:pt x="169" y="129"/>
                  <a:pt x="169" y="130"/>
                  <a:pt x="167" y="132"/>
                </a:cubicBezTo>
                <a:cubicBezTo>
                  <a:pt x="166" y="133"/>
                  <a:pt x="165" y="133"/>
                  <a:pt x="163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4" y="133"/>
                  <a:pt x="3" y="133"/>
                  <a:pt x="2" y="132"/>
                </a:cubicBezTo>
                <a:cubicBezTo>
                  <a:pt x="0" y="130"/>
                  <a:pt x="0" y="129"/>
                  <a:pt x="0" y="12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0" y="112"/>
                  <a:pt x="2" y="111"/>
                </a:cubicBezTo>
                <a:cubicBezTo>
                  <a:pt x="3" y="110"/>
                  <a:pt x="4" y="109"/>
                  <a:pt x="6" y="109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65" y="109"/>
                  <a:pt x="166" y="110"/>
                  <a:pt x="167" y="111"/>
                </a:cubicBezTo>
                <a:cubicBezTo>
                  <a:pt x="169" y="112"/>
                  <a:pt x="169" y="114"/>
                  <a:pt x="169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57" name="Freeform 6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613083" y="2117111"/>
            <a:ext cx="241999" cy="190143"/>
          </a:xfrm>
          <a:custGeom>
            <a:avLst/>
            <a:gdLst>
              <a:gd name="T0" fmla="*/ 24 w 169"/>
              <a:gd name="T1" fmla="*/ 22 h 133"/>
              <a:gd name="T2" fmla="*/ 21 w 169"/>
              <a:gd name="T3" fmla="*/ 25 h 133"/>
              <a:gd name="T4" fmla="*/ 1 w 169"/>
              <a:gd name="T5" fmla="*/ 24 h 133"/>
              <a:gd name="T6" fmla="*/ 0 w 169"/>
              <a:gd name="T7" fmla="*/ 3 h 133"/>
              <a:gd name="T8" fmla="*/ 3 w 169"/>
              <a:gd name="T9" fmla="*/ 0 h 133"/>
              <a:gd name="T10" fmla="*/ 23 w 169"/>
              <a:gd name="T11" fmla="*/ 1 h 133"/>
              <a:gd name="T12" fmla="*/ 24 w 169"/>
              <a:gd name="T13" fmla="*/ 40 h 133"/>
              <a:gd name="T14" fmla="*/ 23 w 169"/>
              <a:gd name="T15" fmla="*/ 60 h 133"/>
              <a:gd name="T16" fmla="*/ 3 w 169"/>
              <a:gd name="T17" fmla="*/ 61 h 133"/>
              <a:gd name="T18" fmla="*/ 0 w 169"/>
              <a:gd name="T19" fmla="*/ 58 h 133"/>
              <a:gd name="T20" fmla="*/ 1 w 169"/>
              <a:gd name="T21" fmla="*/ 38 h 133"/>
              <a:gd name="T22" fmla="*/ 21 w 169"/>
              <a:gd name="T23" fmla="*/ 37 h 133"/>
              <a:gd name="T24" fmla="*/ 24 w 169"/>
              <a:gd name="T25" fmla="*/ 40 h 133"/>
              <a:gd name="T26" fmla="*/ 24 w 169"/>
              <a:gd name="T27" fmla="*/ 94 h 133"/>
              <a:gd name="T28" fmla="*/ 21 w 169"/>
              <a:gd name="T29" fmla="*/ 97 h 133"/>
              <a:gd name="T30" fmla="*/ 1 w 169"/>
              <a:gd name="T31" fmla="*/ 96 h 133"/>
              <a:gd name="T32" fmla="*/ 0 w 169"/>
              <a:gd name="T33" fmla="*/ 76 h 133"/>
              <a:gd name="T34" fmla="*/ 3 w 169"/>
              <a:gd name="T35" fmla="*/ 73 h 133"/>
              <a:gd name="T36" fmla="*/ 23 w 169"/>
              <a:gd name="T37" fmla="*/ 74 h 133"/>
              <a:gd name="T38" fmla="*/ 24 w 169"/>
              <a:gd name="T39" fmla="*/ 112 h 133"/>
              <a:gd name="T40" fmla="*/ 23 w 169"/>
              <a:gd name="T41" fmla="*/ 133 h 133"/>
              <a:gd name="T42" fmla="*/ 3 w 169"/>
              <a:gd name="T43" fmla="*/ 133 h 133"/>
              <a:gd name="T44" fmla="*/ 0 w 169"/>
              <a:gd name="T45" fmla="*/ 130 h 133"/>
              <a:gd name="T46" fmla="*/ 1 w 169"/>
              <a:gd name="T47" fmla="*/ 110 h 133"/>
              <a:gd name="T48" fmla="*/ 21 w 169"/>
              <a:gd name="T49" fmla="*/ 109 h 133"/>
              <a:gd name="T50" fmla="*/ 24 w 169"/>
              <a:gd name="T51" fmla="*/ 112 h 133"/>
              <a:gd name="T52" fmla="*/ 169 w 169"/>
              <a:gd name="T53" fmla="*/ 22 h 133"/>
              <a:gd name="T54" fmla="*/ 166 w 169"/>
              <a:gd name="T55" fmla="*/ 25 h 133"/>
              <a:gd name="T56" fmla="*/ 37 w 169"/>
              <a:gd name="T57" fmla="*/ 24 h 133"/>
              <a:gd name="T58" fmla="*/ 36 w 169"/>
              <a:gd name="T59" fmla="*/ 3 h 133"/>
              <a:gd name="T60" fmla="*/ 39 w 169"/>
              <a:gd name="T61" fmla="*/ 0 h 133"/>
              <a:gd name="T62" fmla="*/ 168 w 169"/>
              <a:gd name="T63" fmla="*/ 1 h 133"/>
              <a:gd name="T64" fmla="*/ 169 w 169"/>
              <a:gd name="T65" fmla="*/ 40 h 133"/>
              <a:gd name="T66" fmla="*/ 168 w 169"/>
              <a:gd name="T67" fmla="*/ 60 h 133"/>
              <a:gd name="T68" fmla="*/ 39 w 169"/>
              <a:gd name="T69" fmla="*/ 61 h 133"/>
              <a:gd name="T70" fmla="*/ 36 w 169"/>
              <a:gd name="T71" fmla="*/ 58 h 133"/>
              <a:gd name="T72" fmla="*/ 37 w 169"/>
              <a:gd name="T73" fmla="*/ 38 h 133"/>
              <a:gd name="T74" fmla="*/ 166 w 169"/>
              <a:gd name="T75" fmla="*/ 37 h 133"/>
              <a:gd name="T76" fmla="*/ 169 w 169"/>
              <a:gd name="T77" fmla="*/ 40 h 133"/>
              <a:gd name="T78" fmla="*/ 169 w 169"/>
              <a:gd name="T79" fmla="*/ 94 h 133"/>
              <a:gd name="T80" fmla="*/ 166 w 169"/>
              <a:gd name="T81" fmla="*/ 97 h 133"/>
              <a:gd name="T82" fmla="*/ 37 w 169"/>
              <a:gd name="T83" fmla="*/ 96 h 133"/>
              <a:gd name="T84" fmla="*/ 36 w 169"/>
              <a:gd name="T85" fmla="*/ 76 h 133"/>
              <a:gd name="T86" fmla="*/ 39 w 169"/>
              <a:gd name="T87" fmla="*/ 73 h 133"/>
              <a:gd name="T88" fmla="*/ 168 w 169"/>
              <a:gd name="T89" fmla="*/ 74 h 133"/>
              <a:gd name="T90" fmla="*/ 169 w 169"/>
              <a:gd name="T91" fmla="*/ 112 h 133"/>
              <a:gd name="T92" fmla="*/ 168 w 169"/>
              <a:gd name="T93" fmla="*/ 133 h 133"/>
              <a:gd name="T94" fmla="*/ 39 w 169"/>
              <a:gd name="T95" fmla="*/ 133 h 133"/>
              <a:gd name="T96" fmla="*/ 36 w 169"/>
              <a:gd name="T97" fmla="*/ 130 h 133"/>
              <a:gd name="T98" fmla="*/ 37 w 169"/>
              <a:gd name="T99" fmla="*/ 110 h 133"/>
              <a:gd name="T100" fmla="*/ 166 w 169"/>
              <a:gd name="T101" fmla="*/ 109 h 133"/>
              <a:gd name="T102" fmla="*/ 169 w 169"/>
              <a:gd name="T103" fmla="*/ 11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9" h="133">
                <a:moveTo>
                  <a:pt x="24" y="3"/>
                </a:move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3"/>
                  <a:pt x="23" y="24"/>
                </a:cubicBezTo>
                <a:cubicBezTo>
                  <a:pt x="22" y="24"/>
                  <a:pt x="22" y="25"/>
                  <a:pt x="21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2" y="25"/>
                  <a:pt x="1" y="24"/>
                  <a:pt x="1" y="24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1" y="1"/>
                </a:cubicBezTo>
                <a:cubicBezTo>
                  <a:pt x="1" y="1"/>
                  <a:pt x="2" y="0"/>
                  <a:pt x="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1"/>
                  <a:pt x="23" y="1"/>
                </a:cubicBezTo>
                <a:cubicBezTo>
                  <a:pt x="24" y="2"/>
                  <a:pt x="24" y="3"/>
                  <a:pt x="24" y="3"/>
                </a:cubicBezTo>
                <a:close/>
                <a:moveTo>
                  <a:pt x="24" y="40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3" y="60"/>
                </a:cubicBezTo>
                <a:cubicBezTo>
                  <a:pt x="22" y="61"/>
                  <a:pt x="22" y="61"/>
                  <a:pt x="21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1"/>
                  <a:pt x="1" y="61"/>
                  <a:pt x="1" y="60"/>
                </a:cubicBezTo>
                <a:cubicBezTo>
                  <a:pt x="0" y="59"/>
                  <a:pt x="0" y="59"/>
                  <a:pt x="0" y="5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8"/>
                  <a:pt x="1" y="38"/>
                </a:cubicBezTo>
                <a:cubicBezTo>
                  <a:pt x="1" y="37"/>
                  <a:pt x="2" y="37"/>
                  <a:pt x="3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2" y="37"/>
                  <a:pt x="23" y="38"/>
                </a:cubicBezTo>
                <a:cubicBezTo>
                  <a:pt x="24" y="38"/>
                  <a:pt x="24" y="39"/>
                  <a:pt x="24" y="40"/>
                </a:cubicBezTo>
                <a:close/>
                <a:moveTo>
                  <a:pt x="24" y="76"/>
                </a:moveTo>
                <a:cubicBezTo>
                  <a:pt x="24" y="94"/>
                  <a:pt x="24" y="94"/>
                  <a:pt x="24" y="94"/>
                </a:cubicBezTo>
                <a:cubicBezTo>
                  <a:pt x="24" y="95"/>
                  <a:pt x="24" y="96"/>
                  <a:pt x="23" y="96"/>
                </a:cubicBezTo>
                <a:cubicBezTo>
                  <a:pt x="22" y="97"/>
                  <a:pt x="22" y="97"/>
                  <a:pt x="21" y="97"/>
                </a:cubicBezTo>
                <a:cubicBezTo>
                  <a:pt x="3" y="97"/>
                  <a:pt x="3" y="97"/>
                  <a:pt x="3" y="97"/>
                </a:cubicBezTo>
                <a:cubicBezTo>
                  <a:pt x="2" y="97"/>
                  <a:pt x="1" y="97"/>
                  <a:pt x="1" y="96"/>
                </a:cubicBezTo>
                <a:cubicBezTo>
                  <a:pt x="0" y="96"/>
                  <a:pt x="0" y="95"/>
                  <a:pt x="0" y="9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5"/>
                  <a:pt x="0" y="74"/>
                  <a:pt x="1" y="74"/>
                </a:cubicBezTo>
                <a:cubicBezTo>
                  <a:pt x="1" y="73"/>
                  <a:pt x="2" y="73"/>
                  <a:pt x="3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22" y="73"/>
                  <a:pt x="22" y="73"/>
                  <a:pt x="23" y="74"/>
                </a:cubicBezTo>
                <a:cubicBezTo>
                  <a:pt x="24" y="74"/>
                  <a:pt x="24" y="75"/>
                  <a:pt x="24" y="76"/>
                </a:cubicBezTo>
                <a:close/>
                <a:moveTo>
                  <a:pt x="24" y="112"/>
                </a:moveTo>
                <a:cubicBezTo>
                  <a:pt x="24" y="130"/>
                  <a:pt x="24" y="130"/>
                  <a:pt x="24" y="130"/>
                </a:cubicBezTo>
                <a:cubicBezTo>
                  <a:pt x="24" y="131"/>
                  <a:pt x="24" y="132"/>
                  <a:pt x="23" y="133"/>
                </a:cubicBezTo>
                <a:cubicBezTo>
                  <a:pt x="22" y="133"/>
                  <a:pt x="22" y="133"/>
                  <a:pt x="21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2" y="133"/>
                  <a:pt x="1" y="133"/>
                  <a:pt x="1" y="133"/>
                </a:cubicBezTo>
                <a:cubicBezTo>
                  <a:pt x="0" y="132"/>
                  <a:pt x="0" y="131"/>
                  <a:pt x="0" y="130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1"/>
                  <a:pt x="0" y="111"/>
                  <a:pt x="1" y="110"/>
                </a:cubicBezTo>
                <a:cubicBezTo>
                  <a:pt x="1" y="110"/>
                  <a:pt x="2" y="109"/>
                  <a:pt x="3" y="109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22" y="109"/>
                  <a:pt x="22" y="110"/>
                  <a:pt x="23" y="110"/>
                </a:cubicBezTo>
                <a:cubicBezTo>
                  <a:pt x="24" y="111"/>
                  <a:pt x="24" y="111"/>
                  <a:pt x="24" y="112"/>
                </a:cubicBezTo>
                <a:close/>
                <a:moveTo>
                  <a:pt x="169" y="3"/>
                </a:moveTo>
                <a:cubicBezTo>
                  <a:pt x="169" y="22"/>
                  <a:pt x="169" y="22"/>
                  <a:pt x="169" y="22"/>
                </a:cubicBezTo>
                <a:cubicBezTo>
                  <a:pt x="169" y="22"/>
                  <a:pt x="169" y="23"/>
                  <a:pt x="168" y="24"/>
                </a:cubicBezTo>
                <a:cubicBezTo>
                  <a:pt x="168" y="24"/>
                  <a:pt x="167" y="25"/>
                  <a:pt x="166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8" y="25"/>
                  <a:pt x="37" y="24"/>
                  <a:pt x="37" y="24"/>
                </a:cubicBezTo>
                <a:cubicBezTo>
                  <a:pt x="36" y="23"/>
                  <a:pt x="36" y="22"/>
                  <a:pt x="36" y="22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2"/>
                  <a:pt x="37" y="1"/>
                </a:cubicBezTo>
                <a:cubicBezTo>
                  <a:pt x="37" y="1"/>
                  <a:pt x="38" y="0"/>
                  <a:pt x="39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7" y="0"/>
                  <a:pt x="168" y="1"/>
                  <a:pt x="168" y="1"/>
                </a:cubicBezTo>
                <a:cubicBezTo>
                  <a:pt x="169" y="2"/>
                  <a:pt x="169" y="3"/>
                  <a:pt x="169" y="3"/>
                </a:cubicBezTo>
                <a:close/>
                <a:moveTo>
                  <a:pt x="169" y="40"/>
                </a:moveTo>
                <a:cubicBezTo>
                  <a:pt x="169" y="58"/>
                  <a:pt x="169" y="58"/>
                  <a:pt x="169" y="58"/>
                </a:cubicBezTo>
                <a:cubicBezTo>
                  <a:pt x="169" y="59"/>
                  <a:pt x="169" y="59"/>
                  <a:pt x="168" y="60"/>
                </a:cubicBezTo>
                <a:cubicBezTo>
                  <a:pt x="168" y="61"/>
                  <a:pt x="167" y="61"/>
                  <a:pt x="166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8" y="61"/>
                  <a:pt x="37" y="61"/>
                  <a:pt x="37" y="60"/>
                </a:cubicBezTo>
                <a:cubicBezTo>
                  <a:pt x="36" y="59"/>
                  <a:pt x="36" y="59"/>
                  <a:pt x="36" y="58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9"/>
                  <a:pt x="36" y="38"/>
                  <a:pt x="37" y="38"/>
                </a:cubicBezTo>
                <a:cubicBezTo>
                  <a:pt x="37" y="37"/>
                  <a:pt x="38" y="37"/>
                  <a:pt x="39" y="37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67" y="37"/>
                  <a:pt x="168" y="37"/>
                  <a:pt x="168" y="38"/>
                </a:cubicBezTo>
                <a:cubicBezTo>
                  <a:pt x="169" y="38"/>
                  <a:pt x="169" y="39"/>
                  <a:pt x="169" y="40"/>
                </a:cubicBezTo>
                <a:close/>
                <a:moveTo>
                  <a:pt x="169" y="76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95"/>
                  <a:pt x="169" y="96"/>
                  <a:pt x="168" y="96"/>
                </a:cubicBezTo>
                <a:cubicBezTo>
                  <a:pt x="168" y="97"/>
                  <a:pt x="167" y="97"/>
                  <a:pt x="166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38" y="97"/>
                  <a:pt x="37" y="97"/>
                  <a:pt x="37" y="96"/>
                </a:cubicBezTo>
                <a:cubicBezTo>
                  <a:pt x="36" y="96"/>
                  <a:pt x="36" y="95"/>
                  <a:pt x="36" y="94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5"/>
                  <a:pt x="36" y="74"/>
                  <a:pt x="37" y="74"/>
                </a:cubicBezTo>
                <a:cubicBezTo>
                  <a:pt x="37" y="73"/>
                  <a:pt x="38" y="73"/>
                  <a:pt x="39" y="73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67" y="73"/>
                  <a:pt x="168" y="73"/>
                  <a:pt x="168" y="74"/>
                </a:cubicBezTo>
                <a:cubicBezTo>
                  <a:pt x="169" y="74"/>
                  <a:pt x="169" y="75"/>
                  <a:pt x="169" y="76"/>
                </a:cubicBezTo>
                <a:close/>
                <a:moveTo>
                  <a:pt x="169" y="112"/>
                </a:moveTo>
                <a:cubicBezTo>
                  <a:pt x="169" y="130"/>
                  <a:pt x="169" y="130"/>
                  <a:pt x="169" y="130"/>
                </a:cubicBezTo>
                <a:cubicBezTo>
                  <a:pt x="169" y="131"/>
                  <a:pt x="169" y="132"/>
                  <a:pt x="168" y="133"/>
                </a:cubicBezTo>
                <a:cubicBezTo>
                  <a:pt x="168" y="133"/>
                  <a:pt x="167" y="133"/>
                  <a:pt x="166" y="133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38" y="133"/>
                  <a:pt x="37" y="133"/>
                  <a:pt x="37" y="133"/>
                </a:cubicBezTo>
                <a:cubicBezTo>
                  <a:pt x="36" y="132"/>
                  <a:pt x="36" y="131"/>
                  <a:pt x="36" y="130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6" y="111"/>
                  <a:pt x="36" y="111"/>
                  <a:pt x="37" y="110"/>
                </a:cubicBezTo>
                <a:cubicBezTo>
                  <a:pt x="37" y="110"/>
                  <a:pt x="38" y="109"/>
                  <a:pt x="39" y="109"/>
                </a:cubicBezTo>
                <a:cubicBezTo>
                  <a:pt x="166" y="109"/>
                  <a:pt x="166" y="109"/>
                  <a:pt x="166" y="109"/>
                </a:cubicBezTo>
                <a:cubicBezTo>
                  <a:pt x="167" y="109"/>
                  <a:pt x="168" y="110"/>
                  <a:pt x="168" y="110"/>
                </a:cubicBezTo>
                <a:cubicBezTo>
                  <a:pt x="169" y="111"/>
                  <a:pt x="169" y="111"/>
                  <a:pt x="169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58" name="Freeform 6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917741" y="2117111"/>
            <a:ext cx="244161" cy="190143"/>
          </a:xfrm>
          <a:custGeom>
            <a:avLst/>
            <a:gdLst>
              <a:gd name="T0" fmla="*/ 170 w 170"/>
              <a:gd name="T1" fmla="*/ 22 h 133"/>
              <a:gd name="T2" fmla="*/ 167 w 170"/>
              <a:gd name="T3" fmla="*/ 25 h 133"/>
              <a:gd name="T4" fmla="*/ 1 w 170"/>
              <a:gd name="T5" fmla="*/ 24 h 133"/>
              <a:gd name="T6" fmla="*/ 0 w 170"/>
              <a:gd name="T7" fmla="*/ 3 h 133"/>
              <a:gd name="T8" fmla="*/ 3 w 170"/>
              <a:gd name="T9" fmla="*/ 0 h 133"/>
              <a:gd name="T10" fmla="*/ 169 w 170"/>
              <a:gd name="T11" fmla="*/ 1 h 133"/>
              <a:gd name="T12" fmla="*/ 170 w 170"/>
              <a:gd name="T13" fmla="*/ 112 h 133"/>
              <a:gd name="T14" fmla="*/ 169 w 170"/>
              <a:gd name="T15" fmla="*/ 133 h 133"/>
              <a:gd name="T16" fmla="*/ 3 w 170"/>
              <a:gd name="T17" fmla="*/ 133 h 133"/>
              <a:gd name="T18" fmla="*/ 0 w 170"/>
              <a:gd name="T19" fmla="*/ 130 h 133"/>
              <a:gd name="T20" fmla="*/ 1 w 170"/>
              <a:gd name="T21" fmla="*/ 110 h 133"/>
              <a:gd name="T22" fmla="*/ 167 w 170"/>
              <a:gd name="T23" fmla="*/ 109 h 133"/>
              <a:gd name="T24" fmla="*/ 170 w 170"/>
              <a:gd name="T25" fmla="*/ 112 h 133"/>
              <a:gd name="T26" fmla="*/ 37 w 170"/>
              <a:gd name="T27" fmla="*/ 94 h 133"/>
              <a:gd name="T28" fmla="*/ 34 w 170"/>
              <a:gd name="T29" fmla="*/ 97 h 133"/>
              <a:gd name="T30" fmla="*/ 4 w 170"/>
              <a:gd name="T31" fmla="*/ 69 h 133"/>
              <a:gd name="T32" fmla="*/ 4 w 170"/>
              <a:gd name="T33" fmla="*/ 65 h 133"/>
              <a:gd name="T34" fmla="*/ 34 w 170"/>
              <a:gd name="T35" fmla="*/ 37 h 133"/>
              <a:gd name="T36" fmla="*/ 37 w 170"/>
              <a:gd name="T37" fmla="*/ 40 h 133"/>
              <a:gd name="T38" fmla="*/ 170 w 170"/>
              <a:gd name="T39" fmla="*/ 58 h 133"/>
              <a:gd name="T40" fmla="*/ 167 w 170"/>
              <a:gd name="T41" fmla="*/ 61 h 133"/>
              <a:gd name="T42" fmla="*/ 62 w 170"/>
              <a:gd name="T43" fmla="*/ 60 h 133"/>
              <a:gd name="T44" fmla="*/ 61 w 170"/>
              <a:gd name="T45" fmla="*/ 40 h 133"/>
              <a:gd name="T46" fmla="*/ 64 w 170"/>
              <a:gd name="T47" fmla="*/ 37 h 133"/>
              <a:gd name="T48" fmla="*/ 169 w 170"/>
              <a:gd name="T49" fmla="*/ 38 h 133"/>
              <a:gd name="T50" fmla="*/ 170 w 170"/>
              <a:gd name="T51" fmla="*/ 76 h 133"/>
              <a:gd name="T52" fmla="*/ 169 w 170"/>
              <a:gd name="T53" fmla="*/ 96 h 133"/>
              <a:gd name="T54" fmla="*/ 64 w 170"/>
              <a:gd name="T55" fmla="*/ 97 h 133"/>
              <a:gd name="T56" fmla="*/ 61 w 170"/>
              <a:gd name="T57" fmla="*/ 94 h 133"/>
              <a:gd name="T58" fmla="*/ 62 w 170"/>
              <a:gd name="T59" fmla="*/ 74 h 133"/>
              <a:gd name="T60" fmla="*/ 167 w 170"/>
              <a:gd name="T61" fmla="*/ 73 h 133"/>
              <a:gd name="T62" fmla="*/ 170 w 170"/>
              <a:gd name="T63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0" h="133">
                <a:moveTo>
                  <a:pt x="170" y="3"/>
                </a:moveTo>
                <a:cubicBezTo>
                  <a:pt x="170" y="22"/>
                  <a:pt x="170" y="22"/>
                  <a:pt x="170" y="22"/>
                </a:cubicBezTo>
                <a:cubicBezTo>
                  <a:pt x="170" y="22"/>
                  <a:pt x="169" y="23"/>
                  <a:pt x="169" y="24"/>
                </a:cubicBezTo>
                <a:cubicBezTo>
                  <a:pt x="168" y="24"/>
                  <a:pt x="168" y="25"/>
                  <a:pt x="167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2" y="24"/>
                  <a:pt x="1" y="24"/>
                </a:cubicBezTo>
                <a:cubicBezTo>
                  <a:pt x="1" y="23"/>
                  <a:pt x="0" y="22"/>
                  <a:pt x="0" y="2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2"/>
                  <a:pt x="1" y="1"/>
                </a:cubicBezTo>
                <a:cubicBezTo>
                  <a:pt x="2" y="1"/>
                  <a:pt x="3" y="0"/>
                  <a:pt x="3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8" y="0"/>
                  <a:pt x="168" y="1"/>
                  <a:pt x="169" y="1"/>
                </a:cubicBezTo>
                <a:cubicBezTo>
                  <a:pt x="169" y="2"/>
                  <a:pt x="170" y="3"/>
                  <a:pt x="170" y="3"/>
                </a:cubicBezTo>
                <a:close/>
                <a:moveTo>
                  <a:pt x="170" y="112"/>
                </a:moveTo>
                <a:cubicBezTo>
                  <a:pt x="170" y="130"/>
                  <a:pt x="170" y="130"/>
                  <a:pt x="170" y="130"/>
                </a:cubicBezTo>
                <a:cubicBezTo>
                  <a:pt x="170" y="131"/>
                  <a:pt x="169" y="132"/>
                  <a:pt x="169" y="133"/>
                </a:cubicBezTo>
                <a:cubicBezTo>
                  <a:pt x="168" y="133"/>
                  <a:pt x="168" y="133"/>
                  <a:pt x="167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2" y="133"/>
                  <a:pt x="1" y="133"/>
                </a:cubicBezTo>
                <a:cubicBezTo>
                  <a:pt x="1" y="132"/>
                  <a:pt x="0" y="131"/>
                  <a:pt x="0" y="130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1"/>
                  <a:pt x="1" y="111"/>
                  <a:pt x="1" y="110"/>
                </a:cubicBezTo>
                <a:cubicBezTo>
                  <a:pt x="2" y="110"/>
                  <a:pt x="3" y="109"/>
                  <a:pt x="3" y="109"/>
                </a:cubicBezTo>
                <a:cubicBezTo>
                  <a:pt x="167" y="109"/>
                  <a:pt x="167" y="109"/>
                  <a:pt x="167" y="109"/>
                </a:cubicBezTo>
                <a:cubicBezTo>
                  <a:pt x="168" y="109"/>
                  <a:pt x="168" y="110"/>
                  <a:pt x="169" y="110"/>
                </a:cubicBezTo>
                <a:cubicBezTo>
                  <a:pt x="169" y="111"/>
                  <a:pt x="170" y="111"/>
                  <a:pt x="170" y="112"/>
                </a:cubicBezTo>
                <a:close/>
                <a:moveTo>
                  <a:pt x="37" y="40"/>
                </a:moveTo>
                <a:cubicBezTo>
                  <a:pt x="37" y="94"/>
                  <a:pt x="37" y="94"/>
                  <a:pt x="37" y="94"/>
                </a:cubicBezTo>
                <a:cubicBezTo>
                  <a:pt x="37" y="95"/>
                  <a:pt x="36" y="96"/>
                  <a:pt x="36" y="96"/>
                </a:cubicBezTo>
                <a:cubicBezTo>
                  <a:pt x="35" y="97"/>
                  <a:pt x="34" y="97"/>
                  <a:pt x="34" y="97"/>
                </a:cubicBezTo>
                <a:cubicBezTo>
                  <a:pt x="33" y="97"/>
                  <a:pt x="32" y="97"/>
                  <a:pt x="31" y="96"/>
                </a:cubicBezTo>
                <a:cubicBezTo>
                  <a:pt x="4" y="69"/>
                  <a:pt x="4" y="69"/>
                  <a:pt x="4" y="69"/>
                </a:cubicBezTo>
                <a:cubicBezTo>
                  <a:pt x="4" y="69"/>
                  <a:pt x="3" y="68"/>
                  <a:pt x="3" y="67"/>
                </a:cubicBezTo>
                <a:cubicBezTo>
                  <a:pt x="3" y="66"/>
                  <a:pt x="4" y="65"/>
                  <a:pt x="4" y="65"/>
                </a:cubicBezTo>
                <a:cubicBezTo>
                  <a:pt x="31" y="38"/>
                  <a:pt x="31" y="38"/>
                  <a:pt x="31" y="38"/>
                </a:cubicBezTo>
                <a:cubicBezTo>
                  <a:pt x="32" y="37"/>
                  <a:pt x="33" y="37"/>
                  <a:pt x="34" y="37"/>
                </a:cubicBezTo>
                <a:cubicBezTo>
                  <a:pt x="34" y="37"/>
                  <a:pt x="35" y="37"/>
                  <a:pt x="36" y="38"/>
                </a:cubicBezTo>
                <a:cubicBezTo>
                  <a:pt x="36" y="38"/>
                  <a:pt x="37" y="39"/>
                  <a:pt x="37" y="40"/>
                </a:cubicBezTo>
                <a:close/>
                <a:moveTo>
                  <a:pt x="170" y="40"/>
                </a:moveTo>
                <a:cubicBezTo>
                  <a:pt x="170" y="58"/>
                  <a:pt x="170" y="58"/>
                  <a:pt x="170" y="58"/>
                </a:cubicBezTo>
                <a:cubicBezTo>
                  <a:pt x="170" y="59"/>
                  <a:pt x="169" y="59"/>
                  <a:pt x="169" y="60"/>
                </a:cubicBezTo>
                <a:cubicBezTo>
                  <a:pt x="168" y="61"/>
                  <a:pt x="168" y="61"/>
                  <a:pt x="167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3" y="61"/>
                  <a:pt x="62" y="61"/>
                  <a:pt x="62" y="60"/>
                </a:cubicBezTo>
                <a:cubicBezTo>
                  <a:pt x="61" y="59"/>
                  <a:pt x="61" y="59"/>
                  <a:pt x="61" y="58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39"/>
                  <a:pt x="61" y="38"/>
                  <a:pt x="62" y="38"/>
                </a:cubicBezTo>
                <a:cubicBezTo>
                  <a:pt x="62" y="37"/>
                  <a:pt x="63" y="37"/>
                  <a:pt x="64" y="37"/>
                </a:cubicBezTo>
                <a:cubicBezTo>
                  <a:pt x="167" y="37"/>
                  <a:pt x="167" y="37"/>
                  <a:pt x="167" y="37"/>
                </a:cubicBezTo>
                <a:cubicBezTo>
                  <a:pt x="168" y="37"/>
                  <a:pt x="168" y="37"/>
                  <a:pt x="169" y="38"/>
                </a:cubicBezTo>
                <a:cubicBezTo>
                  <a:pt x="169" y="38"/>
                  <a:pt x="170" y="39"/>
                  <a:pt x="170" y="40"/>
                </a:cubicBezTo>
                <a:close/>
                <a:moveTo>
                  <a:pt x="170" y="76"/>
                </a:moveTo>
                <a:cubicBezTo>
                  <a:pt x="170" y="94"/>
                  <a:pt x="170" y="94"/>
                  <a:pt x="170" y="94"/>
                </a:cubicBezTo>
                <a:cubicBezTo>
                  <a:pt x="170" y="95"/>
                  <a:pt x="169" y="96"/>
                  <a:pt x="169" y="96"/>
                </a:cubicBezTo>
                <a:cubicBezTo>
                  <a:pt x="168" y="97"/>
                  <a:pt x="168" y="97"/>
                  <a:pt x="167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3" y="97"/>
                  <a:pt x="62" y="97"/>
                  <a:pt x="62" y="96"/>
                </a:cubicBezTo>
                <a:cubicBezTo>
                  <a:pt x="61" y="96"/>
                  <a:pt x="61" y="95"/>
                  <a:pt x="61" y="94"/>
                </a:cubicBezTo>
                <a:cubicBezTo>
                  <a:pt x="61" y="76"/>
                  <a:pt x="61" y="76"/>
                  <a:pt x="61" y="76"/>
                </a:cubicBezTo>
                <a:cubicBezTo>
                  <a:pt x="61" y="75"/>
                  <a:pt x="61" y="74"/>
                  <a:pt x="62" y="74"/>
                </a:cubicBezTo>
                <a:cubicBezTo>
                  <a:pt x="62" y="73"/>
                  <a:pt x="63" y="73"/>
                  <a:pt x="64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68" y="73"/>
                  <a:pt x="168" y="73"/>
                  <a:pt x="169" y="74"/>
                </a:cubicBezTo>
                <a:cubicBezTo>
                  <a:pt x="169" y="74"/>
                  <a:pt x="170" y="75"/>
                  <a:pt x="170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59" name="Freeform 6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222401" y="2117111"/>
            <a:ext cx="244161" cy="190143"/>
          </a:xfrm>
          <a:custGeom>
            <a:avLst/>
            <a:gdLst>
              <a:gd name="T0" fmla="*/ 170 w 170"/>
              <a:gd name="T1" fmla="*/ 22 h 133"/>
              <a:gd name="T2" fmla="*/ 167 w 170"/>
              <a:gd name="T3" fmla="*/ 25 h 133"/>
              <a:gd name="T4" fmla="*/ 1 w 170"/>
              <a:gd name="T5" fmla="*/ 24 h 133"/>
              <a:gd name="T6" fmla="*/ 0 w 170"/>
              <a:gd name="T7" fmla="*/ 3 h 133"/>
              <a:gd name="T8" fmla="*/ 3 w 170"/>
              <a:gd name="T9" fmla="*/ 0 h 133"/>
              <a:gd name="T10" fmla="*/ 169 w 170"/>
              <a:gd name="T11" fmla="*/ 1 h 133"/>
              <a:gd name="T12" fmla="*/ 33 w 170"/>
              <a:gd name="T13" fmla="*/ 67 h 133"/>
              <a:gd name="T14" fmla="*/ 5 w 170"/>
              <a:gd name="T15" fmla="*/ 96 h 133"/>
              <a:gd name="T16" fmla="*/ 1 w 170"/>
              <a:gd name="T17" fmla="*/ 96 h 133"/>
              <a:gd name="T18" fmla="*/ 0 w 170"/>
              <a:gd name="T19" fmla="*/ 40 h 133"/>
              <a:gd name="T20" fmla="*/ 3 w 170"/>
              <a:gd name="T21" fmla="*/ 37 h 133"/>
              <a:gd name="T22" fmla="*/ 33 w 170"/>
              <a:gd name="T23" fmla="*/ 65 h 133"/>
              <a:gd name="T24" fmla="*/ 170 w 170"/>
              <a:gd name="T25" fmla="*/ 112 h 133"/>
              <a:gd name="T26" fmla="*/ 169 w 170"/>
              <a:gd name="T27" fmla="*/ 133 h 133"/>
              <a:gd name="T28" fmla="*/ 3 w 170"/>
              <a:gd name="T29" fmla="*/ 133 h 133"/>
              <a:gd name="T30" fmla="*/ 0 w 170"/>
              <a:gd name="T31" fmla="*/ 130 h 133"/>
              <a:gd name="T32" fmla="*/ 1 w 170"/>
              <a:gd name="T33" fmla="*/ 110 h 133"/>
              <a:gd name="T34" fmla="*/ 167 w 170"/>
              <a:gd name="T35" fmla="*/ 109 h 133"/>
              <a:gd name="T36" fmla="*/ 170 w 170"/>
              <a:gd name="T37" fmla="*/ 112 h 133"/>
              <a:gd name="T38" fmla="*/ 170 w 170"/>
              <a:gd name="T39" fmla="*/ 58 h 133"/>
              <a:gd name="T40" fmla="*/ 167 w 170"/>
              <a:gd name="T41" fmla="*/ 61 h 133"/>
              <a:gd name="T42" fmla="*/ 62 w 170"/>
              <a:gd name="T43" fmla="*/ 60 h 133"/>
              <a:gd name="T44" fmla="*/ 61 w 170"/>
              <a:gd name="T45" fmla="*/ 40 h 133"/>
              <a:gd name="T46" fmla="*/ 64 w 170"/>
              <a:gd name="T47" fmla="*/ 37 h 133"/>
              <a:gd name="T48" fmla="*/ 169 w 170"/>
              <a:gd name="T49" fmla="*/ 38 h 133"/>
              <a:gd name="T50" fmla="*/ 170 w 170"/>
              <a:gd name="T51" fmla="*/ 76 h 133"/>
              <a:gd name="T52" fmla="*/ 169 w 170"/>
              <a:gd name="T53" fmla="*/ 96 h 133"/>
              <a:gd name="T54" fmla="*/ 64 w 170"/>
              <a:gd name="T55" fmla="*/ 97 h 133"/>
              <a:gd name="T56" fmla="*/ 61 w 170"/>
              <a:gd name="T57" fmla="*/ 94 h 133"/>
              <a:gd name="T58" fmla="*/ 62 w 170"/>
              <a:gd name="T59" fmla="*/ 74 h 133"/>
              <a:gd name="T60" fmla="*/ 167 w 170"/>
              <a:gd name="T61" fmla="*/ 73 h 133"/>
              <a:gd name="T62" fmla="*/ 170 w 170"/>
              <a:gd name="T63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0" h="133">
                <a:moveTo>
                  <a:pt x="170" y="3"/>
                </a:moveTo>
                <a:cubicBezTo>
                  <a:pt x="170" y="22"/>
                  <a:pt x="170" y="22"/>
                  <a:pt x="170" y="22"/>
                </a:cubicBezTo>
                <a:cubicBezTo>
                  <a:pt x="170" y="22"/>
                  <a:pt x="169" y="23"/>
                  <a:pt x="169" y="24"/>
                </a:cubicBezTo>
                <a:cubicBezTo>
                  <a:pt x="168" y="24"/>
                  <a:pt x="167" y="25"/>
                  <a:pt x="167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2" y="25"/>
                  <a:pt x="2" y="24"/>
                  <a:pt x="1" y="24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7" y="0"/>
                  <a:pt x="168" y="1"/>
                  <a:pt x="169" y="1"/>
                </a:cubicBezTo>
                <a:cubicBezTo>
                  <a:pt x="169" y="2"/>
                  <a:pt x="170" y="3"/>
                  <a:pt x="170" y="3"/>
                </a:cubicBezTo>
                <a:close/>
                <a:moveTo>
                  <a:pt x="33" y="67"/>
                </a:moveTo>
                <a:cubicBezTo>
                  <a:pt x="33" y="68"/>
                  <a:pt x="33" y="69"/>
                  <a:pt x="33" y="69"/>
                </a:cubicBezTo>
                <a:cubicBezTo>
                  <a:pt x="5" y="96"/>
                  <a:pt x="5" y="96"/>
                  <a:pt x="5" y="96"/>
                </a:cubicBezTo>
                <a:cubicBezTo>
                  <a:pt x="5" y="97"/>
                  <a:pt x="4" y="97"/>
                  <a:pt x="3" y="97"/>
                </a:cubicBezTo>
                <a:cubicBezTo>
                  <a:pt x="2" y="97"/>
                  <a:pt x="2" y="97"/>
                  <a:pt x="1" y="96"/>
                </a:cubicBezTo>
                <a:cubicBezTo>
                  <a:pt x="0" y="96"/>
                  <a:pt x="0" y="95"/>
                  <a:pt x="0" y="9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8"/>
                  <a:pt x="1" y="38"/>
                </a:cubicBezTo>
                <a:cubicBezTo>
                  <a:pt x="2" y="37"/>
                  <a:pt x="2" y="37"/>
                  <a:pt x="3" y="37"/>
                </a:cubicBezTo>
                <a:cubicBezTo>
                  <a:pt x="4" y="37"/>
                  <a:pt x="5" y="37"/>
                  <a:pt x="5" y="38"/>
                </a:cubicBezTo>
                <a:cubicBezTo>
                  <a:pt x="33" y="65"/>
                  <a:pt x="33" y="65"/>
                  <a:pt x="33" y="65"/>
                </a:cubicBezTo>
                <a:cubicBezTo>
                  <a:pt x="33" y="65"/>
                  <a:pt x="33" y="66"/>
                  <a:pt x="33" y="67"/>
                </a:cubicBezTo>
                <a:close/>
                <a:moveTo>
                  <a:pt x="170" y="112"/>
                </a:moveTo>
                <a:cubicBezTo>
                  <a:pt x="170" y="130"/>
                  <a:pt x="170" y="130"/>
                  <a:pt x="170" y="130"/>
                </a:cubicBezTo>
                <a:cubicBezTo>
                  <a:pt x="170" y="131"/>
                  <a:pt x="169" y="132"/>
                  <a:pt x="169" y="133"/>
                </a:cubicBezTo>
                <a:cubicBezTo>
                  <a:pt x="168" y="133"/>
                  <a:pt x="167" y="133"/>
                  <a:pt x="167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2" y="133"/>
                  <a:pt x="2" y="133"/>
                  <a:pt x="1" y="133"/>
                </a:cubicBezTo>
                <a:cubicBezTo>
                  <a:pt x="0" y="132"/>
                  <a:pt x="0" y="131"/>
                  <a:pt x="0" y="130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1"/>
                  <a:pt x="0" y="111"/>
                  <a:pt x="1" y="110"/>
                </a:cubicBezTo>
                <a:cubicBezTo>
                  <a:pt x="2" y="110"/>
                  <a:pt x="2" y="109"/>
                  <a:pt x="3" y="109"/>
                </a:cubicBezTo>
                <a:cubicBezTo>
                  <a:pt x="167" y="109"/>
                  <a:pt x="167" y="109"/>
                  <a:pt x="167" y="109"/>
                </a:cubicBezTo>
                <a:cubicBezTo>
                  <a:pt x="167" y="109"/>
                  <a:pt x="168" y="110"/>
                  <a:pt x="169" y="110"/>
                </a:cubicBezTo>
                <a:cubicBezTo>
                  <a:pt x="169" y="111"/>
                  <a:pt x="170" y="111"/>
                  <a:pt x="170" y="112"/>
                </a:cubicBezTo>
                <a:close/>
                <a:moveTo>
                  <a:pt x="170" y="40"/>
                </a:moveTo>
                <a:cubicBezTo>
                  <a:pt x="170" y="58"/>
                  <a:pt x="170" y="58"/>
                  <a:pt x="170" y="58"/>
                </a:cubicBezTo>
                <a:cubicBezTo>
                  <a:pt x="170" y="59"/>
                  <a:pt x="169" y="59"/>
                  <a:pt x="169" y="60"/>
                </a:cubicBezTo>
                <a:cubicBezTo>
                  <a:pt x="168" y="61"/>
                  <a:pt x="167" y="61"/>
                  <a:pt x="167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3" y="61"/>
                  <a:pt x="62" y="61"/>
                  <a:pt x="62" y="60"/>
                </a:cubicBezTo>
                <a:cubicBezTo>
                  <a:pt x="61" y="59"/>
                  <a:pt x="61" y="59"/>
                  <a:pt x="61" y="58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39"/>
                  <a:pt x="61" y="38"/>
                  <a:pt x="62" y="38"/>
                </a:cubicBezTo>
                <a:cubicBezTo>
                  <a:pt x="62" y="37"/>
                  <a:pt x="63" y="37"/>
                  <a:pt x="64" y="37"/>
                </a:cubicBezTo>
                <a:cubicBezTo>
                  <a:pt x="167" y="37"/>
                  <a:pt x="167" y="37"/>
                  <a:pt x="167" y="37"/>
                </a:cubicBezTo>
                <a:cubicBezTo>
                  <a:pt x="167" y="37"/>
                  <a:pt x="168" y="37"/>
                  <a:pt x="169" y="38"/>
                </a:cubicBezTo>
                <a:cubicBezTo>
                  <a:pt x="169" y="38"/>
                  <a:pt x="170" y="39"/>
                  <a:pt x="170" y="40"/>
                </a:cubicBezTo>
                <a:close/>
                <a:moveTo>
                  <a:pt x="170" y="76"/>
                </a:moveTo>
                <a:cubicBezTo>
                  <a:pt x="170" y="94"/>
                  <a:pt x="170" y="94"/>
                  <a:pt x="170" y="94"/>
                </a:cubicBezTo>
                <a:cubicBezTo>
                  <a:pt x="170" y="95"/>
                  <a:pt x="169" y="96"/>
                  <a:pt x="169" y="96"/>
                </a:cubicBezTo>
                <a:cubicBezTo>
                  <a:pt x="168" y="97"/>
                  <a:pt x="167" y="97"/>
                  <a:pt x="167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3" y="97"/>
                  <a:pt x="62" y="97"/>
                  <a:pt x="62" y="96"/>
                </a:cubicBezTo>
                <a:cubicBezTo>
                  <a:pt x="61" y="96"/>
                  <a:pt x="61" y="95"/>
                  <a:pt x="61" y="94"/>
                </a:cubicBezTo>
                <a:cubicBezTo>
                  <a:pt x="61" y="76"/>
                  <a:pt x="61" y="76"/>
                  <a:pt x="61" y="76"/>
                </a:cubicBezTo>
                <a:cubicBezTo>
                  <a:pt x="61" y="75"/>
                  <a:pt x="61" y="74"/>
                  <a:pt x="62" y="74"/>
                </a:cubicBezTo>
                <a:cubicBezTo>
                  <a:pt x="62" y="73"/>
                  <a:pt x="63" y="73"/>
                  <a:pt x="64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67" y="73"/>
                  <a:pt x="168" y="73"/>
                  <a:pt x="169" y="74"/>
                </a:cubicBezTo>
                <a:cubicBezTo>
                  <a:pt x="169" y="74"/>
                  <a:pt x="170" y="75"/>
                  <a:pt x="170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60" name="Freeform 6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527062" y="2134398"/>
            <a:ext cx="241999" cy="172856"/>
          </a:xfrm>
          <a:custGeom>
            <a:avLst/>
            <a:gdLst>
              <a:gd name="T0" fmla="*/ 169 w 169"/>
              <a:gd name="T1" fmla="*/ 10 h 121"/>
              <a:gd name="T2" fmla="*/ 169 w 169"/>
              <a:gd name="T3" fmla="*/ 112 h 121"/>
              <a:gd name="T4" fmla="*/ 166 w 169"/>
              <a:gd name="T5" fmla="*/ 118 h 121"/>
              <a:gd name="T6" fmla="*/ 163 w 169"/>
              <a:gd name="T7" fmla="*/ 118 h 121"/>
              <a:gd name="T8" fmla="*/ 159 w 169"/>
              <a:gd name="T9" fmla="*/ 117 h 121"/>
              <a:gd name="T10" fmla="*/ 121 w 169"/>
              <a:gd name="T11" fmla="*/ 79 h 121"/>
              <a:gd name="T12" fmla="*/ 121 w 169"/>
              <a:gd name="T13" fmla="*/ 94 h 121"/>
              <a:gd name="T14" fmla="*/ 113 w 169"/>
              <a:gd name="T15" fmla="*/ 113 h 121"/>
              <a:gd name="T16" fmla="*/ 94 w 169"/>
              <a:gd name="T17" fmla="*/ 121 h 121"/>
              <a:gd name="T18" fmla="*/ 27 w 169"/>
              <a:gd name="T19" fmla="*/ 121 h 121"/>
              <a:gd name="T20" fmla="*/ 8 w 169"/>
              <a:gd name="T21" fmla="*/ 113 h 121"/>
              <a:gd name="T22" fmla="*/ 0 w 169"/>
              <a:gd name="T23" fmla="*/ 94 h 121"/>
              <a:gd name="T24" fmla="*/ 0 w 169"/>
              <a:gd name="T25" fmla="*/ 28 h 121"/>
              <a:gd name="T26" fmla="*/ 8 w 169"/>
              <a:gd name="T27" fmla="*/ 8 h 121"/>
              <a:gd name="T28" fmla="*/ 27 w 169"/>
              <a:gd name="T29" fmla="*/ 0 h 121"/>
              <a:gd name="T30" fmla="*/ 94 w 169"/>
              <a:gd name="T31" fmla="*/ 0 h 121"/>
              <a:gd name="T32" fmla="*/ 113 w 169"/>
              <a:gd name="T33" fmla="*/ 8 h 121"/>
              <a:gd name="T34" fmla="*/ 121 w 169"/>
              <a:gd name="T35" fmla="*/ 28 h 121"/>
              <a:gd name="T36" fmla="*/ 121 w 169"/>
              <a:gd name="T37" fmla="*/ 43 h 121"/>
              <a:gd name="T38" fmla="*/ 159 w 169"/>
              <a:gd name="T39" fmla="*/ 5 h 121"/>
              <a:gd name="T40" fmla="*/ 163 w 169"/>
              <a:gd name="T41" fmla="*/ 3 h 121"/>
              <a:gd name="T42" fmla="*/ 166 w 169"/>
              <a:gd name="T43" fmla="*/ 4 h 121"/>
              <a:gd name="T44" fmla="*/ 169 w 169"/>
              <a:gd name="T45" fmla="*/ 1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" h="121">
                <a:moveTo>
                  <a:pt x="169" y="10"/>
                </a:moveTo>
                <a:cubicBezTo>
                  <a:pt x="169" y="112"/>
                  <a:pt x="169" y="112"/>
                  <a:pt x="169" y="112"/>
                </a:cubicBezTo>
                <a:cubicBezTo>
                  <a:pt x="169" y="115"/>
                  <a:pt x="168" y="117"/>
                  <a:pt x="166" y="118"/>
                </a:cubicBezTo>
                <a:cubicBezTo>
                  <a:pt x="165" y="118"/>
                  <a:pt x="164" y="118"/>
                  <a:pt x="163" y="118"/>
                </a:cubicBezTo>
                <a:cubicBezTo>
                  <a:pt x="162" y="118"/>
                  <a:pt x="160" y="118"/>
                  <a:pt x="159" y="117"/>
                </a:cubicBezTo>
                <a:cubicBezTo>
                  <a:pt x="121" y="79"/>
                  <a:pt x="121" y="79"/>
                  <a:pt x="121" y="79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102"/>
                  <a:pt x="118" y="108"/>
                  <a:pt x="113" y="113"/>
                </a:cubicBezTo>
                <a:cubicBezTo>
                  <a:pt x="108" y="119"/>
                  <a:pt x="101" y="121"/>
                  <a:pt x="94" y="121"/>
                </a:cubicBezTo>
                <a:cubicBezTo>
                  <a:pt x="27" y="121"/>
                  <a:pt x="27" y="121"/>
                  <a:pt x="27" y="121"/>
                </a:cubicBezTo>
                <a:cubicBezTo>
                  <a:pt x="20" y="121"/>
                  <a:pt x="13" y="119"/>
                  <a:pt x="8" y="113"/>
                </a:cubicBezTo>
                <a:cubicBezTo>
                  <a:pt x="3" y="108"/>
                  <a:pt x="0" y="102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101" y="0"/>
                  <a:pt x="108" y="3"/>
                  <a:pt x="113" y="8"/>
                </a:cubicBezTo>
                <a:cubicBezTo>
                  <a:pt x="118" y="14"/>
                  <a:pt x="121" y="20"/>
                  <a:pt x="121" y="28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59" y="5"/>
                  <a:pt x="159" y="5"/>
                  <a:pt x="159" y="5"/>
                </a:cubicBezTo>
                <a:cubicBezTo>
                  <a:pt x="160" y="4"/>
                  <a:pt x="162" y="3"/>
                  <a:pt x="163" y="3"/>
                </a:cubicBezTo>
                <a:cubicBezTo>
                  <a:pt x="164" y="3"/>
                  <a:pt x="165" y="4"/>
                  <a:pt x="166" y="4"/>
                </a:cubicBezTo>
                <a:cubicBezTo>
                  <a:pt x="168" y="5"/>
                  <a:pt x="169" y="7"/>
                  <a:pt x="169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61" name="Freeform 6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833881" y="2117112"/>
            <a:ext cx="259285" cy="209589"/>
          </a:xfrm>
          <a:custGeom>
            <a:avLst/>
            <a:gdLst>
              <a:gd name="T0" fmla="*/ 181 w 181"/>
              <a:gd name="T1" fmla="*/ 15 h 146"/>
              <a:gd name="T2" fmla="*/ 181 w 181"/>
              <a:gd name="T3" fmla="*/ 130 h 146"/>
              <a:gd name="T4" fmla="*/ 177 w 181"/>
              <a:gd name="T5" fmla="*/ 141 h 146"/>
              <a:gd name="T6" fmla="*/ 166 w 181"/>
              <a:gd name="T7" fmla="*/ 146 h 146"/>
              <a:gd name="T8" fmla="*/ 15 w 181"/>
              <a:gd name="T9" fmla="*/ 146 h 146"/>
              <a:gd name="T10" fmla="*/ 4 w 181"/>
              <a:gd name="T11" fmla="*/ 141 h 146"/>
              <a:gd name="T12" fmla="*/ 0 w 181"/>
              <a:gd name="T13" fmla="*/ 130 h 146"/>
              <a:gd name="T14" fmla="*/ 0 w 181"/>
              <a:gd name="T15" fmla="*/ 15 h 146"/>
              <a:gd name="T16" fmla="*/ 4 w 181"/>
              <a:gd name="T17" fmla="*/ 5 h 146"/>
              <a:gd name="T18" fmla="*/ 15 w 181"/>
              <a:gd name="T19" fmla="*/ 0 h 146"/>
              <a:gd name="T20" fmla="*/ 166 w 181"/>
              <a:gd name="T21" fmla="*/ 0 h 146"/>
              <a:gd name="T22" fmla="*/ 177 w 181"/>
              <a:gd name="T23" fmla="*/ 5 h 146"/>
              <a:gd name="T24" fmla="*/ 181 w 181"/>
              <a:gd name="T25" fmla="*/ 15 h 146"/>
              <a:gd name="T26" fmla="*/ 166 w 181"/>
              <a:gd name="T27" fmla="*/ 12 h 146"/>
              <a:gd name="T28" fmla="*/ 15 w 181"/>
              <a:gd name="T29" fmla="*/ 12 h 146"/>
              <a:gd name="T30" fmla="*/ 13 w 181"/>
              <a:gd name="T31" fmla="*/ 13 h 146"/>
              <a:gd name="T32" fmla="*/ 12 w 181"/>
              <a:gd name="T33" fmla="*/ 15 h 146"/>
              <a:gd name="T34" fmla="*/ 12 w 181"/>
              <a:gd name="T35" fmla="*/ 130 h 146"/>
              <a:gd name="T36" fmla="*/ 13 w 181"/>
              <a:gd name="T37" fmla="*/ 133 h 146"/>
              <a:gd name="T38" fmla="*/ 15 w 181"/>
              <a:gd name="T39" fmla="*/ 133 h 146"/>
              <a:gd name="T40" fmla="*/ 166 w 181"/>
              <a:gd name="T41" fmla="*/ 133 h 146"/>
              <a:gd name="T42" fmla="*/ 168 w 181"/>
              <a:gd name="T43" fmla="*/ 133 h 146"/>
              <a:gd name="T44" fmla="*/ 169 w 181"/>
              <a:gd name="T45" fmla="*/ 130 h 146"/>
              <a:gd name="T46" fmla="*/ 169 w 181"/>
              <a:gd name="T47" fmla="*/ 15 h 146"/>
              <a:gd name="T48" fmla="*/ 168 w 181"/>
              <a:gd name="T49" fmla="*/ 13 h 146"/>
              <a:gd name="T50" fmla="*/ 166 w 181"/>
              <a:gd name="T51" fmla="*/ 12 h 146"/>
              <a:gd name="T52" fmla="*/ 55 w 181"/>
              <a:gd name="T53" fmla="*/ 30 h 146"/>
              <a:gd name="T54" fmla="*/ 60 w 181"/>
              <a:gd name="T55" fmla="*/ 43 h 146"/>
              <a:gd name="T56" fmla="*/ 55 w 181"/>
              <a:gd name="T57" fmla="*/ 56 h 146"/>
              <a:gd name="T58" fmla="*/ 42 w 181"/>
              <a:gd name="T59" fmla="*/ 61 h 146"/>
              <a:gd name="T60" fmla="*/ 29 w 181"/>
              <a:gd name="T61" fmla="*/ 56 h 146"/>
              <a:gd name="T62" fmla="*/ 24 w 181"/>
              <a:gd name="T63" fmla="*/ 43 h 146"/>
              <a:gd name="T64" fmla="*/ 29 w 181"/>
              <a:gd name="T65" fmla="*/ 30 h 146"/>
              <a:gd name="T66" fmla="*/ 42 w 181"/>
              <a:gd name="T67" fmla="*/ 25 h 146"/>
              <a:gd name="T68" fmla="*/ 55 w 181"/>
              <a:gd name="T69" fmla="*/ 30 h 146"/>
              <a:gd name="T70" fmla="*/ 157 w 181"/>
              <a:gd name="T71" fmla="*/ 79 h 146"/>
              <a:gd name="T72" fmla="*/ 157 w 181"/>
              <a:gd name="T73" fmla="*/ 121 h 146"/>
              <a:gd name="T74" fmla="*/ 24 w 181"/>
              <a:gd name="T75" fmla="*/ 121 h 146"/>
              <a:gd name="T76" fmla="*/ 24 w 181"/>
              <a:gd name="T77" fmla="*/ 103 h 146"/>
              <a:gd name="T78" fmla="*/ 54 w 181"/>
              <a:gd name="T79" fmla="*/ 73 h 146"/>
              <a:gd name="T80" fmla="*/ 69 w 181"/>
              <a:gd name="T81" fmla="*/ 88 h 146"/>
              <a:gd name="T82" fmla="*/ 118 w 181"/>
              <a:gd name="T83" fmla="*/ 40 h 146"/>
              <a:gd name="T84" fmla="*/ 157 w 181"/>
              <a:gd name="T85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1" h="146">
                <a:moveTo>
                  <a:pt x="181" y="15"/>
                </a:moveTo>
                <a:cubicBezTo>
                  <a:pt x="181" y="130"/>
                  <a:pt x="181" y="130"/>
                  <a:pt x="181" y="130"/>
                </a:cubicBezTo>
                <a:cubicBezTo>
                  <a:pt x="181" y="135"/>
                  <a:pt x="180" y="138"/>
                  <a:pt x="177" y="141"/>
                </a:cubicBezTo>
                <a:cubicBezTo>
                  <a:pt x="174" y="144"/>
                  <a:pt x="170" y="146"/>
                  <a:pt x="166" y="146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11" y="146"/>
                  <a:pt x="7" y="144"/>
                  <a:pt x="4" y="141"/>
                </a:cubicBezTo>
                <a:cubicBezTo>
                  <a:pt x="1" y="138"/>
                  <a:pt x="0" y="135"/>
                  <a:pt x="0" y="1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0" y="0"/>
                  <a:pt x="174" y="2"/>
                  <a:pt x="177" y="5"/>
                </a:cubicBezTo>
                <a:cubicBezTo>
                  <a:pt x="180" y="8"/>
                  <a:pt x="181" y="11"/>
                  <a:pt x="181" y="15"/>
                </a:cubicBezTo>
                <a:close/>
                <a:moveTo>
                  <a:pt x="166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3" y="13"/>
                  <a:pt x="13" y="13"/>
                </a:cubicBezTo>
                <a:cubicBezTo>
                  <a:pt x="12" y="14"/>
                  <a:pt x="12" y="15"/>
                  <a:pt x="12" y="15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12" y="131"/>
                  <a:pt x="12" y="132"/>
                  <a:pt x="13" y="133"/>
                </a:cubicBezTo>
                <a:cubicBezTo>
                  <a:pt x="13" y="133"/>
                  <a:pt x="14" y="133"/>
                  <a:pt x="15" y="133"/>
                </a:cubicBezTo>
                <a:cubicBezTo>
                  <a:pt x="166" y="133"/>
                  <a:pt x="166" y="133"/>
                  <a:pt x="166" y="133"/>
                </a:cubicBezTo>
                <a:cubicBezTo>
                  <a:pt x="167" y="133"/>
                  <a:pt x="168" y="133"/>
                  <a:pt x="168" y="133"/>
                </a:cubicBezTo>
                <a:cubicBezTo>
                  <a:pt x="169" y="132"/>
                  <a:pt x="169" y="131"/>
                  <a:pt x="169" y="130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15"/>
                  <a:pt x="169" y="14"/>
                  <a:pt x="168" y="13"/>
                </a:cubicBezTo>
                <a:cubicBezTo>
                  <a:pt x="168" y="13"/>
                  <a:pt x="167" y="12"/>
                  <a:pt x="166" y="12"/>
                </a:cubicBezTo>
                <a:close/>
                <a:moveTo>
                  <a:pt x="55" y="30"/>
                </a:moveTo>
                <a:cubicBezTo>
                  <a:pt x="58" y="33"/>
                  <a:pt x="60" y="38"/>
                  <a:pt x="60" y="43"/>
                </a:cubicBezTo>
                <a:cubicBezTo>
                  <a:pt x="60" y="48"/>
                  <a:pt x="58" y="52"/>
                  <a:pt x="55" y="56"/>
                </a:cubicBezTo>
                <a:cubicBezTo>
                  <a:pt x="51" y="59"/>
                  <a:pt x="47" y="61"/>
                  <a:pt x="42" y="61"/>
                </a:cubicBezTo>
                <a:cubicBezTo>
                  <a:pt x="37" y="61"/>
                  <a:pt x="33" y="59"/>
                  <a:pt x="29" y="56"/>
                </a:cubicBezTo>
                <a:cubicBezTo>
                  <a:pt x="26" y="52"/>
                  <a:pt x="24" y="48"/>
                  <a:pt x="24" y="43"/>
                </a:cubicBezTo>
                <a:cubicBezTo>
                  <a:pt x="24" y="38"/>
                  <a:pt x="26" y="33"/>
                  <a:pt x="29" y="30"/>
                </a:cubicBezTo>
                <a:cubicBezTo>
                  <a:pt x="33" y="26"/>
                  <a:pt x="37" y="25"/>
                  <a:pt x="42" y="25"/>
                </a:cubicBezTo>
                <a:cubicBezTo>
                  <a:pt x="47" y="25"/>
                  <a:pt x="51" y="26"/>
                  <a:pt x="55" y="30"/>
                </a:cubicBezTo>
                <a:close/>
                <a:moveTo>
                  <a:pt x="157" y="79"/>
                </a:moveTo>
                <a:cubicBezTo>
                  <a:pt x="157" y="121"/>
                  <a:pt x="157" y="121"/>
                  <a:pt x="157" y="12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54" y="73"/>
                  <a:pt x="54" y="73"/>
                  <a:pt x="54" y="73"/>
                </a:cubicBezTo>
                <a:cubicBezTo>
                  <a:pt x="69" y="88"/>
                  <a:pt x="69" y="88"/>
                  <a:pt x="69" y="88"/>
                </a:cubicBezTo>
                <a:cubicBezTo>
                  <a:pt x="118" y="40"/>
                  <a:pt x="118" y="40"/>
                  <a:pt x="118" y="40"/>
                </a:cubicBezTo>
                <a:lnTo>
                  <a:pt x="157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62" name="Freeform 6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153667" y="2119273"/>
            <a:ext cx="207427" cy="207427"/>
          </a:xfrm>
          <a:custGeom>
            <a:avLst/>
            <a:gdLst>
              <a:gd name="T0" fmla="*/ 79 w 144"/>
              <a:gd name="T1" fmla="*/ 26 h 144"/>
              <a:gd name="T2" fmla="*/ 118 w 144"/>
              <a:gd name="T3" fmla="*/ 65 h 144"/>
              <a:gd name="T4" fmla="*/ 40 w 144"/>
              <a:gd name="T5" fmla="*/ 144 h 144"/>
              <a:gd name="T6" fmla="*/ 0 w 144"/>
              <a:gd name="T7" fmla="*/ 144 h 144"/>
              <a:gd name="T8" fmla="*/ 0 w 144"/>
              <a:gd name="T9" fmla="*/ 104 h 144"/>
              <a:gd name="T10" fmla="*/ 79 w 144"/>
              <a:gd name="T11" fmla="*/ 26 h 144"/>
              <a:gd name="T12" fmla="*/ 35 w 144"/>
              <a:gd name="T13" fmla="*/ 131 h 144"/>
              <a:gd name="T14" fmla="*/ 43 w 144"/>
              <a:gd name="T15" fmla="*/ 123 h 144"/>
              <a:gd name="T16" fmla="*/ 21 w 144"/>
              <a:gd name="T17" fmla="*/ 101 h 144"/>
              <a:gd name="T18" fmla="*/ 13 w 144"/>
              <a:gd name="T19" fmla="*/ 109 h 144"/>
              <a:gd name="T20" fmla="*/ 13 w 144"/>
              <a:gd name="T21" fmla="*/ 119 h 144"/>
              <a:gd name="T22" fmla="*/ 25 w 144"/>
              <a:gd name="T23" fmla="*/ 119 h 144"/>
              <a:gd name="T24" fmla="*/ 25 w 144"/>
              <a:gd name="T25" fmla="*/ 131 h 144"/>
              <a:gd name="T26" fmla="*/ 35 w 144"/>
              <a:gd name="T27" fmla="*/ 131 h 144"/>
              <a:gd name="T28" fmla="*/ 84 w 144"/>
              <a:gd name="T29" fmla="*/ 44 h 144"/>
              <a:gd name="T30" fmla="*/ 82 w 144"/>
              <a:gd name="T31" fmla="*/ 42 h 144"/>
              <a:gd name="T32" fmla="*/ 81 w 144"/>
              <a:gd name="T33" fmla="*/ 42 h 144"/>
              <a:gd name="T34" fmla="*/ 29 w 144"/>
              <a:gd name="T35" fmla="*/ 94 h 144"/>
              <a:gd name="T36" fmla="*/ 29 w 144"/>
              <a:gd name="T37" fmla="*/ 95 h 144"/>
              <a:gd name="T38" fmla="*/ 31 w 144"/>
              <a:gd name="T39" fmla="*/ 97 h 144"/>
              <a:gd name="T40" fmla="*/ 32 w 144"/>
              <a:gd name="T41" fmla="*/ 97 h 144"/>
              <a:gd name="T42" fmla="*/ 84 w 144"/>
              <a:gd name="T43" fmla="*/ 45 h 144"/>
              <a:gd name="T44" fmla="*/ 84 w 144"/>
              <a:gd name="T45" fmla="*/ 44 h 144"/>
              <a:gd name="T46" fmla="*/ 144 w 144"/>
              <a:gd name="T47" fmla="*/ 35 h 144"/>
              <a:gd name="T48" fmla="*/ 140 w 144"/>
              <a:gd name="T49" fmla="*/ 43 h 144"/>
              <a:gd name="T50" fmla="*/ 125 w 144"/>
              <a:gd name="T51" fmla="*/ 59 h 144"/>
              <a:gd name="T52" fmla="*/ 85 w 144"/>
              <a:gd name="T53" fmla="*/ 20 h 144"/>
              <a:gd name="T54" fmla="*/ 101 w 144"/>
              <a:gd name="T55" fmla="*/ 4 h 144"/>
              <a:gd name="T56" fmla="*/ 109 w 144"/>
              <a:gd name="T57" fmla="*/ 0 h 144"/>
              <a:gd name="T58" fmla="*/ 118 w 144"/>
              <a:gd name="T59" fmla="*/ 4 h 144"/>
              <a:gd name="T60" fmla="*/ 140 w 144"/>
              <a:gd name="T61" fmla="*/ 26 h 144"/>
              <a:gd name="T62" fmla="*/ 144 w 144"/>
              <a:gd name="T63" fmla="*/ 3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44">
                <a:moveTo>
                  <a:pt x="79" y="26"/>
                </a:moveTo>
                <a:cubicBezTo>
                  <a:pt x="118" y="65"/>
                  <a:pt x="118" y="65"/>
                  <a:pt x="118" y="65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04"/>
                  <a:pt x="0" y="104"/>
                  <a:pt x="0" y="104"/>
                </a:cubicBezTo>
                <a:lnTo>
                  <a:pt x="79" y="26"/>
                </a:lnTo>
                <a:close/>
                <a:moveTo>
                  <a:pt x="35" y="131"/>
                </a:moveTo>
                <a:cubicBezTo>
                  <a:pt x="43" y="123"/>
                  <a:pt x="43" y="123"/>
                  <a:pt x="43" y="123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25" y="131"/>
                  <a:pt x="25" y="131"/>
                  <a:pt x="25" y="131"/>
                </a:cubicBezTo>
                <a:lnTo>
                  <a:pt x="35" y="131"/>
                </a:lnTo>
                <a:close/>
                <a:moveTo>
                  <a:pt x="84" y="44"/>
                </a:moveTo>
                <a:cubicBezTo>
                  <a:pt x="84" y="42"/>
                  <a:pt x="84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29" y="94"/>
                  <a:pt x="29" y="94"/>
                  <a:pt x="29" y="94"/>
                </a:cubicBezTo>
                <a:cubicBezTo>
                  <a:pt x="29" y="94"/>
                  <a:pt x="29" y="95"/>
                  <a:pt x="29" y="95"/>
                </a:cubicBezTo>
                <a:cubicBezTo>
                  <a:pt x="29" y="97"/>
                  <a:pt x="29" y="97"/>
                  <a:pt x="31" y="97"/>
                </a:cubicBezTo>
                <a:cubicBezTo>
                  <a:pt x="31" y="97"/>
                  <a:pt x="32" y="97"/>
                  <a:pt x="32" y="97"/>
                </a:cubicBezTo>
                <a:cubicBezTo>
                  <a:pt x="84" y="45"/>
                  <a:pt x="84" y="45"/>
                  <a:pt x="84" y="45"/>
                </a:cubicBezTo>
                <a:cubicBezTo>
                  <a:pt x="84" y="45"/>
                  <a:pt x="84" y="44"/>
                  <a:pt x="84" y="44"/>
                </a:cubicBezTo>
                <a:close/>
                <a:moveTo>
                  <a:pt x="144" y="35"/>
                </a:moveTo>
                <a:cubicBezTo>
                  <a:pt x="144" y="38"/>
                  <a:pt x="143" y="41"/>
                  <a:pt x="140" y="43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85" y="20"/>
                  <a:pt x="85" y="20"/>
                  <a:pt x="85" y="20"/>
                </a:cubicBezTo>
                <a:cubicBezTo>
                  <a:pt x="101" y="4"/>
                  <a:pt x="101" y="4"/>
                  <a:pt x="101" y="4"/>
                </a:cubicBezTo>
                <a:cubicBezTo>
                  <a:pt x="103" y="2"/>
                  <a:pt x="106" y="0"/>
                  <a:pt x="109" y="0"/>
                </a:cubicBezTo>
                <a:cubicBezTo>
                  <a:pt x="113" y="0"/>
                  <a:pt x="116" y="2"/>
                  <a:pt x="118" y="4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3" y="29"/>
                  <a:pt x="144" y="31"/>
                  <a:pt x="144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63" name="Freeform 6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423755" y="2117112"/>
            <a:ext cx="140446" cy="209589"/>
          </a:xfrm>
          <a:custGeom>
            <a:avLst/>
            <a:gdLst>
              <a:gd name="T0" fmla="*/ 97 w 97"/>
              <a:gd name="T1" fmla="*/ 49 h 146"/>
              <a:gd name="T2" fmla="*/ 94 w 97"/>
              <a:gd name="T3" fmla="*/ 66 h 146"/>
              <a:gd name="T4" fmla="*/ 59 w 97"/>
              <a:gd name="T5" fmla="*/ 139 h 146"/>
              <a:gd name="T6" fmla="*/ 55 w 97"/>
              <a:gd name="T7" fmla="*/ 144 h 146"/>
              <a:gd name="T8" fmla="*/ 48 w 97"/>
              <a:gd name="T9" fmla="*/ 146 h 146"/>
              <a:gd name="T10" fmla="*/ 42 w 97"/>
              <a:gd name="T11" fmla="*/ 144 h 146"/>
              <a:gd name="T12" fmla="*/ 38 w 97"/>
              <a:gd name="T13" fmla="*/ 139 h 146"/>
              <a:gd name="T14" fmla="*/ 3 w 97"/>
              <a:gd name="T15" fmla="*/ 66 h 146"/>
              <a:gd name="T16" fmla="*/ 0 w 97"/>
              <a:gd name="T17" fmla="*/ 49 h 146"/>
              <a:gd name="T18" fmla="*/ 14 w 97"/>
              <a:gd name="T19" fmla="*/ 15 h 146"/>
              <a:gd name="T20" fmla="*/ 48 w 97"/>
              <a:gd name="T21" fmla="*/ 0 h 146"/>
              <a:gd name="T22" fmla="*/ 83 w 97"/>
              <a:gd name="T23" fmla="*/ 15 h 146"/>
              <a:gd name="T24" fmla="*/ 97 w 97"/>
              <a:gd name="T25" fmla="*/ 49 h 146"/>
              <a:gd name="T26" fmla="*/ 66 w 97"/>
              <a:gd name="T27" fmla="*/ 66 h 146"/>
              <a:gd name="T28" fmla="*/ 73 w 97"/>
              <a:gd name="T29" fmla="*/ 49 h 146"/>
              <a:gd name="T30" fmla="*/ 66 w 97"/>
              <a:gd name="T31" fmla="*/ 32 h 146"/>
              <a:gd name="T32" fmla="*/ 48 w 97"/>
              <a:gd name="T33" fmla="*/ 25 h 146"/>
              <a:gd name="T34" fmla="*/ 31 w 97"/>
              <a:gd name="T35" fmla="*/ 32 h 146"/>
              <a:gd name="T36" fmla="*/ 24 w 97"/>
              <a:gd name="T37" fmla="*/ 49 h 146"/>
              <a:gd name="T38" fmla="*/ 31 w 97"/>
              <a:gd name="T39" fmla="*/ 66 h 146"/>
              <a:gd name="T40" fmla="*/ 48 w 97"/>
              <a:gd name="T41" fmla="*/ 73 h 146"/>
              <a:gd name="T42" fmla="*/ 66 w 97"/>
              <a:gd name="T43" fmla="*/ 6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7" h="146">
                <a:moveTo>
                  <a:pt x="97" y="49"/>
                </a:moveTo>
                <a:cubicBezTo>
                  <a:pt x="97" y="56"/>
                  <a:pt x="96" y="61"/>
                  <a:pt x="94" y="66"/>
                </a:cubicBezTo>
                <a:cubicBezTo>
                  <a:pt x="59" y="139"/>
                  <a:pt x="59" y="139"/>
                  <a:pt x="59" y="139"/>
                </a:cubicBezTo>
                <a:cubicBezTo>
                  <a:pt x="58" y="141"/>
                  <a:pt x="57" y="143"/>
                  <a:pt x="55" y="144"/>
                </a:cubicBezTo>
                <a:cubicBezTo>
                  <a:pt x="53" y="145"/>
                  <a:pt x="51" y="146"/>
                  <a:pt x="48" y="146"/>
                </a:cubicBezTo>
                <a:cubicBezTo>
                  <a:pt x="46" y="146"/>
                  <a:pt x="44" y="145"/>
                  <a:pt x="42" y="144"/>
                </a:cubicBezTo>
                <a:cubicBezTo>
                  <a:pt x="40" y="143"/>
                  <a:pt x="39" y="141"/>
                  <a:pt x="38" y="139"/>
                </a:cubicBezTo>
                <a:cubicBezTo>
                  <a:pt x="3" y="66"/>
                  <a:pt x="3" y="66"/>
                  <a:pt x="3" y="66"/>
                </a:cubicBezTo>
                <a:cubicBezTo>
                  <a:pt x="1" y="61"/>
                  <a:pt x="0" y="56"/>
                  <a:pt x="0" y="49"/>
                </a:cubicBezTo>
                <a:cubicBezTo>
                  <a:pt x="0" y="35"/>
                  <a:pt x="5" y="24"/>
                  <a:pt x="14" y="15"/>
                </a:cubicBezTo>
                <a:cubicBezTo>
                  <a:pt x="24" y="5"/>
                  <a:pt x="35" y="0"/>
                  <a:pt x="48" y="0"/>
                </a:cubicBezTo>
                <a:cubicBezTo>
                  <a:pt x="62" y="0"/>
                  <a:pt x="73" y="5"/>
                  <a:pt x="83" y="15"/>
                </a:cubicBezTo>
                <a:cubicBezTo>
                  <a:pt x="92" y="24"/>
                  <a:pt x="97" y="35"/>
                  <a:pt x="97" y="49"/>
                </a:cubicBezTo>
                <a:close/>
                <a:moveTo>
                  <a:pt x="66" y="66"/>
                </a:moveTo>
                <a:cubicBezTo>
                  <a:pt x="70" y="61"/>
                  <a:pt x="73" y="55"/>
                  <a:pt x="73" y="49"/>
                </a:cubicBezTo>
                <a:cubicBezTo>
                  <a:pt x="73" y="42"/>
                  <a:pt x="70" y="36"/>
                  <a:pt x="66" y="32"/>
                </a:cubicBezTo>
                <a:cubicBezTo>
                  <a:pt x="61" y="27"/>
                  <a:pt x="55" y="25"/>
                  <a:pt x="48" y="25"/>
                </a:cubicBezTo>
                <a:cubicBezTo>
                  <a:pt x="42" y="25"/>
                  <a:pt x="36" y="27"/>
                  <a:pt x="31" y="32"/>
                </a:cubicBezTo>
                <a:cubicBezTo>
                  <a:pt x="27" y="36"/>
                  <a:pt x="24" y="42"/>
                  <a:pt x="24" y="49"/>
                </a:cubicBezTo>
                <a:cubicBezTo>
                  <a:pt x="24" y="55"/>
                  <a:pt x="27" y="61"/>
                  <a:pt x="31" y="66"/>
                </a:cubicBezTo>
                <a:cubicBezTo>
                  <a:pt x="36" y="71"/>
                  <a:pt x="42" y="73"/>
                  <a:pt x="48" y="73"/>
                </a:cubicBezTo>
                <a:cubicBezTo>
                  <a:pt x="55" y="73"/>
                  <a:pt x="61" y="71"/>
                  <a:pt x="66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64" name="Freeform 6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624700" y="2117112"/>
            <a:ext cx="207427" cy="209589"/>
          </a:xfrm>
          <a:custGeom>
            <a:avLst/>
            <a:gdLst>
              <a:gd name="T0" fmla="*/ 136 w 145"/>
              <a:gd name="T1" fmla="*/ 37 h 146"/>
              <a:gd name="T2" fmla="*/ 145 w 145"/>
              <a:gd name="T3" fmla="*/ 73 h 146"/>
              <a:gd name="T4" fmla="*/ 136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6 w 145"/>
              <a:gd name="T25" fmla="*/ 37 h 146"/>
              <a:gd name="T26" fmla="*/ 73 w 145"/>
              <a:gd name="T27" fmla="*/ 124 h 146"/>
              <a:gd name="T28" fmla="*/ 73 w 145"/>
              <a:gd name="T29" fmla="*/ 22 h 146"/>
              <a:gd name="T30" fmla="*/ 47 w 145"/>
              <a:gd name="T31" fmla="*/ 28 h 146"/>
              <a:gd name="T32" fmla="*/ 28 w 145"/>
              <a:gd name="T33" fmla="*/ 47 h 146"/>
              <a:gd name="T34" fmla="*/ 21 w 145"/>
              <a:gd name="T35" fmla="*/ 73 h 146"/>
              <a:gd name="T36" fmla="*/ 28 w 145"/>
              <a:gd name="T37" fmla="*/ 99 h 146"/>
              <a:gd name="T38" fmla="*/ 47 w 145"/>
              <a:gd name="T39" fmla="*/ 117 h 146"/>
              <a:gd name="T40" fmla="*/ 73 w 145"/>
              <a:gd name="T41" fmla="*/ 12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5" h="146">
                <a:moveTo>
                  <a:pt x="136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7"/>
                </a:cubicBezTo>
                <a:close/>
                <a:moveTo>
                  <a:pt x="73" y="124"/>
                </a:moveTo>
                <a:cubicBezTo>
                  <a:pt x="73" y="22"/>
                  <a:pt x="73" y="22"/>
                  <a:pt x="73" y="22"/>
                </a:cubicBezTo>
                <a:cubicBezTo>
                  <a:pt x="63" y="22"/>
                  <a:pt x="55" y="24"/>
                  <a:pt x="47" y="28"/>
                </a:cubicBezTo>
                <a:cubicBezTo>
                  <a:pt x="39" y="33"/>
                  <a:pt x="33" y="39"/>
                  <a:pt x="28" y="47"/>
                </a:cubicBezTo>
                <a:cubicBezTo>
                  <a:pt x="24" y="55"/>
                  <a:pt x="21" y="64"/>
                  <a:pt x="21" y="73"/>
                </a:cubicBezTo>
                <a:cubicBezTo>
                  <a:pt x="21" y="82"/>
                  <a:pt x="24" y="91"/>
                  <a:pt x="28" y="99"/>
                </a:cubicBezTo>
                <a:cubicBezTo>
                  <a:pt x="33" y="107"/>
                  <a:pt x="39" y="113"/>
                  <a:pt x="47" y="117"/>
                </a:cubicBezTo>
                <a:cubicBezTo>
                  <a:pt x="55" y="122"/>
                  <a:pt x="63" y="124"/>
                  <a:pt x="73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65" name="Freeform 6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896949" y="2108470"/>
            <a:ext cx="138286" cy="198784"/>
          </a:xfrm>
          <a:custGeom>
            <a:avLst/>
            <a:gdLst>
              <a:gd name="T0" fmla="*/ 97 w 97"/>
              <a:gd name="T1" fmla="*/ 91 h 139"/>
              <a:gd name="T2" fmla="*/ 82 w 97"/>
              <a:gd name="T3" fmla="*/ 125 h 139"/>
              <a:gd name="T4" fmla="*/ 48 w 97"/>
              <a:gd name="T5" fmla="*/ 139 h 139"/>
              <a:gd name="T6" fmla="*/ 14 w 97"/>
              <a:gd name="T7" fmla="*/ 125 h 139"/>
              <a:gd name="T8" fmla="*/ 0 w 97"/>
              <a:gd name="T9" fmla="*/ 91 h 139"/>
              <a:gd name="T10" fmla="*/ 7 w 97"/>
              <a:gd name="T11" fmla="*/ 65 h 139"/>
              <a:gd name="T12" fmla="*/ 13 w 97"/>
              <a:gd name="T13" fmla="*/ 57 h 139"/>
              <a:gd name="T14" fmla="*/ 23 w 97"/>
              <a:gd name="T15" fmla="*/ 42 h 139"/>
              <a:gd name="T16" fmla="*/ 32 w 97"/>
              <a:gd name="T17" fmla="*/ 25 h 139"/>
              <a:gd name="T18" fmla="*/ 40 w 97"/>
              <a:gd name="T19" fmla="*/ 6 h 139"/>
              <a:gd name="T20" fmla="*/ 43 w 97"/>
              <a:gd name="T21" fmla="*/ 2 h 139"/>
              <a:gd name="T22" fmla="*/ 48 w 97"/>
              <a:gd name="T23" fmla="*/ 0 h 139"/>
              <a:gd name="T24" fmla="*/ 53 w 97"/>
              <a:gd name="T25" fmla="*/ 2 h 139"/>
              <a:gd name="T26" fmla="*/ 56 w 97"/>
              <a:gd name="T27" fmla="*/ 6 h 139"/>
              <a:gd name="T28" fmla="*/ 64 w 97"/>
              <a:gd name="T29" fmla="*/ 25 h 139"/>
              <a:gd name="T30" fmla="*/ 73 w 97"/>
              <a:gd name="T31" fmla="*/ 42 h 139"/>
              <a:gd name="T32" fmla="*/ 83 w 97"/>
              <a:gd name="T33" fmla="*/ 57 h 139"/>
              <a:gd name="T34" fmla="*/ 89 w 97"/>
              <a:gd name="T35" fmla="*/ 65 h 139"/>
              <a:gd name="T36" fmla="*/ 97 w 97"/>
              <a:gd name="T37" fmla="*/ 91 h 139"/>
              <a:gd name="T38" fmla="*/ 48 w 97"/>
              <a:gd name="T39" fmla="*/ 103 h 139"/>
              <a:gd name="T40" fmla="*/ 46 w 97"/>
              <a:gd name="T41" fmla="*/ 97 h 139"/>
              <a:gd name="T42" fmla="*/ 45 w 97"/>
              <a:gd name="T43" fmla="*/ 95 h 139"/>
              <a:gd name="T44" fmla="*/ 42 w 97"/>
              <a:gd name="T45" fmla="*/ 91 h 139"/>
              <a:gd name="T46" fmla="*/ 40 w 97"/>
              <a:gd name="T47" fmla="*/ 87 h 139"/>
              <a:gd name="T48" fmla="*/ 38 w 97"/>
              <a:gd name="T49" fmla="*/ 82 h 139"/>
              <a:gd name="T50" fmla="*/ 36 w 97"/>
              <a:gd name="T51" fmla="*/ 80 h 139"/>
              <a:gd name="T52" fmla="*/ 34 w 97"/>
              <a:gd name="T53" fmla="*/ 82 h 139"/>
              <a:gd name="T54" fmla="*/ 32 w 97"/>
              <a:gd name="T55" fmla="*/ 87 h 139"/>
              <a:gd name="T56" fmla="*/ 30 w 97"/>
              <a:gd name="T57" fmla="*/ 91 h 139"/>
              <a:gd name="T58" fmla="*/ 27 w 97"/>
              <a:gd name="T59" fmla="*/ 95 h 139"/>
              <a:gd name="T60" fmla="*/ 26 w 97"/>
              <a:gd name="T61" fmla="*/ 97 h 139"/>
              <a:gd name="T62" fmla="*/ 24 w 97"/>
              <a:gd name="T63" fmla="*/ 103 h 139"/>
              <a:gd name="T64" fmla="*/ 27 w 97"/>
              <a:gd name="T65" fmla="*/ 112 h 139"/>
              <a:gd name="T66" fmla="*/ 36 w 97"/>
              <a:gd name="T67" fmla="*/ 115 h 139"/>
              <a:gd name="T68" fmla="*/ 45 w 97"/>
              <a:gd name="T69" fmla="*/ 112 h 139"/>
              <a:gd name="T70" fmla="*/ 48 w 97"/>
              <a:gd name="T71" fmla="*/ 10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7" h="139">
                <a:moveTo>
                  <a:pt x="97" y="91"/>
                </a:moveTo>
                <a:cubicBezTo>
                  <a:pt x="97" y="104"/>
                  <a:pt x="92" y="116"/>
                  <a:pt x="82" y="125"/>
                </a:cubicBezTo>
                <a:cubicBezTo>
                  <a:pt x="73" y="135"/>
                  <a:pt x="61" y="139"/>
                  <a:pt x="48" y="139"/>
                </a:cubicBezTo>
                <a:cubicBezTo>
                  <a:pt x="35" y="139"/>
                  <a:pt x="23" y="135"/>
                  <a:pt x="14" y="125"/>
                </a:cubicBezTo>
                <a:cubicBezTo>
                  <a:pt x="4" y="116"/>
                  <a:pt x="0" y="104"/>
                  <a:pt x="0" y="91"/>
                </a:cubicBezTo>
                <a:cubicBezTo>
                  <a:pt x="0" y="82"/>
                  <a:pt x="2" y="73"/>
                  <a:pt x="7" y="65"/>
                </a:cubicBezTo>
                <a:cubicBezTo>
                  <a:pt x="8" y="64"/>
                  <a:pt x="10" y="62"/>
                  <a:pt x="13" y="57"/>
                </a:cubicBezTo>
                <a:cubicBezTo>
                  <a:pt x="17" y="51"/>
                  <a:pt x="20" y="47"/>
                  <a:pt x="23" y="42"/>
                </a:cubicBezTo>
                <a:cubicBezTo>
                  <a:pt x="26" y="38"/>
                  <a:pt x="29" y="32"/>
                  <a:pt x="32" y="25"/>
                </a:cubicBezTo>
                <a:cubicBezTo>
                  <a:pt x="36" y="19"/>
                  <a:pt x="38" y="12"/>
                  <a:pt x="40" y="6"/>
                </a:cubicBezTo>
                <a:cubicBezTo>
                  <a:pt x="41" y="4"/>
                  <a:pt x="42" y="3"/>
                  <a:pt x="43" y="2"/>
                </a:cubicBezTo>
                <a:cubicBezTo>
                  <a:pt x="45" y="1"/>
                  <a:pt x="46" y="0"/>
                  <a:pt x="48" y="0"/>
                </a:cubicBezTo>
                <a:cubicBezTo>
                  <a:pt x="50" y="0"/>
                  <a:pt x="51" y="1"/>
                  <a:pt x="53" y="2"/>
                </a:cubicBezTo>
                <a:cubicBezTo>
                  <a:pt x="55" y="3"/>
                  <a:pt x="56" y="4"/>
                  <a:pt x="56" y="6"/>
                </a:cubicBezTo>
                <a:cubicBezTo>
                  <a:pt x="58" y="12"/>
                  <a:pt x="61" y="19"/>
                  <a:pt x="64" y="25"/>
                </a:cubicBezTo>
                <a:cubicBezTo>
                  <a:pt x="67" y="32"/>
                  <a:pt x="71" y="38"/>
                  <a:pt x="73" y="42"/>
                </a:cubicBezTo>
                <a:cubicBezTo>
                  <a:pt x="76" y="47"/>
                  <a:pt x="79" y="51"/>
                  <a:pt x="83" y="57"/>
                </a:cubicBezTo>
                <a:cubicBezTo>
                  <a:pt x="87" y="62"/>
                  <a:pt x="88" y="64"/>
                  <a:pt x="89" y="65"/>
                </a:cubicBezTo>
                <a:cubicBezTo>
                  <a:pt x="94" y="73"/>
                  <a:pt x="97" y="82"/>
                  <a:pt x="97" y="91"/>
                </a:cubicBezTo>
                <a:close/>
                <a:moveTo>
                  <a:pt x="48" y="103"/>
                </a:moveTo>
                <a:cubicBezTo>
                  <a:pt x="48" y="101"/>
                  <a:pt x="47" y="99"/>
                  <a:pt x="46" y="97"/>
                </a:cubicBezTo>
                <a:cubicBezTo>
                  <a:pt x="46" y="97"/>
                  <a:pt x="46" y="96"/>
                  <a:pt x="45" y="95"/>
                </a:cubicBezTo>
                <a:cubicBezTo>
                  <a:pt x="44" y="93"/>
                  <a:pt x="43" y="92"/>
                  <a:pt x="42" y="91"/>
                </a:cubicBezTo>
                <a:cubicBezTo>
                  <a:pt x="42" y="90"/>
                  <a:pt x="41" y="88"/>
                  <a:pt x="40" y="87"/>
                </a:cubicBezTo>
                <a:cubicBezTo>
                  <a:pt x="39" y="85"/>
                  <a:pt x="38" y="83"/>
                  <a:pt x="38" y="82"/>
                </a:cubicBezTo>
                <a:cubicBezTo>
                  <a:pt x="38" y="81"/>
                  <a:pt x="37" y="80"/>
                  <a:pt x="36" y="80"/>
                </a:cubicBezTo>
                <a:cubicBezTo>
                  <a:pt x="35" y="80"/>
                  <a:pt x="34" y="81"/>
                  <a:pt x="34" y="82"/>
                </a:cubicBezTo>
                <a:cubicBezTo>
                  <a:pt x="34" y="83"/>
                  <a:pt x="33" y="85"/>
                  <a:pt x="32" y="87"/>
                </a:cubicBezTo>
                <a:cubicBezTo>
                  <a:pt x="31" y="88"/>
                  <a:pt x="30" y="90"/>
                  <a:pt x="30" y="91"/>
                </a:cubicBezTo>
                <a:cubicBezTo>
                  <a:pt x="29" y="92"/>
                  <a:pt x="28" y="93"/>
                  <a:pt x="27" y="95"/>
                </a:cubicBezTo>
                <a:cubicBezTo>
                  <a:pt x="26" y="96"/>
                  <a:pt x="26" y="97"/>
                  <a:pt x="26" y="97"/>
                </a:cubicBezTo>
                <a:cubicBezTo>
                  <a:pt x="25" y="99"/>
                  <a:pt x="24" y="101"/>
                  <a:pt x="24" y="103"/>
                </a:cubicBezTo>
                <a:cubicBezTo>
                  <a:pt x="24" y="107"/>
                  <a:pt x="25" y="109"/>
                  <a:pt x="27" y="112"/>
                </a:cubicBezTo>
                <a:cubicBezTo>
                  <a:pt x="30" y="114"/>
                  <a:pt x="33" y="115"/>
                  <a:pt x="36" y="115"/>
                </a:cubicBezTo>
                <a:cubicBezTo>
                  <a:pt x="39" y="115"/>
                  <a:pt x="42" y="114"/>
                  <a:pt x="45" y="112"/>
                </a:cubicBezTo>
                <a:cubicBezTo>
                  <a:pt x="47" y="109"/>
                  <a:pt x="48" y="107"/>
                  <a:pt x="48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66" name="Freeform 6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095734" y="2117111"/>
            <a:ext cx="244161" cy="190143"/>
          </a:xfrm>
          <a:custGeom>
            <a:avLst/>
            <a:gdLst>
              <a:gd name="T0" fmla="*/ 133 w 169"/>
              <a:gd name="T1" fmla="*/ 88 h 133"/>
              <a:gd name="T2" fmla="*/ 133 w 169"/>
              <a:gd name="T3" fmla="*/ 106 h 133"/>
              <a:gd name="T4" fmla="*/ 125 w 169"/>
              <a:gd name="T5" fmla="*/ 125 h 133"/>
              <a:gd name="T6" fmla="*/ 106 w 169"/>
              <a:gd name="T7" fmla="*/ 133 h 133"/>
              <a:gd name="T8" fmla="*/ 27 w 169"/>
              <a:gd name="T9" fmla="*/ 133 h 133"/>
              <a:gd name="T10" fmla="*/ 8 w 169"/>
              <a:gd name="T11" fmla="*/ 125 h 133"/>
              <a:gd name="T12" fmla="*/ 0 w 169"/>
              <a:gd name="T13" fmla="*/ 106 h 133"/>
              <a:gd name="T14" fmla="*/ 0 w 169"/>
              <a:gd name="T15" fmla="*/ 28 h 133"/>
              <a:gd name="T16" fmla="*/ 8 w 169"/>
              <a:gd name="T17" fmla="*/ 8 h 133"/>
              <a:gd name="T18" fmla="*/ 27 w 169"/>
              <a:gd name="T19" fmla="*/ 0 h 133"/>
              <a:gd name="T20" fmla="*/ 106 w 169"/>
              <a:gd name="T21" fmla="*/ 0 h 133"/>
              <a:gd name="T22" fmla="*/ 117 w 169"/>
              <a:gd name="T23" fmla="*/ 3 h 133"/>
              <a:gd name="T24" fmla="*/ 118 w 169"/>
              <a:gd name="T25" fmla="*/ 5 h 133"/>
              <a:gd name="T26" fmla="*/ 118 w 169"/>
              <a:gd name="T27" fmla="*/ 8 h 133"/>
              <a:gd name="T28" fmla="*/ 113 w 169"/>
              <a:gd name="T29" fmla="*/ 12 h 133"/>
              <a:gd name="T30" fmla="*/ 110 w 169"/>
              <a:gd name="T31" fmla="*/ 13 h 133"/>
              <a:gd name="T32" fmla="*/ 106 w 169"/>
              <a:gd name="T33" fmla="*/ 12 h 133"/>
              <a:gd name="T34" fmla="*/ 27 w 169"/>
              <a:gd name="T35" fmla="*/ 12 h 133"/>
              <a:gd name="T36" fmla="*/ 16 w 169"/>
              <a:gd name="T37" fmla="*/ 17 h 133"/>
              <a:gd name="T38" fmla="*/ 12 w 169"/>
              <a:gd name="T39" fmla="*/ 28 h 133"/>
              <a:gd name="T40" fmla="*/ 12 w 169"/>
              <a:gd name="T41" fmla="*/ 106 h 133"/>
              <a:gd name="T42" fmla="*/ 16 w 169"/>
              <a:gd name="T43" fmla="*/ 117 h 133"/>
              <a:gd name="T44" fmla="*/ 27 w 169"/>
              <a:gd name="T45" fmla="*/ 121 h 133"/>
              <a:gd name="T46" fmla="*/ 106 w 169"/>
              <a:gd name="T47" fmla="*/ 121 h 133"/>
              <a:gd name="T48" fmla="*/ 116 w 169"/>
              <a:gd name="T49" fmla="*/ 117 h 133"/>
              <a:gd name="T50" fmla="*/ 121 w 169"/>
              <a:gd name="T51" fmla="*/ 106 h 133"/>
              <a:gd name="T52" fmla="*/ 121 w 169"/>
              <a:gd name="T53" fmla="*/ 94 h 133"/>
              <a:gd name="T54" fmla="*/ 122 w 169"/>
              <a:gd name="T55" fmla="*/ 92 h 133"/>
              <a:gd name="T56" fmla="*/ 128 w 169"/>
              <a:gd name="T57" fmla="*/ 86 h 133"/>
              <a:gd name="T58" fmla="*/ 131 w 169"/>
              <a:gd name="T59" fmla="*/ 86 h 133"/>
              <a:gd name="T60" fmla="*/ 133 w 169"/>
              <a:gd name="T61" fmla="*/ 88 h 133"/>
              <a:gd name="T62" fmla="*/ 124 w 169"/>
              <a:gd name="T63" fmla="*/ 19 h 133"/>
              <a:gd name="T64" fmla="*/ 151 w 169"/>
              <a:gd name="T65" fmla="*/ 46 h 133"/>
              <a:gd name="T66" fmla="*/ 88 w 169"/>
              <a:gd name="T67" fmla="*/ 109 h 133"/>
              <a:gd name="T68" fmla="*/ 60 w 169"/>
              <a:gd name="T69" fmla="*/ 109 h 133"/>
              <a:gd name="T70" fmla="*/ 60 w 169"/>
              <a:gd name="T71" fmla="*/ 82 h 133"/>
              <a:gd name="T72" fmla="*/ 124 w 169"/>
              <a:gd name="T73" fmla="*/ 19 h 133"/>
              <a:gd name="T74" fmla="*/ 84 w 169"/>
              <a:gd name="T75" fmla="*/ 100 h 133"/>
              <a:gd name="T76" fmla="*/ 95 w 169"/>
              <a:gd name="T77" fmla="*/ 89 h 133"/>
              <a:gd name="T78" fmla="*/ 80 w 169"/>
              <a:gd name="T79" fmla="*/ 75 h 133"/>
              <a:gd name="T80" fmla="*/ 69 w 169"/>
              <a:gd name="T81" fmla="*/ 86 h 133"/>
              <a:gd name="T82" fmla="*/ 69 w 169"/>
              <a:gd name="T83" fmla="*/ 91 h 133"/>
              <a:gd name="T84" fmla="*/ 78 w 169"/>
              <a:gd name="T85" fmla="*/ 91 h 133"/>
              <a:gd name="T86" fmla="*/ 78 w 169"/>
              <a:gd name="T87" fmla="*/ 100 h 133"/>
              <a:gd name="T88" fmla="*/ 84 w 169"/>
              <a:gd name="T89" fmla="*/ 100 h 133"/>
              <a:gd name="T90" fmla="*/ 125 w 169"/>
              <a:gd name="T91" fmla="*/ 32 h 133"/>
              <a:gd name="T92" fmla="*/ 122 w 169"/>
              <a:gd name="T93" fmla="*/ 32 h 133"/>
              <a:gd name="T94" fmla="*/ 89 w 169"/>
              <a:gd name="T95" fmla="*/ 65 h 133"/>
              <a:gd name="T96" fmla="*/ 89 w 169"/>
              <a:gd name="T97" fmla="*/ 68 h 133"/>
              <a:gd name="T98" fmla="*/ 92 w 169"/>
              <a:gd name="T99" fmla="*/ 68 h 133"/>
              <a:gd name="T100" fmla="*/ 125 w 169"/>
              <a:gd name="T101" fmla="*/ 35 h 133"/>
              <a:gd name="T102" fmla="*/ 125 w 169"/>
              <a:gd name="T103" fmla="*/ 32 h 133"/>
              <a:gd name="T104" fmla="*/ 166 w 169"/>
              <a:gd name="T105" fmla="*/ 31 h 133"/>
              <a:gd name="T106" fmla="*/ 157 w 169"/>
              <a:gd name="T107" fmla="*/ 40 h 133"/>
              <a:gd name="T108" fmla="*/ 130 w 169"/>
              <a:gd name="T109" fmla="*/ 12 h 133"/>
              <a:gd name="T110" fmla="*/ 139 w 169"/>
              <a:gd name="T111" fmla="*/ 4 h 133"/>
              <a:gd name="T112" fmla="*/ 145 w 169"/>
              <a:gd name="T113" fmla="*/ 1 h 133"/>
              <a:gd name="T114" fmla="*/ 151 w 169"/>
              <a:gd name="T115" fmla="*/ 4 h 133"/>
              <a:gd name="T116" fmla="*/ 166 w 169"/>
              <a:gd name="T117" fmla="*/ 18 h 133"/>
              <a:gd name="T118" fmla="*/ 169 w 169"/>
              <a:gd name="T119" fmla="*/ 25 h 133"/>
              <a:gd name="T120" fmla="*/ 166 w 169"/>
              <a:gd name="T121" fmla="*/ 3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9" h="133">
                <a:moveTo>
                  <a:pt x="133" y="88"/>
                </a:moveTo>
                <a:cubicBezTo>
                  <a:pt x="133" y="106"/>
                  <a:pt x="133" y="106"/>
                  <a:pt x="133" y="106"/>
                </a:cubicBezTo>
                <a:cubicBezTo>
                  <a:pt x="133" y="114"/>
                  <a:pt x="130" y="120"/>
                  <a:pt x="125" y="125"/>
                </a:cubicBezTo>
                <a:cubicBezTo>
                  <a:pt x="120" y="131"/>
                  <a:pt x="113" y="133"/>
                  <a:pt x="106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0" y="133"/>
                  <a:pt x="13" y="131"/>
                  <a:pt x="8" y="125"/>
                </a:cubicBezTo>
                <a:cubicBezTo>
                  <a:pt x="3" y="120"/>
                  <a:pt x="0" y="114"/>
                  <a:pt x="0" y="10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0" y="0"/>
                  <a:pt x="113" y="1"/>
                  <a:pt x="117" y="3"/>
                </a:cubicBezTo>
                <a:cubicBezTo>
                  <a:pt x="118" y="3"/>
                  <a:pt x="118" y="4"/>
                  <a:pt x="118" y="5"/>
                </a:cubicBezTo>
                <a:cubicBezTo>
                  <a:pt x="119" y="6"/>
                  <a:pt x="118" y="7"/>
                  <a:pt x="118" y="8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3"/>
                  <a:pt x="111" y="13"/>
                  <a:pt x="110" y="13"/>
                </a:cubicBezTo>
                <a:cubicBezTo>
                  <a:pt x="109" y="13"/>
                  <a:pt x="107" y="12"/>
                  <a:pt x="106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3" y="12"/>
                  <a:pt x="19" y="14"/>
                  <a:pt x="16" y="17"/>
                </a:cubicBezTo>
                <a:cubicBezTo>
                  <a:pt x="13" y="20"/>
                  <a:pt x="12" y="23"/>
                  <a:pt x="12" y="2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0"/>
                  <a:pt x="13" y="114"/>
                  <a:pt x="16" y="117"/>
                </a:cubicBezTo>
                <a:cubicBezTo>
                  <a:pt x="19" y="120"/>
                  <a:pt x="23" y="121"/>
                  <a:pt x="27" y="12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10" y="121"/>
                  <a:pt x="113" y="120"/>
                  <a:pt x="116" y="117"/>
                </a:cubicBezTo>
                <a:cubicBezTo>
                  <a:pt x="119" y="114"/>
                  <a:pt x="121" y="110"/>
                  <a:pt x="121" y="106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94"/>
                  <a:pt x="121" y="93"/>
                  <a:pt x="122" y="92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9" y="85"/>
                  <a:pt x="130" y="85"/>
                  <a:pt x="131" y="86"/>
                </a:cubicBezTo>
                <a:cubicBezTo>
                  <a:pt x="132" y="86"/>
                  <a:pt x="133" y="87"/>
                  <a:pt x="133" y="88"/>
                </a:cubicBezTo>
                <a:close/>
                <a:moveTo>
                  <a:pt x="124" y="19"/>
                </a:moveTo>
                <a:cubicBezTo>
                  <a:pt x="151" y="46"/>
                  <a:pt x="151" y="46"/>
                  <a:pt x="151" y="46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0" y="82"/>
                  <a:pt x="60" y="82"/>
                  <a:pt x="60" y="82"/>
                </a:cubicBezTo>
                <a:lnTo>
                  <a:pt x="124" y="19"/>
                </a:lnTo>
                <a:close/>
                <a:moveTo>
                  <a:pt x="84" y="100"/>
                </a:moveTo>
                <a:cubicBezTo>
                  <a:pt x="95" y="89"/>
                  <a:pt x="95" y="89"/>
                  <a:pt x="95" y="89"/>
                </a:cubicBezTo>
                <a:cubicBezTo>
                  <a:pt x="80" y="75"/>
                  <a:pt x="80" y="75"/>
                  <a:pt x="80" y="75"/>
                </a:cubicBezTo>
                <a:cubicBezTo>
                  <a:pt x="69" y="86"/>
                  <a:pt x="69" y="86"/>
                  <a:pt x="69" y="86"/>
                </a:cubicBezTo>
                <a:cubicBezTo>
                  <a:pt x="69" y="91"/>
                  <a:pt x="69" y="91"/>
                  <a:pt x="69" y="91"/>
                </a:cubicBezTo>
                <a:cubicBezTo>
                  <a:pt x="78" y="91"/>
                  <a:pt x="78" y="91"/>
                  <a:pt x="78" y="91"/>
                </a:cubicBezTo>
                <a:cubicBezTo>
                  <a:pt x="78" y="100"/>
                  <a:pt x="78" y="100"/>
                  <a:pt x="78" y="100"/>
                </a:cubicBezTo>
                <a:lnTo>
                  <a:pt x="84" y="100"/>
                </a:lnTo>
                <a:close/>
                <a:moveTo>
                  <a:pt x="125" y="32"/>
                </a:moveTo>
                <a:cubicBezTo>
                  <a:pt x="124" y="31"/>
                  <a:pt x="123" y="31"/>
                  <a:pt x="122" y="32"/>
                </a:cubicBezTo>
                <a:cubicBezTo>
                  <a:pt x="89" y="65"/>
                  <a:pt x="89" y="65"/>
                  <a:pt x="89" y="65"/>
                </a:cubicBezTo>
                <a:cubicBezTo>
                  <a:pt x="88" y="66"/>
                  <a:pt x="88" y="67"/>
                  <a:pt x="89" y="68"/>
                </a:cubicBezTo>
                <a:cubicBezTo>
                  <a:pt x="90" y="69"/>
                  <a:pt x="91" y="69"/>
                  <a:pt x="92" y="68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6" y="34"/>
                  <a:pt x="126" y="33"/>
                  <a:pt x="125" y="32"/>
                </a:cubicBezTo>
                <a:close/>
                <a:moveTo>
                  <a:pt x="166" y="31"/>
                </a:moveTo>
                <a:cubicBezTo>
                  <a:pt x="157" y="40"/>
                  <a:pt x="157" y="40"/>
                  <a:pt x="157" y="40"/>
                </a:cubicBezTo>
                <a:cubicBezTo>
                  <a:pt x="130" y="12"/>
                  <a:pt x="130" y="12"/>
                  <a:pt x="130" y="12"/>
                </a:cubicBezTo>
                <a:cubicBezTo>
                  <a:pt x="139" y="4"/>
                  <a:pt x="139" y="4"/>
                  <a:pt x="139" y="4"/>
                </a:cubicBezTo>
                <a:cubicBezTo>
                  <a:pt x="140" y="2"/>
                  <a:pt x="143" y="1"/>
                  <a:pt x="145" y="1"/>
                </a:cubicBezTo>
                <a:cubicBezTo>
                  <a:pt x="148" y="1"/>
                  <a:pt x="150" y="2"/>
                  <a:pt x="151" y="4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68" y="20"/>
                  <a:pt x="169" y="22"/>
                  <a:pt x="169" y="25"/>
                </a:cubicBezTo>
                <a:cubicBezTo>
                  <a:pt x="169" y="27"/>
                  <a:pt x="168" y="29"/>
                  <a:pt x="166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67" name="Freeform 7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402555" y="2099827"/>
            <a:ext cx="224714" cy="207427"/>
          </a:xfrm>
          <a:custGeom>
            <a:avLst/>
            <a:gdLst>
              <a:gd name="T0" fmla="*/ 133 w 157"/>
              <a:gd name="T1" fmla="*/ 118 h 145"/>
              <a:gd name="T2" fmla="*/ 105 w 157"/>
              <a:gd name="T3" fmla="*/ 145 h 145"/>
              <a:gd name="T4" fmla="*/ 8 w 157"/>
              <a:gd name="T5" fmla="*/ 137 h 145"/>
              <a:gd name="T6" fmla="*/ 0 w 157"/>
              <a:gd name="T7" fmla="*/ 40 h 145"/>
              <a:gd name="T8" fmla="*/ 27 w 157"/>
              <a:gd name="T9" fmla="*/ 12 h 145"/>
              <a:gd name="T10" fmla="*/ 53 w 157"/>
              <a:gd name="T11" fmla="*/ 13 h 145"/>
              <a:gd name="T12" fmla="*/ 51 w 157"/>
              <a:gd name="T13" fmla="*/ 18 h 145"/>
              <a:gd name="T14" fmla="*/ 37 w 157"/>
              <a:gd name="T15" fmla="*/ 24 h 145"/>
              <a:gd name="T16" fmla="*/ 16 w 157"/>
              <a:gd name="T17" fmla="*/ 29 h 145"/>
              <a:gd name="T18" fmla="*/ 12 w 157"/>
              <a:gd name="T19" fmla="*/ 118 h 145"/>
              <a:gd name="T20" fmla="*/ 27 w 157"/>
              <a:gd name="T21" fmla="*/ 133 h 145"/>
              <a:gd name="T22" fmla="*/ 116 w 157"/>
              <a:gd name="T23" fmla="*/ 129 h 145"/>
              <a:gd name="T24" fmla="*/ 121 w 157"/>
              <a:gd name="T25" fmla="*/ 98 h 145"/>
              <a:gd name="T26" fmla="*/ 127 w 157"/>
              <a:gd name="T27" fmla="*/ 92 h 145"/>
              <a:gd name="T28" fmla="*/ 133 w 157"/>
              <a:gd name="T29" fmla="*/ 94 h 145"/>
              <a:gd name="T30" fmla="*/ 119 w 157"/>
              <a:gd name="T31" fmla="*/ 83 h 145"/>
              <a:gd name="T32" fmla="*/ 112 w 157"/>
              <a:gd name="T33" fmla="*/ 84 h 145"/>
              <a:gd name="T34" fmla="*/ 109 w 157"/>
              <a:gd name="T35" fmla="*/ 61 h 145"/>
              <a:gd name="T36" fmla="*/ 52 w 157"/>
              <a:gd name="T37" fmla="*/ 73 h 145"/>
              <a:gd name="T38" fmla="*/ 43 w 157"/>
              <a:gd name="T39" fmla="*/ 121 h 145"/>
              <a:gd name="T40" fmla="*/ 39 w 157"/>
              <a:gd name="T41" fmla="*/ 120 h 145"/>
              <a:gd name="T42" fmla="*/ 34 w 157"/>
              <a:gd name="T43" fmla="*/ 111 h 145"/>
              <a:gd name="T44" fmla="*/ 25 w 157"/>
              <a:gd name="T45" fmla="*/ 90 h 145"/>
              <a:gd name="T46" fmla="*/ 24 w 157"/>
              <a:gd name="T47" fmla="*/ 70 h 145"/>
              <a:gd name="T48" fmla="*/ 28 w 157"/>
              <a:gd name="T49" fmla="*/ 53 h 145"/>
              <a:gd name="T50" fmla="*/ 39 w 157"/>
              <a:gd name="T51" fmla="*/ 39 h 145"/>
              <a:gd name="T52" fmla="*/ 60 w 157"/>
              <a:gd name="T53" fmla="*/ 28 h 145"/>
              <a:gd name="T54" fmla="*/ 93 w 157"/>
              <a:gd name="T55" fmla="*/ 24 h 145"/>
              <a:gd name="T56" fmla="*/ 109 w 157"/>
              <a:gd name="T57" fmla="*/ 6 h 145"/>
              <a:gd name="T58" fmla="*/ 115 w 157"/>
              <a:gd name="T59" fmla="*/ 0 h 145"/>
              <a:gd name="T60" fmla="*/ 155 w 157"/>
              <a:gd name="T61" fmla="*/ 38 h 145"/>
              <a:gd name="T62" fmla="*/ 155 w 157"/>
              <a:gd name="T63" fmla="*/ 4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7" h="145">
                <a:moveTo>
                  <a:pt x="133" y="94"/>
                </a:moveTo>
                <a:cubicBezTo>
                  <a:pt x="133" y="118"/>
                  <a:pt x="133" y="118"/>
                  <a:pt x="133" y="118"/>
                </a:cubicBezTo>
                <a:cubicBezTo>
                  <a:pt x="133" y="126"/>
                  <a:pt x="130" y="132"/>
                  <a:pt x="125" y="137"/>
                </a:cubicBezTo>
                <a:cubicBezTo>
                  <a:pt x="119" y="143"/>
                  <a:pt x="113" y="145"/>
                  <a:pt x="105" y="145"/>
                </a:cubicBezTo>
                <a:cubicBezTo>
                  <a:pt x="27" y="145"/>
                  <a:pt x="27" y="145"/>
                  <a:pt x="27" y="145"/>
                </a:cubicBezTo>
                <a:cubicBezTo>
                  <a:pt x="19" y="145"/>
                  <a:pt x="13" y="143"/>
                  <a:pt x="8" y="137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2"/>
                  <a:pt x="2" y="26"/>
                  <a:pt x="8" y="20"/>
                </a:cubicBezTo>
                <a:cubicBezTo>
                  <a:pt x="13" y="15"/>
                  <a:pt x="19" y="12"/>
                  <a:pt x="27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2" y="12"/>
                  <a:pt x="52" y="13"/>
                  <a:pt x="53" y="13"/>
                </a:cubicBezTo>
                <a:cubicBezTo>
                  <a:pt x="54" y="14"/>
                  <a:pt x="54" y="15"/>
                  <a:pt x="54" y="15"/>
                </a:cubicBezTo>
                <a:cubicBezTo>
                  <a:pt x="54" y="17"/>
                  <a:pt x="53" y="18"/>
                  <a:pt x="51" y="18"/>
                </a:cubicBezTo>
                <a:cubicBezTo>
                  <a:pt x="47" y="20"/>
                  <a:pt x="42" y="22"/>
                  <a:pt x="39" y="24"/>
                </a:cubicBezTo>
                <a:cubicBezTo>
                  <a:pt x="38" y="24"/>
                  <a:pt x="38" y="24"/>
                  <a:pt x="3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3" y="24"/>
                  <a:pt x="19" y="26"/>
                  <a:pt x="16" y="29"/>
                </a:cubicBezTo>
                <a:cubicBezTo>
                  <a:pt x="13" y="32"/>
                  <a:pt x="12" y="35"/>
                  <a:pt x="12" y="4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22"/>
                  <a:pt x="13" y="126"/>
                  <a:pt x="16" y="129"/>
                </a:cubicBezTo>
                <a:cubicBezTo>
                  <a:pt x="19" y="132"/>
                  <a:pt x="23" y="133"/>
                  <a:pt x="27" y="133"/>
                </a:cubicBezTo>
                <a:cubicBezTo>
                  <a:pt x="105" y="133"/>
                  <a:pt x="105" y="133"/>
                  <a:pt x="105" y="133"/>
                </a:cubicBezTo>
                <a:cubicBezTo>
                  <a:pt x="110" y="133"/>
                  <a:pt x="113" y="132"/>
                  <a:pt x="116" y="129"/>
                </a:cubicBezTo>
                <a:cubicBezTo>
                  <a:pt x="119" y="126"/>
                  <a:pt x="121" y="122"/>
                  <a:pt x="121" y="118"/>
                </a:cubicBezTo>
                <a:cubicBezTo>
                  <a:pt x="121" y="98"/>
                  <a:pt x="121" y="98"/>
                  <a:pt x="121" y="98"/>
                </a:cubicBezTo>
                <a:cubicBezTo>
                  <a:pt x="121" y="97"/>
                  <a:pt x="121" y="96"/>
                  <a:pt x="122" y="95"/>
                </a:cubicBezTo>
                <a:cubicBezTo>
                  <a:pt x="124" y="94"/>
                  <a:pt x="126" y="93"/>
                  <a:pt x="127" y="92"/>
                </a:cubicBezTo>
                <a:cubicBezTo>
                  <a:pt x="128" y="91"/>
                  <a:pt x="130" y="91"/>
                  <a:pt x="131" y="91"/>
                </a:cubicBezTo>
                <a:cubicBezTo>
                  <a:pt x="132" y="92"/>
                  <a:pt x="133" y="92"/>
                  <a:pt x="133" y="94"/>
                </a:cubicBezTo>
                <a:close/>
                <a:moveTo>
                  <a:pt x="155" y="47"/>
                </a:moveTo>
                <a:cubicBezTo>
                  <a:pt x="119" y="83"/>
                  <a:pt x="119" y="83"/>
                  <a:pt x="119" y="83"/>
                </a:cubicBezTo>
                <a:cubicBezTo>
                  <a:pt x="118" y="84"/>
                  <a:pt x="116" y="85"/>
                  <a:pt x="115" y="85"/>
                </a:cubicBezTo>
                <a:cubicBezTo>
                  <a:pt x="114" y="85"/>
                  <a:pt x="113" y="85"/>
                  <a:pt x="112" y="84"/>
                </a:cubicBezTo>
                <a:cubicBezTo>
                  <a:pt x="110" y="83"/>
                  <a:pt x="109" y="82"/>
                  <a:pt x="109" y="79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73" y="61"/>
                  <a:pt x="59" y="65"/>
                  <a:pt x="52" y="73"/>
                </a:cubicBezTo>
                <a:cubicBezTo>
                  <a:pt x="44" y="82"/>
                  <a:pt x="42" y="97"/>
                  <a:pt x="45" y="118"/>
                </a:cubicBezTo>
                <a:cubicBezTo>
                  <a:pt x="45" y="119"/>
                  <a:pt x="45" y="120"/>
                  <a:pt x="43" y="121"/>
                </a:cubicBezTo>
                <a:cubicBezTo>
                  <a:pt x="43" y="121"/>
                  <a:pt x="42" y="121"/>
                  <a:pt x="42" y="121"/>
                </a:cubicBezTo>
                <a:cubicBezTo>
                  <a:pt x="41" y="121"/>
                  <a:pt x="40" y="121"/>
                  <a:pt x="39" y="120"/>
                </a:cubicBezTo>
                <a:cubicBezTo>
                  <a:pt x="39" y="119"/>
                  <a:pt x="38" y="118"/>
                  <a:pt x="37" y="117"/>
                </a:cubicBezTo>
                <a:cubicBezTo>
                  <a:pt x="37" y="116"/>
                  <a:pt x="36" y="114"/>
                  <a:pt x="34" y="111"/>
                </a:cubicBezTo>
                <a:cubicBezTo>
                  <a:pt x="32" y="107"/>
                  <a:pt x="30" y="104"/>
                  <a:pt x="29" y="101"/>
                </a:cubicBezTo>
                <a:cubicBezTo>
                  <a:pt x="28" y="98"/>
                  <a:pt x="27" y="95"/>
                  <a:pt x="25" y="90"/>
                </a:cubicBezTo>
                <a:cubicBezTo>
                  <a:pt x="24" y="86"/>
                  <a:pt x="24" y="82"/>
                  <a:pt x="24" y="79"/>
                </a:cubicBezTo>
                <a:cubicBezTo>
                  <a:pt x="24" y="76"/>
                  <a:pt x="24" y="73"/>
                  <a:pt x="24" y="70"/>
                </a:cubicBezTo>
                <a:cubicBezTo>
                  <a:pt x="24" y="68"/>
                  <a:pt x="25" y="65"/>
                  <a:pt x="25" y="62"/>
                </a:cubicBezTo>
                <a:cubicBezTo>
                  <a:pt x="26" y="59"/>
                  <a:pt x="27" y="56"/>
                  <a:pt x="28" y="53"/>
                </a:cubicBezTo>
                <a:cubicBezTo>
                  <a:pt x="29" y="51"/>
                  <a:pt x="31" y="48"/>
                  <a:pt x="33" y="46"/>
                </a:cubicBezTo>
                <a:cubicBezTo>
                  <a:pt x="34" y="43"/>
                  <a:pt x="37" y="41"/>
                  <a:pt x="39" y="39"/>
                </a:cubicBezTo>
                <a:cubicBezTo>
                  <a:pt x="41" y="37"/>
                  <a:pt x="44" y="35"/>
                  <a:pt x="48" y="33"/>
                </a:cubicBezTo>
                <a:cubicBezTo>
                  <a:pt x="51" y="31"/>
                  <a:pt x="55" y="30"/>
                  <a:pt x="60" y="28"/>
                </a:cubicBezTo>
                <a:cubicBezTo>
                  <a:pt x="64" y="27"/>
                  <a:pt x="69" y="26"/>
                  <a:pt x="75" y="25"/>
                </a:cubicBezTo>
                <a:cubicBezTo>
                  <a:pt x="81" y="25"/>
                  <a:pt x="87" y="24"/>
                  <a:pt x="93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4"/>
                  <a:pt x="110" y="2"/>
                  <a:pt x="112" y="1"/>
                </a:cubicBezTo>
                <a:cubicBezTo>
                  <a:pt x="113" y="0"/>
                  <a:pt x="114" y="0"/>
                  <a:pt x="115" y="0"/>
                </a:cubicBezTo>
                <a:cubicBezTo>
                  <a:pt x="116" y="0"/>
                  <a:pt x="118" y="1"/>
                  <a:pt x="119" y="2"/>
                </a:cubicBezTo>
                <a:cubicBezTo>
                  <a:pt x="155" y="38"/>
                  <a:pt x="155" y="38"/>
                  <a:pt x="155" y="38"/>
                </a:cubicBezTo>
                <a:cubicBezTo>
                  <a:pt x="156" y="40"/>
                  <a:pt x="157" y="41"/>
                  <a:pt x="157" y="43"/>
                </a:cubicBezTo>
                <a:cubicBezTo>
                  <a:pt x="157" y="44"/>
                  <a:pt x="156" y="46"/>
                  <a:pt x="15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68" name="Freeform 7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687767" y="2117111"/>
            <a:ext cx="224714" cy="190143"/>
          </a:xfrm>
          <a:custGeom>
            <a:avLst/>
            <a:gdLst>
              <a:gd name="T0" fmla="*/ 133 w 157"/>
              <a:gd name="T1" fmla="*/ 76 h 133"/>
              <a:gd name="T2" fmla="*/ 133 w 157"/>
              <a:gd name="T3" fmla="*/ 106 h 133"/>
              <a:gd name="T4" fmla="*/ 125 w 157"/>
              <a:gd name="T5" fmla="*/ 125 h 133"/>
              <a:gd name="T6" fmla="*/ 106 w 157"/>
              <a:gd name="T7" fmla="*/ 133 h 133"/>
              <a:gd name="T8" fmla="*/ 27 w 157"/>
              <a:gd name="T9" fmla="*/ 133 h 133"/>
              <a:gd name="T10" fmla="*/ 8 w 157"/>
              <a:gd name="T11" fmla="*/ 125 h 133"/>
              <a:gd name="T12" fmla="*/ 0 w 157"/>
              <a:gd name="T13" fmla="*/ 106 h 133"/>
              <a:gd name="T14" fmla="*/ 0 w 157"/>
              <a:gd name="T15" fmla="*/ 28 h 133"/>
              <a:gd name="T16" fmla="*/ 8 w 157"/>
              <a:gd name="T17" fmla="*/ 8 h 133"/>
              <a:gd name="T18" fmla="*/ 27 w 157"/>
              <a:gd name="T19" fmla="*/ 0 h 133"/>
              <a:gd name="T20" fmla="*/ 106 w 157"/>
              <a:gd name="T21" fmla="*/ 0 h 133"/>
              <a:gd name="T22" fmla="*/ 117 w 157"/>
              <a:gd name="T23" fmla="*/ 3 h 133"/>
              <a:gd name="T24" fmla="*/ 119 w 157"/>
              <a:gd name="T25" fmla="*/ 5 h 133"/>
              <a:gd name="T26" fmla="*/ 118 w 157"/>
              <a:gd name="T27" fmla="*/ 8 h 133"/>
              <a:gd name="T28" fmla="*/ 113 w 157"/>
              <a:gd name="T29" fmla="*/ 12 h 133"/>
              <a:gd name="T30" fmla="*/ 111 w 157"/>
              <a:gd name="T31" fmla="*/ 13 h 133"/>
              <a:gd name="T32" fmla="*/ 110 w 157"/>
              <a:gd name="T33" fmla="*/ 13 h 133"/>
              <a:gd name="T34" fmla="*/ 106 w 157"/>
              <a:gd name="T35" fmla="*/ 12 h 133"/>
              <a:gd name="T36" fmla="*/ 27 w 157"/>
              <a:gd name="T37" fmla="*/ 12 h 133"/>
              <a:gd name="T38" fmla="*/ 17 w 157"/>
              <a:gd name="T39" fmla="*/ 17 h 133"/>
              <a:gd name="T40" fmla="*/ 12 w 157"/>
              <a:gd name="T41" fmla="*/ 28 h 133"/>
              <a:gd name="T42" fmla="*/ 12 w 157"/>
              <a:gd name="T43" fmla="*/ 106 h 133"/>
              <a:gd name="T44" fmla="*/ 17 w 157"/>
              <a:gd name="T45" fmla="*/ 117 h 133"/>
              <a:gd name="T46" fmla="*/ 27 w 157"/>
              <a:gd name="T47" fmla="*/ 121 h 133"/>
              <a:gd name="T48" fmla="*/ 106 w 157"/>
              <a:gd name="T49" fmla="*/ 121 h 133"/>
              <a:gd name="T50" fmla="*/ 117 w 157"/>
              <a:gd name="T51" fmla="*/ 117 h 133"/>
              <a:gd name="T52" fmla="*/ 121 w 157"/>
              <a:gd name="T53" fmla="*/ 106 h 133"/>
              <a:gd name="T54" fmla="*/ 121 w 157"/>
              <a:gd name="T55" fmla="*/ 82 h 133"/>
              <a:gd name="T56" fmla="*/ 122 w 157"/>
              <a:gd name="T57" fmla="*/ 80 h 133"/>
              <a:gd name="T58" fmla="*/ 128 w 157"/>
              <a:gd name="T59" fmla="*/ 74 h 133"/>
              <a:gd name="T60" fmla="*/ 130 w 157"/>
              <a:gd name="T61" fmla="*/ 73 h 133"/>
              <a:gd name="T62" fmla="*/ 131 w 157"/>
              <a:gd name="T63" fmla="*/ 73 h 133"/>
              <a:gd name="T64" fmla="*/ 133 w 157"/>
              <a:gd name="T65" fmla="*/ 76 h 133"/>
              <a:gd name="T66" fmla="*/ 155 w 157"/>
              <a:gd name="T67" fmla="*/ 30 h 133"/>
              <a:gd name="T68" fmla="*/ 78 w 157"/>
              <a:gd name="T69" fmla="*/ 107 h 133"/>
              <a:gd name="T70" fmla="*/ 73 w 157"/>
              <a:gd name="T71" fmla="*/ 109 h 133"/>
              <a:gd name="T72" fmla="*/ 67 w 157"/>
              <a:gd name="T73" fmla="*/ 107 h 133"/>
              <a:gd name="T74" fmla="*/ 27 w 157"/>
              <a:gd name="T75" fmla="*/ 66 h 133"/>
              <a:gd name="T76" fmla="*/ 25 w 157"/>
              <a:gd name="T77" fmla="*/ 61 h 133"/>
              <a:gd name="T78" fmla="*/ 27 w 157"/>
              <a:gd name="T79" fmla="*/ 55 h 133"/>
              <a:gd name="T80" fmla="*/ 37 w 157"/>
              <a:gd name="T81" fmla="*/ 45 h 133"/>
              <a:gd name="T82" fmla="*/ 43 w 157"/>
              <a:gd name="T83" fmla="*/ 43 h 133"/>
              <a:gd name="T84" fmla="*/ 48 w 157"/>
              <a:gd name="T85" fmla="*/ 45 h 133"/>
              <a:gd name="T86" fmla="*/ 73 w 157"/>
              <a:gd name="T87" fmla="*/ 70 h 133"/>
              <a:gd name="T88" fmla="*/ 134 w 157"/>
              <a:gd name="T89" fmla="*/ 9 h 133"/>
              <a:gd name="T90" fmla="*/ 139 w 157"/>
              <a:gd name="T91" fmla="*/ 6 h 133"/>
              <a:gd name="T92" fmla="*/ 145 w 157"/>
              <a:gd name="T93" fmla="*/ 9 h 133"/>
              <a:gd name="T94" fmla="*/ 155 w 157"/>
              <a:gd name="T95" fmla="*/ 19 h 133"/>
              <a:gd name="T96" fmla="*/ 157 w 157"/>
              <a:gd name="T97" fmla="*/ 25 h 133"/>
              <a:gd name="T98" fmla="*/ 155 w 157"/>
              <a:gd name="T99" fmla="*/ 3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7" h="133">
                <a:moveTo>
                  <a:pt x="133" y="76"/>
                </a:moveTo>
                <a:cubicBezTo>
                  <a:pt x="133" y="106"/>
                  <a:pt x="133" y="106"/>
                  <a:pt x="133" y="106"/>
                </a:cubicBezTo>
                <a:cubicBezTo>
                  <a:pt x="133" y="114"/>
                  <a:pt x="131" y="120"/>
                  <a:pt x="125" y="125"/>
                </a:cubicBezTo>
                <a:cubicBezTo>
                  <a:pt x="120" y="131"/>
                  <a:pt x="114" y="133"/>
                  <a:pt x="106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0" y="133"/>
                  <a:pt x="14" y="131"/>
                  <a:pt x="8" y="125"/>
                </a:cubicBezTo>
                <a:cubicBezTo>
                  <a:pt x="3" y="120"/>
                  <a:pt x="0" y="114"/>
                  <a:pt x="0" y="10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0" y="0"/>
                  <a:pt x="114" y="1"/>
                  <a:pt x="117" y="3"/>
                </a:cubicBezTo>
                <a:cubicBezTo>
                  <a:pt x="118" y="3"/>
                  <a:pt x="119" y="4"/>
                  <a:pt x="119" y="5"/>
                </a:cubicBezTo>
                <a:cubicBezTo>
                  <a:pt x="119" y="6"/>
                  <a:pt x="119" y="7"/>
                  <a:pt x="118" y="8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3" y="13"/>
                  <a:pt x="112" y="13"/>
                  <a:pt x="111" y="13"/>
                </a:cubicBezTo>
                <a:cubicBezTo>
                  <a:pt x="111" y="13"/>
                  <a:pt x="111" y="13"/>
                  <a:pt x="110" y="13"/>
                </a:cubicBezTo>
                <a:cubicBezTo>
                  <a:pt x="109" y="13"/>
                  <a:pt x="108" y="12"/>
                  <a:pt x="106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3" y="12"/>
                  <a:pt x="20" y="14"/>
                  <a:pt x="17" y="17"/>
                </a:cubicBezTo>
                <a:cubicBezTo>
                  <a:pt x="14" y="20"/>
                  <a:pt x="12" y="23"/>
                  <a:pt x="12" y="2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0"/>
                  <a:pt x="14" y="114"/>
                  <a:pt x="17" y="117"/>
                </a:cubicBezTo>
                <a:cubicBezTo>
                  <a:pt x="20" y="120"/>
                  <a:pt x="23" y="121"/>
                  <a:pt x="27" y="12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10" y="121"/>
                  <a:pt x="114" y="120"/>
                  <a:pt x="117" y="117"/>
                </a:cubicBezTo>
                <a:cubicBezTo>
                  <a:pt x="120" y="114"/>
                  <a:pt x="121" y="110"/>
                  <a:pt x="121" y="106"/>
                </a:cubicBezTo>
                <a:cubicBezTo>
                  <a:pt x="121" y="82"/>
                  <a:pt x="121" y="82"/>
                  <a:pt x="121" y="82"/>
                </a:cubicBezTo>
                <a:cubicBezTo>
                  <a:pt x="121" y="81"/>
                  <a:pt x="122" y="81"/>
                  <a:pt x="122" y="80"/>
                </a:cubicBezTo>
                <a:cubicBezTo>
                  <a:pt x="128" y="74"/>
                  <a:pt x="128" y="74"/>
                  <a:pt x="128" y="74"/>
                </a:cubicBezTo>
                <a:cubicBezTo>
                  <a:pt x="129" y="73"/>
                  <a:pt x="130" y="73"/>
                  <a:pt x="130" y="73"/>
                </a:cubicBezTo>
                <a:cubicBezTo>
                  <a:pt x="131" y="73"/>
                  <a:pt x="131" y="73"/>
                  <a:pt x="131" y="73"/>
                </a:cubicBezTo>
                <a:cubicBezTo>
                  <a:pt x="133" y="74"/>
                  <a:pt x="133" y="75"/>
                  <a:pt x="133" y="76"/>
                </a:cubicBezTo>
                <a:close/>
                <a:moveTo>
                  <a:pt x="155" y="30"/>
                </a:moveTo>
                <a:cubicBezTo>
                  <a:pt x="78" y="107"/>
                  <a:pt x="78" y="107"/>
                  <a:pt x="78" y="107"/>
                </a:cubicBezTo>
                <a:cubicBezTo>
                  <a:pt x="77" y="108"/>
                  <a:pt x="75" y="109"/>
                  <a:pt x="73" y="109"/>
                </a:cubicBezTo>
                <a:cubicBezTo>
                  <a:pt x="71" y="109"/>
                  <a:pt x="69" y="108"/>
                  <a:pt x="67" y="107"/>
                </a:cubicBezTo>
                <a:cubicBezTo>
                  <a:pt x="27" y="66"/>
                  <a:pt x="27" y="66"/>
                  <a:pt x="27" y="66"/>
                </a:cubicBezTo>
                <a:cubicBezTo>
                  <a:pt x="25" y="65"/>
                  <a:pt x="25" y="63"/>
                  <a:pt x="25" y="61"/>
                </a:cubicBezTo>
                <a:cubicBezTo>
                  <a:pt x="25" y="59"/>
                  <a:pt x="25" y="57"/>
                  <a:pt x="27" y="55"/>
                </a:cubicBezTo>
                <a:cubicBezTo>
                  <a:pt x="37" y="45"/>
                  <a:pt x="37" y="45"/>
                  <a:pt x="37" y="45"/>
                </a:cubicBezTo>
                <a:cubicBezTo>
                  <a:pt x="39" y="44"/>
                  <a:pt x="41" y="43"/>
                  <a:pt x="43" y="43"/>
                </a:cubicBezTo>
                <a:cubicBezTo>
                  <a:pt x="45" y="43"/>
                  <a:pt x="46" y="44"/>
                  <a:pt x="48" y="45"/>
                </a:cubicBezTo>
                <a:cubicBezTo>
                  <a:pt x="73" y="70"/>
                  <a:pt x="73" y="70"/>
                  <a:pt x="73" y="7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6" y="7"/>
                  <a:pt x="137" y="6"/>
                  <a:pt x="139" y="6"/>
                </a:cubicBezTo>
                <a:cubicBezTo>
                  <a:pt x="141" y="6"/>
                  <a:pt x="143" y="7"/>
                  <a:pt x="145" y="9"/>
                </a:cubicBezTo>
                <a:cubicBezTo>
                  <a:pt x="155" y="19"/>
                  <a:pt x="155" y="19"/>
                  <a:pt x="155" y="19"/>
                </a:cubicBezTo>
                <a:cubicBezTo>
                  <a:pt x="157" y="21"/>
                  <a:pt x="157" y="22"/>
                  <a:pt x="157" y="25"/>
                </a:cubicBezTo>
                <a:cubicBezTo>
                  <a:pt x="157" y="27"/>
                  <a:pt x="157" y="28"/>
                  <a:pt x="155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69" name="Freeform 7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977302" y="2099827"/>
            <a:ext cx="241999" cy="244161"/>
          </a:xfrm>
          <a:custGeom>
            <a:avLst/>
            <a:gdLst>
              <a:gd name="T0" fmla="*/ 169 w 169"/>
              <a:gd name="T1" fmla="*/ 85 h 170"/>
              <a:gd name="T2" fmla="*/ 168 w 169"/>
              <a:gd name="T3" fmla="*/ 89 h 170"/>
              <a:gd name="T4" fmla="*/ 143 w 169"/>
              <a:gd name="T5" fmla="*/ 113 h 170"/>
              <a:gd name="T6" fmla="*/ 139 w 169"/>
              <a:gd name="T7" fmla="*/ 115 h 170"/>
              <a:gd name="T8" fmla="*/ 135 w 169"/>
              <a:gd name="T9" fmla="*/ 113 h 170"/>
              <a:gd name="T10" fmla="*/ 133 w 169"/>
              <a:gd name="T11" fmla="*/ 109 h 170"/>
              <a:gd name="T12" fmla="*/ 133 w 169"/>
              <a:gd name="T13" fmla="*/ 97 h 170"/>
              <a:gd name="T14" fmla="*/ 97 w 169"/>
              <a:gd name="T15" fmla="*/ 97 h 170"/>
              <a:gd name="T16" fmla="*/ 97 w 169"/>
              <a:gd name="T17" fmla="*/ 133 h 170"/>
              <a:gd name="T18" fmla="*/ 109 w 169"/>
              <a:gd name="T19" fmla="*/ 133 h 170"/>
              <a:gd name="T20" fmla="*/ 113 w 169"/>
              <a:gd name="T21" fmla="*/ 135 h 170"/>
              <a:gd name="T22" fmla="*/ 115 w 169"/>
              <a:gd name="T23" fmla="*/ 139 h 170"/>
              <a:gd name="T24" fmla="*/ 113 w 169"/>
              <a:gd name="T25" fmla="*/ 144 h 170"/>
              <a:gd name="T26" fmla="*/ 89 w 169"/>
              <a:gd name="T27" fmla="*/ 168 h 170"/>
              <a:gd name="T28" fmla="*/ 85 w 169"/>
              <a:gd name="T29" fmla="*/ 170 h 170"/>
              <a:gd name="T30" fmla="*/ 80 w 169"/>
              <a:gd name="T31" fmla="*/ 168 h 170"/>
              <a:gd name="T32" fmla="*/ 56 w 169"/>
              <a:gd name="T33" fmla="*/ 144 h 170"/>
              <a:gd name="T34" fmla="*/ 54 w 169"/>
              <a:gd name="T35" fmla="*/ 139 h 170"/>
              <a:gd name="T36" fmla="*/ 56 w 169"/>
              <a:gd name="T37" fmla="*/ 135 h 170"/>
              <a:gd name="T38" fmla="*/ 60 w 169"/>
              <a:gd name="T39" fmla="*/ 133 h 170"/>
              <a:gd name="T40" fmla="*/ 73 w 169"/>
              <a:gd name="T41" fmla="*/ 133 h 170"/>
              <a:gd name="T42" fmla="*/ 73 w 169"/>
              <a:gd name="T43" fmla="*/ 97 h 170"/>
              <a:gd name="T44" fmla="*/ 36 w 169"/>
              <a:gd name="T45" fmla="*/ 97 h 170"/>
              <a:gd name="T46" fmla="*/ 36 w 169"/>
              <a:gd name="T47" fmla="*/ 109 h 170"/>
              <a:gd name="T48" fmla="*/ 34 w 169"/>
              <a:gd name="T49" fmla="*/ 113 h 170"/>
              <a:gd name="T50" fmla="*/ 30 w 169"/>
              <a:gd name="T51" fmla="*/ 115 h 170"/>
              <a:gd name="T52" fmla="*/ 26 w 169"/>
              <a:gd name="T53" fmla="*/ 113 h 170"/>
              <a:gd name="T54" fmla="*/ 2 w 169"/>
              <a:gd name="T55" fmla="*/ 89 h 170"/>
              <a:gd name="T56" fmla="*/ 0 w 169"/>
              <a:gd name="T57" fmla="*/ 85 h 170"/>
              <a:gd name="T58" fmla="*/ 2 w 169"/>
              <a:gd name="T59" fmla="*/ 81 h 170"/>
              <a:gd name="T60" fmla="*/ 26 w 169"/>
              <a:gd name="T61" fmla="*/ 57 h 170"/>
              <a:gd name="T62" fmla="*/ 30 w 169"/>
              <a:gd name="T63" fmla="*/ 55 h 170"/>
              <a:gd name="T64" fmla="*/ 34 w 169"/>
              <a:gd name="T65" fmla="*/ 57 h 170"/>
              <a:gd name="T66" fmla="*/ 36 w 169"/>
              <a:gd name="T67" fmla="*/ 61 h 170"/>
              <a:gd name="T68" fmla="*/ 36 w 169"/>
              <a:gd name="T69" fmla="*/ 73 h 170"/>
              <a:gd name="T70" fmla="*/ 73 w 169"/>
              <a:gd name="T71" fmla="*/ 73 h 170"/>
              <a:gd name="T72" fmla="*/ 73 w 169"/>
              <a:gd name="T73" fmla="*/ 37 h 170"/>
              <a:gd name="T74" fmla="*/ 60 w 169"/>
              <a:gd name="T75" fmla="*/ 37 h 170"/>
              <a:gd name="T76" fmla="*/ 56 w 169"/>
              <a:gd name="T77" fmla="*/ 35 h 170"/>
              <a:gd name="T78" fmla="*/ 54 w 169"/>
              <a:gd name="T79" fmla="*/ 31 h 170"/>
              <a:gd name="T80" fmla="*/ 56 w 169"/>
              <a:gd name="T81" fmla="*/ 26 h 170"/>
              <a:gd name="T82" fmla="*/ 80 w 169"/>
              <a:gd name="T83" fmla="*/ 2 h 170"/>
              <a:gd name="T84" fmla="*/ 85 w 169"/>
              <a:gd name="T85" fmla="*/ 0 h 170"/>
              <a:gd name="T86" fmla="*/ 89 w 169"/>
              <a:gd name="T87" fmla="*/ 2 h 170"/>
              <a:gd name="T88" fmla="*/ 113 w 169"/>
              <a:gd name="T89" fmla="*/ 26 h 170"/>
              <a:gd name="T90" fmla="*/ 115 w 169"/>
              <a:gd name="T91" fmla="*/ 31 h 170"/>
              <a:gd name="T92" fmla="*/ 113 w 169"/>
              <a:gd name="T93" fmla="*/ 35 h 170"/>
              <a:gd name="T94" fmla="*/ 109 w 169"/>
              <a:gd name="T95" fmla="*/ 37 h 170"/>
              <a:gd name="T96" fmla="*/ 97 w 169"/>
              <a:gd name="T97" fmla="*/ 37 h 170"/>
              <a:gd name="T98" fmla="*/ 97 w 169"/>
              <a:gd name="T99" fmla="*/ 73 h 170"/>
              <a:gd name="T100" fmla="*/ 133 w 169"/>
              <a:gd name="T101" fmla="*/ 73 h 170"/>
              <a:gd name="T102" fmla="*/ 133 w 169"/>
              <a:gd name="T103" fmla="*/ 61 h 170"/>
              <a:gd name="T104" fmla="*/ 135 w 169"/>
              <a:gd name="T105" fmla="*/ 57 h 170"/>
              <a:gd name="T106" fmla="*/ 139 w 169"/>
              <a:gd name="T107" fmla="*/ 55 h 170"/>
              <a:gd name="T108" fmla="*/ 143 w 169"/>
              <a:gd name="T109" fmla="*/ 57 h 170"/>
              <a:gd name="T110" fmla="*/ 168 w 169"/>
              <a:gd name="T111" fmla="*/ 81 h 170"/>
              <a:gd name="T112" fmla="*/ 169 w 169"/>
              <a:gd name="T113" fmla="*/ 85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9" h="170">
                <a:moveTo>
                  <a:pt x="169" y="85"/>
                </a:moveTo>
                <a:cubicBezTo>
                  <a:pt x="169" y="87"/>
                  <a:pt x="169" y="88"/>
                  <a:pt x="168" y="89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2" y="115"/>
                  <a:pt x="141" y="115"/>
                  <a:pt x="139" y="115"/>
                </a:cubicBezTo>
                <a:cubicBezTo>
                  <a:pt x="137" y="115"/>
                  <a:pt x="136" y="115"/>
                  <a:pt x="135" y="113"/>
                </a:cubicBezTo>
                <a:cubicBezTo>
                  <a:pt x="134" y="112"/>
                  <a:pt x="133" y="111"/>
                  <a:pt x="133" y="109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109" y="133"/>
                  <a:pt x="109" y="133"/>
                  <a:pt x="109" y="133"/>
                </a:cubicBezTo>
                <a:cubicBezTo>
                  <a:pt x="110" y="133"/>
                  <a:pt x="112" y="134"/>
                  <a:pt x="113" y="135"/>
                </a:cubicBezTo>
                <a:cubicBezTo>
                  <a:pt x="114" y="136"/>
                  <a:pt x="115" y="138"/>
                  <a:pt x="115" y="139"/>
                </a:cubicBezTo>
                <a:cubicBezTo>
                  <a:pt x="115" y="141"/>
                  <a:pt x="114" y="142"/>
                  <a:pt x="113" y="144"/>
                </a:cubicBezTo>
                <a:cubicBezTo>
                  <a:pt x="89" y="168"/>
                  <a:pt x="89" y="168"/>
                  <a:pt x="89" y="168"/>
                </a:cubicBezTo>
                <a:cubicBezTo>
                  <a:pt x="88" y="169"/>
                  <a:pt x="86" y="170"/>
                  <a:pt x="85" y="170"/>
                </a:cubicBezTo>
                <a:cubicBezTo>
                  <a:pt x="83" y="170"/>
                  <a:pt x="82" y="169"/>
                  <a:pt x="80" y="168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5" y="142"/>
                  <a:pt x="54" y="141"/>
                  <a:pt x="54" y="139"/>
                </a:cubicBezTo>
                <a:cubicBezTo>
                  <a:pt x="54" y="138"/>
                  <a:pt x="55" y="136"/>
                  <a:pt x="56" y="135"/>
                </a:cubicBezTo>
                <a:cubicBezTo>
                  <a:pt x="57" y="134"/>
                  <a:pt x="59" y="133"/>
                  <a:pt x="60" y="13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3" y="97"/>
                  <a:pt x="73" y="97"/>
                  <a:pt x="73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109"/>
                  <a:pt x="36" y="109"/>
                  <a:pt x="36" y="109"/>
                </a:cubicBezTo>
                <a:cubicBezTo>
                  <a:pt x="36" y="111"/>
                  <a:pt x="36" y="112"/>
                  <a:pt x="34" y="113"/>
                </a:cubicBezTo>
                <a:cubicBezTo>
                  <a:pt x="33" y="115"/>
                  <a:pt x="32" y="115"/>
                  <a:pt x="30" y="115"/>
                </a:cubicBezTo>
                <a:cubicBezTo>
                  <a:pt x="28" y="115"/>
                  <a:pt x="27" y="115"/>
                  <a:pt x="26" y="113"/>
                </a:cubicBezTo>
                <a:cubicBezTo>
                  <a:pt x="2" y="89"/>
                  <a:pt x="2" y="89"/>
                  <a:pt x="2" y="89"/>
                </a:cubicBezTo>
                <a:cubicBezTo>
                  <a:pt x="0" y="88"/>
                  <a:pt x="0" y="87"/>
                  <a:pt x="0" y="85"/>
                </a:cubicBezTo>
                <a:cubicBezTo>
                  <a:pt x="0" y="83"/>
                  <a:pt x="0" y="82"/>
                  <a:pt x="2" y="81"/>
                </a:cubicBezTo>
                <a:cubicBezTo>
                  <a:pt x="26" y="57"/>
                  <a:pt x="26" y="57"/>
                  <a:pt x="26" y="57"/>
                </a:cubicBezTo>
                <a:cubicBezTo>
                  <a:pt x="27" y="55"/>
                  <a:pt x="28" y="55"/>
                  <a:pt x="30" y="55"/>
                </a:cubicBezTo>
                <a:cubicBezTo>
                  <a:pt x="32" y="55"/>
                  <a:pt x="33" y="55"/>
                  <a:pt x="34" y="57"/>
                </a:cubicBezTo>
                <a:cubicBezTo>
                  <a:pt x="36" y="58"/>
                  <a:pt x="36" y="59"/>
                  <a:pt x="36" y="61"/>
                </a:cubicBezTo>
                <a:cubicBezTo>
                  <a:pt x="36" y="73"/>
                  <a:pt x="36" y="73"/>
                  <a:pt x="36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37"/>
                  <a:pt x="73" y="37"/>
                  <a:pt x="73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59" y="37"/>
                  <a:pt x="57" y="36"/>
                  <a:pt x="56" y="35"/>
                </a:cubicBezTo>
                <a:cubicBezTo>
                  <a:pt x="55" y="34"/>
                  <a:pt x="54" y="32"/>
                  <a:pt x="54" y="31"/>
                </a:cubicBezTo>
                <a:cubicBezTo>
                  <a:pt x="54" y="29"/>
                  <a:pt x="55" y="27"/>
                  <a:pt x="56" y="26"/>
                </a:cubicBezTo>
                <a:cubicBezTo>
                  <a:pt x="80" y="2"/>
                  <a:pt x="80" y="2"/>
                  <a:pt x="80" y="2"/>
                </a:cubicBezTo>
                <a:cubicBezTo>
                  <a:pt x="82" y="1"/>
                  <a:pt x="83" y="0"/>
                  <a:pt x="85" y="0"/>
                </a:cubicBezTo>
                <a:cubicBezTo>
                  <a:pt x="86" y="0"/>
                  <a:pt x="88" y="1"/>
                  <a:pt x="89" y="2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114" y="27"/>
                  <a:pt x="115" y="29"/>
                  <a:pt x="115" y="31"/>
                </a:cubicBezTo>
                <a:cubicBezTo>
                  <a:pt x="115" y="32"/>
                  <a:pt x="114" y="34"/>
                  <a:pt x="113" y="35"/>
                </a:cubicBezTo>
                <a:cubicBezTo>
                  <a:pt x="112" y="36"/>
                  <a:pt x="110" y="37"/>
                  <a:pt x="109" y="37"/>
                </a:cubicBezTo>
                <a:cubicBezTo>
                  <a:pt x="97" y="37"/>
                  <a:pt x="97" y="37"/>
                  <a:pt x="97" y="37"/>
                </a:cubicBezTo>
                <a:cubicBezTo>
                  <a:pt x="97" y="73"/>
                  <a:pt x="97" y="73"/>
                  <a:pt x="97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33" y="59"/>
                  <a:pt x="134" y="58"/>
                  <a:pt x="135" y="57"/>
                </a:cubicBezTo>
                <a:cubicBezTo>
                  <a:pt x="136" y="55"/>
                  <a:pt x="137" y="55"/>
                  <a:pt x="139" y="55"/>
                </a:cubicBezTo>
                <a:cubicBezTo>
                  <a:pt x="141" y="55"/>
                  <a:pt x="142" y="55"/>
                  <a:pt x="143" y="57"/>
                </a:cubicBezTo>
                <a:cubicBezTo>
                  <a:pt x="168" y="81"/>
                  <a:pt x="168" y="81"/>
                  <a:pt x="168" y="81"/>
                </a:cubicBezTo>
                <a:cubicBezTo>
                  <a:pt x="169" y="82"/>
                  <a:pt x="169" y="83"/>
                  <a:pt x="169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70" name="Freeform 7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281962" y="2117112"/>
            <a:ext cx="138286" cy="209589"/>
          </a:xfrm>
          <a:custGeom>
            <a:avLst/>
            <a:gdLst>
              <a:gd name="T0" fmla="*/ 92 w 96"/>
              <a:gd name="T1" fmla="*/ 2 h 146"/>
              <a:gd name="T2" fmla="*/ 95 w 96"/>
              <a:gd name="T3" fmla="*/ 0 h 146"/>
              <a:gd name="T4" fmla="*/ 96 w 96"/>
              <a:gd name="T5" fmla="*/ 3 h 146"/>
              <a:gd name="T6" fmla="*/ 96 w 96"/>
              <a:gd name="T7" fmla="*/ 143 h 146"/>
              <a:gd name="T8" fmla="*/ 95 w 96"/>
              <a:gd name="T9" fmla="*/ 146 h 146"/>
              <a:gd name="T10" fmla="*/ 92 w 96"/>
              <a:gd name="T11" fmla="*/ 144 h 146"/>
              <a:gd name="T12" fmla="*/ 25 w 96"/>
              <a:gd name="T13" fmla="*/ 77 h 146"/>
              <a:gd name="T14" fmla="*/ 24 w 96"/>
              <a:gd name="T15" fmla="*/ 75 h 146"/>
              <a:gd name="T16" fmla="*/ 24 w 96"/>
              <a:gd name="T17" fmla="*/ 140 h 146"/>
              <a:gd name="T18" fmla="*/ 22 w 96"/>
              <a:gd name="T19" fmla="*/ 144 h 146"/>
              <a:gd name="T20" fmla="*/ 18 w 96"/>
              <a:gd name="T21" fmla="*/ 146 h 146"/>
              <a:gd name="T22" fmla="*/ 6 w 96"/>
              <a:gd name="T23" fmla="*/ 146 h 146"/>
              <a:gd name="T24" fmla="*/ 1 w 96"/>
              <a:gd name="T25" fmla="*/ 144 h 146"/>
              <a:gd name="T26" fmla="*/ 0 w 96"/>
              <a:gd name="T27" fmla="*/ 140 h 146"/>
              <a:gd name="T28" fmla="*/ 0 w 96"/>
              <a:gd name="T29" fmla="*/ 6 h 146"/>
              <a:gd name="T30" fmla="*/ 1 w 96"/>
              <a:gd name="T31" fmla="*/ 2 h 146"/>
              <a:gd name="T32" fmla="*/ 6 w 96"/>
              <a:gd name="T33" fmla="*/ 0 h 146"/>
              <a:gd name="T34" fmla="*/ 18 w 96"/>
              <a:gd name="T35" fmla="*/ 0 h 146"/>
              <a:gd name="T36" fmla="*/ 22 w 96"/>
              <a:gd name="T37" fmla="*/ 2 h 146"/>
              <a:gd name="T38" fmla="*/ 24 w 96"/>
              <a:gd name="T39" fmla="*/ 6 h 146"/>
              <a:gd name="T40" fmla="*/ 24 w 96"/>
              <a:gd name="T41" fmla="*/ 71 h 146"/>
              <a:gd name="T42" fmla="*/ 25 w 96"/>
              <a:gd name="T43" fmla="*/ 69 h 146"/>
              <a:gd name="T44" fmla="*/ 92 w 96"/>
              <a:gd name="T45" fmla="*/ 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" h="146">
                <a:moveTo>
                  <a:pt x="92" y="2"/>
                </a:moveTo>
                <a:cubicBezTo>
                  <a:pt x="93" y="0"/>
                  <a:pt x="94" y="0"/>
                  <a:pt x="95" y="0"/>
                </a:cubicBezTo>
                <a:cubicBezTo>
                  <a:pt x="96" y="1"/>
                  <a:pt x="96" y="2"/>
                  <a:pt x="96" y="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6" y="144"/>
                  <a:pt x="96" y="145"/>
                  <a:pt x="95" y="146"/>
                </a:cubicBezTo>
                <a:cubicBezTo>
                  <a:pt x="94" y="146"/>
                  <a:pt x="93" y="146"/>
                  <a:pt x="92" y="144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77"/>
                  <a:pt x="24" y="76"/>
                  <a:pt x="24" y="75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1"/>
                  <a:pt x="23" y="143"/>
                  <a:pt x="22" y="144"/>
                </a:cubicBezTo>
                <a:cubicBezTo>
                  <a:pt x="21" y="145"/>
                  <a:pt x="19" y="146"/>
                  <a:pt x="18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4" y="146"/>
                  <a:pt x="3" y="145"/>
                  <a:pt x="1" y="144"/>
                </a:cubicBezTo>
                <a:cubicBezTo>
                  <a:pt x="0" y="143"/>
                  <a:pt x="0" y="141"/>
                  <a:pt x="0" y="140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1" y="1"/>
                  <a:pt x="22" y="2"/>
                </a:cubicBezTo>
                <a:cubicBezTo>
                  <a:pt x="23" y="3"/>
                  <a:pt x="24" y="5"/>
                  <a:pt x="24" y="6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0"/>
                  <a:pt x="25" y="69"/>
                  <a:pt x="25" y="69"/>
                </a:cubicBezTo>
                <a:lnTo>
                  <a:pt x="9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71" name="Freeform 7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482907" y="2117112"/>
            <a:ext cx="241999" cy="209589"/>
          </a:xfrm>
          <a:custGeom>
            <a:avLst/>
            <a:gdLst>
              <a:gd name="T0" fmla="*/ 165 w 169"/>
              <a:gd name="T1" fmla="*/ 2 h 146"/>
              <a:gd name="T2" fmla="*/ 168 w 169"/>
              <a:gd name="T3" fmla="*/ 0 h 146"/>
              <a:gd name="T4" fmla="*/ 169 w 169"/>
              <a:gd name="T5" fmla="*/ 3 h 146"/>
              <a:gd name="T6" fmla="*/ 169 w 169"/>
              <a:gd name="T7" fmla="*/ 143 h 146"/>
              <a:gd name="T8" fmla="*/ 168 w 169"/>
              <a:gd name="T9" fmla="*/ 146 h 146"/>
              <a:gd name="T10" fmla="*/ 165 w 169"/>
              <a:gd name="T11" fmla="*/ 144 h 146"/>
              <a:gd name="T12" fmla="*/ 98 w 169"/>
              <a:gd name="T13" fmla="*/ 77 h 146"/>
              <a:gd name="T14" fmla="*/ 97 w 169"/>
              <a:gd name="T15" fmla="*/ 75 h 146"/>
              <a:gd name="T16" fmla="*/ 97 w 169"/>
              <a:gd name="T17" fmla="*/ 143 h 146"/>
              <a:gd name="T18" fmla="*/ 95 w 169"/>
              <a:gd name="T19" fmla="*/ 146 h 146"/>
              <a:gd name="T20" fmla="*/ 92 w 169"/>
              <a:gd name="T21" fmla="*/ 144 h 146"/>
              <a:gd name="T22" fmla="*/ 25 w 169"/>
              <a:gd name="T23" fmla="*/ 77 h 146"/>
              <a:gd name="T24" fmla="*/ 24 w 169"/>
              <a:gd name="T25" fmla="*/ 75 h 146"/>
              <a:gd name="T26" fmla="*/ 24 w 169"/>
              <a:gd name="T27" fmla="*/ 140 h 146"/>
              <a:gd name="T28" fmla="*/ 22 w 169"/>
              <a:gd name="T29" fmla="*/ 144 h 146"/>
              <a:gd name="T30" fmla="*/ 18 w 169"/>
              <a:gd name="T31" fmla="*/ 146 h 146"/>
              <a:gd name="T32" fmla="*/ 6 w 169"/>
              <a:gd name="T33" fmla="*/ 146 h 146"/>
              <a:gd name="T34" fmla="*/ 2 w 169"/>
              <a:gd name="T35" fmla="*/ 144 h 146"/>
              <a:gd name="T36" fmla="*/ 0 w 169"/>
              <a:gd name="T37" fmla="*/ 140 h 146"/>
              <a:gd name="T38" fmla="*/ 0 w 169"/>
              <a:gd name="T39" fmla="*/ 6 h 146"/>
              <a:gd name="T40" fmla="*/ 2 w 169"/>
              <a:gd name="T41" fmla="*/ 2 h 146"/>
              <a:gd name="T42" fmla="*/ 6 w 169"/>
              <a:gd name="T43" fmla="*/ 0 h 146"/>
              <a:gd name="T44" fmla="*/ 18 w 169"/>
              <a:gd name="T45" fmla="*/ 0 h 146"/>
              <a:gd name="T46" fmla="*/ 22 w 169"/>
              <a:gd name="T47" fmla="*/ 2 h 146"/>
              <a:gd name="T48" fmla="*/ 24 w 169"/>
              <a:gd name="T49" fmla="*/ 6 h 146"/>
              <a:gd name="T50" fmla="*/ 24 w 169"/>
              <a:gd name="T51" fmla="*/ 71 h 146"/>
              <a:gd name="T52" fmla="*/ 25 w 169"/>
              <a:gd name="T53" fmla="*/ 69 h 146"/>
              <a:gd name="T54" fmla="*/ 92 w 169"/>
              <a:gd name="T55" fmla="*/ 2 h 146"/>
              <a:gd name="T56" fmla="*/ 95 w 169"/>
              <a:gd name="T57" fmla="*/ 0 h 146"/>
              <a:gd name="T58" fmla="*/ 97 w 169"/>
              <a:gd name="T59" fmla="*/ 3 h 146"/>
              <a:gd name="T60" fmla="*/ 97 w 169"/>
              <a:gd name="T61" fmla="*/ 71 h 146"/>
              <a:gd name="T62" fmla="*/ 98 w 169"/>
              <a:gd name="T63" fmla="*/ 69 h 146"/>
              <a:gd name="T64" fmla="*/ 165 w 169"/>
              <a:gd name="T65" fmla="*/ 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9" h="146">
                <a:moveTo>
                  <a:pt x="165" y="2"/>
                </a:moveTo>
                <a:cubicBezTo>
                  <a:pt x="166" y="0"/>
                  <a:pt x="167" y="0"/>
                  <a:pt x="168" y="0"/>
                </a:cubicBezTo>
                <a:cubicBezTo>
                  <a:pt x="169" y="1"/>
                  <a:pt x="169" y="2"/>
                  <a:pt x="169" y="3"/>
                </a:cubicBezTo>
                <a:cubicBezTo>
                  <a:pt x="169" y="143"/>
                  <a:pt x="169" y="143"/>
                  <a:pt x="169" y="143"/>
                </a:cubicBezTo>
                <a:cubicBezTo>
                  <a:pt x="169" y="144"/>
                  <a:pt x="169" y="145"/>
                  <a:pt x="168" y="146"/>
                </a:cubicBezTo>
                <a:cubicBezTo>
                  <a:pt x="167" y="146"/>
                  <a:pt x="166" y="146"/>
                  <a:pt x="165" y="144"/>
                </a:cubicBezTo>
                <a:cubicBezTo>
                  <a:pt x="98" y="77"/>
                  <a:pt x="98" y="77"/>
                  <a:pt x="98" y="77"/>
                </a:cubicBezTo>
                <a:cubicBezTo>
                  <a:pt x="97" y="77"/>
                  <a:pt x="97" y="76"/>
                  <a:pt x="97" y="75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97" y="144"/>
                  <a:pt x="96" y="145"/>
                  <a:pt x="95" y="146"/>
                </a:cubicBezTo>
                <a:cubicBezTo>
                  <a:pt x="95" y="146"/>
                  <a:pt x="94" y="146"/>
                  <a:pt x="92" y="144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77"/>
                  <a:pt x="24" y="76"/>
                  <a:pt x="24" y="75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1"/>
                  <a:pt x="23" y="143"/>
                  <a:pt x="22" y="144"/>
                </a:cubicBezTo>
                <a:cubicBezTo>
                  <a:pt x="21" y="145"/>
                  <a:pt x="20" y="146"/>
                  <a:pt x="18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4" y="146"/>
                  <a:pt x="3" y="145"/>
                  <a:pt x="2" y="144"/>
                </a:cubicBezTo>
                <a:cubicBezTo>
                  <a:pt x="0" y="143"/>
                  <a:pt x="0" y="141"/>
                  <a:pt x="0" y="140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0" y="0"/>
                  <a:pt x="21" y="1"/>
                  <a:pt x="22" y="2"/>
                </a:cubicBezTo>
                <a:cubicBezTo>
                  <a:pt x="23" y="3"/>
                  <a:pt x="24" y="5"/>
                  <a:pt x="24" y="6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0"/>
                  <a:pt x="25" y="69"/>
                  <a:pt x="25" y="69"/>
                </a:cubicBezTo>
                <a:cubicBezTo>
                  <a:pt x="92" y="2"/>
                  <a:pt x="92" y="2"/>
                  <a:pt x="92" y="2"/>
                </a:cubicBezTo>
                <a:cubicBezTo>
                  <a:pt x="94" y="0"/>
                  <a:pt x="95" y="0"/>
                  <a:pt x="95" y="0"/>
                </a:cubicBezTo>
                <a:cubicBezTo>
                  <a:pt x="96" y="1"/>
                  <a:pt x="97" y="2"/>
                  <a:pt x="97" y="3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0"/>
                  <a:pt x="97" y="69"/>
                  <a:pt x="98" y="69"/>
                </a:cubicBezTo>
                <a:lnTo>
                  <a:pt x="165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72" name="Freeform 7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802694" y="2117112"/>
            <a:ext cx="209589" cy="209589"/>
          </a:xfrm>
          <a:custGeom>
            <a:avLst/>
            <a:gdLst>
              <a:gd name="T0" fmla="*/ 142 w 146"/>
              <a:gd name="T1" fmla="*/ 2 h 146"/>
              <a:gd name="T2" fmla="*/ 145 w 146"/>
              <a:gd name="T3" fmla="*/ 0 h 146"/>
              <a:gd name="T4" fmla="*/ 146 w 146"/>
              <a:gd name="T5" fmla="*/ 3 h 146"/>
              <a:gd name="T6" fmla="*/ 146 w 146"/>
              <a:gd name="T7" fmla="*/ 143 h 146"/>
              <a:gd name="T8" fmla="*/ 145 w 146"/>
              <a:gd name="T9" fmla="*/ 146 h 146"/>
              <a:gd name="T10" fmla="*/ 142 w 146"/>
              <a:gd name="T11" fmla="*/ 144 h 146"/>
              <a:gd name="T12" fmla="*/ 74 w 146"/>
              <a:gd name="T13" fmla="*/ 77 h 146"/>
              <a:gd name="T14" fmla="*/ 73 w 146"/>
              <a:gd name="T15" fmla="*/ 75 h 146"/>
              <a:gd name="T16" fmla="*/ 73 w 146"/>
              <a:gd name="T17" fmla="*/ 143 h 146"/>
              <a:gd name="T18" fmla="*/ 72 w 146"/>
              <a:gd name="T19" fmla="*/ 146 h 146"/>
              <a:gd name="T20" fmla="*/ 69 w 146"/>
              <a:gd name="T21" fmla="*/ 144 h 146"/>
              <a:gd name="T22" fmla="*/ 2 w 146"/>
              <a:gd name="T23" fmla="*/ 77 h 146"/>
              <a:gd name="T24" fmla="*/ 0 w 146"/>
              <a:gd name="T25" fmla="*/ 73 h 146"/>
              <a:gd name="T26" fmla="*/ 2 w 146"/>
              <a:gd name="T27" fmla="*/ 69 h 146"/>
              <a:gd name="T28" fmla="*/ 69 w 146"/>
              <a:gd name="T29" fmla="*/ 2 h 146"/>
              <a:gd name="T30" fmla="*/ 72 w 146"/>
              <a:gd name="T31" fmla="*/ 0 h 146"/>
              <a:gd name="T32" fmla="*/ 73 w 146"/>
              <a:gd name="T33" fmla="*/ 3 h 146"/>
              <a:gd name="T34" fmla="*/ 73 w 146"/>
              <a:gd name="T35" fmla="*/ 71 h 146"/>
              <a:gd name="T36" fmla="*/ 74 w 146"/>
              <a:gd name="T37" fmla="*/ 69 h 146"/>
              <a:gd name="T38" fmla="*/ 142 w 146"/>
              <a:gd name="T39" fmla="*/ 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6" h="146">
                <a:moveTo>
                  <a:pt x="142" y="2"/>
                </a:moveTo>
                <a:cubicBezTo>
                  <a:pt x="143" y="0"/>
                  <a:pt x="144" y="0"/>
                  <a:pt x="145" y="0"/>
                </a:cubicBezTo>
                <a:cubicBezTo>
                  <a:pt x="145" y="1"/>
                  <a:pt x="146" y="2"/>
                  <a:pt x="146" y="3"/>
                </a:cubicBezTo>
                <a:cubicBezTo>
                  <a:pt x="146" y="143"/>
                  <a:pt x="146" y="143"/>
                  <a:pt x="146" y="143"/>
                </a:cubicBezTo>
                <a:cubicBezTo>
                  <a:pt x="146" y="144"/>
                  <a:pt x="145" y="145"/>
                  <a:pt x="145" y="146"/>
                </a:cubicBezTo>
                <a:cubicBezTo>
                  <a:pt x="144" y="146"/>
                  <a:pt x="143" y="146"/>
                  <a:pt x="142" y="144"/>
                </a:cubicBezTo>
                <a:cubicBezTo>
                  <a:pt x="74" y="77"/>
                  <a:pt x="74" y="77"/>
                  <a:pt x="74" y="77"/>
                </a:cubicBezTo>
                <a:cubicBezTo>
                  <a:pt x="74" y="77"/>
                  <a:pt x="74" y="76"/>
                  <a:pt x="73" y="75"/>
                </a:cubicBezTo>
                <a:cubicBezTo>
                  <a:pt x="73" y="143"/>
                  <a:pt x="73" y="143"/>
                  <a:pt x="73" y="143"/>
                </a:cubicBezTo>
                <a:cubicBezTo>
                  <a:pt x="73" y="144"/>
                  <a:pt x="73" y="145"/>
                  <a:pt x="72" y="146"/>
                </a:cubicBezTo>
                <a:cubicBezTo>
                  <a:pt x="71" y="146"/>
                  <a:pt x="70" y="146"/>
                  <a:pt x="69" y="144"/>
                </a:cubicBezTo>
                <a:cubicBezTo>
                  <a:pt x="2" y="77"/>
                  <a:pt x="2" y="77"/>
                  <a:pt x="2" y="77"/>
                </a:cubicBezTo>
                <a:cubicBezTo>
                  <a:pt x="1" y="76"/>
                  <a:pt x="0" y="75"/>
                  <a:pt x="0" y="73"/>
                </a:cubicBezTo>
                <a:cubicBezTo>
                  <a:pt x="0" y="71"/>
                  <a:pt x="1" y="70"/>
                  <a:pt x="2" y="69"/>
                </a:cubicBezTo>
                <a:cubicBezTo>
                  <a:pt x="69" y="2"/>
                  <a:pt x="69" y="2"/>
                  <a:pt x="69" y="2"/>
                </a:cubicBezTo>
                <a:cubicBezTo>
                  <a:pt x="70" y="0"/>
                  <a:pt x="71" y="0"/>
                  <a:pt x="72" y="0"/>
                </a:cubicBezTo>
                <a:cubicBezTo>
                  <a:pt x="73" y="1"/>
                  <a:pt x="73" y="2"/>
                  <a:pt x="73" y="3"/>
                </a:cubicBezTo>
                <a:cubicBezTo>
                  <a:pt x="73" y="71"/>
                  <a:pt x="73" y="71"/>
                  <a:pt x="73" y="71"/>
                </a:cubicBezTo>
                <a:cubicBezTo>
                  <a:pt x="74" y="70"/>
                  <a:pt x="74" y="69"/>
                  <a:pt x="74" y="69"/>
                </a:cubicBezTo>
                <a:lnTo>
                  <a:pt x="14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73" name="Freeform 7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074940" y="2114951"/>
            <a:ext cx="190143" cy="211749"/>
          </a:xfrm>
          <a:custGeom>
            <a:avLst/>
            <a:gdLst>
              <a:gd name="T0" fmla="*/ 131 w 133"/>
              <a:gd name="T1" fmla="*/ 77 h 148"/>
              <a:gd name="T2" fmla="*/ 5 w 133"/>
              <a:gd name="T3" fmla="*/ 147 h 148"/>
              <a:gd name="T4" fmla="*/ 2 w 133"/>
              <a:gd name="T5" fmla="*/ 147 h 148"/>
              <a:gd name="T6" fmla="*/ 0 w 133"/>
              <a:gd name="T7" fmla="*/ 144 h 148"/>
              <a:gd name="T8" fmla="*/ 0 w 133"/>
              <a:gd name="T9" fmla="*/ 4 h 148"/>
              <a:gd name="T10" fmla="*/ 2 w 133"/>
              <a:gd name="T11" fmla="*/ 1 h 148"/>
              <a:gd name="T12" fmla="*/ 5 w 133"/>
              <a:gd name="T13" fmla="*/ 1 h 148"/>
              <a:gd name="T14" fmla="*/ 131 w 133"/>
              <a:gd name="T15" fmla="*/ 71 h 148"/>
              <a:gd name="T16" fmla="*/ 133 w 133"/>
              <a:gd name="T17" fmla="*/ 74 h 148"/>
              <a:gd name="T18" fmla="*/ 131 w 133"/>
              <a:gd name="T19" fmla="*/ 7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48">
                <a:moveTo>
                  <a:pt x="131" y="77"/>
                </a:moveTo>
                <a:cubicBezTo>
                  <a:pt x="5" y="147"/>
                  <a:pt x="5" y="147"/>
                  <a:pt x="5" y="147"/>
                </a:cubicBezTo>
                <a:cubicBezTo>
                  <a:pt x="4" y="147"/>
                  <a:pt x="3" y="148"/>
                  <a:pt x="2" y="147"/>
                </a:cubicBezTo>
                <a:cubicBezTo>
                  <a:pt x="1" y="146"/>
                  <a:pt x="0" y="145"/>
                  <a:pt x="0" y="144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2"/>
                  <a:pt x="2" y="1"/>
                </a:cubicBezTo>
                <a:cubicBezTo>
                  <a:pt x="3" y="0"/>
                  <a:pt x="4" y="0"/>
                  <a:pt x="5" y="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2"/>
                  <a:pt x="133" y="73"/>
                  <a:pt x="133" y="74"/>
                </a:cubicBezTo>
                <a:cubicBezTo>
                  <a:pt x="133" y="75"/>
                  <a:pt x="132" y="76"/>
                  <a:pt x="131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74" name="Freeform 7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327744" y="2117112"/>
            <a:ext cx="207427" cy="209589"/>
          </a:xfrm>
          <a:custGeom>
            <a:avLst/>
            <a:gdLst>
              <a:gd name="T0" fmla="*/ 60 w 145"/>
              <a:gd name="T1" fmla="*/ 6 h 146"/>
              <a:gd name="T2" fmla="*/ 60 w 145"/>
              <a:gd name="T3" fmla="*/ 140 h 146"/>
              <a:gd name="T4" fmla="*/ 58 w 145"/>
              <a:gd name="T5" fmla="*/ 144 h 146"/>
              <a:gd name="T6" fmla="*/ 54 w 145"/>
              <a:gd name="T7" fmla="*/ 146 h 146"/>
              <a:gd name="T8" fmla="*/ 6 w 145"/>
              <a:gd name="T9" fmla="*/ 146 h 146"/>
              <a:gd name="T10" fmla="*/ 1 w 145"/>
              <a:gd name="T11" fmla="*/ 144 h 146"/>
              <a:gd name="T12" fmla="*/ 0 w 145"/>
              <a:gd name="T13" fmla="*/ 140 h 146"/>
              <a:gd name="T14" fmla="*/ 0 w 145"/>
              <a:gd name="T15" fmla="*/ 6 h 146"/>
              <a:gd name="T16" fmla="*/ 1 w 145"/>
              <a:gd name="T17" fmla="*/ 2 h 146"/>
              <a:gd name="T18" fmla="*/ 6 w 145"/>
              <a:gd name="T19" fmla="*/ 0 h 146"/>
              <a:gd name="T20" fmla="*/ 54 w 145"/>
              <a:gd name="T21" fmla="*/ 0 h 146"/>
              <a:gd name="T22" fmla="*/ 58 w 145"/>
              <a:gd name="T23" fmla="*/ 2 h 146"/>
              <a:gd name="T24" fmla="*/ 60 w 145"/>
              <a:gd name="T25" fmla="*/ 6 h 146"/>
              <a:gd name="T26" fmla="*/ 145 w 145"/>
              <a:gd name="T27" fmla="*/ 6 h 146"/>
              <a:gd name="T28" fmla="*/ 145 w 145"/>
              <a:gd name="T29" fmla="*/ 140 h 146"/>
              <a:gd name="T30" fmla="*/ 143 w 145"/>
              <a:gd name="T31" fmla="*/ 144 h 146"/>
              <a:gd name="T32" fmla="*/ 139 w 145"/>
              <a:gd name="T33" fmla="*/ 146 h 146"/>
              <a:gd name="T34" fmla="*/ 90 w 145"/>
              <a:gd name="T35" fmla="*/ 146 h 146"/>
              <a:gd name="T36" fmla="*/ 86 w 145"/>
              <a:gd name="T37" fmla="*/ 144 h 146"/>
              <a:gd name="T38" fmla="*/ 84 w 145"/>
              <a:gd name="T39" fmla="*/ 140 h 146"/>
              <a:gd name="T40" fmla="*/ 84 w 145"/>
              <a:gd name="T41" fmla="*/ 6 h 146"/>
              <a:gd name="T42" fmla="*/ 86 w 145"/>
              <a:gd name="T43" fmla="*/ 2 h 146"/>
              <a:gd name="T44" fmla="*/ 90 w 145"/>
              <a:gd name="T45" fmla="*/ 0 h 146"/>
              <a:gd name="T46" fmla="*/ 139 w 145"/>
              <a:gd name="T47" fmla="*/ 0 h 146"/>
              <a:gd name="T48" fmla="*/ 143 w 145"/>
              <a:gd name="T49" fmla="*/ 2 h 146"/>
              <a:gd name="T50" fmla="*/ 145 w 145"/>
              <a:gd name="T51" fmla="*/ 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5" h="146">
                <a:moveTo>
                  <a:pt x="60" y="6"/>
                </a:moveTo>
                <a:cubicBezTo>
                  <a:pt x="60" y="140"/>
                  <a:pt x="60" y="140"/>
                  <a:pt x="60" y="140"/>
                </a:cubicBezTo>
                <a:cubicBezTo>
                  <a:pt x="60" y="141"/>
                  <a:pt x="60" y="143"/>
                  <a:pt x="58" y="144"/>
                </a:cubicBezTo>
                <a:cubicBezTo>
                  <a:pt x="57" y="145"/>
                  <a:pt x="56" y="146"/>
                  <a:pt x="54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4" y="146"/>
                  <a:pt x="3" y="145"/>
                  <a:pt x="1" y="144"/>
                </a:cubicBezTo>
                <a:cubicBezTo>
                  <a:pt x="0" y="143"/>
                  <a:pt x="0" y="141"/>
                  <a:pt x="0" y="140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lose/>
                <a:moveTo>
                  <a:pt x="145" y="6"/>
                </a:moveTo>
                <a:cubicBezTo>
                  <a:pt x="145" y="140"/>
                  <a:pt x="145" y="140"/>
                  <a:pt x="145" y="140"/>
                </a:cubicBezTo>
                <a:cubicBezTo>
                  <a:pt x="145" y="141"/>
                  <a:pt x="144" y="143"/>
                  <a:pt x="143" y="144"/>
                </a:cubicBezTo>
                <a:cubicBezTo>
                  <a:pt x="142" y="145"/>
                  <a:pt x="140" y="146"/>
                  <a:pt x="139" y="146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89" y="146"/>
                  <a:pt x="87" y="145"/>
                  <a:pt x="86" y="144"/>
                </a:cubicBezTo>
                <a:cubicBezTo>
                  <a:pt x="85" y="143"/>
                  <a:pt x="84" y="141"/>
                  <a:pt x="84" y="140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5"/>
                  <a:pt x="85" y="3"/>
                  <a:pt x="86" y="2"/>
                </a:cubicBezTo>
                <a:cubicBezTo>
                  <a:pt x="87" y="1"/>
                  <a:pt x="89" y="0"/>
                  <a:pt x="9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75" name="Freeform 7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597833" y="2117112"/>
            <a:ext cx="207427" cy="209589"/>
          </a:xfrm>
          <a:custGeom>
            <a:avLst/>
            <a:gdLst>
              <a:gd name="T0" fmla="*/ 145 w 145"/>
              <a:gd name="T1" fmla="*/ 6 h 146"/>
              <a:gd name="T2" fmla="*/ 145 w 145"/>
              <a:gd name="T3" fmla="*/ 140 h 146"/>
              <a:gd name="T4" fmla="*/ 144 w 145"/>
              <a:gd name="T5" fmla="*/ 144 h 146"/>
              <a:gd name="T6" fmla="*/ 139 w 145"/>
              <a:gd name="T7" fmla="*/ 146 h 146"/>
              <a:gd name="T8" fmla="*/ 6 w 145"/>
              <a:gd name="T9" fmla="*/ 146 h 146"/>
              <a:gd name="T10" fmla="*/ 2 w 145"/>
              <a:gd name="T11" fmla="*/ 144 h 146"/>
              <a:gd name="T12" fmla="*/ 0 w 145"/>
              <a:gd name="T13" fmla="*/ 140 h 146"/>
              <a:gd name="T14" fmla="*/ 0 w 145"/>
              <a:gd name="T15" fmla="*/ 6 h 146"/>
              <a:gd name="T16" fmla="*/ 2 w 145"/>
              <a:gd name="T17" fmla="*/ 2 h 146"/>
              <a:gd name="T18" fmla="*/ 6 w 145"/>
              <a:gd name="T19" fmla="*/ 0 h 146"/>
              <a:gd name="T20" fmla="*/ 139 w 145"/>
              <a:gd name="T21" fmla="*/ 0 h 146"/>
              <a:gd name="T22" fmla="*/ 144 w 145"/>
              <a:gd name="T23" fmla="*/ 2 h 146"/>
              <a:gd name="T24" fmla="*/ 145 w 145"/>
              <a:gd name="T25" fmla="*/ 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6">
                <a:moveTo>
                  <a:pt x="145" y="6"/>
                </a:moveTo>
                <a:cubicBezTo>
                  <a:pt x="145" y="140"/>
                  <a:pt x="145" y="140"/>
                  <a:pt x="145" y="140"/>
                </a:cubicBezTo>
                <a:cubicBezTo>
                  <a:pt x="145" y="141"/>
                  <a:pt x="145" y="143"/>
                  <a:pt x="144" y="144"/>
                </a:cubicBezTo>
                <a:cubicBezTo>
                  <a:pt x="142" y="145"/>
                  <a:pt x="141" y="146"/>
                  <a:pt x="139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5" y="146"/>
                  <a:pt x="3" y="145"/>
                  <a:pt x="2" y="144"/>
                </a:cubicBezTo>
                <a:cubicBezTo>
                  <a:pt x="1" y="143"/>
                  <a:pt x="0" y="141"/>
                  <a:pt x="0" y="140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6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1" y="0"/>
                  <a:pt x="142" y="1"/>
                  <a:pt x="144" y="2"/>
                </a:cubicBezTo>
                <a:cubicBezTo>
                  <a:pt x="145" y="3"/>
                  <a:pt x="145" y="5"/>
                  <a:pt x="14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76" name="Freeform 7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867922" y="2117112"/>
            <a:ext cx="209589" cy="209589"/>
          </a:xfrm>
          <a:custGeom>
            <a:avLst/>
            <a:gdLst>
              <a:gd name="T0" fmla="*/ 4 w 146"/>
              <a:gd name="T1" fmla="*/ 144 h 146"/>
              <a:gd name="T2" fmla="*/ 1 w 146"/>
              <a:gd name="T3" fmla="*/ 146 h 146"/>
              <a:gd name="T4" fmla="*/ 0 w 146"/>
              <a:gd name="T5" fmla="*/ 143 h 146"/>
              <a:gd name="T6" fmla="*/ 0 w 146"/>
              <a:gd name="T7" fmla="*/ 3 h 146"/>
              <a:gd name="T8" fmla="*/ 1 w 146"/>
              <a:gd name="T9" fmla="*/ 0 h 146"/>
              <a:gd name="T10" fmla="*/ 4 w 146"/>
              <a:gd name="T11" fmla="*/ 2 h 146"/>
              <a:gd name="T12" fmla="*/ 71 w 146"/>
              <a:gd name="T13" fmla="*/ 69 h 146"/>
              <a:gd name="T14" fmla="*/ 72 w 146"/>
              <a:gd name="T15" fmla="*/ 71 h 146"/>
              <a:gd name="T16" fmla="*/ 72 w 146"/>
              <a:gd name="T17" fmla="*/ 3 h 146"/>
              <a:gd name="T18" fmla="*/ 74 w 146"/>
              <a:gd name="T19" fmla="*/ 0 h 146"/>
              <a:gd name="T20" fmla="*/ 77 w 146"/>
              <a:gd name="T21" fmla="*/ 2 h 146"/>
              <a:gd name="T22" fmla="*/ 144 w 146"/>
              <a:gd name="T23" fmla="*/ 69 h 146"/>
              <a:gd name="T24" fmla="*/ 146 w 146"/>
              <a:gd name="T25" fmla="*/ 73 h 146"/>
              <a:gd name="T26" fmla="*/ 144 w 146"/>
              <a:gd name="T27" fmla="*/ 77 h 146"/>
              <a:gd name="T28" fmla="*/ 77 w 146"/>
              <a:gd name="T29" fmla="*/ 144 h 146"/>
              <a:gd name="T30" fmla="*/ 74 w 146"/>
              <a:gd name="T31" fmla="*/ 146 h 146"/>
              <a:gd name="T32" fmla="*/ 72 w 146"/>
              <a:gd name="T33" fmla="*/ 143 h 146"/>
              <a:gd name="T34" fmla="*/ 72 w 146"/>
              <a:gd name="T35" fmla="*/ 75 h 146"/>
              <a:gd name="T36" fmla="*/ 71 w 146"/>
              <a:gd name="T37" fmla="*/ 77 h 146"/>
              <a:gd name="T38" fmla="*/ 4 w 146"/>
              <a:gd name="T39" fmla="*/ 14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6" h="146">
                <a:moveTo>
                  <a:pt x="4" y="144"/>
                </a:moveTo>
                <a:cubicBezTo>
                  <a:pt x="3" y="146"/>
                  <a:pt x="2" y="146"/>
                  <a:pt x="1" y="146"/>
                </a:cubicBezTo>
                <a:cubicBezTo>
                  <a:pt x="0" y="145"/>
                  <a:pt x="0" y="144"/>
                  <a:pt x="0" y="14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1" y="0"/>
                </a:cubicBezTo>
                <a:cubicBezTo>
                  <a:pt x="2" y="0"/>
                  <a:pt x="3" y="0"/>
                  <a:pt x="4" y="2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70"/>
                  <a:pt x="72" y="7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3" y="1"/>
                  <a:pt x="74" y="0"/>
                </a:cubicBezTo>
                <a:cubicBezTo>
                  <a:pt x="74" y="0"/>
                  <a:pt x="75" y="0"/>
                  <a:pt x="77" y="2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5" y="70"/>
                  <a:pt x="146" y="71"/>
                  <a:pt x="146" y="73"/>
                </a:cubicBezTo>
                <a:cubicBezTo>
                  <a:pt x="146" y="75"/>
                  <a:pt x="145" y="76"/>
                  <a:pt x="144" y="77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5" y="146"/>
                  <a:pt x="74" y="146"/>
                  <a:pt x="74" y="146"/>
                </a:cubicBezTo>
                <a:cubicBezTo>
                  <a:pt x="73" y="145"/>
                  <a:pt x="72" y="144"/>
                  <a:pt x="72" y="143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6"/>
                  <a:pt x="72" y="77"/>
                  <a:pt x="71" y="77"/>
                </a:cubicBezTo>
                <a:lnTo>
                  <a:pt x="4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77" name="Freeform 8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1155295" y="2117112"/>
            <a:ext cx="241999" cy="209589"/>
          </a:xfrm>
          <a:custGeom>
            <a:avLst/>
            <a:gdLst>
              <a:gd name="T0" fmla="*/ 5 w 170"/>
              <a:gd name="T1" fmla="*/ 144 h 146"/>
              <a:gd name="T2" fmla="*/ 2 w 170"/>
              <a:gd name="T3" fmla="*/ 146 h 146"/>
              <a:gd name="T4" fmla="*/ 0 w 170"/>
              <a:gd name="T5" fmla="*/ 143 h 146"/>
              <a:gd name="T6" fmla="*/ 0 w 170"/>
              <a:gd name="T7" fmla="*/ 3 h 146"/>
              <a:gd name="T8" fmla="*/ 2 w 170"/>
              <a:gd name="T9" fmla="*/ 0 h 146"/>
              <a:gd name="T10" fmla="*/ 5 w 170"/>
              <a:gd name="T11" fmla="*/ 2 h 146"/>
              <a:gd name="T12" fmla="*/ 72 w 170"/>
              <a:gd name="T13" fmla="*/ 69 h 146"/>
              <a:gd name="T14" fmla="*/ 73 w 170"/>
              <a:gd name="T15" fmla="*/ 71 h 146"/>
              <a:gd name="T16" fmla="*/ 73 w 170"/>
              <a:gd name="T17" fmla="*/ 3 h 146"/>
              <a:gd name="T18" fmla="*/ 74 w 170"/>
              <a:gd name="T19" fmla="*/ 0 h 146"/>
              <a:gd name="T20" fmla="*/ 77 w 170"/>
              <a:gd name="T21" fmla="*/ 2 h 146"/>
              <a:gd name="T22" fmla="*/ 144 w 170"/>
              <a:gd name="T23" fmla="*/ 69 h 146"/>
              <a:gd name="T24" fmla="*/ 146 w 170"/>
              <a:gd name="T25" fmla="*/ 71 h 146"/>
              <a:gd name="T26" fmla="*/ 146 w 170"/>
              <a:gd name="T27" fmla="*/ 6 h 146"/>
              <a:gd name="T28" fmla="*/ 147 w 170"/>
              <a:gd name="T29" fmla="*/ 2 h 146"/>
              <a:gd name="T30" fmla="*/ 152 w 170"/>
              <a:gd name="T31" fmla="*/ 0 h 146"/>
              <a:gd name="T32" fmla="*/ 164 w 170"/>
              <a:gd name="T33" fmla="*/ 0 h 146"/>
              <a:gd name="T34" fmla="*/ 168 w 170"/>
              <a:gd name="T35" fmla="*/ 2 h 146"/>
              <a:gd name="T36" fmla="*/ 170 w 170"/>
              <a:gd name="T37" fmla="*/ 6 h 146"/>
              <a:gd name="T38" fmla="*/ 170 w 170"/>
              <a:gd name="T39" fmla="*/ 140 h 146"/>
              <a:gd name="T40" fmla="*/ 168 w 170"/>
              <a:gd name="T41" fmla="*/ 144 h 146"/>
              <a:gd name="T42" fmla="*/ 164 w 170"/>
              <a:gd name="T43" fmla="*/ 146 h 146"/>
              <a:gd name="T44" fmla="*/ 152 w 170"/>
              <a:gd name="T45" fmla="*/ 146 h 146"/>
              <a:gd name="T46" fmla="*/ 147 w 170"/>
              <a:gd name="T47" fmla="*/ 144 h 146"/>
              <a:gd name="T48" fmla="*/ 146 w 170"/>
              <a:gd name="T49" fmla="*/ 140 h 146"/>
              <a:gd name="T50" fmla="*/ 146 w 170"/>
              <a:gd name="T51" fmla="*/ 75 h 146"/>
              <a:gd name="T52" fmla="*/ 144 w 170"/>
              <a:gd name="T53" fmla="*/ 77 h 146"/>
              <a:gd name="T54" fmla="*/ 77 w 170"/>
              <a:gd name="T55" fmla="*/ 144 h 146"/>
              <a:gd name="T56" fmla="*/ 74 w 170"/>
              <a:gd name="T57" fmla="*/ 146 h 146"/>
              <a:gd name="T58" fmla="*/ 73 w 170"/>
              <a:gd name="T59" fmla="*/ 143 h 146"/>
              <a:gd name="T60" fmla="*/ 73 w 170"/>
              <a:gd name="T61" fmla="*/ 75 h 146"/>
              <a:gd name="T62" fmla="*/ 72 w 170"/>
              <a:gd name="T63" fmla="*/ 77 h 146"/>
              <a:gd name="T64" fmla="*/ 5 w 170"/>
              <a:gd name="T65" fmla="*/ 14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146">
                <a:moveTo>
                  <a:pt x="5" y="144"/>
                </a:moveTo>
                <a:cubicBezTo>
                  <a:pt x="3" y="146"/>
                  <a:pt x="2" y="146"/>
                  <a:pt x="2" y="146"/>
                </a:cubicBezTo>
                <a:cubicBezTo>
                  <a:pt x="1" y="145"/>
                  <a:pt x="0" y="144"/>
                  <a:pt x="0" y="14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1"/>
                  <a:pt x="2" y="0"/>
                </a:cubicBezTo>
                <a:cubicBezTo>
                  <a:pt x="2" y="0"/>
                  <a:pt x="3" y="0"/>
                  <a:pt x="5" y="2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70"/>
                  <a:pt x="73" y="71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2"/>
                  <a:pt x="73" y="1"/>
                  <a:pt x="74" y="0"/>
                </a:cubicBezTo>
                <a:cubicBezTo>
                  <a:pt x="75" y="0"/>
                  <a:pt x="76" y="0"/>
                  <a:pt x="77" y="2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5" y="69"/>
                  <a:pt x="145" y="70"/>
                  <a:pt x="146" y="71"/>
                </a:cubicBezTo>
                <a:cubicBezTo>
                  <a:pt x="146" y="6"/>
                  <a:pt x="146" y="6"/>
                  <a:pt x="146" y="6"/>
                </a:cubicBezTo>
                <a:cubicBezTo>
                  <a:pt x="146" y="5"/>
                  <a:pt x="146" y="3"/>
                  <a:pt x="147" y="2"/>
                </a:cubicBezTo>
                <a:cubicBezTo>
                  <a:pt x="149" y="1"/>
                  <a:pt x="150" y="0"/>
                  <a:pt x="152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5" y="0"/>
                  <a:pt x="167" y="1"/>
                  <a:pt x="168" y="2"/>
                </a:cubicBezTo>
                <a:cubicBezTo>
                  <a:pt x="169" y="3"/>
                  <a:pt x="170" y="5"/>
                  <a:pt x="170" y="6"/>
                </a:cubicBezTo>
                <a:cubicBezTo>
                  <a:pt x="170" y="140"/>
                  <a:pt x="170" y="140"/>
                  <a:pt x="170" y="140"/>
                </a:cubicBezTo>
                <a:cubicBezTo>
                  <a:pt x="170" y="141"/>
                  <a:pt x="169" y="143"/>
                  <a:pt x="168" y="144"/>
                </a:cubicBezTo>
                <a:cubicBezTo>
                  <a:pt x="167" y="145"/>
                  <a:pt x="165" y="146"/>
                  <a:pt x="164" y="146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0" y="146"/>
                  <a:pt x="149" y="145"/>
                  <a:pt x="147" y="144"/>
                </a:cubicBezTo>
                <a:cubicBezTo>
                  <a:pt x="146" y="143"/>
                  <a:pt x="146" y="141"/>
                  <a:pt x="146" y="140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5" y="76"/>
                  <a:pt x="145" y="77"/>
                  <a:pt x="144" y="77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6" y="146"/>
                  <a:pt x="75" y="146"/>
                  <a:pt x="74" y="146"/>
                </a:cubicBezTo>
                <a:cubicBezTo>
                  <a:pt x="73" y="145"/>
                  <a:pt x="73" y="144"/>
                  <a:pt x="73" y="143"/>
                </a:cubicBezTo>
                <a:cubicBezTo>
                  <a:pt x="73" y="75"/>
                  <a:pt x="73" y="75"/>
                  <a:pt x="73" y="75"/>
                </a:cubicBezTo>
                <a:cubicBezTo>
                  <a:pt x="73" y="76"/>
                  <a:pt x="72" y="77"/>
                  <a:pt x="72" y="77"/>
                </a:cubicBezTo>
                <a:lnTo>
                  <a:pt x="5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78" name="Freeform 8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794706" y="2544932"/>
            <a:ext cx="138286" cy="209589"/>
          </a:xfrm>
          <a:custGeom>
            <a:avLst/>
            <a:gdLst>
              <a:gd name="T0" fmla="*/ 4 w 97"/>
              <a:gd name="T1" fmla="*/ 144 h 146"/>
              <a:gd name="T2" fmla="*/ 1 w 97"/>
              <a:gd name="T3" fmla="*/ 146 h 146"/>
              <a:gd name="T4" fmla="*/ 0 w 97"/>
              <a:gd name="T5" fmla="*/ 143 h 146"/>
              <a:gd name="T6" fmla="*/ 0 w 97"/>
              <a:gd name="T7" fmla="*/ 3 h 146"/>
              <a:gd name="T8" fmla="*/ 1 w 97"/>
              <a:gd name="T9" fmla="*/ 0 h 146"/>
              <a:gd name="T10" fmla="*/ 4 w 97"/>
              <a:gd name="T11" fmla="*/ 2 h 146"/>
              <a:gd name="T12" fmla="*/ 71 w 97"/>
              <a:gd name="T13" fmla="*/ 69 h 146"/>
              <a:gd name="T14" fmla="*/ 73 w 97"/>
              <a:gd name="T15" fmla="*/ 70 h 146"/>
              <a:gd name="T16" fmla="*/ 73 w 97"/>
              <a:gd name="T17" fmla="*/ 6 h 146"/>
              <a:gd name="T18" fmla="*/ 74 w 97"/>
              <a:gd name="T19" fmla="*/ 2 h 146"/>
              <a:gd name="T20" fmla="*/ 79 w 97"/>
              <a:gd name="T21" fmla="*/ 0 h 146"/>
              <a:gd name="T22" fmla="*/ 91 w 97"/>
              <a:gd name="T23" fmla="*/ 0 h 146"/>
              <a:gd name="T24" fmla="*/ 95 w 97"/>
              <a:gd name="T25" fmla="*/ 2 h 146"/>
              <a:gd name="T26" fmla="*/ 97 w 97"/>
              <a:gd name="T27" fmla="*/ 6 h 146"/>
              <a:gd name="T28" fmla="*/ 97 w 97"/>
              <a:gd name="T29" fmla="*/ 140 h 146"/>
              <a:gd name="T30" fmla="*/ 95 w 97"/>
              <a:gd name="T31" fmla="*/ 144 h 146"/>
              <a:gd name="T32" fmla="*/ 91 w 97"/>
              <a:gd name="T33" fmla="*/ 146 h 146"/>
              <a:gd name="T34" fmla="*/ 79 w 97"/>
              <a:gd name="T35" fmla="*/ 146 h 146"/>
              <a:gd name="T36" fmla="*/ 74 w 97"/>
              <a:gd name="T37" fmla="*/ 144 h 146"/>
              <a:gd name="T38" fmla="*/ 73 w 97"/>
              <a:gd name="T39" fmla="*/ 140 h 146"/>
              <a:gd name="T40" fmla="*/ 73 w 97"/>
              <a:gd name="T41" fmla="*/ 75 h 146"/>
              <a:gd name="T42" fmla="*/ 71 w 97"/>
              <a:gd name="T43" fmla="*/ 77 h 146"/>
              <a:gd name="T44" fmla="*/ 4 w 97"/>
              <a:gd name="T45" fmla="*/ 14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7" h="146">
                <a:moveTo>
                  <a:pt x="4" y="144"/>
                </a:moveTo>
                <a:cubicBezTo>
                  <a:pt x="3" y="146"/>
                  <a:pt x="2" y="146"/>
                  <a:pt x="1" y="146"/>
                </a:cubicBezTo>
                <a:cubicBezTo>
                  <a:pt x="0" y="145"/>
                  <a:pt x="0" y="144"/>
                  <a:pt x="0" y="14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1" y="0"/>
                </a:cubicBezTo>
                <a:cubicBezTo>
                  <a:pt x="2" y="0"/>
                  <a:pt x="3" y="0"/>
                  <a:pt x="4" y="2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70"/>
                  <a:pt x="73" y="70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5"/>
                  <a:pt x="73" y="3"/>
                  <a:pt x="74" y="2"/>
                </a:cubicBezTo>
                <a:cubicBezTo>
                  <a:pt x="76" y="1"/>
                  <a:pt x="77" y="0"/>
                  <a:pt x="79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2" y="0"/>
                  <a:pt x="94" y="1"/>
                  <a:pt x="95" y="2"/>
                </a:cubicBezTo>
                <a:cubicBezTo>
                  <a:pt x="96" y="3"/>
                  <a:pt x="97" y="5"/>
                  <a:pt x="97" y="6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1"/>
                  <a:pt x="96" y="143"/>
                  <a:pt x="95" y="144"/>
                </a:cubicBezTo>
                <a:cubicBezTo>
                  <a:pt x="94" y="145"/>
                  <a:pt x="92" y="146"/>
                  <a:pt x="91" y="146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77" y="146"/>
                  <a:pt x="76" y="145"/>
                  <a:pt x="74" y="144"/>
                </a:cubicBezTo>
                <a:cubicBezTo>
                  <a:pt x="73" y="143"/>
                  <a:pt x="73" y="141"/>
                  <a:pt x="73" y="140"/>
                </a:cubicBezTo>
                <a:cubicBezTo>
                  <a:pt x="73" y="75"/>
                  <a:pt x="73" y="75"/>
                  <a:pt x="73" y="75"/>
                </a:cubicBezTo>
                <a:cubicBezTo>
                  <a:pt x="72" y="76"/>
                  <a:pt x="72" y="77"/>
                  <a:pt x="71" y="77"/>
                </a:cubicBezTo>
                <a:lnTo>
                  <a:pt x="4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79" name="Freeform 8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93491" y="2562217"/>
            <a:ext cx="207427" cy="172856"/>
          </a:xfrm>
          <a:custGeom>
            <a:avLst/>
            <a:gdLst>
              <a:gd name="T0" fmla="*/ 2 w 146"/>
              <a:gd name="T1" fmla="*/ 69 h 121"/>
              <a:gd name="T2" fmla="*/ 69 w 146"/>
              <a:gd name="T3" fmla="*/ 2 h 121"/>
              <a:gd name="T4" fmla="*/ 73 w 146"/>
              <a:gd name="T5" fmla="*/ 0 h 121"/>
              <a:gd name="T6" fmla="*/ 77 w 146"/>
              <a:gd name="T7" fmla="*/ 2 h 121"/>
              <a:gd name="T8" fmla="*/ 144 w 146"/>
              <a:gd name="T9" fmla="*/ 69 h 121"/>
              <a:gd name="T10" fmla="*/ 146 w 146"/>
              <a:gd name="T11" fmla="*/ 72 h 121"/>
              <a:gd name="T12" fmla="*/ 143 w 146"/>
              <a:gd name="T13" fmla="*/ 73 h 121"/>
              <a:gd name="T14" fmla="*/ 3 w 146"/>
              <a:gd name="T15" fmla="*/ 73 h 121"/>
              <a:gd name="T16" fmla="*/ 0 w 146"/>
              <a:gd name="T17" fmla="*/ 72 h 121"/>
              <a:gd name="T18" fmla="*/ 2 w 146"/>
              <a:gd name="T19" fmla="*/ 69 h 121"/>
              <a:gd name="T20" fmla="*/ 140 w 146"/>
              <a:gd name="T21" fmla="*/ 121 h 121"/>
              <a:gd name="T22" fmla="*/ 6 w 146"/>
              <a:gd name="T23" fmla="*/ 121 h 121"/>
              <a:gd name="T24" fmla="*/ 2 w 146"/>
              <a:gd name="T25" fmla="*/ 120 h 121"/>
              <a:gd name="T26" fmla="*/ 0 w 146"/>
              <a:gd name="T27" fmla="*/ 115 h 121"/>
              <a:gd name="T28" fmla="*/ 0 w 146"/>
              <a:gd name="T29" fmla="*/ 91 h 121"/>
              <a:gd name="T30" fmla="*/ 2 w 146"/>
              <a:gd name="T31" fmla="*/ 87 h 121"/>
              <a:gd name="T32" fmla="*/ 6 w 146"/>
              <a:gd name="T33" fmla="*/ 85 h 121"/>
              <a:gd name="T34" fmla="*/ 140 w 146"/>
              <a:gd name="T35" fmla="*/ 85 h 121"/>
              <a:gd name="T36" fmla="*/ 144 w 146"/>
              <a:gd name="T37" fmla="*/ 87 h 121"/>
              <a:gd name="T38" fmla="*/ 146 w 146"/>
              <a:gd name="T39" fmla="*/ 91 h 121"/>
              <a:gd name="T40" fmla="*/ 146 w 146"/>
              <a:gd name="T41" fmla="*/ 115 h 121"/>
              <a:gd name="T42" fmla="*/ 144 w 146"/>
              <a:gd name="T43" fmla="*/ 120 h 121"/>
              <a:gd name="T44" fmla="*/ 140 w 146"/>
              <a:gd name="T45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6" h="121">
                <a:moveTo>
                  <a:pt x="2" y="69"/>
                </a:moveTo>
                <a:cubicBezTo>
                  <a:pt x="69" y="2"/>
                  <a:pt x="69" y="2"/>
                  <a:pt x="69" y="2"/>
                </a:cubicBezTo>
                <a:cubicBezTo>
                  <a:pt x="70" y="0"/>
                  <a:pt x="71" y="0"/>
                  <a:pt x="73" y="0"/>
                </a:cubicBezTo>
                <a:cubicBezTo>
                  <a:pt x="75" y="0"/>
                  <a:pt x="76" y="0"/>
                  <a:pt x="77" y="2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6" y="70"/>
                  <a:pt x="146" y="71"/>
                  <a:pt x="146" y="72"/>
                </a:cubicBezTo>
                <a:cubicBezTo>
                  <a:pt x="145" y="73"/>
                  <a:pt x="144" y="73"/>
                  <a:pt x="143" y="73"/>
                </a:cubicBezTo>
                <a:cubicBezTo>
                  <a:pt x="3" y="73"/>
                  <a:pt x="3" y="73"/>
                  <a:pt x="3" y="73"/>
                </a:cubicBezTo>
                <a:cubicBezTo>
                  <a:pt x="2" y="73"/>
                  <a:pt x="1" y="73"/>
                  <a:pt x="0" y="72"/>
                </a:cubicBezTo>
                <a:cubicBezTo>
                  <a:pt x="0" y="71"/>
                  <a:pt x="0" y="70"/>
                  <a:pt x="2" y="69"/>
                </a:cubicBezTo>
                <a:close/>
                <a:moveTo>
                  <a:pt x="140" y="121"/>
                </a:moveTo>
                <a:cubicBezTo>
                  <a:pt x="6" y="121"/>
                  <a:pt x="6" y="121"/>
                  <a:pt x="6" y="121"/>
                </a:cubicBezTo>
                <a:cubicBezTo>
                  <a:pt x="5" y="121"/>
                  <a:pt x="3" y="121"/>
                  <a:pt x="2" y="120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0"/>
                  <a:pt x="1" y="88"/>
                  <a:pt x="2" y="87"/>
                </a:cubicBezTo>
                <a:cubicBezTo>
                  <a:pt x="3" y="86"/>
                  <a:pt x="5" y="85"/>
                  <a:pt x="6" y="85"/>
                </a:cubicBezTo>
                <a:cubicBezTo>
                  <a:pt x="140" y="85"/>
                  <a:pt x="140" y="85"/>
                  <a:pt x="140" y="85"/>
                </a:cubicBezTo>
                <a:cubicBezTo>
                  <a:pt x="141" y="85"/>
                  <a:pt x="143" y="86"/>
                  <a:pt x="144" y="87"/>
                </a:cubicBezTo>
                <a:cubicBezTo>
                  <a:pt x="145" y="88"/>
                  <a:pt x="146" y="90"/>
                  <a:pt x="146" y="91"/>
                </a:cubicBezTo>
                <a:cubicBezTo>
                  <a:pt x="146" y="115"/>
                  <a:pt x="146" y="115"/>
                  <a:pt x="146" y="115"/>
                </a:cubicBezTo>
                <a:cubicBezTo>
                  <a:pt x="146" y="117"/>
                  <a:pt x="145" y="118"/>
                  <a:pt x="144" y="120"/>
                </a:cubicBezTo>
                <a:cubicBezTo>
                  <a:pt x="143" y="121"/>
                  <a:pt x="141" y="121"/>
                  <a:pt x="140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80" name="Freeform 8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280865" y="2531967"/>
            <a:ext cx="140446" cy="218232"/>
          </a:xfrm>
          <a:custGeom>
            <a:avLst/>
            <a:gdLst>
              <a:gd name="T0" fmla="*/ 96 w 98"/>
              <a:gd name="T1" fmla="*/ 26 h 152"/>
              <a:gd name="T2" fmla="*/ 46 w 98"/>
              <a:gd name="T3" fmla="*/ 76 h 152"/>
              <a:gd name="T4" fmla="*/ 96 w 98"/>
              <a:gd name="T5" fmla="*/ 126 h 152"/>
              <a:gd name="T6" fmla="*/ 98 w 98"/>
              <a:gd name="T7" fmla="*/ 130 h 152"/>
              <a:gd name="T8" fmla="*/ 96 w 98"/>
              <a:gd name="T9" fmla="*/ 135 h 152"/>
              <a:gd name="T10" fmla="*/ 80 w 98"/>
              <a:gd name="T11" fmla="*/ 150 h 152"/>
              <a:gd name="T12" fmla="*/ 76 w 98"/>
              <a:gd name="T13" fmla="*/ 152 h 152"/>
              <a:gd name="T14" fmla="*/ 72 w 98"/>
              <a:gd name="T15" fmla="*/ 150 h 152"/>
              <a:gd name="T16" fmla="*/ 2 w 98"/>
              <a:gd name="T17" fmla="*/ 80 h 152"/>
              <a:gd name="T18" fmla="*/ 0 w 98"/>
              <a:gd name="T19" fmla="*/ 76 h 152"/>
              <a:gd name="T20" fmla="*/ 2 w 98"/>
              <a:gd name="T21" fmla="*/ 72 h 152"/>
              <a:gd name="T22" fmla="*/ 72 w 98"/>
              <a:gd name="T23" fmla="*/ 1 h 152"/>
              <a:gd name="T24" fmla="*/ 76 w 98"/>
              <a:gd name="T25" fmla="*/ 0 h 152"/>
              <a:gd name="T26" fmla="*/ 80 w 98"/>
              <a:gd name="T27" fmla="*/ 1 h 152"/>
              <a:gd name="T28" fmla="*/ 96 w 98"/>
              <a:gd name="T29" fmla="*/ 17 h 152"/>
              <a:gd name="T30" fmla="*/ 98 w 98"/>
              <a:gd name="T31" fmla="*/ 21 h 152"/>
              <a:gd name="T32" fmla="*/ 96 w 98"/>
              <a:gd name="T33" fmla="*/ 2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52">
                <a:moveTo>
                  <a:pt x="96" y="26"/>
                </a:moveTo>
                <a:cubicBezTo>
                  <a:pt x="46" y="76"/>
                  <a:pt x="46" y="76"/>
                  <a:pt x="46" y="7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7" y="127"/>
                  <a:pt x="98" y="129"/>
                  <a:pt x="98" y="130"/>
                </a:cubicBezTo>
                <a:cubicBezTo>
                  <a:pt x="98" y="132"/>
                  <a:pt x="97" y="133"/>
                  <a:pt x="96" y="135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79" y="152"/>
                  <a:pt x="78" y="152"/>
                  <a:pt x="76" y="152"/>
                </a:cubicBezTo>
                <a:cubicBezTo>
                  <a:pt x="74" y="152"/>
                  <a:pt x="73" y="152"/>
                  <a:pt x="72" y="150"/>
                </a:cubicBezTo>
                <a:cubicBezTo>
                  <a:pt x="2" y="80"/>
                  <a:pt x="2" y="80"/>
                  <a:pt x="2" y="80"/>
                </a:cubicBezTo>
                <a:cubicBezTo>
                  <a:pt x="0" y="79"/>
                  <a:pt x="0" y="78"/>
                  <a:pt x="0" y="76"/>
                </a:cubicBezTo>
                <a:cubicBezTo>
                  <a:pt x="0" y="74"/>
                  <a:pt x="0" y="73"/>
                  <a:pt x="2" y="72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4" y="0"/>
                  <a:pt x="76" y="0"/>
                </a:cubicBezTo>
                <a:cubicBezTo>
                  <a:pt x="78" y="0"/>
                  <a:pt x="79" y="0"/>
                  <a:pt x="80" y="1"/>
                </a:cubicBezTo>
                <a:cubicBezTo>
                  <a:pt x="96" y="17"/>
                  <a:pt x="96" y="17"/>
                  <a:pt x="96" y="17"/>
                </a:cubicBezTo>
                <a:cubicBezTo>
                  <a:pt x="97" y="18"/>
                  <a:pt x="98" y="20"/>
                  <a:pt x="98" y="21"/>
                </a:cubicBezTo>
                <a:cubicBezTo>
                  <a:pt x="98" y="23"/>
                  <a:pt x="97" y="25"/>
                  <a:pt x="96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81" name="Freeform 8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505579" y="2531967"/>
            <a:ext cx="140446" cy="218232"/>
          </a:xfrm>
          <a:custGeom>
            <a:avLst/>
            <a:gdLst>
              <a:gd name="T0" fmla="*/ 96 w 98"/>
              <a:gd name="T1" fmla="*/ 80 h 152"/>
              <a:gd name="T2" fmla="*/ 26 w 98"/>
              <a:gd name="T3" fmla="*/ 150 h 152"/>
              <a:gd name="T4" fmla="*/ 22 w 98"/>
              <a:gd name="T5" fmla="*/ 152 h 152"/>
              <a:gd name="T6" fmla="*/ 18 w 98"/>
              <a:gd name="T7" fmla="*/ 150 h 152"/>
              <a:gd name="T8" fmla="*/ 2 w 98"/>
              <a:gd name="T9" fmla="*/ 135 h 152"/>
              <a:gd name="T10" fmla="*/ 0 w 98"/>
              <a:gd name="T11" fmla="*/ 130 h 152"/>
              <a:gd name="T12" fmla="*/ 2 w 98"/>
              <a:gd name="T13" fmla="*/ 126 h 152"/>
              <a:gd name="T14" fmla="*/ 52 w 98"/>
              <a:gd name="T15" fmla="*/ 76 h 152"/>
              <a:gd name="T16" fmla="*/ 2 w 98"/>
              <a:gd name="T17" fmla="*/ 26 h 152"/>
              <a:gd name="T18" fmla="*/ 0 w 98"/>
              <a:gd name="T19" fmla="*/ 21 h 152"/>
              <a:gd name="T20" fmla="*/ 2 w 98"/>
              <a:gd name="T21" fmla="*/ 17 h 152"/>
              <a:gd name="T22" fmla="*/ 18 w 98"/>
              <a:gd name="T23" fmla="*/ 1 h 152"/>
              <a:gd name="T24" fmla="*/ 22 w 98"/>
              <a:gd name="T25" fmla="*/ 0 h 152"/>
              <a:gd name="T26" fmla="*/ 26 w 98"/>
              <a:gd name="T27" fmla="*/ 1 h 152"/>
              <a:gd name="T28" fmla="*/ 96 w 98"/>
              <a:gd name="T29" fmla="*/ 72 h 152"/>
              <a:gd name="T30" fmla="*/ 98 w 98"/>
              <a:gd name="T31" fmla="*/ 76 h 152"/>
              <a:gd name="T32" fmla="*/ 96 w 98"/>
              <a:gd name="T33" fmla="*/ 8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52">
                <a:moveTo>
                  <a:pt x="96" y="80"/>
                </a:moveTo>
                <a:cubicBezTo>
                  <a:pt x="26" y="150"/>
                  <a:pt x="26" y="150"/>
                  <a:pt x="26" y="150"/>
                </a:cubicBezTo>
                <a:cubicBezTo>
                  <a:pt x="25" y="152"/>
                  <a:pt x="24" y="152"/>
                  <a:pt x="22" y="152"/>
                </a:cubicBezTo>
                <a:cubicBezTo>
                  <a:pt x="20" y="152"/>
                  <a:pt x="19" y="152"/>
                  <a:pt x="18" y="150"/>
                </a:cubicBezTo>
                <a:cubicBezTo>
                  <a:pt x="2" y="135"/>
                  <a:pt x="2" y="135"/>
                  <a:pt x="2" y="135"/>
                </a:cubicBezTo>
                <a:cubicBezTo>
                  <a:pt x="1" y="133"/>
                  <a:pt x="0" y="132"/>
                  <a:pt x="0" y="130"/>
                </a:cubicBezTo>
                <a:cubicBezTo>
                  <a:pt x="0" y="129"/>
                  <a:pt x="1" y="127"/>
                  <a:pt x="2" y="126"/>
                </a:cubicBezTo>
                <a:cubicBezTo>
                  <a:pt x="52" y="76"/>
                  <a:pt x="52" y="76"/>
                  <a:pt x="52" y="7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5"/>
                  <a:pt x="0" y="23"/>
                  <a:pt x="0" y="21"/>
                </a:cubicBezTo>
                <a:cubicBezTo>
                  <a:pt x="0" y="20"/>
                  <a:pt x="1" y="18"/>
                  <a:pt x="2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20" y="0"/>
                  <a:pt x="22" y="0"/>
                </a:cubicBezTo>
                <a:cubicBezTo>
                  <a:pt x="24" y="0"/>
                  <a:pt x="25" y="0"/>
                  <a:pt x="26" y="1"/>
                </a:cubicBezTo>
                <a:cubicBezTo>
                  <a:pt x="96" y="72"/>
                  <a:pt x="96" y="72"/>
                  <a:pt x="96" y="72"/>
                </a:cubicBezTo>
                <a:cubicBezTo>
                  <a:pt x="98" y="73"/>
                  <a:pt x="98" y="74"/>
                  <a:pt x="98" y="76"/>
                </a:cubicBezTo>
                <a:cubicBezTo>
                  <a:pt x="98" y="78"/>
                  <a:pt x="98" y="79"/>
                  <a:pt x="96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82" name="Freeform 8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725972" y="2544932"/>
            <a:ext cx="209589" cy="209589"/>
          </a:xfrm>
          <a:custGeom>
            <a:avLst/>
            <a:gdLst>
              <a:gd name="T0" fmla="*/ 136 w 146"/>
              <a:gd name="T1" fmla="*/ 37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7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7 h 146"/>
              <a:gd name="T26" fmla="*/ 115 w 146"/>
              <a:gd name="T27" fmla="*/ 79 h 146"/>
              <a:gd name="T28" fmla="*/ 115 w 146"/>
              <a:gd name="T29" fmla="*/ 67 h 146"/>
              <a:gd name="T30" fmla="*/ 114 w 146"/>
              <a:gd name="T31" fmla="*/ 63 h 146"/>
              <a:gd name="T32" fmla="*/ 109 w 146"/>
              <a:gd name="T33" fmla="*/ 61 h 146"/>
              <a:gd name="T34" fmla="*/ 85 w 146"/>
              <a:gd name="T35" fmla="*/ 61 h 146"/>
              <a:gd name="T36" fmla="*/ 85 w 146"/>
              <a:gd name="T37" fmla="*/ 37 h 146"/>
              <a:gd name="T38" fmla="*/ 83 w 146"/>
              <a:gd name="T39" fmla="*/ 32 h 146"/>
              <a:gd name="T40" fmla="*/ 79 w 146"/>
              <a:gd name="T41" fmla="*/ 31 h 146"/>
              <a:gd name="T42" fmla="*/ 67 w 146"/>
              <a:gd name="T43" fmla="*/ 31 h 146"/>
              <a:gd name="T44" fmla="*/ 63 w 146"/>
              <a:gd name="T45" fmla="*/ 32 h 146"/>
              <a:gd name="T46" fmla="*/ 61 w 146"/>
              <a:gd name="T47" fmla="*/ 37 h 146"/>
              <a:gd name="T48" fmla="*/ 61 w 146"/>
              <a:gd name="T49" fmla="*/ 61 h 146"/>
              <a:gd name="T50" fmla="*/ 37 w 146"/>
              <a:gd name="T51" fmla="*/ 61 h 146"/>
              <a:gd name="T52" fmla="*/ 32 w 146"/>
              <a:gd name="T53" fmla="*/ 63 h 146"/>
              <a:gd name="T54" fmla="*/ 31 w 146"/>
              <a:gd name="T55" fmla="*/ 67 h 146"/>
              <a:gd name="T56" fmla="*/ 31 w 146"/>
              <a:gd name="T57" fmla="*/ 79 h 146"/>
              <a:gd name="T58" fmla="*/ 32 w 146"/>
              <a:gd name="T59" fmla="*/ 83 h 146"/>
              <a:gd name="T60" fmla="*/ 37 w 146"/>
              <a:gd name="T61" fmla="*/ 85 h 146"/>
              <a:gd name="T62" fmla="*/ 61 w 146"/>
              <a:gd name="T63" fmla="*/ 85 h 146"/>
              <a:gd name="T64" fmla="*/ 61 w 146"/>
              <a:gd name="T65" fmla="*/ 109 h 146"/>
              <a:gd name="T66" fmla="*/ 63 w 146"/>
              <a:gd name="T67" fmla="*/ 114 h 146"/>
              <a:gd name="T68" fmla="*/ 67 w 146"/>
              <a:gd name="T69" fmla="*/ 115 h 146"/>
              <a:gd name="T70" fmla="*/ 79 w 146"/>
              <a:gd name="T71" fmla="*/ 115 h 146"/>
              <a:gd name="T72" fmla="*/ 83 w 146"/>
              <a:gd name="T73" fmla="*/ 114 h 146"/>
              <a:gd name="T74" fmla="*/ 85 w 146"/>
              <a:gd name="T75" fmla="*/ 109 h 146"/>
              <a:gd name="T76" fmla="*/ 85 w 146"/>
              <a:gd name="T77" fmla="*/ 85 h 146"/>
              <a:gd name="T78" fmla="*/ 109 w 146"/>
              <a:gd name="T79" fmla="*/ 85 h 146"/>
              <a:gd name="T80" fmla="*/ 114 w 146"/>
              <a:gd name="T81" fmla="*/ 83 h 146"/>
              <a:gd name="T82" fmla="*/ 115 w 146"/>
              <a:gd name="T83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6" h="146">
                <a:moveTo>
                  <a:pt x="136" y="37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7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7"/>
                </a:cubicBezTo>
                <a:close/>
                <a:moveTo>
                  <a:pt x="115" y="79"/>
                </a:moveTo>
                <a:cubicBezTo>
                  <a:pt x="115" y="67"/>
                  <a:pt x="115" y="67"/>
                  <a:pt x="115" y="67"/>
                </a:cubicBezTo>
                <a:cubicBezTo>
                  <a:pt x="115" y="65"/>
                  <a:pt x="115" y="64"/>
                  <a:pt x="114" y="63"/>
                </a:cubicBezTo>
                <a:cubicBezTo>
                  <a:pt x="112" y="61"/>
                  <a:pt x="111" y="61"/>
                  <a:pt x="109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37"/>
                  <a:pt x="85" y="37"/>
                  <a:pt x="85" y="37"/>
                </a:cubicBezTo>
                <a:cubicBezTo>
                  <a:pt x="85" y="35"/>
                  <a:pt x="85" y="34"/>
                  <a:pt x="83" y="32"/>
                </a:cubicBezTo>
                <a:cubicBezTo>
                  <a:pt x="82" y="31"/>
                  <a:pt x="81" y="31"/>
                  <a:pt x="79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5" y="31"/>
                  <a:pt x="64" y="31"/>
                  <a:pt x="63" y="32"/>
                </a:cubicBezTo>
                <a:cubicBezTo>
                  <a:pt x="61" y="34"/>
                  <a:pt x="61" y="35"/>
                  <a:pt x="61" y="37"/>
                </a:cubicBezTo>
                <a:cubicBezTo>
                  <a:pt x="61" y="61"/>
                  <a:pt x="61" y="61"/>
                  <a:pt x="61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5" y="61"/>
                  <a:pt x="34" y="61"/>
                  <a:pt x="32" y="63"/>
                </a:cubicBezTo>
                <a:cubicBezTo>
                  <a:pt x="31" y="64"/>
                  <a:pt x="31" y="65"/>
                  <a:pt x="31" y="67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81"/>
                  <a:pt x="31" y="82"/>
                  <a:pt x="32" y="83"/>
                </a:cubicBezTo>
                <a:cubicBezTo>
                  <a:pt x="34" y="84"/>
                  <a:pt x="35" y="85"/>
                  <a:pt x="37" y="85"/>
                </a:cubicBezTo>
                <a:cubicBezTo>
                  <a:pt x="61" y="85"/>
                  <a:pt x="61" y="85"/>
                  <a:pt x="61" y="85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61" y="111"/>
                  <a:pt x="61" y="112"/>
                  <a:pt x="63" y="114"/>
                </a:cubicBezTo>
                <a:cubicBezTo>
                  <a:pt x="64" y="115"/>
                  <a:pt x="65" y="115"/>
                  <a:pt x="67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81" y="115"/>
                  <a:pt x="82" y="115"/>
                  <a:pt x="83" y="114"/>
                </a:cubicBezTo>
                <a:cubicBezTo>
                  <a:pt x="85" y="112"/>
                  <a:pt x="85" y="111"/>
                  <a:pt x="85" y="109"/>
                </a:cubicBezTo>
                <a:cubicBezTo>
                  <a:pt x="85" y="85"/>
                  <a:pt x="85" y="85"/>
                  <a:pt x="85" y="85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1" y="85"/>
                  <a:pt x="112" y="84"/>
                  <a:pt x="114" y="83"/>
                </a:cubicBezTo>
                <a:cubicBezTo>
                  <a:pt x="115" y="82"/>
                  <a:pt x="115" y="81"/>
                  <a:pt x="115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83" name="Freeform 8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993898" y="2544932"/>
            <a:ext cx="207427" cy="209589"/>
          </a:xfrm>
          <a:custGeom>
            <a:avLst/>
            <a:gdLst>
              <a:gd name="T0" fmla="*/ 136 w 145"/>
              <a:gd name="T1" fmla="*/ 37 h 146"/>
              <a:gd name="T2" fmla="*/ 145 w 145"/>
              <a:gd name="T3" fmla="*/ 73 h 146"/>
              <a:gd name="T4" fmla="*/ 136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6 w 145"/>
              <a:gd name="T25" fmla="*/ 37 h 146"/>
              <a:gd name="T26" fmla="*/ 115 w 145"/>
              <a:gd name="T27" fmla="*/ 79 h 146"/>
              <a:gd name="T28" fmla="*/ 115 w 145"/>
              <a:gd name="T29" fmla="*/ 67 h 146"/>
              <a:gd name="T30" fmla="*/ 113 w 145"/>
              <a:gd name="T31" fmla="*/ 63 h 146"/>
              <a:gd name="T32" fmla="*/ 109 w 145"/>
              <a:gd name="T33" fmla="*/ 61 h 146"/>
              <a:gd name="T34" fmla="*/ 36 w 145"/>
              <a:gd name="T35" fmla="*/ 61 h 146"/>
              <a:gd name="T36" fmla="*/ 32 w 145"/>
              <a:gd name="T37" fmla="*/ 63 h 146"/>
              <a:gd name="T38" fmla="*/ 30 w 145"/>
              <a:gd name="T39" fmla="*/ 67 h 146"/>
              <a:gd name="T40" fmla="*/ 30 w 145"/>
              <a:gd name="T41" fmla="*/ 79 h 146"/>
              <a:gd name="T42" fmla="*/ 32 w 145"/>
              <a:gd name="T43" fmla="*/ 83 h 146"/>
              <a:gd name="T44" fmla="*/ 36 w 145"/>
              <a:gd name="T45" fmla="*/ 85 h 146"/>
              <a:gd name="T46" fmla="*/ 109 w 145"/>
              <a:gd name="T47" fmla="*/ 85 h 146"/>
              <a:gd name="T48" fmla="*/ 113 w 145"/>
              <a:gd name="T49" fmla="*/ 83 h 146"/>
              <a:gd name="T50" fmla="*/ 115 w 145"/>
              <a:gd name="T51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5" h="146">
                <a:moveTo>
                  <a:pt x="136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7"/>
                </a:cubicBezTo>
                <a:close/>
                <a:moveTo>
                  <a:pt x="115" y="79"/>
                </a:moveTo>
                <a:cubicBezTo>
                  <a:pt x="115" y="67"/>
                  <a:pt x="115" y="67"/>
                  <a:pt x="115" y="67"/>
                </a:cubicBezTo>
                <a:cubicBezTo>
                  <a:pt x="115" y="65"/>
                  <a:pt x="115" y="64"/>
                  <a:pt x="113" y="63"/>
                </a:cubicBezTo>
                <a:cubicBezTo>
                  <a:pt x="112" y="61"/>
                  <a:pt x="111" y="61"/>
                  <a:pt x="109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5" y="61"/>
                  <a:pt x="33" y="61"/>
                  <a:pt x="32" y="63"/>
                </a:cubicBezTo>
                <a:cubicBezTo>
                  <a:pt x="31" y="64"/>
                  <a:pt x="30" y="65"/>
                  <a:pt x="30" y="67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81"/>
                  <a:pt x="31" y="82"/>
                  <a:pt x="32" y="83"/>
                </a:cubicBezTo>
                <a:cubicBezTo>
                  <a:pt x="33" y="84"/>
                  <a:pt x="35" y="85"/>
                  <a:pt x="36" y="85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1" y="85"/>
                  <a:pt x="112" y="84"/>
                  <a:pt x="113" y="83"/>
                </a:cubicBezTo>
                <a:cubicBezTo>
                  <a:pt x="115" y="82"/>
                  <a:pt x="115" y="81"/>
                  <a:pt x="115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84" name="Freeform 8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261826" y="2544932"/>
            <a:ext cx="207427" cy="209589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09 w 145"/>
              <a:gd name="T27" fmla="*/ 94 h 146"/>
              <a:gd name="T28" fmla="*/ 107 w 145"/>
              <a:gd name="T29" fmla="*/ 90 h 146"/>
              <a:gd name="T30" fmla="*/ 90 w 145"/>
              <a:gd name="T31" fmla="*/ 73 h 146"/>
              <a:gd name="T32" fmla="*/ 107 w 145"/>
              <a:gd name="T33" fmla="*/ 56 h 146"/>
              <a:gd name="T34" fmla="*/ 109 w 145"/>
              <a:gd name="T35" fmla="*/ 52 h 146"/>
              <a:gd name="T36" fmla="*/ 107 w 145"/>
              <a:gd name="T37" fmla="*/ 47 h 146"/>
              <a:gd name="T38" fmla="*/ 98 w 145"/>
              <a:gd name="T39" fmla="*/ 39 h 146"/>
              <a:gd name="T40" fmla="*/ 94 w 145"/>
              <a:gd name="T41" fmla="*/ 37 h 146"/>
              <a:gd name="T42" fmla="*/ 90 w 145"/>
              <a:gd name="T43" fmla="*/ 39 h 146"/>
              <a:gd name="T44" fmla="*/ 73 w 145"/>
              <a:gd name="T45" fmla="*/ 56 h 146"/>
              <a:gd name="T46" fmla="*/ 55 w 145"/>
              <a:gd name="T47" fmla="*/ 39 h 146"/>
              <a:gd name="T48" fmla="*/ 51 w 145"/>
              <a:gd name="T49" fmla="*/ 37 h 146"/>
              <a:gd name="T50" fmla="*/ 47 w 145"/>
              <a:gd name="T51" fmla="*/ 39 h 146"/>
              <a:gd name="T52" fmla="*/ 38 w 145"/>
              <a:gd name="T53" fmla="*/ 47 h 146"/>
              <a:gd name="T54" fmla="*/ 37 w 145"/>
              <a:gd name="T55" fmla="*/ 52 h 146"/>
              <a:gd name="T56" fmla="*/ 38 w 145"/>
              <a:gd name="T57" fmla="*/ 56 h 146"/>
              <a:gd name="T58" fmla="*/ 55 w 145"/>
              <a:gd name="T59" fmla="*/ 73 h 146"/>
              <a:gd name="T60" fmla="*/ 38 w 145"/>
              <a:gd name="T61" fmla="*/ 90 h 146"/>
              <a:gd name="T62" fmla="*/ 37 w 145"/>
              <a:gd name="T63" fmla="*/ 94 h 146"/>
              <a:gd name="T64" fmla="*/ 38 w 145"/>
              <a:gd name="T65" fmla="*/ 99 h 146"/>
              <a:gd name="T66" fmla="*/ 47 w 145"/>
              <a:gd name="T67" fmla="*/ 107 h 146"/>
              <a:gd name="T68" fmla="*/ 51 w 145"/>
              <a:gd name="T69" fmla="*/ 109 h 146"/>
              <a:gd name="T70" fmla="*/ 55 w 145"/>
              <a:gd name="T71" fmla="*/ 107 h 146"/>
              <a:gd name="T72" fmla="*/ 73 w 145"/>
              <a:gd name="T73" fmla="*/ 90 h 146"/>
              <a:gd name="T74" fmla="*/ 90 w 145"/>
              <a:gd name="T75" fmla="*/ 107 h 146"/>
              <a:gd name="T76" fmla="*/ 94 w 145"/>
              <a:gd name="T77" fmla="*/ 109 h 146"/>
              <a:gd name="T78" fmla="*/ 98 w 145"/>
              <a:gd name="T79" fmla="*/ 107 h 146"/>
              <a:gd name="T80" fmla="*/ 107 w 145"/>
              <a:gd name="T81" fmla="*/ 99 h 146"/>
              <a:gd name="T82" fmla="*/ 109 w 145"/>
              <a:gd name="T83" fmla="*/ 9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09" y="94"/>
                </a:moveTo>
                <a:cubicBezTo>
                  <a:pt x="109" y="93"/>
                  <a:pt x="108" y="91"/>
                  <a:pt x="107" y="90"/>
                </a:cubicBezTo>
                <a:cubicBezTo>
                  <a:pt x="90" y="73"/>
                  <a:pt x="90" y="73"/>
                  <a:pt x="90" y="73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8" y="55"/>
                  <a:pt x="109" y="53"/>
                  <a:pt x="109" y="52"/>
                </a:cubicBezTo>
                <a:cubicBezTo>
                  <a:pt x="109" y="50"/>
                  <a:pt x="108" y="48"/>
                  <a:pt x="107" y="47"/>
                </a:cubicBezTo>
                <a:cubicBezTo>
                  <a:pt x="98" y="39"/>
                  <a:pt x="98" y="39"/>
                  <a:pt x="98" y="39"/>
                </a:cubicBezTo>
                <a:cubicBezTo>
                  <a:pt x="97" y="38"/>
                  <a:pt x="96" y="37"/>
                  <a:pt x="94" y="37"/>
                </a:cubicBezTo>
                <a:cubicBezTo>
                  <a:pt x="92" y="37"/>
                  <a:pt x="91" y="38"/>
                  <a:pt x="90" y="39"/>
                </a:cubicBezTo>
                <a:cubicBezTo>
                  <a:pt x="73" y="56"/>
                  <a:pt x="73" y="56"/>
                  <a:pt x="73" y="56"/>
                </a:cubicBezTo>
                <a:cubicBezTo>
                  <a:pt x="55" y="39"/>
                  <a:pt x="55" y="39"/>
                  <a:pt x="55" y="39"/>
                </a:cubicBezTo>
                <a:cubicBezTo>
                  <a:pt x="54" y="38"/>
                  <a:pt x="53" y="37"/>
                  <a:pt x="51" y="37"/>
                </a:cubicBezTo>
                <a:cubicBezTo>
                  <a:pt x="49" y="37"/>
                  <a:pt x="48" y="38"/>
                  <a:pt x="47" y="39"/>
                </a:cubicBezTo>
                <a:cubicBezTo>
                  <a:pt x="38" y="47"/>
                  <a:pt x="38" y="47"/>
                  <a:pt x="38" y="47"/>
                </a:cubicBezTo>
                <a:cubicBezTo>
                  <a:pt x="37" y="48"/>
                  <a:pt x="37" y="50"/>
                  <a:pt x="37" y="52"/>
                </a:cubicBezTo>
                <a:cubicBezTo>
                  <a:pt x="37" y="53"/>
                  <a:pt x="37" y="55"/>
                  <a:pt x="38" y="56"/>
                </a:cubicBezTo>
                <a:cubicBezTo>
                  <a:pt x="55" y="73"/>
                  <a:pt x="55" y="73"/>
                  <a:pt x="55" y="73"/>
                </a:cubicBezTo>
                <a:cubicBezTo>
                  <a:pt x="38" y="90"/>
                  <a:pt x="38" y="90"/>
                  <a:pt x="38" y="90"/>
                </a:cubicBezTo>
                <a:cubicBezTo>
                  <a:pt x="37" y="91"/>
                  <a:pt x="37" y="93"/>
                  <a:pt x="37" y="94"/>
                </a:cubicBezTo>
                <a:cubicBezTo>
                  <a:pt x="37" y="96"/>
                  <a:pt x="37" y="97"/>
                  <a:pt x="38" y="99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8" y="108"/>
                  <a:pt x="49" y="109"/>
                  <a:pt x="51" y="109"/>
                </a:cubicBezTo>
                <a:cubicBezTo>
                  <a:pt x="53" y="109"/>
                  <a:pt x="54" y="108"/>
                  <a:pt x="55" y="107"/>
                </a:cubicBezTo>
                <a:cubicBezTo>
                  <a:pt x="73" y="90"/>
                  <a:pt x="73" y="90"/>
                  <a:pt x="73" y="90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91" y="108"/>
                  <a:pt x="92" y="109"/>
                  <a:pt x="94" y="109"/>
                </a:cubicBezTo>
                <a:cubicBezTo>
                  <a:pt x="96" y="109"/>
                  <a:pt x="97" y="108"/>
                  <a:pt x="98" y="107"/>
                </a:cubicBezTo>
                <a:cubicBezTo>
                  <a:pt x="107" y="99"/>
                  <a:pt x="107" y="99"/>
                  <a:pt x="107" y="99"/>
                </a:cubicBezTo>
                <a:cubicBezTo>
                  <a:pt x="108" y="97"/>
                  <a:pt x="109" y="96"/>
                  <a:pt x="10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85" name="Freeform 8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529754" y="2544932"/>
            <a:ext cx="207427" cy="209589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7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21 w 145"/>
              <a:gd name="T27" fmla="*/ 58 h 146"/>
              <a:gd name="T28" fmla="*/ 119 w 145"/>
              <a:gd name="T29" fmla="*/ 53 h 146"/>
              <a:gd name="T30" fmla="*/ 111 w 145"/>
              <a:gd name="T31" fmla="*/ 45 h 146"/>
              <a:gd name="T32" fmla="*/ 107 w 145"/>
              <a:gd name="T33" fmla="*/ 43 h 146"/>
              <a:gd name="T34" fmla="*/ 102 w 145"/>
              <a:gd name="T35" fmla="*/ 45 h 146"/>
              <a:gd name="T36" fmla="*/ 64 w 145"/>
              <a:gd name="T37" fmla="*/ 83 h 146"/>
              <a:gd name="T38" fmla="*/ 42 w 145"/>
              <a:gd name="T39" fmla="*/ 62 h 146"/>
              <a:gd name="T40" fmla="*/ 38 w 145"/>
              <a:gd name="T41" fmla="*/ 60 h 146"/>
              <a:gd name="T42" fmla="*/ 34 w 145"/>
              <a:gd name="T43" fmla="*/ 62 h 146"/>
              <a:gd name="T44" fmla="*/ 25 w 145"/>
              <a:gd name="T45" fmla="*/ 70 h 146"/>
              <a:gd name="T46" fmla="*/ 24 w 145"/>
              <a:gd name="T47" fmla="*/ 75 h 146"/>
              <a:gd name="T48" fmla="*/ 25 w 145"/>
              <a:gd name="T49" fmla="*/ 79 h 146"/>
              <a:gd name="T50" fmla="*/ 59 w 145"/>
              <a:gd name="T51" fmla="*/ 113 h 146"/>
              <a:gd name="T52" fmla="*/ 64 w 145"/>
              <a:gd name="T53" fmla="*/ 115 h 146"/>
              <a:gd name="T54" fmla="*/ 68 w 145"/>
              <a:gd name="T55" fmla="*/ 113 h 146"/>
              <a:gd name="T56" fmla="*/ 119 w 145"/>
              <a:gd name="T57" fmla="*/ 62 h 146"/>
              <a:gd name="T58" fmla="*/ 121 w 145"/>
              <a:gd name="T59" fmla="*/ 5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21" y="58"/>
                </a:moveTo>
                <a:cubicBezTo>
                  <a:pt x="121" y="56"/>
                  <a:pt x="121" y="54"/>
                  <a:pt x="119" y="53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0" y="44"/>
                  <a:pt x="108" y="43"/>
                  <a:pt x="107" y="43"/>
                </a:cubicBezTo>
                <a:cubicBezTo>
                  <a:pt x="105" y="43"/>
                  <a:pt x="103" y="44"/>
                  <a:pt x="102" y="45"/>
                </a:cubicBezTo>
                <a:cubicBezTo>
                  <a:pt x="64" y="83"/>
                  <a:pt x="64" y="83"/>
                  <a:pt x="64" y="8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1"/>
                  <a:pt x="40" y="60"/>
                  <a:pt x="38" y="60"/>
                </a:cubicBezTo>
                <a:cubicBezTo>
                  <a:pt x="36" y="60"/>
                  <a:pt x="35" y="61"/>
                  <a:pt x="34" y="62"/>
                </a:cubicBezTo>
                <a:cubicBezTo>
                  <a:pt x="25" y="70"/>
                  <a:pt x="25" y="70"/>
                  <a:pt x="25" y="70"/>
                </a:cubicBezTo>
                <a:cubicBezTo>
                  <a:pt x="24" y="72"/>
                  <a:pt x="24" y="73"/>
                  <a:pt x="24" y="75"/>
                </a:cubicBezTo>
                <a:cubicBezTo>
                  <a:pt x="24" y="76"/>
                  <a:pt x="24" y="78"/>
                  <a:pt x="25" y="7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1" y="114"/>
                  <a:pt x="62" y="115"/>
                  <a:pt x="64" y="115"/>
                </a:cubicBezTo>
                <a:cubicBezTo>
                  <a:pt x="65" y="115"/>
                  <a:pt x="67" y="114"/>
                  <a:pt x="68" y="113"/>
                </a:cubicBezTo>
                <a:cubicBezTo>
                  <a:pt x="119" y="62"/>
                  <a:pt x="119" y="62"/>
                  <a:pt x="119" y="62"/>
                </a:cubicBezTo>
                <a:cubicBezTo>
                  <a:pt x="121" y="61"/>
                  <a:pt x="121" y="59"/>
                  <a:pt x="121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86" name="Freeform 8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95521" y="2544932"/>
            <a:ext cx="209589" cy="209589"/>
          </a:xfrm>
          <a:custGeom>
            <a:avLst/>
            <a:gdLst>
              <a:gd name="T0" fmla="*/ 136 w 146"/>
              <a:gd name="T1" fmla="*/ 37 h 146"/>
              <a:gd name="T2" fmla="*/ 146 w 146"/>
              <a:gd name="T3" fmla="*/ 73 h 146"/>
              <a:gd name="T4" fmla="*/ 136 w 146"/>
              <a:gd name="T5" fmla="*/ 109 h 146"/>
              <a:gd name="T6" fmla="*/ 110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7 h 146"/>
              <a:gd name="T18" fmla="*/ 37 w 146"/>
              <a:gd name="T19" fmla="*/ 10 h 146"/>
              <a:gd name="T20" fmla="*/ 73 w 146"/>
              <a:gd name="T21" fmla="*/ 0 h 146"/>
              <a:gd name="T22" fmla="*/ 110 w 146"/>
              <a:gd name="T23" fmla="*/ 10 h 146"/>
              <a:gd name="T24" fmla="*/ 136 w 146"/>
              <a:gd name="T25" fmla="*/ 37 h 146"/>
              <a:gd name="T26" fmla="*/ 109 w 146"/>
              <a:gd name="T27" fmla="*/ 55 h 146"/>
              <a:gd name="T28" fmla="*/ 104 w 146"/>
              <a:gd name="T29" fmla="*/ 39 h 146"/>
              <a:gd name="T30" fmla="*/ 91 w 146"/>
              <a:gd name="T31" fmla="*/ 28 h 146"/>
              <a:gd name="T32" fmla="*/ 75 w 146"/>
              <a:gd name="T33" fmla="*/ 25 h 146"/>
              <a:gd name="T34" fmla="*/ 40 w 146"/>
              <a:gd name="T35" fmla="*/ 45 h 146"/>
              <a:gd name="T36" fmla="*/ 41 w 146"/>
              <a:gd name="T37" fmla="*/ 49 h 146"/>
              <a:gd name="T38" fmla="*/ 53 w 146"/>
              <a:gd name="T39" fmla="*/ 58 h 146"/>
              <a:gd name="T40" fmla="*/ 55 w 146"/>
              <a:gd name="T41" fmla="*/ 59 h 146"/>
              <a:gd name="T42" fmla="*/ 57 w 146"/>
              <a:gd name="T43" fmla="*/ 58 h 146"/>
              <a:gd name="T44" fmla="*/ 65 w 146"/>
              <a:gd name="T45" fmla="*/ 49 h 146"/>
              <a:gd name="T46" fmla="*/ 74 w 146"/>
              <a:gd name="T47" fmla="*/ 47 h 146"/>
              <a:gd name="T48" fmla="*/ 82 w 146"/>
              <a:gd name="T49" fmla="*/ 49 h 146"/>
              <a:gd name="T50" fmla="*/ 85 w 146"/>
              <a:gd name="T51" fmla="*/ 55 h 146"/>
              <a:gd name="T52" fmla="*/ 83 w 146"/>
              <a:gd name="T53" fmla="*/ 60 h 146"/>
              <a:gd name="T54" fmla="*/ 77 w 146"/>
              <a:gd name="T55" fmla="*/ 65 h 146"/>
              <a:gd name="T56" fmla="*/ 66 w 146"/>
              <a:gd name="T57" fmla="*/ 73 h 146"/>
              <a:gd name="T58" fmla="*/ 61 w 146"/>
              <a:gd name="T59" fmla="*/ 85 h 146"/>
              <a:gd name="T60" fmla="*/ 61 w 146"/>
              <a:gd name="T61" fmla="*/ 88 h 146"/>
              <a:gd name="T62" fmla="*/ 62 w 146"/>
              <a:gd name="T63" fmla="*/ 90 h 146"/>
              <a:gd name="T64" fmla="*/ 64 w 146"/>
              <a:gd name="T65" fmla="*/ 91 h 146"/>
              <a:gd name="T66" fmla="*/ 82 w 146"/>
              <a:gd name="T67" fmla="*/ 91 h 146"/>
              <a:gd name="T68" fmla="*/ 84 w 146"/>
              <a:gd name="T69" fmla="*/ 90 h 146"/>
              <a:gd name="T70" fmla="*/ 85 w 146"/>
              <a:gd name="T71" fmla="*/ 88 h 146"/>
              <a:gd name="T72" fmla="*/ 87 w 146"/>
              <a:gd name="T73" fmla="*/ 83 h 146"/>
              <a:gd name="T74" fmla="*/ 92 w 146"/>
              <a:gd name="T75" fmla="*/ 79 h 146"/>
              <a:gd name="T76" fmla="*/ 97 w 146"/>
              <a:gd name="T77" fmla="*/ 76 h 146"/>
              <a:gd name="T78" fmla="*/ 101 w 146"/>
              <a:gd name="T79" fmla="*/ 73 h 146"/>
              <a:gd name="T80" fmla="*/ 106 w 146"/>
              <a:gd name="T81" fmla="*/ 68 h 146"/>
              <a:gd name="T82" fmla="*/ 108 w 146"/>
              <a:gd name="T83" fmla="*/ 62 h 146"/>
              <a:gd name="T84" fmla="*/ 109 w 146"/>
              <a:gd name="T85" fmla="*/ 55 h 146"/>
              <a:gd name="T86" fmla="*/ 85 w 146"/>
              <a:gd name="T87" fmla="*/ 118 h 146"/>
              <a:gd name="T88" fmla="*/ 85 w 146"/>
              <a:gd name="T89" fmla="*/ 100 h 146"/>
              <a:gd name="T90" fmla="*/ 84 w 146"/>
              <a:gd name="T91" fmla="*/ 98 h 146"/>
              <a:gd name="T92" fmla="*/ 82 w 146"/>
              <a:gd name="T93" fmla="*/ 97 h 146"/>
              <a:gd name="T94" fmla="*/ 64 w 146"/>
              <a:gd name="T95" fmla="*/ 97 h 146"/>
              <a:gd name="T96" fmla="*/ 62 w 146"/>
              <a:gd name="T97" fmla="*/ 98 h 146"/>
              <a:gd name="T98" fmla="*/ 61 w 146"/>
              <a:gd name="T99" fmla="*/ 100 h 146"/>
              <a:gd name="T100" fmla="*/ 61 w 146"/>
              <a:gd name="T101" fmla="*/ 118 h 146"/>
              <a:gd name="T102" fmla="*/ 62 w 146"/>
              <a:gd name="T103" fmla="*/ 121 h 146"/>
              <a:gd name="T104" fmla="*/ 64 w 146"/>
              <a:gd name="T105" fmla="*/ 121 h 146"/>
              <a:gd name="T106" fmla="*/ 82 w 146"/>
              <a:gd name="T107" fmla="*/ 121 h 146"/>
              <a:gd name="T108" fmla="*/ 84 w 146"/>
              <a:gd name="T109" fmla="*/ 121 h 146"/>
              <a:gd name="T110" fmla="*/ 85 w 146"/>
              <a:gd name="T111" fmla="*/ 11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6" h="146">
                <a:moveTo>
                  <a:pt x="136" y="37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7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7"/>
                </a:cubicBezTo>
                <a:close/>
                <a:moveTo>
                  <a:pt x="109" y="55"/>
                </a:moveTo>
                <a:cubicBezTo>
                  <a:pt x="109" y="49"/>
                  <a:pt x="108" y="44"/>
                  <a:pt x="104" y="39"/>
                </a:cubicBezTo>
                <a:cubicBezTo>
                  <a:pt x="101" y="35"/>
                  <a:pt x="96" y="31"/>
                  <a:pt x="91" y="28"/>
                </a:cubicBezTo>
                <a:cubicBezTo>
                  <a:pt x="86" y="26"/>
                  <a:pt x="80" y="25"/>
                  <a:pt x="75" y="25"/>
                </a:cubicBezTo>
                <a:cubicBezTo>
                  <a:pt x="60" y="25"/>
                  <a:pt x="48" y="31"/>
                  <a:pt x="40" y="45"/>
                </a:cubicBezTo>
                <a:cubicBezTo>
                  <a:pt x="39" y="46"/>
                  <a:pt x="39" y="48"/>
                  <a:pt x="41" y="49"/>
                </a:cubicBezTo>
                <a:cubicBezTo>
                  <a:pt x="53" y="58"/>
                  <a:pt x="53" y="58"/>
                  <a:pt x="53" y="58"/>
                </a:cubicBezTo>
                <a:cubicBezTo>
                  <a:pt x="54" y="58"/>
                  <a:pt x="54" y="59"/>
                  <a:pt x="55" y="59"/>
                </a:cubicBezTo>
                <a:cubicBezTo>
                  <a:pt x="56" y="59"/>
                  <a:pt x="57" y="58"/>
                  <a:pt x="57" y="58"/>
                </a:cubicBezTo>
                <a:cubicBezTo>
                  <a:pt x="61" y="53"/>
                  <a:pt x="63" y="50"/>
                  <a:pt x="65" y="49"/>
                </a:cubicBezTo>
                <a:cubicBezTo>
                  <a:pt x="68" y="47"/>
                  <a:pt x="70" y="47"/>
                  <a:pt x="74" y="47"/>
                </a:cubicBezTo>
                <a:cubicBezTo>
                  <a:pt x="77" y="47"/>
                  <a:pt x="79" y="47"/>
                  <a:pt x="82" y="49"/>
                </a:cubicBezTo>
                <a:cubicBezTo>
                  <a:pt x="84" y="51"/>
                  <a:pt x="85" y="53"/>
                  <a:pt x="85" y="55"/>
                </a:cubicBezTo>
                <a:cubicBezTo>
                  <a:pt x="85" y="57"/>
                  <a:pt x="85" y="59"/>
                  <a:pt x="83" y="60"/>
                </a:cubicBezTo>
                <a:cubicBezTo>
                  <a:pt x="82" y="62"/>
                  <a:pt x="80" y="63"/>
                  <a:pt x="77" y="65"/>
                </a:cubicBezTo>
                <a:cubicBezTo>
                  <a:pt x="73" y="66"/>
                  <a:pt x="69" y="69"/>
                  <a:pt x="66" y="73"/>
                </a:cubicBezTo>
                <a:cubicBezTo>
                  <a:pt x="63" y="76"/>
                  <a:pt x="61" y="80"/>
                  <a:pt x="61" y="85"/>
                </a:cubicBezTo>
                <a:cubicBezTo>
                  <a:pt x="61" y="88"/>
                  <a:pt x="61" y="88"/>
                  <a:pt x="61" y="88"/>
                </a:cubicBezTo>
                <a:cubicBezTo>
                  <a:pt x="61" y="89"/>
                  <a:pt x="61" y="90"/>
                  <a:pt x="62" y="90"/>
                </a:cubicBezTo>
                <a:cubicBezTo>
                  <a:pt x="62" y="91"/>
                  <a:pt x="63" y="91"/>
                  <a:pt x="64" y="91"/>
                </a:cubicBezTo>
                <a:cubicBezTo>
                  <a:pt x="82" y="91"/>
                  <a:pt x="82" y="91"/>
                  <a:pt x="82" y="91"/>
                </a:cubicBezTo>
                <a:cubicBezTo>
                  <a:pt x="83" y="91"/>
                  <a:pt x="84" y="91"/>
                  <a:pt x="84" y="90"/>
                </a:cubicBezTo>
                <a:cubicBezTo>
                  <a:pt x="85" y="90"/>
                  <a:pt x="85" y="89"/>
                  <a:pt x="85" y="88"/>
                </a:cubicBezTo>
                <a:cubicBezTo>
                  <a:pt x="85" y="87"/>
                  <a:pt x="86" y="85"/>
                  <a:pt x="87" y="83"/>
                </a:cubicBezTo>
                <a:cubicBezTo>
                  <a:pt x="89" y="81"/>
                  <a:pt x="90" y="80"/>
                  <a:pt x="92" y="79"/>
                </a:cubicBezTo>
                <a:cubicBezTo>
                  <a:pt x="94" y="78"/>
                  <a:pt x="96" y="77"/>
                  <a:pt x="97" y="76"/>
                </a:cubicBezTo>
                <a:cubicBezTo>
                  <a:pt x="98" y="75"/>
                  <a:pt x="100" y="74"/>
                  <a:pt x="101" y="73"/>
                </a:cubicBezTo>
                <a:cubicBezTo>
                  <a:pt x="103" y="71"/>
                  <a:pt x="105" y="70"/>
                  <a:pt x="106" y="68"/>
                </a:cubicBezTo>
                <a:cubicBezTo>
                  <a:pt x="107" y="67"/>
                  <a:pt x="107" y="65"/>
                  <a:pt x="108" y="62"/>
                </a:cubicBezTo>
                <a:cubicBezTo>
                  <a:pt x="109" y="60"/>
                  <a:pt x="109" y="58"/>
                  <a:pt x="109" y="55"/>
                </a:cubicBezTo>
                <a:close/>
                <a:moveTo>
                  <a:pt x="85" y="118"/>
                </a:moveTo>
                <a:cubicBezTo>
                  <a:pt x="85" y="100"/>
                  <a:pt x="85" y="100"/>
                  <a:pt x="85" y="100"/>
                </a:cubicBezTo>
                <a:cubicBezTo>
                  <a:pt x="85" y="99"/>
                  <a:pt x="85" y="99"/>
                  <a:pt x="84" y="98"/>
                </a:cubicBezTo>
                <a:cubicBezTo>
                  <a:pt x="84" y="97"/>
                  <a:pt x="83" y="97"/>
                  <a:pt x="82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3" y="97"/>
                  <a:pt x="62" y="97"/>
                  <a:pt x="62" y="98"/>
                </a:cubicBezTo>
                <a:cubicBezTo>
                  <a:pt x="61" y="99"/>
                  <a:pt x="61" y="99"/>
                  <a:pt x="61" y="100"/>
                </a:cubicBezTo>
                <a:cubicBezTo>
                  <a:pt x="61" y="118"/>
                  <a:pt x="61" y="118"/>
                  <a:pt x="61" y="118"/>
                </a:cubicBezTo>
                <a:cubicBezTo>
                  <a:pt x="61" y="119"/>
                  <a:pt x="61" y="120"/>
                  <a:pt x="62" y="121"/>
                </a:cubicBezTo>
                <a:cubicBezTo>
                  <a:pt x="62" y="121"/>
                  <a:pt x="63" y="121"/>
                  <a:pt x="64" y="121"/>
                </a:cubicBezTo>
                <a:cubicBezTo>
                  <a:pt x="82" y="121"/>
                  <a:pt x="82" y="121"/>
                  <a:pt x="82" y="121"/>
                </a:cubicBezTo>
                <a:cubicBezTo>
                  <a:pt x="83" y="121"/>
                  <a:pt x="84" y="121"/>
                  <a:pt x="84" y="121"/>
                </a:cubicBezTo>
                <a:cubicBezTo>
                  <a:pt x="85" y="120"/>
                  <a:pt x="85" y="119"/>
                  <a:pt x="8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87" name="Freeform 9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063448" y="2544932"/>
            <a:ext cx="209589" cy="209589"/>
          </a:xfrm>
          <a:custGeom>
            <a:avLst/>
            <a:gdLst>
              <a:gd name="T0" fmla="*/ 136 w 145"/>
              <a:gd name="T1" fmla="*/ 37 h 146"/>
              <a:gd name="T2" fmla="*/ 145 w 145"/>
              <a:gd name="T3" fmla="*/ 73 h 146"/>
              <a:gd name="T4" fmla="*/ 136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6 w 145"/>
              <a:gd name="T25" fmla="*/ 37 h 146"/>
              <a:gd name="T26" fmla="*/ 97 w 145"/>
              <a:gd name="T27" fmla="*/ 118 h 146"/>
              <a:gd name="T28" fmla="*/ 97 w 145"/>
              <a:gd name="T29" fmla="*/ 103 h 146"/>
              <a:gd name="T30" fmla="*/ 96 w 145"/>
              <a:gd name="T31" fmla="*/ 101 h 146"/>
              <a:gd name="T32" fmla="*/ 94 w 145"/>
              <a:gd name="T33" fmla="*/ 100 h 146"/>
              <a:gd name="T34" fmla="*/ 85 w 145"/>
              <a:gd name="T35" fmla="*/ 100 h 146"/>
              <a:gd name="T36" fmla="*/ 85 w 145"/>
              <a:gd name="T37" fmla="*/ 52 h 146"/>
              <a:gd name="T38" fmla="*/ 84 w 145"/>
              <a:gd name="T39" fmla="*/ 50 h 146"/>
              <a:gd name="T40" fmla="*/ 82 w 145"/>
              <a:gd name="T41" fmla="*/ 49 h 146"/>
              <a:gd name="T42" fmla="*/ 52 w 145"/>
              <a:gd name="T43" fmla="*/ 49 h 146"/>
              <a:gd name="T44" fmla="*/ 49 w 145"/>
              <a:gd name="T45" fmla="*/ 50 h 146"/>
              <a:gd name="T46" fmla="*/ 49 w 145"/>
              <a:gd name="T47" fmla="*/ 52 h 146"/>
              <a:gd name="T48" fmla="*/ 49 w 145"/>
              <a:gd name="T49" fmla="*/ 67 h 146"/>
              <a:gd name="T50" fmla="*/ 49 w 145"/>
              <a:gd name="T51" fmla="*/ 69 h 146"/>
              <a:gd name="T52" fmla="*/ 52 w 145"/>
              <a:gd name="T53" fmla="*/ 70 h 146"/>
              <a:gd name="T54" fmla="*/ 61 w 145"/>
              <a:gd name="T55" fmla="*/ 70 h 146"/>
              <a:gd name="T56" fmla="*/ 61 w 145"/>
              <a:gd name="T57" fmla="*/ 100 h 146"/>
              <a:gd name="T58" fmla="*/ 52 w 145"/>
              <a:gd name="T59" fmla="*/ 100 h 146"/>
              <a:gd name="T60" fmla="*/ 49 w 145"/>
              <a:gd name="T61" fmla="*/ 101 h 146"/>
              <a:gd name="T62" fmla="*/ 49 w 145"/>
              <a:gd name="T63" fmla="*/ 103 h 146"/>
              <a:gd name="T64" fmla="*/ 49 w 145"/>
              <a:gd name="T65" fmla="*/ 118 h 146"/>
              <a:gd name="T66" fmla="*/ 49 w 145"/>
              <a:gd name="T67" fmla="*/ 121 h 146"/>
              <a:gd name="T68" fmla="*/ 52 w 145"/>
              <a:gd name="T69" fmla="*/ 121 h 146"/>
              <a:gd name="T70" fmla="*/ 94 w 145"/>
              <a:gd name="T71" fmla="*/ 121 h 146"/>
              <a:gd name="T72" fmla="*/ 96 w 145"/>
              <a:gd name="T73" fmla="*/ 121 h 146"/>
              <a:gd name="T74" fmla="*/ 97 w 145"/>
              <a:gd name="T75" fmla="*/ 118 h 146"/>
              <a:gd name="T76" fmla="*/ 85 w 145"/>
              <a:gd name="T77" fmla="*/ 34 h 146"/>
              <a:gd name="T78" fmla="*/ 85 w 145"/>
              <a:gd name="T79" fmla="*/ 18 h 146"/>
              <a:gd name="T80" fmla="*/ 84 w 145"/>
              <a:gd name="T81" fmla="*/ 16 h 146"/>
              <a:gd name="T82" fmla="*/ 82 w 145"/>
              <a:gd name="T83" fmla="*/ 15 h 146"/>
              <a:gd name="T84" fmla="*/ 64 w 145"/>
              <a:gd name="T85" fmla="*/ 15 h 146"/>
              <a:gd name="T86" fmla="*/ 62 w 145"/>
              <a:gd name="T87" fmla="*/ 16 h 146"/>
              <a:gd name="T88" fmla="*/ 61 w 145"/>
              <a:gd name="T89" fmla="*/ 18 h 146"/>
              <a:gd name="T90" fmla="*/ 61 w 145"/>
              <a:gd name="T91" fmla="*/ 34 h 146"/>
              <a:gd name="T92" fmla="*/ 62 w 145"/>
              <a:gd name="T93" fmla="*/ 36 h 146"/>
              <a:gd name="T94" fmla="*/ 64 w 145"/>
              <a:gd name="T95" fmla="*/ 37 h 146"/>
              <a:gd name="T96" fmla="*/ 82 w 145"/>
              <a:gd name="T97" fmla="*/ 37 h 146"/>
              <a:gd name="T98" fmla="*/ 84 w 145"/>
              <a:gd name="T99" fmla="*/ 36 h 146"/>
              <a:gd name="T100" fmla="*/ 85 w 145"/>
              <a:gd name="T101" fmla="*/ 3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5" h="146">
                <a:moveTo>
                  <a:pt x="136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7"/>
                </a:cubicBezTo>
                <a:close/>
                <a:moveTo>
                  <a:pt x="97" y="118"/>
                </a:moveTo>
                <a:cubicBezTo>
                  <a:pt x="97" y="103"/>
                  <a:pt x="97" y="103"/>
                  <a:pt x="97" y="103"/>
                </a:cubicBezTo>
                <a:cubicBezTo>
                  <a:pt x="97" y="102"/>
                  <a:pt x="97" y="102"/>
                  <a:pt x="96" y="101"/>
                </a:cubicBezTo>
                <a:cubicBezTo>
                  <a:pt x="96" y="100"/>
                  <a:pt x="95" y="100"/>
                  <a:pt x="94" y="100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85" y="52"/>
                  <a:pt x="85" y="52"/>
                  <a:pt x="85" y="52"/>
                </a:cubicBezTo>
                <a:cubicBezTo>
                  <a:pt x="85" y="51"/>
                  <a:pt x="85" y="50"/>
                  <a:pt x="84" y="50"/>
                </a:cubicBezTo>
                <a:cubicBezTo>
                  <a:pt x="84" y="49"/>
                  <a:pt x="83" y="49"/>
                  <a:pt x="8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1" y="49"/>
                  <a:pt x="50" y="49"/>
                  <a:pt x="49" y="50"/>
                </a:cubicBezTo>
                <a:cubicBezTo>
                  <a:pt x="49" y="50"/>
                  <a:pt x="49" y="51"/>
                  <a:pt x="49" y="52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49" y="69"/>
                  <a:pt x="49" y="69"/>
                </a:cubicBezTo>
                <a:cubicBezTo>
                  <a:pt x="50" y="70"/>
                  <a:pt x="51" y="70"/>
                  <a:pt x="52" y="70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1" y="100"/>
                  <a:pt x="50" y="100"/>
                  <a:pt x="49" y="101"/>
                </a:cubicBezTo>
                <a:cubicBezTo>
                  <a:pt x="49" y="102"/>
                  <a:pt x="49" y="102"/>
                  <a:pt x="49" y="103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49" y="119"/>
                  <a:pt x="49" y="120"/>
                  <a:pt x="49" y="121"/>
                </a:cubicBezTo>
                <a:cubicBezTo>
                  <a:pt x="50" y="121"/>
                  <a:pt x="51" y="121"/>
                  <a:pt x="52" y="121"/>
                </a:cubicBezTo>
                <a:cubicBezTo>
                  <a:pt x="94" y="121"/>
                  <a:pt x="94" y="121"/>
                  <a:pt x="94" y="121"/>
                </a:cubicBezTo>
                <a:cubicBezTo>
                  <a:pt x="95" y="121"/>
                  <a:pt x="96" y="121"/>
                  <a:pt x="96" y="121"/>
                </a:cubicBezTo>
                <a:cubicBezTo>
                  <a:pt x="97" y="120"/>
                  <a:pt x="97" y="119"/>
                  <a:pt x="97" y="118"/>
                </a:cubicBezTo>
                <a:close/>
                <a:moveTo>
                  <a:pt x="85" y="34"/>
                </a:moveTo>
                <a:cubicBezTo>
                  <a:pt x="85" y="18"/>
                  <a:pt x="85" y="18"/>
                  <a:pt x="85" y="18"/>
                </a:cubicBezTo>
                <a:cubicBezTo>
                  <a:pt x="85" y="18"/>
                  <a:pt x="85" y="17"/>
                  <a:pt x="84" y="16"/>
                </a:cubicBezTo>
                <a:cubicBezTo>
                  <a:pt x="84" y="16"/>
                  <a:pt x="83" y="15"/>
                  <a:pt x="82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3" y="15"/>
                  <a:pt x="62" y="16"/>
                  <a:pt x="62" y="16"/>
                </a:cubicBezTo>
                <a:cubicBezTo>
                  <a:pt x="61" y="17"/>
                  <a:pt x="61" y="18"/>
                  <a:pt x="61" y="18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5"/>
                  <a:pt x="61" y="35"/>
                  <a:pt x="62" y="36"/>
                </a:cubicBezTo>
                <a:cubicBezTo>
                  <a:pt x="62" y="36"/>
                  <a:pt x="63" y="37"/>
                  <a:pt x="64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3" y="37"/>
                  <a:pt x="84" y="36"/>
                  <a:pt x="84" y="36"/>
                </a:cubicBezTo>
                <a:cubicBezTo>
                  <a:pt x="85" y="35"/>
                  <a:pt x="85" y="35"/>
                  <a:pt x="85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88" name="Freeform 9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331376" y="2544932"/>
            <a:ext cx="209589" cy="209589"/>
          </a:xfrm>
          <a:custGeom>
            <a:avLst/>
            <a:gdLst>
              <a:gd name="T0" fmla="*/ 145 w 145"/>
              <a:gd name="T1" fmla="*/ 79 h 146"/>
              <a:gd name="T2" fmla="*/ 139 w 145"/>
              <a:gd name="T3" fmla="*/ 85 h 146"/>
              <a:gd name="T4" fmla="*/ 111 w 145"/>
              <a:gd name="T5" fmla="*/ 111 h 146"/>
              <a:gd name="T6" fmla="*/ 85 w 145"/>
              <a:gd name="T7" fmla="*/ 140 h 146"/>
              <a:gd name="T8" fmla="*/ 79 w 145"/>
              <a:gd name="T9" fmla="*/ 146 h 146"/>
              <a:gd name="T10" fmla="*/ 62 w 145"/>
              <a:gd name="T11" fmla="*/ 144 h 146"/>
              <a:gd name="T12" fmla="*/ 60 w 145"/>
              <a:gd name="T13" fmla="*/ 126 h 146"/>
              <a:gd name="T14" fmla="*/ 20 w 145"/>
              <a:gd name="T15" fmla="*/ 85 h 146"/>
              <a:gd name="T16" fmla="*/ 2 w 145"/>
              <a:gd name="T17" fmla="*/ 83 h 146"/>
              <a:gd name="T18" fmla="*/ 0 w 145"/>
              <a:gd name="T19" fmla="*/ 67 h 146"/>
              <a:gd name="T20" fmla="*/ 6 w 145"/>
              <a:gd name="T21" fmla="*/ 61 h 146"/>
              <a:gd name="T22" fmla="*/ 34 w 145"/>
              <a:gd name="T23" fmla="*/ 35 h 146"/>
              <a:gd name="T24" fmla="*/ 60 w 145"/>
              <a:gd name="T25" fmla="*/ 6 h 146"/>
              <a:gd name="T26" fmla="*/ 67 w 145"/>
              <a:gd name="T27" fmla="*/ 0 h 146"/>
              <a:gd name="T28" fmla="*/ 83 w 145"/>
              <a:gd name="T29" fmla="*/ 2 h 146"/>
              <a:gd name="T30" fmla="*/ 85 w 145"/>
              <a:gd name="T31" fmla="*/ 20 h 146"/>
              <a:gd name="T32" fmla="*/ 126 w 145"/>
              <a:gd name="T33" fmla="*/ 61 h 146"/>
              <a:gd name="T34" fmla="*/ 143 w 145"/>
              <a:gd name="T35" fmla="*/ 63 h 146"/>
              <a:gd name="T36" fmla="*/ 113 w 145"/>
              <a:gd name="T37" fmla="*/ 85 h 146"/>
              <a:gd name="T38" fmla="*/ 99 w 145"/>
              <a:gd name="T39" fmla="*/ 83 h 146"/>
              <a:gd name="T40" fmla="*/ 97 w 145"/>
              <a:gd name="T41" fmla="*/ 67 h 146"/>
              <a:gd name="T42" fmla="*/ 103 w 145"/>
              <a:gd name="T43" fmla="*/ 61 h 146"/>
              <a:gd name="T44" fmla="*/ 103 w 145"/>
              <a:gd name="T45" fmla="*/ 43 h 146"/>
              <a:gd name="T46" fmla="*/ 85 w 145"/>
              <a:gd name="T47" fmla="*/ 43 h 146"/>
              <a:gd name="T48" fmla="*/ 79 w 145"/>
              <a:gd name="T49" fmla="*/ 49 h 146"/>
              <a:gd name="T50" fmla="*/ 62 w 145"/>
              <a:gd name="T51" fmla="*/ 47 h 146"/>
              <a:gd name="T52" fmla="*/ 60 w 145"/>
              <a:gd name="T53" fmla="*/ 32 h 146"/>
              <a:gd name="T54" fmla="*/ 32 w 145"/>
              <a:gd name="T55" fmla="*/ 61 h 146"/>
              <a:gd name="T56" fmla="*/ 47 w 145"/>
              <a:gd name="T57" fmla="*/ 63 h 146"/>
              <a:gd name="T58" fmla="*/ 48 w 145"/>
              <a:gd name="T59" fmla="*/ 79 h 146"/>
              <a:gd name="T60" fmla="*/ 42 w 145"/>
              <a:gd name="T61" fmla="*/ 85 h 146"/>
              <a:gd name="T62" fmla="*/ 43 w 145"/>
              <a:gd name="T63" fmla="*/ 103 h 146"/>
              <a:gd name="T64" fmla="*/ 60 w 145"/>
              <a:gd name="T65" fmla="*/ 103 h 146"/>
              <a:gd name="T66" fmla="*/ 67 w 145"/>
              <a:gd name="T67" fmla="*/ 97 h 146"/>
              <a:gd name="T68" fmla="*/ 83 w 145"/>
              <a:gd name="T69" fmla="*/ 99 h 146"/>
              <a:gd name="T70" fmla="*/ 85 w 145"/>
              <a:gd name="T71" fmla="*/ 114 h 146"/>
              <a:gd name="T72" fmla="*/ 113 w 145"/>
              <a:gd name="T73" fmla="*/ 8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146">
                <a:moveTo>
                  <a:pt x="145" y="67"/>
                </a:moveTo>
                <a:cubicBezTo>
                  <a:pt x="145" y="79"/>
                  <a:pt x="145" y="79"/>
                  <a:pt x="145" y="79"/>
                </a:cubicBezTo>
                <a:cubicBezTo>
                  <a:pt x="145" y="81"/>
                  <a:pt x="145" y="82"/>
                  <a:pt x="143" y="83"/>
                </a:cubicBezTo>
                <a:cubicBezTo>
                  <a:pt x="142" y="84"/>
                  <a:pt x="141" y="85"/>
                  <a:pt x="139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3" y="95"/>
                  <a:pt x="118" y="104"/>
                  <a:pt x="111" y="111"/>
                </a:cubicBezTo>
                <a:cubicBezTo>
                  <a:pt x="104" y="119"/>
                  <a:pt x="95" y="124"/>
                  <a:pt x="85" y="126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41"/>
                  <a:pt x="84" y="143"/>
                  <a:pt x="83" y="144"/>
                </a:cubicBezTo>
                <a:cubicBezTo>
                  <a:pt x="82" y="145"/>
                  <a:pt x="80" y="146"/>
                  <a:pt x="79" y="146"/>
                </a:cubicBezTo>
                <a:cubicBezTo>
                  <a:pt x="67" y="146"/>
                  <a:pt x="67" y="146"/>
                  <a:pt x="67" y="146"/>
                </a:cubicBezTo>
                <a:cubicBezTo>
                  <a:pt x="65" y="146"/>
                  <a:pt x="63" y="145"/>
                  <a:pt x="62" y="144"/>
                </a:cubicBezTo>
                <a:cubicBezTo>
                  <a:pt x="61" y="143"/>
                  <a:pt x="60" y="141"/>
                  <a:pt x="60" y="140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50" y="124"/>
                  <a:pt x="42" y="119"/>
                  <a:pt x="34" y="111"/>
                </a:cubicBezTo>
                <a:cubicBezTo>
                  <a:pt x="27" y="104"/>
                  <a:pt x="22" y="95"/>
                  <a:pt x="20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4" y="85"/>
                  <a:pt x="3" y="84"/>
                  <a:pt x="2" y="83"/>
                </a:cubicBezTo>
                <a:cubicBezTo>
                  <a:pt x="1" y="82"/>
                  <a:pt x="0" y="81"/>
                  <a:pt x="0" y="79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5"/>
                  <a:pt x="1" y="64"/>
                  <a:pt x="2" y="63"/>
                </a:cubicBezTo>
                <a:cubicBezTo>
                  <a:pt x="3" y="61"/>
                  <a:pt x="4" y="61"/>
                  <a:pt x="6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2" y="51"/>
                  <a:pt x="27" y="42"/>
                  <a:pt x="34" y="35"/>
                </a:cubicBezTo>
                <a:cubicBezTo>
                  <a:pt x="42" y="27"/>
                  <a:pt x="50" y="22"/>
                  <a:pt x="60" y="20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5"/>
                  <a:pt x="61" y="3"/>
                  <a:pt x="62" y="2"/>
                </a:cubicBezTo>
                <a:cubicBezTo>
                  <a:pt x="63" y="1"/>
                  <a:pt x="65" y="0"/>
                  <a:pt x="67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0" y="0"/>
                  <a:pt x="82" y="1"/>
                  <a:pt x="83" y="2"/>
                </a:cubicBezTo>
                <a:cubicBezTo>
                  <a:pt x="84" y="3"/>
                  <a:pt x="85" y="5"/>
                  <a:pt x="85" y="6"/>
                </a:cubicBezTo>
                <a:cubicBezTo>
                  <a:pt x="85" y="20"/>
                  <a:pt x="85" y="20"/>
                  <a:pt x="85" y="20"/>
                </a:cubicBezTo>
                <a:cubicBezTo>
                  <a:pt x="95" y="22"/>
                  <a:pt x="104" y="27"/>
                  <a:pt x="111" y="35"/>
                </a:cubicBezTo>
                <a:cubicBezTo>
                  <a:pt x="118" y="42"/>
                  <a:pt x="123" y="51"/>
                  <a:pt x="126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1" y="61"/>
                  <a:pt x="142" y="61"/>
                  <a:pt x="143" y="63"/>
                </a:cubicBezTo>
                <a:cubicBezTo>
                  <a:pt x="145" y="64"/>
                  <a:pt x="145" y="65"/>
                  <a:pt x="145" y="67"/>
                </a:cubicBezTo>
                <a:close/>
                <a:moveTo>
                  <a:pt x="113" y="85"/>
                </a:moveTo>
                <a:cubicBezTo>
                  <a:pt x="103" y="85"/>
                  <a:pt x="103" y="85"/>
                  <a:pt x="103" y="85"/>
                </a:cubicBezTo>
                <a:cubicBezTo>
                  <a:pt x="101" y="85"/>
                  <a:pt x="100" y="84"/>
                  <a:pt x="99" y="83"/>
                </a:cubicBezTo>
                <a:cubicBezTo>
                  <a:pt x="97" y="82"/>
                  <a:pt x="97" y="81"/>
                  <a:pt x="97" y="79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5"/>
                  <a:pt x="97" y="64"/>
                  <a:pt x="99" y="63"/>
                </a:cubicBezTo>
                <a:cubicBezTo>
                  <a:pt x="100" y="61"/>
                  <a:pt x="101" y="61"/>
                  <a:pt x="10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1" y="54"/>
                  <a:pt x="108" y="48"/>
                  <a:pt x="103" y="43"/>
                </a:cubicBezTo>
                <a:cubicBezTo>
                  <a:pt x="97" y="38"/>
                  <a:pt x="91" y="34"/>
                  <a:pt x="85" y="32"/>
                </a:cubicBezTo>
                <a:cubicBezTo>
                  <a:pt x="85" y="43"/>
                  <a:pt x="85" y="43"/>
                  <a:pt x="85" y="43"/>
                </a:cubicBezTo>
                <a:cubicBezTo>
                  <a:pt x="85" y="44"/>
                  <a:pt x="84" y="46"/>
                  <a:pt x="83" y="47"/>
                </a:cubicBezTo>
                <a:cubicBezTo>
                  <a:pt x="82" y="48"/>
                  <a:pt x="80" y="49"/>
                  <a:pt x="79" y="49"/>
                </a:cubicBezTo>
                <a:cubicBezTo>
                  <a:pt x="67" y="49"/>
                  <a:pt x="67" y="49"/>
                  <a:pt x="67" y="49"/>
                </a:cubicBezTo>
                <a:cubicBezTo>
                  <a:pt x="65" y="49"/>
                  <a:pt x="63" y="48"/>
                  <a:pt x="62" y="47"/>
                </a:cubicBezTo>
                <a:cubicBezTo>
                  <a:pt x="61" y="46"/>
                  <a:pt x="60" y="44"/>
                  <a:pt x="60" y="43"/>
                </a:cubicBezTo>
                <a:cubicBezTo>
                  <a:pt x="60" y="32"/>
                  <a:pt x="60" y="32"/>
                  <a:pt x="60" y="32"/>
                </a:cubicBezTo>
                <a:cubicBezTo>
                  <a:pt x="54" y="34"/>
                  <a:pt x="48" y="38"/>
                  <a:pt x="43" y="43"/>
                </a:cubicBezTo>
                <a:cubicBezTo>
                  <a:pt x="38" y="48"/>
                  <a:pt x="34" y="54"/>
                  <a:pt x="32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4" y="61"/>
                  <a:pt x="45" y="61"/>
                  <a:pt x="47" y="63"/>
                </a:cubicBezTo>
                <a:cubicBezTo>
                  <a:pt x="48" y="64"/>
                  <a:pt x="48" y="65"/>
                  <a:pt x="48" y="67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81"/>
                  <a:pt x="48" y="82"/>
                  <a:pt x="47" y="83"/>
                </a:cubicBezTo>
                <a:cubicBezTo>
                  <a:pt x="45" y="84"/>
                  <a:pt x="44" y="85"/>
                  <a:pt x="4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4" y="92"/>
                  <a:pt x="38" y="98"/>
                  <a:pt x="43" y="103"/>
                </a:cubicBezTo>
                <a:cubicBezTo>
                  <a:pt x="48" y="108"/>
                  <a:pt x="54" y="111"/>
                  <a:pt x="60" y="114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2"/>
                  <a:pt x="61" y="100"/>
                  <a:pt x="62" y="99"/>
                </a:cubicBezTo>
                <a:cubicBezTo>
                  <a:pt x="63" y="98"/>
                  <a:pt x="65" y="97"/>
                  <a:pt x="67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80" y="97"/>
                  <a:pt x="82" y="98"/>
                  <a:pt x="83" y="99"/>
                </a:cubicBezTo>
                <a:cubicBezTo>
                  <a:pt x="84" y="100"/>
                  <a:pt x="85" y="102"/>
                  <a:pt x="85" y="103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91" y="111"/>
                  <a:pt x="97" y="108"/>
                  <a:pt x="103" y="103"/>
                </a:cubicBezTo>
                <a:cubicBezTo>
                  <a:pt x="108" y="98"/>
                  <a:pt x="111" y="92"/>
                  <a:pt x="113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89" name="Freeform 9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599304" y="2544932"/>
            <a:ext cx="209589" cy="209589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7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17 w 145"/>
              <a:gd name="T27" fmla="*/ 99 h 146"/>
              <a:gd name="T28" fmla="*/ 124 w 145"/>
              <a:gd name="T29" fmla="*/ 73 h 146"/>
              <a:gd name="T30" fmla="*/ 117 w 145"/>
              <a:gd name="T31" fmla="*/ 47 h 146"/>
              <a:gd name="T32" fmla="*/ 98 w 145"/>
              <a:gd name="T33" fmla="*/ 28 h 146"/>
              <a:gd name="T34" fmla="*/ 72 w 145"/>
              <a:gd name="T35" fmla="*/ 22 h 146"/>
              <a:gd name="T36" fmla="*/ 47 w 145"/>
              <a:gd name="T37" fmla="*/ 28 h 146"/>
              <a:gd name="T38" fmla="*/ 28 w 145"/>
              <a:gd name="T39" fmla="*/ 47 h 146"/>
              <a:gd name="T40" fmla="*/ 21 w 145"/>
              <a:gd name="T41" fmla="*/ 73 h 146"/>
              <a:gd name="T42" fmla="*/ 28 w 145"/>
              <a:gd name="T43" fmla="*/ 99 h 146"/>
              <a:gd name="T44" fmla="*/ 47 w 145"/>
              <a:gd name="T45" fmla="*/ 117 h 146"/>
              <a:gd name="T46" fmla="*/ 72 w 145"/>
              <a:gd name="T47" fmla="*/ 124 h 146"/>
              <a:gd name="T48" fmla="*/ 98 w 145"/>
              <a:gd name="T49" fmla="*/ 117 h 146"/>
              <a:gd name="T50" fmla="*/ 117 w 145"/>
              <a:gd name="T51" fmla="*/ 99 h 146"/>
              <a:gd name="T52" fmla="*/ 103 w 145"/>
              <a:gd name="T53" fmla="*/ 90 h 146"/>
              <a:gd name="T54" fmla="*/ 90 w 145"/>
              <a:gd name="T55" fmla="*/ 104 h 146"/>
              <a:gd name="T56" fmla="*/ 87 w 145"/>
              <a:gd name="T57" fmla="*/ 105 h 146"/>
              <a:gd name="T58" fmla="*/ 85 w 145"/>
              <a:gd name="T59" fmla="*/ 104 h 146"/>
              <a:gd name="T60" fmla="*/ 72 w 145"/>
              <a:gd name="T61" fmla="*/ 91 h 146"/>
              <a:gd name="T62" fmla="*/ 59 w 145"/>
              <a:gd name="T63" fmla="*/ 104 h 146"/>
              <a:gd name="T64" fmla="*/ 57 w 145"/>
              <a:gd name="T65" fmla="*/ 105 h 146"/>
              <a:gd name="T66" fmla="*/ 55 w 145"/>
              <a:gd name="T67" fmla="*/ 104 h 146"/>
              <a:gd name="T68" fmla="*/ 41 w 145"/>
              <a:gd name="T69" fmla="*/ 90 h 146"/>
              <a:gd name="T70" fmla="*/ 40 w 145"/>
              <a:gd name="T71" fmla="*/ 88 h 146"/>
              <a:gd name="T72" fmla="*/ 41 w 145"/>
              <a:gd name="T73" fmla="*/ 86 h 146"/>
              <a:gd name="T74" fmla="*/ 54 w 145"/>
              <a:gd name="T75" fmla="*/ 73 h 146"/>
              <a:gd name="T76" fmla="*/ 41 w 145"/>
              <a:gd name="T77" fmla="*/ 60 h 146"/>
              <a:gd name="T78" fmla="*/ 40 w 145"/>
              <a:gd name="T79" fmla="*/ 58 h 146"/>
              <a:gd name="T80" fmla="*/ 41 w 145"/>
              <a:gd name="T81" fmla="*/ 56 h 146"/>
              <a:gd name="T82" fmla="*/ 55 w 145"/>
              <a:gd name="T83" fmla="*/ 42 h 146"/>
              <a:gd name="T84" fmla="*/ 57 w 145"/>
              <a:gd name="T85" fmla="*/ 41 h 146"/>
              <a:gd name="T86" fmla="*/ 59 w 145"/>
              <a:gd name="T87" fmla="*/ 42 h 146"/>
              <a:gd name="T88" fmla="*/ 72 w 145"/>
              <a:gd name="T89" fmla="*/ 55 h 146"/>
              <a:gd name="T90" fmla="*/ 85 w 145"/>
              <a:gd name="T91" fmla="*/ 42 h 146"/>
              <a:gd name="T92" fmla="*/ 87 w 145"/>
              <a:gd name="T93" fmla="*/ 41 h 146"/>
              <a:gd name="T94" fmla="*/ 90 w 145"/>
              <a:gd name="T95" fmla="*/ 42 h 146"/>
              <a:gd name="T96" fmla="*/ 103 w 145"/>
              <a:gd name="T97" fmla="*/ 56 h 146"/>
              <a:gd name="T98" fmla="*/ 104 w 145"/>
              <a:gd name="T99" fmla="*/ 58 h 146"/>
              <a:gd name="T100" fmla="*/ 103 w 145"/>
              <a:gd name="T101" fmla="*/ 60 h 146"/>
              <a:gd name="T102" fmla="*/ 91 w 145"/>
              <a:gd name="T103" fmla="*/ 73 h 146"/>
              <a:gd name="T104" fmla="*/ 103 w 145"/>
              <a:gd name="T105" fmla="*/ 86 h 146"/>
              <a:gd name="T106" fmla="*/ 104 w 145"/>
              <a:gd name="T107" fmla="*/ 88 h 146"/>
              <a:gd name="T108" fmla="*/ 103 w 145"/>
              <a:gd name="T109" fmla="*/ 9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17" y="99"/>
                </a:moveTo>
                <a:cubicBezTo>
                  <a:pt x="121" y="91"/>
                  <a:pt x="124" y="82"/>
                  <a:pt x="124" y="73"/>
                </a:cubicBezTo>
                <a:cubicBezTo>
                  <a:pt x="124" y="64"/>
                  <a:pt x="121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ubicBezTo>
                  <a:pt x="90" y="24"/>
                  <a:pt x="82" y="22"/>
                  <a:pt x="72" y="22"/>
                </a:cubicBezTo>
                <a:cubicBezTo>
                  <a:pt x="63" y="22"/>
                  <a:pt x="54" y="24"/>
                  <a:pt x="47" y="28"/>
                </a:cubicBezTo>
                <a:cubicBezTo>
                  <a:pt x="39" y="33"/>
                  <a:pt x="32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2" y="107"/>
                  <a:pt x="39" y="113"/>
                  <a:pt x="47" y="117"/>
                </a:cubicBezTo>
                <a:cubicBezTo>
                  <a:pt x="54" y="122"/>
                  <a:pt x="63" y="124"/>
                  <a:pt x="72" y="124"/>
                </a:cubicBezTo>
                <a:cubicBezTo>
                  <a:pt x="82" y="124"/>
                  <a:pt x="90" y="122"/>
                  <a:pt x="98" y="117"/>
                </a:cubicBezTo>
                <a:cubicBezTo>
                  <a:pt x="106" y="113"/>
                  <a:pt x="112" y="107"/>
                  <a:pt x="117" y="99"/>
                </a:cubicBezTo>
                <a:close/>
                <a:moveTo>
                  <a:pt x="103" y="90"/>
                </a:moveTo>
                <a:cubicBezTo>
                  <a:pt x="90" y="104"/>
                  <a:pt x="90" y="104"/>
                  <a:pt x="90" y="104"/>
                </a:cubicBezTo>
                <a:cubicBezTo>
                  <a:pt x="89" y="105"/>
                  <a:pt x="88" y="105"/>
                  <a:pt x="87" y="105"/>
                </a:cubicBezTo>
                <a:cubicBezTo>
                  <a:pt x="87" y="105"/>
                  <a:pt x="86" y="105"/>
                  <a:pt x="85" y="104"/>
                </a:cubicBezTo>
                <a:cubicBezTo>
                  <a:pt x="72" y="91"/>
                  <a:pt x="72" y="91"/>
                  <a:pt x="72" y="91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105"/>
                  <a:pt x="58" y="105"/>
                  <a:pt x="57" y="105"/>
                </a:cubicBezTo>
                <a:cubicBezTo>
                  <a:pt x="56" y="105"/>
                  <a:pt x="56" y="105"/>
                  <a:pt x="55" y="104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0" y="89"/>
                  <a:pt x="40" y="88"/>
                </a:cubicBezTo>
                <a:cubicBezTo>
                  <a:pt x="40" y="87"/>
                  <a:pt x="41" y="87"/>
                  <a:pt x="41" y="86"/>
                </a:cubicBezTo>
                <a:cubicBezTo>
                  <a:pt x="54" y="73"/>
                  <a:pt x="54" y="73"/>
                  <a:pt x="54" y="73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59"/>
                  <a:pt x="40" y="59"/>
                  <a:pt x="40" y="58"/>
                </a:cubicBezTo>
                <a:cubicBezTo>
                  <a:pt x="40" y="57"/>
                  <a:pt x="41" y="56"/>
                  <a:pt x="41" y="56"/>
                </a:cubicBezTo>
                <a:cubicBezTo>
                  <a:pt x="55" y="42"/>
                  <a:pt x="55" y="42"/>
                  <a:pt x="55" y="42"/>
                </a:cubicBezTo>
                <a:cubicBezTo>
                  <a:pt x="56" y="41"/>
                  <a:pt x="56" y="41"/>
                  <a:pt x="57" y="41"/>
                </a:cubicBezTo>
                <a:cubicBezTo>
                  <a:pt x="58" y="41"/>
                  <a:pt x="59" y="41"/>
                  <a:pt x="59" y="42"/>
                </a:cubicBezTo>
                <a:cubicBezTo>
                  <a:pt x="72" y="55"/>
                  <a:pt x="72" y="55"/>
                  <a:pt x="72" y="55"/>
                </a:cubicBezTo>
                <a:cubicBezTo>
                  <a:pt x="85" y="42"/>
                  <a:pt x="85" y="42"/>
                  <a:pt x="85" y="42"/>
                </a:cubicBezTo>
                <a:cubicBezTo>
                  <a:pt x="86" y="41"/>
                  <a:pt x="87" y="41"/>
                  <a:pt x="87" y="41"/>
                </a:cubicBezTo>
                <a:cubicBezTo>
                  <a:pt x="88" y="41"/>
                  <a:pt x="89" y="41"/>
                  <a:pt x="90" y="42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4" y="56"/>
                  <a:pt x="104" y="57"/>
                  <a:pt x="104" y="58"/>
                </a:cubicBezTo>
                <a:cubicBezTo>
                  <a:pt x="104" y="59"/>
                  <a:pt x="104" y="59"/>
                  <a:pt x="103" y="60"/>
                </a:cubicBezTo>
                <a:cubicBezTo>
                  <a:pt x="91" y="73"/>
                  <a:pt x="91" y="73"/>
                  <a:pt x="91" y="73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104" y="87"/>
                  <a:pt x="104" y="87"/>
                  <a:pt x="104" y="88"/>
                </a:cubicBezTo>
                <a:cubicBezTo>
                  <a:pt x="104" y="89"/>
                  <a:pt x="104" y="90"/>
                  <a:pt x="103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90" name="Freeform 9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867232" y="2544932"/>
            <a:ext cx="209589" cy="209589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7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17 w 145"/>
              <a:gd name="T27" fmla="*/ 99 h 146"/>
              <a:gd name="T28" fmla="*/ 124 w 145"/>
              <a:gd name="T29" fmla="*/ 73 h 146"/>
              <a:gd name="T30" fmla="*/ 117 w 145"/>
              <a:gd name="T31" fmla="*/ 47 h 146"/>
              <a:gd name="T32" fmla="*/ 98 w 145"/>
              <a:gd name="T33" fmla="*/ 28 h 146"/>
              <a:gd name="T34" fmla="*/ 72 w 145"/>
              <a:gd name="T35" fmla="*/ 22 h 146"/>
              <a:gd name="T36" fmla="*/ 46 w 145"/>
              <a:gd name="T37" fmla="*/ 28 h 146"/>
              <a:gd name="T38" fmla="*/ 28 w 145"/>
              <a:gd name="T39" fmla="*/ 47 h 146"/>
              <a:gd name="T40" fmla="*/ 21 w 145"/>
              <a:gd name="T41" fmla="*/ 73 h 146"/>
              <a:gd name="T42" fmla="*/ 28 w 145"/>
              <a:gd name="T43" fmla="*/ 99 h 146"/>
              <a:gd name="T44" fmla="*/ 46 w 145"/>
              <a:gd name="T45" fmla="*/ 117 h 146"/>
              <a:gd name="T46" fmla="*/ 72 w 145"/>
              <a:gd name="T47" fmla="*/ 124 h 146"/>
              <a:gd name="T48" fmla="*/ 98 w 145"/>
              <a:gd name="T49" fmla="*/ 117 h 146"/>
              <a:gd name="T50" fmla="*/ 117 w 145"/>
              <a:gd name="T51" fmla="*/ 99 h 146"/>
              <a:gd name="T52" fmla="*/ 110 w 145"/>
              <a:gd name="T53" fmla="*/ 65 h 146"/>
              <a:gd name="T54" fmla="*/ 70 w 145"/>
              <a:gd name="T55" fmla="*/ 105 h 146"/>
              <a:gd name="T56" fmla="*/ 66 w 145"/>
              <a:gd name="T57" fmla="*/ 107 h 146"/>
              <a:gd name="T58" fmla="*/ 62 w 145"/>
              <a:gd name="T59" fmla="*/ 105 h 146"/>
              <a:gd name="T60" fmla="*/ 34 w 145"/>
              <a:gd name="T61" fmla="*/ 77 h 146"/>
              <a:gd name="T62" fmla="*/ 32 w 145"/>
              <a:gd name="T63" fmla="*/ 73 h 146"/>
              <a:gd name="T64" fmla="*/ 34 w 145"/>
              <a:gd name="T65" fmla="*/ 69 h 146"/>
              <a:gd name="T66" fmla="*/ 44 w 145"/>
              <a:gd name="T67" fmla="*/ 59 h 146"/>
              <a:gd name="T68" fmla="*/ 48 w 145"/>
              <a:gd name="T69" fmla="*/ 57 h 146"/>
              <a:gd name="T70" fmla="*/ 52 w 145"/>
              <a:gd name="T71" fmla="*/ 59 h 146"/>
              <a:gd name="T72" fmla="*/ 66 w 145"/>
              <a:gd name="T73" fmla="*/ 73 h 146"/>
              <a:gd name="T74" fmla="*/ 92 w 145"/>
              <a:gd name="T75" fmla="*/ 47 h 146"/>
              <a:gd name="T76" fmla="*/ 96 w 145"/>
              <a:gd name="T77" fmla="*/ 45 h 146"/>
              <a:gd name="T78" fmla="*/ 101 w 145"/>
              <a:gd name="T79" fmla="*/ 47 h 146"/>
              <a:gd name="T80" fmla="*/ 110 w 145"/>
              <a:gd name="T81" fmla="*/ 57 h 146"/>
              <a:gd name="T82" fmla="*/ 112 w 145"/>
              <a:gd name="T83" fmla="*/ 61 h 146"/>
              <a:gd name="T84" fmla="*/ 110 w 145"/>
              <a:gd name="T85" fmla="*/ 6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1" y="48"/>
                  <a:pt x="145" y="60"/>
                  <a:pt x="145" y="73"/>
                </a:cubicBezTo>
                <a:cubicBezTo>
                  <a:pt x="145" y="86"/>
                  <a:pt x="141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7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7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17" y="99"/>
                </a:moveTo>
                <a:cubicBezTo>
                  <a:pt x="121" y="91"/>
                  <a:pt x="124" y="82"/>
                  <a:pt x="124" y="73"/>
                </a:cubicBezTo>
                <a:cubicBezTo>
                  <a:pt x="124" y="64"/>
                  <a:pt x="121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ubicBezTo>
                  <a:pt x="90" y="24"/>
                  <a:pt x="81" y="22"/>
                  <a:pt x="72" y="22"/>
                </a:cubicBezTo>
                <a:cubicBezTo>
                  <a:pt x="63" y="22"/>
                  <a:pt x="54" y="24"/>
                  <a:pt x="46" y="28"/>
                </a:cubicBezTo>
                <a:cubicBezTo>
                  <a:pt x="38" y="33"/>
                  <a:pt x="32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2" y="107"/>
                  <a:pt x="38" y="113"/>
                  <a:pt x="46" y="117"/>
                </a:cubicBezTo>
                <a:cubicBezTo>
                  <a:pt x="54" y="122"/>
                  <a:pt x="63" y="124"/>
                  <a:pt x="72" y="124"/>
                </a:cubicBezTo>
                <a:cubicBezTo>
                  <a:pt x="81" y="124"/>
                  <a:pt x="90" y="122"/>
                  <a:pt x="98" y="117"/>
                </a:cubicBezTo>
                <a:cubicBezTo>
                  <a:pt x="106" y="113"/>
                  <a:pt x="112" y="107"/>
                  <a:pt x="117" y="99"/>
                </a:cubicBezTo>
                <a:close/>
                <a:moveTo>
                  <a:pt x="110" y="65"/>
                </a:moveTo>
                <a:cubicBezTo>
                  <a:pt x="70" y="105"/>
                  <a:pt x="70" y="105"/>
                  <a:pt x="70" y="105"/>
                </a:cubicBezTo>
                <a:cubicBezTo>
                  <a:pt x="69" y="106"/>
                  <a:pt x="68" y="107"/>
                  <a:pt x="66" y="107"/>
                </a:cubicBezTo>
                <a:cubicBezTo>
                  <a:pt x="64" y="107"/>
                  <a:pt x="63" y="106"/>
                  <a:pt x="62" y="105"/>
                </a:cubicBezTo>
                <a:cubicBezTo>
                  <a:pt x="34" y="77"/>
                  <a:pt x="34" y="77"/>
                  <a:pt x="34" y="77"/>
                </a:cubicBezTo>
                <a:cubicBezTo>
                  <a:pt x="33" y="76"/>
                  <a:pt x="32" y="75"/>
                  <a:pt x="32" y="73"/>
                </a:cubicBezTo>
                <a:cubicBezTo>
                  <a:pt x="32" y="71"/>
                  <a:pt x="33" y="70"/>
                  <a:pt x="34" y="6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8"/>
                  <a:pt x="46" y="57"/>
                  <a:pt x="48" y="57"/>
                </a:cubicBezTo>
                <a:cubicBezTo>
                  <a:pt x="50" y="57"/>
                  <a:pt x="51" y="58"/>
                  <a:pt x="52" y="59"/>
                </a:cubicBezTo>
                <a:cubicBezTo>
                  <a:pt x="66" y="73"/>
                  <a:pt x="66" y="73"/>
                  <a:pt x="66" y="73"/>
                </a:cubicBezTo>
                <a:cubicBezTo>
                  <a:pt x="92" y="47"/>
                  <a:pt x="92" y="47"/>
                  <a:pt x="92" y="47"/>
                </a:cubicBezTo>
                <a:cubicBezTo>
                  <a:pt x="93" y="46"/>
                  <a:pt x="95" y="45"/>
                  <a:pt x="96" y="45"/>
                </a:cubicBezTo>
                <a:cubicBezTo>
                  <a:pt x="98" y="45"/>
                  <a:pt x="99" y="46"/>
                  <a:pt x="101" y="47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1" y="58"/>
                  <a:pt x="112" y="59"/>
                  <a:pt x="112" y="61"/>
                </a:cubicBezTo>
                <a:cubicBezTo>
                  <a:pt x="112" y="62"/>
                  <a:pt x="111" y="64"/>
                  <a:pt x="110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91" name="Freeform 9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135159" y="2544932"/>
            <a:ext cx="209589" cy="209589"/>
          </a:xfrm>
          <a:custGeom>
            <a:avLst/>
            <a:gdLst>
              <a:gd name="T0" fmla="*/ 140 w 146"/>
              <a:gd name="T1" fmla="*/ 44 h 146"/>
              <a:gd name="T2" fmla="*/ 146 w 146"/>
              <a:gd name="T3" fmla="*/ 73 h 146"/>
              <a:gd name="T4" fmla="*/ 140 w 146"/>
              <a:gd name="T5" fmla="*/ 101 h 146"/>
              <a:gd name="T6" fmla="*/ 124 w 146"/>
              <a:gd name="T7" fmla="*/ 124 h 146"/>
              <a:gd name="T8" fmla="*/ 101 w 146"/>
              <a:gd name="T9" fmla="*/ 140 h 146"/>
              <a:gd name="T10" fmla="*/ 73 w 146"/>
              <a:gd name="T11" fmla="*/ 146 h 146"/>
              <a:gd name="T12" fmla="*/ 45 w 146"/>
              <a:gd name="T13" fmla="*/ 140 h 146"/>
              <a:gd name="T14" fmla="*/ 22 w 146"/>
              <a:gd name="T15" fmla="*/ 124 h 146"/>
              <a:gd name="T16" fmla="*/ 6 w 146"/>
              <a:gd name="T17" fmla="*/ 101 h 146"/>
              <a:gd name="T18" fmla="*/ 0 w 146"/>
              <a:gd name="T19" fmla="*/ 73 h 146"/>
              <a:gd name="T20" fmla="*/ 6 w 146"/>
              <a:gd name="T21" fmla="*/ 44 h 146"/>
              <a:gd name="T22" fmla="*/ 22 w 146"/>
              <a:gd name="T23" fmla="*/ 21 h 146"/>
              <a:gd name="T24" fmla="*/ 45 w 146"/>
              <a:gd name="T25" fmla="*/ 6 h 146"/>
              <a:gd name="T26" fmla="*/ 73 w 146"/>
              <a:gd name="T27" fmla="*/ 0 h 146"/>
              <a:gd name="T28" fmla="*/ 101 w 146"/>
              <a:gd name="T29" fmla="*/ 6 h 146"/>
              <a:gd name="T30" fmla="*/ 124 w 146"/>
              <a:gd name="T31" fmla="*/ 21 h 146"/>
              <a:gd name="T32" fmla="*/ 140 w 146"/>
              <a:gd name="T33" fmla="*/ 44 h 146"/>
              <a:gd name="T34" fmla="*/ 30 w 146"/>
              <a:gd name="T35" fmla="*/ 101 h 146"/>
              <a:gd name="T36" fmla="*/ 101 w 146"/>
              <a:gd name="T37" fmla="*/ 30 h 146"/>
              <a:gd name="T38" fmla="*/ 73 w 146"/>
              <a:gd name="T39" fmla="*/ 21 h 146"/>
              <a:gd name="T40" fmla="*/ 47 w 146"/>
              <a:gd name="T41" fmla="*/ 28 h 146"/>
              <a:gd name="T42" fmla="*/ 28 w 146"/>
              <a:gd name="T43" fmla="*/ 47 h 146"/>
              <a:gd name="T44" fmla="*/ 21 w 146"/>
              <a:gd name="T45" fmla="*/ 73 h 146"/>
              <a:gd name="T46" fmla="*/ 30 w 146"/>
              <a:gd name="T47" fmla="*/ 101 h 146"/>
              <a:gd name="T48" fmla="*/ 124 w 146"/>
              <a:gd name="T49" fmla="*/ 73 h 146"/>
              <a:gd name="T50" fmla="*/ 116 w 146"/>
              <a:gd name="T51" fmla="*/ 45 h 146"/>
              <a:gd name="T52" fmla="*/ 45 w 146"/>
              <a:gd name="T53" fmla="*/ 116 h 146"/>
              <a:gd name="T54" fmla="*/ 73 w 146"/>
              <a:gd name="T55" fmla="*/ 124 h 146"/>
              <a:gd name="T56" fmla="*/ 93 w 146"/>
              <a:gd name="T57" fmla="*/ 120 h 146"/>
              <a:gd name="T58" fmla="*/ 109 w 146"/>
              <a:gd name="T59" fmla="*/ 109 h 146"/>
              <a:gd name="T60" fmla="*/ 120 w 146"/>
              <a:gd name="T61" fmla="*/ 93 h 146"/>
              <a:gd name="T62" fmla="*/ 124 w 146"/>
              <a:gd name="T63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46">
                <a:moveTo>
                  <a:pt x="140" y="44"/>
                </a:moveTo>
                <a:cubicBezTo>
                  <a:pt x="144" y="53"/>
                  <a:pt x="146" y="63"/>
                  <a:pt x="146" y="73"/>
                </a:cubicBezTo>
                <a:cubicBezTo>
                  <a:pt x="146" y="83"/>
                  <a:pt x="144" y="92"/>
                  <a:pt x="140" y="101"/>
                </a:cubicBezTo>
                <a:cubicBezTo>
                  <a:pt x="136" y="110"/>
                  <a:pt x="131" y="118"/>
                  <a:pt x="124" y="124"/>
                </a:cubicBezTo>
                <a:cubicBezTo>
                  <a:pt x="118" y="131"/>
                  <a:pt x="110" y="136"/>
                  <a:pt x="101" y="140"/>
                </a:cubicBezTo>
                <a:cubicBezTo>
                  <a:pt x="92" y="144"/>
                  <a:pt x="83" y="146"/>
                  <a:pt x="73" y="146"/>
                </a:cubicBezTo>
                <a:cubicBezTo>
                  <a:pt x="63" y="146"/>
                  <a:pt x="54" y="144"/>
                  <a:pt x="45" y="140"/>
                </a:cubicBezTo>
                <a:cubicBezTo>
                  <a:pt x="36" y="136"/>
                  <a:pt x="28" y="131"/>
                  <a:pt x="22" y="124"/>
                </a:cubicBezTo>
                <a:cubicBezTo>
                  <a:pt x="15" y="118"/>
                  <a:pt x="10" y="110"/>
                  <a:pt x="6" y="101"/>
                </a:cubicBezTo>
                <a:cubicBezTo>
                  <a:pt x="2" y="92"/>
                  <a:pt x="0" y="83"/>
                  <a:pt x="0" y="73"/>
                </a:cubicBezTo>
                <a:cubicBezTo>
                  <a:pt x="0" y="63"/>
                  <a:pt x="2" y="53"/>
                  <a:pt x="6" y="44"/>
                </a:cubicBezTo>
                <a:cubicBezTo>
                  <a:pt x="10" y="35"/>
                  <a:pt x="15" y="28"/>
                  <a:pt x="22" y="21"/>
                </a:cubicBezTo>
                <a:cubicBezTo>
                  <a:pt x="28" y="15"/>
                  <a:pt x="36" y="9"/>
                  <a:pt x="45" y="6"/>
                </a:cubicBezTo>
                <a:cubicBezTo>
                  <a:pt x="54" y="2"/>
                  <a:pt x="63" y="0"/>
                  <a:pt x="73" y="0"/>
                </a:cubicBezTo>
                <a:cubicBezTo>
                  <a:pt x="83" y="0"/>
                  <a:pt x="92" y="2"/>
                  <a:pt x="101" y="6"/>
                </a:cubicBezTo>
                <a:cubicBezTo>
                  <a:pt x="110" y="9"/>
                  <a:pt x="118" y="15"/>
                  <a:pt x="124" y="21"/>
                </a:cubicBezTo>
                <a:cubicBezTo>
                  <a:pt x="131" y="28"/>
                  <a:pt x="136" y="35"/>
                  <a:pt x="140" y="44"/>
                </a:cubicBezTo>
                <a:close/>
                <a:moveTo>
                  <a:pt x="30" y="101"/>
                </a:moveTo>
                <a:cubicBezTo>
                  <a:pt x="101" y="30"/>
                  <a:pt x="101" y="30"/>
                  <a:pt x="101" y="30"/>
                </a:cubicBezTo>
                <a:cubicBezTo>
                  <a:pt x="93" y="24"/>
                  <a:pt x="83" y="21"/>
                  <a:pt x="73" y="21"/>
                </a:cubicBezTo>
                <a:cubicBezTo>
                  <a:pt x="64" y="21"/>
                  <a:pt x="55" y="23"/>
                  <a:pt x="47" y="28"/>
                </a:cubicBezTo>
                <a:cubicBezTo>
                  <a:pt x="39" y="33"/>
                  <a:pt x="33" y="39"/>
                  <a:pt x="28" y="47"/>
                </a:cubicBezTo>
                <a:cubicBezTo>
                  <a:pt x="24" y="55"/>
                  <a:pt x="21" y="63"/>
                  <a:pt x="21" y="73"/>
                </a:cubicBezTo>
                <a:cubicBezTo>
                  <a:pt x="21" y="83"/>
                  <a:pt x="24" y="92"/>
                  <a:pt x="30" y="101"/>
                </a:cubicBezTo>
                <a:close/>
                <a:moveTo>
                  <a:pt x="124" y="73"/>
                </a:moveTo>
                <a:cubicBezTo>
                  <a:pt x="124" y="63"/>
                  <a:pt x="122" y="53"/>
                  <a:pt x="116" y="45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53" y="122"/>
                  <a:pt x="63" y="124"/>
                  <a:pt x="73" y="124"/>
                </a:cubicBezTo>
                <a:cubicBezTo>
                  <a:pt x="80" y="124"/>
                  <a:pt x="87" y="123"/>
                  <a:pt x="93" y="120"/>
                </a:cubicBezTo>
                <a:cubicBezTo>
                  <a:pt x="99" y="118"/>
                  <a:pt x="105" y="114"/>
                  <a:pt x="109" y="109"/>
                </a:cubicBezTo>
                <a:cubicBezTo>
                  <a:pt x="114" y="105"/>
                  <a:pt x="118" y="99"/>
                  <a:pt x="120" y="93"/>
                </a:cubicBezTo>
                <a:cubicBezTo>
                  <a:pt x="123" y="86"/>
                  <a:pt x="124" y="80"/>
                  <a:pt x="12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92" name="Freeform 9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411729" y="2551413"/>
            <a:ext cx="198784" cy="213909"/>
          </a:xfrm>
          <a:custGeom>
            <a:avLst/>
            <a:gdLst>
              <a:gd name="T0" fmla="*/ 139 w 139"/>
              <a:gd name="T1" fmla="*/ 68 h 148"/>
              <a:gd name="T2" fmla="*/ 139 w 139"/>
              <a:gd name="T3" fmla="*/ 80 h 148"/>
              <a:gd name="T4" fmla="*/ 136 w 139"/>
              <a:gd name="T5" fmla="*/ 89 h 148"/>
              <a:gd name="T6" fmla="*/ 128 w 139"/>
              <a:gd name="T7" fmla="*/ 92 h 148"/>
              <a:gd name="T8" fmla="*/ 62 w 139"/>
              <a:gd name="T9" fmla="*/ 92 h 148"/>
              <a:gd name="T10" fmla="*/ 89 w 139"/>
              <a:gd name="T11" fmla="*/ 120 h 148"/>
              <a:gd name="T12" fmla="*/ 93 w 139"/>
              <a:gd name="T13" fmla="*/ 128 h 148"/>
              <a:gd name="T14" fmla="*/ 89 w 139"/>
              <a:gd name="T15" fmla="*/ 137 h 148"/>
              <a:gd name="T16" fmla="*/ 82 w 139"/>
              <a:gd name="T17" fmla="*/ 144 h 148"/>
              <a:gd name="T18" fmla="*/ 74 w 139"/>
              <a:gd name="T19" fmla="*/ 148 h 148"/>
              <a:gd name="T20" fmla="*/ 65 w 139"/>
              <a:gd name="T21" fmla="*/ 144 h 148"/>
              <a:gd name="T22" fmla="*/ 4 w 139"/>
              <a:gd name="T23" fmla="*/ 83 h 148"/>
              <a:gd name="T24" fmla="*/ 0 w 139"/>
              <a:gd name="T25" fmla="*/ 74 h 148"/>
              <a:gd name="T26" fmla="*/ 4 w 139"/>
              <a:gd name="T27" fmla="*/ 65 h 148"/>
              <a:gd name="T28" fmla="*/ 65 w 139"/>
              <a:gd name="T29" fmla="*/ 4 h 148"/>
              <a:gd name="T30" fmla="*/ 74 w 139"/>
              <a:gd name="T31" fmla="*/ 0 h 148"/>
              <a:gd name="T32" fmla="*/ 82 w 139"/>
              <a:gd name="T33" fmla="*/ 4 h 148"/>
              <a:gd name="T34" fmla="*/ 89 w 139"/>
              <a:gd name="T35" fmla="*/ 11 h 148"/>
              <a:gd name="T36" fmla="*/ 93 w 139"/>
              <a:gd name="T37" fmla="*/ 20 h 148"/>
              <a:gd name="T38" fmla="*/ 89 w 139"/>
              <a:gd name="T39" fmla="*/ 28 h 148"/>
              <a:gd name="T40" fmla="*/ 62 w 139"/>
              <a:gd name="T41" fmla="*/ 56 h 148"/>
              <a:gd name="T42" fmla="*/ 128 w 139"/>
              <a:gd name="T43" fmla="*/ 56 h 148"/>
              <a:gd name="T44" fmla="*/ 136 w 139"/>
              <a:gd name="T45" fmla="*/ 59 h 148"/>
              <a:gd name="T46" fmla="*/ 139 w 139"/>
              <a:gd name="T47" fmla="*/ 6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" h="148">
                <a:moveTo>
                  <a:pt x="139" y="68"/>
                </a:moveTo>
                <a:cubicBezTo>
                  <a:pt x="139" y="80"/>
                  <a:pt x="139" y="80"/>
                  <a:pt x="139" y="80"/>
                </a:cubicBezTo>
                <a:cubicBezTo>
                  <a:pt x="139" y="83"/>
                  <a:pt x="138" y="86"/>
                  <a:pt x="136" y="89"/>
                </a:cubicBezTo>
                <a:cubicBezTo>
                  <a:pt x="134" y="91"/>
                  <a:pt x="131" y="92"/>
                  <a:pt x="128" y="92"/>
                </a:cubicBezTo>
                <a:cubicBezTo>
                  <a:pt x="62" y="92"/>
                  <a:pt x="62" y="92"/>
                  <a:pt x="62" y="92"/>
                </a:cubicBezTo>
                <a:cubicBezTo>
                  <a:pt x="89" y="120"/>
                  <a:pt x="89" y="120"/>
                  <a:pt x="89" y="120"/>
                </a:cubicBezTo>
                <a:cubicBezTo>
                  <a:pt x="92" y="122"/>
                  <a:pt x="93" y="125"/>
                  <a:pt x="93" y="128"/>
                </a:cubicBezTo>
                <a:cubicBezTo>
                  <a:pt x="93" y="132"/>
                  <a:pt x="92" y="135"/>
                  <a:pt x="89" y="137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0" y="146"/>
                  <a:pt x="77" y="148"/>
                  <a:pt x="74" y="148"/>
                </a:cubicBezTo>
                <a:cubicBezTo>
                  <a:pt x="70" y="148"/>
                  <a:pt x="68" y="146"/>
                  <a:pt x="65" y="144"/>
                </a:cubicBezTo>
                <a:cubicBezTo>
                  <a:pt x="4" y="83"/>
                  <a:pt x="4" y="83"/>
                  <a:pt x="4" y="83"/>
                </a:cubicBezTo>
                <a:cubicBezTo>
                  <a:pt x="1" y="80"/>
                  <a:pt x="0" y="77"/>
                  <a:pt x="0" y="74"/>
                </a:cubicBezTo>
                <a:cubicBezTo>
                  <a:pt x="0" y="71"/>
                  <a:pt x="1" y="68"/>
                  <a:pt x="4" y="65"/>
                </a:cubicBezTo>
                <a:cubicBezTo>
                  <a:pt x="65" y="4"/>
                  <a:pt x="65" y="4"/>
                  <a:pt x="65" y="4"/>
                </a:cubicBezTo>
                <a:cubicBezTo>
                  <a:pt x="68" y="2"/>
                  <a:pt x="70" y="0"/>
                  <a:pt x="74" y="0"/>
                </a:cubicBezTo>
                <a:cubicBezTo>
                  <a:pt x="77" y="0"/>
                  <a:pt x="80" y="2"/>
                  <a:pt x="82" y="4"/>
                </a:cubicBezTo>
                <a:cubicBezTo>
                  <a:pt x="89" y="11"/>
                  <a:pt x="89" y="11"/>
                  <a:pt x="89" y="11"/>
                </a:cubicBezTo>
                <a:cubicBezTo>
                  <a:pt x="92" y="13"/>
                  <a:pt x="93" y="16"/>
                  <a:pt x="93" y="20"/>
                </a:cubicBezTo>
                <a:cubicBezTo>
                  <a:pt x="93" y="23"/>
                  <a:pt x="92" y="26"/>
                  <a:pt x="89" y="28"/>
                </a:cubicBezTo>
                <a:cubicBezTo>
                  <a:pt x="62" y="56"/>
                  <a:pt x="62" y="56"/>
                  <a:pt x="62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6"/>
                  <a:pt x="134" y="57"/>
                  <a:pt x="136" y="59"/>
                </a:cubicBezTo>
                <a:cubicBezTo>
                  <a:pt x="138" y="62"/>
                  <a:pt x="139" y="65"/>
                  <a:pt x="139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93" name="Freeform 9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671014" y="2551413"/>
            <a:ext cx="198784" cy="213909"/>
          </a:xfrm>
          <a:custGeom>
            <a:avLst/>
            <a:gdLst>
              <a:gd name="T0" fmla="*/ 139 w 139"/>
              <a:gd name="T1" fmla="*/ 74 h 148"/>
              <a:gd name="T2" fmla="*/ 135 w 139"/>
              <a:gd name="T3" fmla="*/ 83 h 148"/>
              <a:gd name="T4" fmla="*/ 74 w 139"/>
              <a:gd name="T5" fmla="*/ 144 h 148"/>
              <a:gd name="T6" fmla="*/ 65 w 139"/>
              <a:gd name="T7" fmla="*/ 148 h 148"/>
              <a:gd name="T8" fmla="*/ 57 w 139"/>
              <a:gd name="T9" fmla="*/ 144 h 148"/>
              <a:gd name="T10" fmla="*/ 50 w 139"/>
              <a:gd name="T11" fmla="*/ 137 h 148"/>
              <a:gd name="T12" fmla="*/ 46 w 139"/>
              <a:gd name="T13" fmla="*/ 128 h 148"/>
              <a:gd name="T14" fmla="*/ 50 w 139"/>
              <a:gd name="T15" fmla="*/ 120 h 148"/>
              <a:gd name="T16" fmla="*/ 77 w 139"/>
              <a:gd name="T17" fmla="*/ 92 h 148"/>
              <a:gd name="T18" fmla="*/ 11 w 139"/>
              <a:gd name="T19" fmla="*/ 92 h 148"/>
              <a:gd name="T20" fmla="*/ 3 w 139"/>
              <a:gd name="T21" fmla="*/ 89 h 148"/>
              <a:gd name="T22" fmla="*/ 0 w 139"/>
              <a:gd name="T23" fmla="*/ 80 h 148"/>
              <a:gd name="T24" fmla="*/ 0 w 139"/>
              <a:gd name="T25" fmla="*/ 68 h 148"/>
              <a:gd name="T26" fmla="*/ 3 w 139"/>
              <a:gd name="T27" fmla="*/ 59 h 148"/>
              <a:gd name="T28" fmla="*/ 11 w 139"/>
              <a:gd name="T29" fmla="*/ 56 h 148"/>
              <a:gd name="T30" fmla="*/ 77 w 139"/>
              <a:gd name="T31" fmla="*/ 56 h 148"/>
              <a:gd name="T32" fmla="*/ 50 w 139"/>
              <a:gd name="T33" fmla="*/ 28 h 148"/>
              <a:gd name="T34" fmla="*/ 46 w 139"/>
              <a:gd name="T35" fmla="*/ 20 h 148"/>
              <a:gd name="T36" fmla="*/ 50 w 139"/>
              <a:gd name="T37" fmla="*/ 11 h 148"/>
              <a:gd name="T38" fmla="*/ 57 w 139"/>
              <a:gd name="T39" fmla="*/ 4 h 148"/>
              <a:gd name="T40" fmla="*/ 65 w 139"/>
              <a:gd name="T41" fmla="*/ 0 h 148"/>
              <a:gd name="T42" fmla="*/ 74 w 139"/>
              <a:gd name="T43" fmla="*/ 4 h 148"/>
              <a:gd name="T44" fmla="*/ 135 w 139"/>
              <a:gd name="T45" fmla="*/ 65 h 148"/>
              <a:gd name="T46" fmla="*/ 139 w 139"/>
              <a:gd name="T47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" h="148">
                <a:moveTo>
                  <a:pt x="139" y="74"/>
                </a:moveTo>
                <a:cubicBezTo>
                  <a:pt x="139" y="77"/>
                  <a:pt x="138" y="80"/>
                  <a:pt x="135" y="83"/>
                </a:cubicBezTo>
                <a:cubicBezTo>
                  <a:pt x="74" y="144"/>
                  <a:pt x="74" y="144"/>
                  <a:pt x="74" y="144"/>
                </a:cubicBezTo>
                <a:cubicBezTo>
                  <a:pt x="71" y="146"/>
                  <a:pt x="69" y="148"/>
                  <a:pt x="65" y="148"/>
                </a:cubicBezTo>
                <a:cubicBezTo>
                  <a:pt x="62" y="148"/>
                  <a:pt x="59" y="146"/>
                  <a:pt x="57" y="144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47" y="135"/>
                  <a:pt x="46" y="132"/>
                  <a:pt x="46" y="128"/>
                </a:cubicBezTo>
                <a:cubicBezTo>
                  <a:pt x="46" y="125"/>
                  <a:pt x="47" y="122"/>
                  <a:pt x="50" y="120"/>
                </a:cubicBezTo>
                <a:cubicBezTo>
                  <a:pt x="77" y="92"/>
                  <a:pt x="77" y="92"/>
                  <a:pt x="77" y="92"/>
                </a:cubicBezTo>
                <a:cubicBezTo>
                  <a:pt x="11" y="92"/>
                  <a:pt x="11" y="92"/>
                  <a:pt x="11" y="92"/>
                </a:cubicBezTo>
                <a:cubicBezTo>
                  <a:pt x="8" y="92"/>
                  <a:pt x="5" y="91"/>
                  <a:pt x="3" y="89"/>
                </a:cubicBezTo>
                <a:cubicBezTo>
                  <a:pt x="1" y="86"/>
                  <a:pt x="0" y="83"/>
                  <a:pt x="0" y="8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1" y="62"/>
                  <a:pt x="3" y="59"/>
                </a:cubicBezTo>
                <a:cubicBezTo>
                  <a:pt x="5" y="57"/>
                  <a:pt x="8" y="56"/>
                  <a:pt x="11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50" y="28"/>
                  <a:pt x="50" y="28"/>
                  <a:pt x="50" y="28"/>
                </a:cubicBezTo>
                <a:cubicBezTo>
                  <a:pt x="47" y="26"/>
                  <a:pt x="46" y="23"/>
                  <a:pt x="46" y="20"/>
                </a:cubicBezTo>
                <a:cubicBezTo>
                  <a:pt x="46" y="16"/>
                  <a:pt x="47" y="13"/>
                  <a:pt x="50" y="11"/>
                </a:cubicBezTo>
                <a:cubicBezTo>
                  <a:pt x="57" y="4"/>
                  <a:pt x="57" y="4"/>
                  <a:pt x="57" y="4"/>
                </a:cubicBezTo>
                <a:cubicBezTo>
                  <a:pt x="59" y="2"/>
                  <a:pt x="62" y="0"/>
                  <a:pt x="65" y="0"/>
                </a:cubicBezTo>
                <a:cubicBezTo>
                  <a:pt x="69" y="0"/>
                  <a:pt x="72" y="2"/>
                  <a:pt x="74" y="4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8" y="68"/>
                  <a:pt x="139" y="71"/>
                  <a:pt x="139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94" name="Freeform 9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945424" y="2553575"/>
            <a:ext cx="211749" cy="200944"/>
          </a:xfrm>
          <a:custGeom>
            <a:avLst/>
            <a:gdLst>
              <a:gd name="T0" fmla="*/ 147 w 147"/>
              <a:gd name="T1" fmla="*/ 74 h 140"/>
              <a:gd name="T2" fmla="*/ 143 w 147"/>
              <a:gd name="T3" fmla="*/ 83 h 140"/>
              <a:gd name="T4" fmla="*/ 136 w 147"/>
              <a:gd name="T5" fmla="*/ 90 h 140"/>
              <a:gd name="T6" fmla="*/ 128 w 147"/>
              <a:gd name="T7" fmla="*/ 93 h 140"/>
              <a:gd name="T8" fmla="*/ 119 w 147"/>
              <a:gd name="T9" fmla="*/ 90 h 140"/>
              <a:gd name="T10" fmla="*/ 91 w 147"/>
              <a:gd name="T11" fmla="*/ 62 h 140"/>
              <a:gd name="T12" fmla="*/ 91 w 147"/>
              <a:gd name="T13" fmla="*/ 129 h 140"/>
              <a:gd name="T14" fmla="*/ 88 w 147"/>
              <a:gd name="T15" fmla="*/ 136 h 140"/>
              <a:gd name="T16" fmla="*/ 79 w 147"/>
              <a:gd name="T17" fmla="*/ 140 h 140"/>
              <a:gd name="T18" fmla="*/ 67 w 147"/>
              <a:gd name="T19" fmla="*/ 140 h 140"/>
              <a:gd name="T20" fmla="*/ 59 w 147"/>
              <a:gd name="T21" fmla="*/ 136 h 140"/>
              <a:gd name="T22" fmla="*/ 55 w 147"/>
              <a:gd name="T23" fmla="*/ 129 h 140"/>
              <a:gd name="T24" fmla="*/ 55 w 147"/>
              <a:gd name="T25" fmla="*/ 62 h 140"/>
              <a:gd name="T26" fmla="*/ 27 w 147"/>
              <a:gd name="T27" fmla="*/ 90 h 140"/>
              <a:gd name="T28" fmla="*/ 19 w 147"/>
              <a:gd name="T29" fmla="*/ 93 h 140"/>
              <a:gd name="T30" fmla="*/ 10 w 147"/>
              <a:gd name="T31" fmla="*/ 90 h 140"/>
              <a:gd name="T32" fmla="*/ 3 w 147"/>
              <a:gd name="T33" fmla="*/ 83 h 140"/>
              <a:gd name="T34" fmla="*/ 0 w 147"/>
              <a:gd name="T35" fmla="*/ 74 h 140"/>
              <a:gd name="T36" fmla="*/ 3 w 147"/>
              <a:gd name="T37" fmla="*/ 65 h 140"/>
              <a:gd name="T38" fmla="*/ 65 w 147"/>
              <a:gd name="T39" fmla="*/ 4 h 140"/>
              <a:gd name="T40" fmla="*/ 73 w 147"/>
              <a:gd name="T41" fmla="*/ 0 h 140"/>
              <a:gd name="T42" fmla="*/ 82 w 147"/>
              <a:gd name="T43" fmla="*/ 4 h 140"/>
              <a:gd name="T44" fmla="*/ 143 w 147"/>
              <a:gd name="T45" fmla="*/ 65 h 140"/>
              <a:gd name="T46" fmla="*/ 147 w 147"/>
              <a:gd name="T47" fmla="*/ 7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7" h="140">
                <a:moveTo>
                  <a:pt x="147" y="74"/>
                </a:moveTo>
                <a:cubicBezTo>
                  <a:pt x="147" y="77"/>
                  <a:pt x="146" y="80"/>
                  <a:pt x="143" y="83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4" y="92"/>
                  <a:pt x="131" y="93"/>
                  <a:pt x="128" y="93"/>
                </a:cubicBezTo>
                <a:cubicBezTo>
                  <a:pt x="124" y="93"/>
                  <a:pt x="121" y="92"/>
                  <a:pt x="119" y="90"/>
                </a:cubicBezTo>
                <a:cubicBezTo>
                  <a:pt x="91" y="62"/>
                  <a:pt x="91" y="62"/>
                  <a:pt x="91" y="62"/>
                </a:cubicBezTo>
                <a:cubicBezTo>
                  <a:pt x="91" y="129"/>
                  <a:pt x="91" y="129"/>
                  <a:pt x="91" y="129"/>
                </a:cubicBezTo>
                <a:cubicBezTo>
                  <a:pt x="91" y="132"/>
                  <a:pt x="90" y="134"/>
                  <a:pt x="88" y="136"/>
                </a:cubicBezTo>
                <a:cubicBezTo>
                  <a:pt x="85" y="139"/>
                  <a:pt x="83" y="140"/>
                  <a:pt x="79" y="140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64" y="140"/>
                  <a:pt x="61" y="139"/>
                  <a:pt x="59" y="136"/>
                </a:cubicBezTo>
                <a:cubicBezTo>
                  <a:pt x="56" y="134"/>
                  <a:pt x="55" y="132"/>
                  <a:pt x="55" y="129"/>
                </a:cubicBezTo>
                <a:cubicBezTo>
                  <a:pt x="55" y="62"/>
                  <a:pt x="55" y="62"/>
                  <a:pt x="55" y="62"/>
                </a:cubicBezTo>
                <a:cubicBezTo>
                  <a:pt x="27" y="90"/>
                  <a:pt x="27" y="90"/>
                  <a:pt x="27" y="90"/>
                </a:cubicBezTo>
                <a:cubicBezTo>
                  <a:pt x="25" y="92"/>
                  <a:pt x="22" y="93"/>
                  <a:pt x="19" y="93"/>
                </a:cubicBezTo>
                <a:cubicBezTo>
                  <a:pt x="15" y="93"/>
                  <a:pt x="13" y="92"/>
                  <a:pt x="10" y="90"/>
                </a:cubicBezTo>
                <a:cubicBezTo>
                  <a:pt x="3" y="83"/>
                  <a:pt x="3" y="83"/>
                  <a:pt x="3" y="83"/>
                </a:cubicBezTo>
                <a:cubicBezTo>
                  <a:pt x="1" y="80"/>
                  <a:pt x="0" y="77"/>
                  <a:pt x="0" y="74"/>
                </a:cubicBezTo>
                <a:cubicBezTo>
                  <a:pt x="0" y="71"/>
                  <a:pt x="1" y="68"/>
                  <a:pt x="3" y="65"/>
                </a:cubicBezTo>
                <a:cubicBezTo>
                  <a:pt x="65" y="4"/>
                  <a:pt x="65" y="4"/>
                  <a:pt x="65" y="4"/>
                </a:cubicBezTo>
                <a:cubicBezTo>
                  <a:pt x="67" y="2"/>
                  <a:pt x="70" y="0"/>
                  <a:pt x="73" y="0"/>
                </a:cubicBezTo>
                <a:cubicBezTo>
                  <a:pt x="77" y="0"/>
                  <a:pt x="80" y="2"/>
                  <a:pt x="82" y="4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46" y="68"/>
                  <a:pt x="147" y="71"/>
                  <a:pt x="147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95" name="Freeform 9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5228476" y="2544932"/>
            <a:ext cx="213909" cy="203107"/>
          </a:xfrm>
          <a:custGeom>
            <a:avLst/>
            <a:gdLst>
              <a:gd name="T0" fmla="*/ 148 w 148"/>
              <a:gd name="T1" fmla="*/ 67 h 141"/>
              <a:gd name="T2" fmla="*/ 144 w 148"/>
              <a:gd name="T3" fmla="*/ 75 h 141"/>
              <a:gd name="T4" fmla="*/ 83 w 148"/>
              <a:gd name="T5" fmla="*/ 137 h 141"/>
              <a:gd name="T6" fmla="*/ 74 w 148"/>
              <a:gd name="T7" fmla="*/ 141 h 141"/>
              <a:gd name="T8" fmla="*/ 66 w 148"/>
              <a:gd name="T9" fmla="*/ 137 h 141"/>
              <a:gd name="T10" fmla="*/ 4 w 148"/>
              <a:gd name="T11" fmla="*/ 75 h 141"/>
              <a:gd name="T12" fmla="*/ 0 w 148"/>
              <a:gd name="T13" fmla="*/ 67 h 141"/>
              <a:gd name="T14" fmla="*/ 4 w 148"/>
              <a:gd name="T15" fmla="*/ 58 h 141"/>
              <a:gd name="T16" fmla="*/ 11 w 148"/>
              <a:gd name="T17" fmla="*/ 51 h 141"/>
              <a:gd name="T18" fmla="*/ 20 w 148"/>
              <a:gd name="T19" fmla="*/ 48 h 141"/>
              <a:gd name="T20" fmla="*/ 28 w 148"/>
              <a:gd name="T21" fmla="*/ 51 h 141"/>
              <a:gd name="T22" fmla="*/ 56 w 148"/>
              <a:gd name="T23" fmla="*/ 79 h 141"/>
              <a:gd name="T24" fmla="*/ 56 w 148"/>
              <a:gd name="T25" fmla="*/ 12 h 141"/>
              <a:gd name="T26" fmla="*/ 60 w 148"/>
              <a:gd name="T27" fmla="*/ 4 h 141"/>
              <a:gd name="T28" fmla="*/ 68 w 148"/>
              <a:gd name="T29" fmla="*/ 0 h 141"/>
              <a:gd name="T30" fmla="*/ 80 w 148"/>
              <a:gd name="T31" fmla="*/ 0 h 141"/>
              <a:gd name="T32" fmla="*/ 89 w 148"/>
              <a:gd name="T33" fmla="*/ 4 h 141"/>
              <a:gd name="T34" fmla="*/ 92 w 148"/>
              <a:gd name="T35" fmla="*/ 12 h 141"/>
              <a:gd name="T36" fmla="*/ 92 w 148"/>
              <a:gd name="T37" fmla="*/ 79 h 141"/>
              <a:gd name="T38" fmla="*/ 120 w 148"/>
              <a:gd name="T39" fmla="*/ 51 h 141"/>
              <a:gd name="T40" fmla="*/ 129 w 148"/>
              <a:gd name="T41" fmla="*/ 48 h 141"/>
              <a:gd name="T42" fmla="*/ 137 w 148"/>
              <a:gd name="T43" fmla="*/ 51 h 141"/>
              <a:gd name="T44" fmla="*/ 144 w 148"/>
              <a:gd name="T45" fmla="*/ 58 h 141"/>
              <a:gd name="T46" fmla="*/ 148 w 148"/>
              <a:gd name="T47" fmla="*/ 6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8" h="141">
                <a:moveTo>
                  <a:pt x="148" y="67"/>
                </a:moveTo>
                <a:cubicBezTo>
                  <a:pt x="148" y="70"/>
                  <a:pt x="147" y="73"/>
                  <a:pt x="144" y="75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0" y="139"/>
                  <a:pt x="77" y="141"/>
                  <a:pt x="74" y="141"/>
                </a:cubicBezTo>
                <a:cubicBezTo>
                  <a:pt x="71" y="141"/>
                  <a:pt x="68" y="139"/>
                  <a:pt x="66" y="137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3"/>
                  <a:pt x="0" y="70"/>
                  <a:pt x="0" y="67"/>
                </a:cubicBezTo>
                <a:cubicBezTo>
                  <a:pt x="0" y="64"/>
                  <a:pt x="2" y="61"/>
                  <a:pt x="4" y="58"/>
                </a:cubicBezTo>
                <a:cubicBezTo>
                  <a:pt x="11" y="51"/>
                  <a:pt x="11" y="51"/>
                  <a:pt x="11" y="51"/>
                </a:cubicBezTo>
                <a:cubicBezTo>
                  <a:pt x="14" y="49"/>
                  <a:pt x="16" y="48"/>
                  <a:pt x="20" y="48"/>
                </a:cubicBezTo>
                <a:cubicBezTo>
                  <a:pt x="23" y="48"/>
                  <a:pt x="26" y="49"/>
                  <a:pt x="28" y="51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9"/>
                  <a:pt x="57" y="6"/>
                  <a:pt x="60" y="4"/>
                </a:cubicBezTo>
                <a:cubicBezTo>
                  <a:pt x="62" y="2"/>
                  <a:pt x="65" y="0"/>
                  <a:pt x="68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3" y="0"/>
                  <a:pt x="86" y="2"/>
                  <a:pt x="89" y="4"/>
                </a:cubicBezTo>
                <a:cubicBezTo>
                  <a:pt x="91" y="6"/>
                  <a:pt x="92" y="9"/>
                  <a:pt x="92" y="12"/>
                </a:cubicBezTo>
                <a:cubicBezTo>
                  <a:pt x="92" y="79"/>
                  <a:pt x="92" y="79"/>
                  <a:pt x="92" y="79"/>
                </a:cubicBezTo>
                <a:cubicBezTo>
                  <a:pt x="120" y="51"/>
                  <a:pt x="120" y="51"/>
                  <a:pt x="120" y="51"/>
                </a:cubicBezTo>
                <a:cubicBezTo>
                  <a:pt x="122" y="49"/>
                  <a:pt x="125" y="48"/>
                  <a:pt x="129" y="48"/>
                </a:cubicBezTo>
                <a:cubicBezTo>
                  <a:pt x="132" y="48"/>
                  <a:pt x="135" y="49"/>
                  <a:pt x="137" y="51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47" y="61"/>
                  <a:pt x="148" y="64"/>
                  <a:pt x="148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96" name="Freeform 9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5507208" y="2536289"/>
            <a:ext cx="244161" cy="218232"/>
          </a:xfrm>
          <a:custGeom>
            <a:avLst/>
            <a:gdLst>
              <a:gd name="T0" fmla="*/ 170 w 170"/>
              <a:gd name="T1" fmla="*/ 55 h 152"/>
              <a:gd name="T2" fmla="*/ 168 w 170"/>
              <a:gd name="T3" fmla="*/ 59 h 152"/>
              <a:gd name="T4" fmla="*/ 120 w 170"/>
              <a:gd name="T5" fmla="*/ 107 h 152"/>
              <a:gd name="T6" fmla="*/ 115 w 170"/>
              <a:gd name="T7" fmla="*/ 109 h 152"/>
              <a:gd name="T8" fmla="*/ 111 w 170"/>
              <a:gd name="T9" fmla="*/ 107 h 152"/>
              <a:gd name="T10" fmla="*/ 109 w 170"/>
              <a:gd name="T11" fmla="*/ 103 h 152"/>
              <a:gd name="T12" fmla="*/ 109 w 170"/>
              <a:gd name="T13" fmla="*/ 79 h 152"/>
              <a:gd name="T14" fmla="*/ 88 w 170"/>
              <a:gd name="T15" fmla="*/ 79 h 152"/>
              <a:gd name="T16" fmla="*/ 71 w 170"/>
              <a:gd name="T17" fmla="*/ 80 h 152"/>
              <a:gd name="T18" fmla="*/ 57 w 170"/>
              <a:gd name="T19" fmla="*/ 82 h 152"/>
              <a:gd name="T20" fmla="*/ 44 w 170"/>
              <a:gd name="T21" fmla="*/ 86 h 152"/>
              <a:gd name="T22" fmla="*/ 34 w 170"/>
              <a:gd name="T23" fmla="*/ 92 h 152"/>
              <a:gd name="T24" fmla="*/ 27 w 170"/>
              <a:gd name="T25" fmla="*/ 102 h 152"/>
              <a:gd name="T26" fmla="*/ 22 w 170"/>
              <a:gd name="T27" fmla="*/ 115 h 152"/>
              <a:gd name="T28" fmla="*/ 21 w 170"/>
              <a:gd name="T29" fmla="*/ 132 h 152"/>
              <a:gd name="T30" fmla="*/ 21 w 170"/>
              <a:gd name="T31" fmla="*/ 144 h 152"/>
              <a:gd name="T32" fmla="*/ 21 w 170"/>
              <a:gd name="T33" fmla="*/ 146 h 152"/>
              <a:gd name="T34" fmla="*/ 21 w 170"/>
              <a:gd name="T35" fmla="*/ 148 h 152"/>
              <a:gd name="T36" fmla="*/ 21 w 170"/>
              <a:gd name="T37" fmla="*/ 151 h 152"/>
              <a:gd name="T38" fmla="*/ 18 w 170"/>
              <a:gd name="T39" fmla="*/ 152 h 152"/>
              <a:gd name="T40" fmla="*/ 16 w 170"/>
              <a:gd name="T41" fmla="*/ 150 h 152"/>
              <a:gd name="T42" fmla="*/ 15 w 170"/>
              <a:gd name="T43" fmla="*/ 148 h 152"/>
              <a:gd name="T44" fmla="*/ 13 w 170"/>
              <a:gd name="T45" fmla="*/ 145 h 152"/>
              <a:gd name="T46" fmla="*/ 12 w 170"/>
              <a:gd name="T47" fmla="*/ 143 h 152"/>
              <a:gd name="T48" fmla="*/ 0 w 170"/>
              <a:gd name="T49" fmla="*/ 100 h 152"/>
              <a:gd name="T50" fmla="*/ 5 w 170"/>
              <a:gd name="T51" fmla="*/ 69 h 152"/>
              <a:gd name="T52" fmla="*/ 88 w 170"/>
              <a:gd name="T53" fmla="*/ 31 h 152"/>
              <a:gd name="T54" fmla="*/ 109 w 170"/>
              <a:gd name="T55" fmla="*/ 31 h 152"/>
              <a:gd name="T56" fmla="*/ 109 w 170"/>
              <a:gd name="T57" fmla="*/ 6 h 152"/>
              <a:gd name="T58" fmla="*/ 111 w 170"/>
              <a:gd name="T59" fmla="*/ 2 h 152"/>
              <a:gd name="T60" fmla="*/ 115 w 170"/>
              <a:gd name="T61" fmla="*/ 0 h 152"/>
              <a:gd name="T62" fmla="*/ 120 w 170"/>
              <a:gd name="T63" fmla="*/ 2 h 152"/>
              <a:gd name="T64" fmla="*/ 168 w 170"/>
              <a:gd name="T65" fmla="*/ 50 h 152"/>
              <a:gd name="T66" fmla="*/ 170 w 170"/>
              <a:gd name="T67" fmla="*/ 5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0" h="152">
                <a:moveTo>
                  <a:pt x="170" y="55"/>
                </a:moveTo>
                <a:cubicBezTo>
                  <a:pt x="170" y="56"/>
                  <a:pt x="169" y="58"/>
                  <a:pt x="168" y="59"/>
                </a:cubicBezTo>
                <a:cubicBezTo>
                  <a:pt x="120" y="107"/>
                  <a:pt x="120" y="107"/>
                  <a:pt x="120" y="107"/>
                </a:cubicBezTo>
                <a:cubicBezTo>
                  <a:pt x="118" y="109"/>
                  <a:pt x="117" y="109"/>
                  <a:pt x="115" y="109"/>
                </a:cubicBezTo>
                <a:cubicBezTo>
                  <a:pt x="114" y="109"/>
                  <a:pt x="112" y="109"/>
                  <a:pt x="111" y="107"/>
                </a:cubicBezTo>
                <a:cubicBezTo>
                  <a:pt x="110" y="106"/>
                  <a:pt x="109" y="105"/>
                  <a:pt x="109" y="103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88" y="79"/>
                  <a:pt x="88" y="79"/>
                  <a:pt x="88" y="79"/>
                </a:cubicBezTo>
                <a:cubicBezTo>
                  <a:pt x="82" y="79"/>
                  <a:pt x="76" y="79"/>
                  <a:pt x="71" y="80"/>
                </a:cubicBezTo>
                <a:cubicBezTo>
                  <a:pt x="67" y="80"/>
                  <a:pt x="62" y="81"/>
                  <a:pt x="57" y="82"/>
                </a:cubicBezTo>
                <a:cubicBezTo>
                  <a:pt x="52" y="83"/>
                  <a:pt x="48" y="84"/>
                  <a:pt x="44" y="86"/>
                </a:cubicBezTo>
                <a:cubicBezTo>
                  <a:pt x="41" y="87"/>
                  <a:pt x="37" y="89"/>
                  <a:pt x="34" y="92"/>
                </a:cubicBezTo>
                <a:cubicBezTo>
                  <a:pt x="31" y="95"/>
                  <a:pt x="29" y="98"/>
                  <a:pt x="27" y="102"/>
                </a:cubicBezTo>
                <a:cubicBezTo>
                  <a:pt x="25" y="105"/>
                  <a:pt x="23" y="110"/>
                  <a:pt x="22" y="115"/>
                </a:cubicBezTo>
                <a:cubicBezTo>
                  <a:pt x="21" y="120"/>
                  <a:pt x="21" y="126"/>
                  <a:pt x="21" y="132"/>
                </a:cubicBezTo>
                <a:cubicBezTo>
                  <a:pt x="21" y="135"/>
                  <a:pt x="21" y="139"/>
                  <a:pt x="21" y="144"/>
                </a:cubicBezTo>
                <a:cubicBezTo>
                  <a:pt x="21" y="144"/>
                  <a:pt x="21" y="145"/>
                  <a:pt x="21" y="146"/>
                </a:cubicBezTo>
                <a:cubicBezTo>
                  <a:pt x="21" y="147"/>
                  <a:pt x="21" y="148"/>
                  <a:pt x="21" y="148"/>
                </a:cubicBezTo>
                <a:cubicBezTo>
                  <a:pt x="21" y="149"/>
                  <a:pt x="21" y="150"/>
                  <a:pt x="21" y="151"/>
                </a:cubicBezTo>
                <a:cubicBezTo>
                  <a:pt x="20" y="151"/>
                  <a:pt x="19" y="152"/>
                  <a:pt x="18" y="152"/>
                </a:cubicBezTo>
                <a:cubicBezTo>
                  <a:pt x="17" y="152"/>
                  <a:pt x="17" y="151"/>
                  <a:pt x="16" y="150"/>
                </a:cubicBezTo>
                <a:cubicBezTo>
                  <a:pt x="15" y="149"/>
                  <a:pt x="15" y="149"/>
                  <a:pt x="15" y="148"/>
                </a:cubicBezTo>
                <a:cubicBezTo>
                  <a:pt x="14" y="147"/>
                  <a:pt x="14" y="146"/>
                  <a:pt x="13" y="145"/>
                </a:cubicBezTo>
                <a:cubicBezTo>
                  <a:pt x="13" y="144"/>
                  <a:pt x="13" y="143"/>
                  <a:pt x="12" y="143"/>
                </a:cubicBezTo>
                <a:cubicBezTo>
                  <a:pt x="4" y="125"/>
                  <a:pt x="0" y="111"/>
                  <a:pt x="0" y="100"/>
                </a:cubicBezTo>
                <a:cubicBezTo>
                  <a:pt x="0" y="88"/>
                  <a:pt x="2" y="77"/>
                  <a:pt x="5" y="69"/>
                </a:cubicBezTo>
                <a:cubicBezTo>
                  <a:pt x="16" y="43"/>
                  <a:pt x="43" y="31"/>
                  <a:pt x="88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5"/>
                  <a:pt x="110" y="3"/>
                  <a:pt x="111" y="2"/>
                </a:cubicBezTo>
                <a:cubicBezTo>
                  <a:pt x="112" y="1"/>
                  <a:pt x="114" y="0"/>
                  <a:pt x="115" y="0"/>
                </a:cubicBezTo>
                <a:cubicBezTo>
                  <a:pt x="117" y="0"/>
                  <a:pt x="118" y="1"/>
                  <a:pt x="120" y="2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69" y="52"/>
                  <a:pt x="170" y="53"/>
                  <a:pt x="170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97" name="Freeform 10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809707" y="2544932"/>
            <a:ext cx="209589" cy="209589"/>
          </a:xfrm>
          <a:custGeom>
            <a:avLst/>
            <a:gdLst>
              <a:gd name="T0" fmla="*/ 72 w 146"/>
              <a:gd name="T1" fmla="*/ 88 h 146"/>
              <a:gd name="T2" fmla="*/ 71 w 146"/>
              <a:gd name="T3" fmla="*/ 90 h 146"/>
              <a:gd name="T4" fmla="*/ 39 w 146"/>
              <a:gd name="T5" fmla="*/ 122 h 146"/>
              <a:gd name="T6" fmla="*/ 53 w 146"/>
              <a:gd name="T7" fmla="*/ 135 h 146"/>
              <a:gd name="T8" fmla="*/ 55 w 146"/>
              <a:gd name="T9" fmla="*/ 140 h 146"/>
              <a:gd name="T10" fmla="*/ 53 w 146"/>
              <a:gd name="T11" fmla="*/ 144 h 146"/>
              <a:gd name="T12" fmla="*/ 49 w 146"/>
              <a:gd name="T13" fmla="*/ 146 h 146"/>
              <a:gd name="T14" fmla="*/ 6 w 146"/>
              <a:gd name="T15" fmla="*/ 146 h 146"/>
              <a:gd name="T16" fmla="*/ 2 w 146"/>
              <a:gd name="T17" fmla="*/ 144 h 146"/>
              <a:gd name="T18" fmla="*/ 0 w 146"/>
              <a:gd name="T19" fmla="*/ 140 h 146"/>
              <a:gd name="T20" fmla="*/ 0 w 146"/>
              <a:gd name="T21" fmla="*/ 97 h 146"/>
              <a:gd name="T22" fmla="*/ 2 w 146"/>
              <a:gd name="T23" fmla="*/ 93 h 146"/>
              <a:gd name="T24" fmla="*/ 6 w 146"/>
              <a:gd name="T25" fmla="*/ 91 h 146"/>
              <a:gd name="T26" fmla="*/ 11 w 146"/>
              <a:gd name="T27" fmla="*/ 93 h 146"/>
              <a:gd name="T28" fmla="*/ 24 w 146"/>
              <a:gd name="T29" fmla="*/ 107 h 146"/>
              <a:gd name="T30" fmla="*/ 56 w 146"/>
              <a:gd name="T31" fmla="*/ 75 h 146"/>
              <a:gd name="T32" fmla="*/ 58 w 146"/>
              <a:gd name="T33" fmla="*/ 74 h 146"/>
              <a:gd name="T34" fmla="*/ 60 w 146"/>
              <a:gd name="T35" fmla="*/ 75 h 146"/>
              <a:gd name="T36" fmla="*/ 71 w 146"/>
              <a:gd name="T37" fmla="*/ 86 h 146"/>
              <a:gd name="T38" fmla="*/ 72 w 146"/>
              <a:gd name="T39" fmla="*/ 88 h 146"/>
              <a:gd name="T40" fmla="*/ 146 w 146"/>
              <a:gd name="T41" fmla="*/ 6 h 146"/>
              <a:gd name="T42" fmla="*/ 146 w 146"/>
              <a:gd name="T43" fmla="*/ 49 h 146"/>
              <a:gd name="T44" fmla="*/ 144 w 146"/>
              <a:gd name="T45" fmla="*/ 53 h 146"/>
              <a:gd name="T46" fmla="*/ 139 w 146"/>
              <a:gd name="T47" fmla="*/ 55 h 146"/>
              <a:gd name="T48" fmla="*/ 135 w 146"/>
              <a:gd name="T49" fmla="*/ 53 h 146"/>
              <a:gd name="T50" fmla="*/ 122 w 146"/>
              <a:gd name="T51" fmla="*/ 39 h 146"/>
              <a:gd name="T52" fmla="*/ 90 w 146"/>
              <a:gd name="T53" fmla="*/ 71 h 146"/>
              <a:gd name="T54" fmla="*/ 88 w 146"/>
              <a:gd name="T55" fmla="*/ 72 h 146"/>
              <a:gd name="T56" fmla="*/ 86 w 146"/>
              <a:gd name="T57" fmla="*/ 71 h 146"/>
              <a:gd name="T58" fmla="*/ 75 w 146"/>
              <a:gd name="T59" fmla="*/ 60 h 146"/>
              <a:gd name="T60" fmla="*/ 74 w 146"/>
              <a:gd name="T61" fmla="*/ 58 h 146"/>
              <a:gd name="T62" fmla="*/ 75 w 146"/>
              <a:gd name="T63" fmla="*/ 56 h 146"/>
              <a:gd name="T64" fmla="*/ 106 w 146"/>
              <a:gd name="T65" fmla="*/ 24 h 146"/>
              <a:gd name="T66" fmla="*/ 93 w 146"/>
              <a:gd name="T67" fmla="*/ 11 h 146"/>
              <a:gd name="T68" fmla="*/ 91 w 146"/>
              <a:gd name="T69" fmla="*/ 6 h 146"/>
              <a:gd name="T70" fmla="*/ 93 w 146"/>
              <a:gd name="T71" fmla="*/ 2 h 146"/>
              <a:gd name="T72" fmla="*/ 97 w 146"/>
              <a:gd name="T73" fmla="*/ 0 h 146"/>
              <a:gd name="T74" fmla="*/ 139 w 146"/>
              <a:gd name="T75" fmla="*/ 0 h 146"/>
              <a:gd name="T76" fmla="*/ 144 w 146"/>
              <a:gd name="T77" fmla="*/ 2 h 146"/>
              <a:gd name="T78" fmla="*/ 146 w 146"/>
              <a:gd name="T79" fmla="*/ 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6" h="146">
                <a:moveTo>
                  <a:pt x="72" y="88"/>
                </a:moveTo>
                <a:cubicBezTo>
                  <a:pt x="72" y="89"/>
                  <a:pt x="71" y="90"/>
                  <a:pt x="71" y="90"/>
                </a:cubicBezTo>
                <a:cubicBezTo>
                  <a:pt x="39" y="122"/>
                  <a:pt x="39" y="122"/>
                  <a:pt x="39" y="122"/>
                </a:cubicBezTo>
                <a:cubicBezTo>
                  <a:pt x="53" y="135"/>
                  <a:pt x="53" y="135"/>
                  <a:pt x="53" y="135"/>
                </a:cubicBezTo>
                <a:cubicBezTo>
                  <a:pt x="54" y="136"/>
                  <a:pt x="55" y="138"/>
                  <a:pt x="55" y="140"/>
                </a:cubicBezTo>
                <a:cubicBezTo>
                  <a:pt x="55" y="141"/>
                  <a:pt x="54" y="143"/>
                  <a:pt x="53" y="144"/>
                </a:cubicBezTo>
                <a:cubicBezTo>
                  <a:pt x="52" y="145"/>
                  <a:pt x="50" y="146"/>
                  <a:pt x="49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5" y="146"/>
                  <a:pt x="3" y="145"/>
                  <a:pt x="2" y="144"/>
                </a:cubicBezTo>
                <a:cubicBezTo>
                  <a:pt x="1" y="143"/>
                  <a:pt x="0" y="141"/>
                  <a:pt x="0" y="14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6"/>
                  <a:pt x="1" y="94"/>
                  <a:pt x="2" y="93"/>
                </a:cubicBezTo>
                <a:cubicBezTo>
                  <a:pt x="3" y="92"/>
                  <a:pt x="5" y="91"/>
                  <a:pt x="6" y="91"/>
                </a:cubicBezTo>
                <a:cubicBezTo>
                  <a:pt x="8" y="91"/>
                  <a:pt x="9" y="92"/>
                  <a:pt x="11" y="93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4"/>
                  <a:pt x="57" y="74"/>
                  <a:pt x="58" y="74"/>
                </a:cubicBezTo>
                <a:cubicBezTo>
                  <a:pt x="59" y="74"/>
                  <a:pt x="59" y="74"/>
                  <a:pt x="60" y="75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87"/>
                  <a:pt x="72" y="87"/>
                  <a:pt x="72" y="88"/>
                </a:cubicBezTo>
                <a:close/>
                <a:moveTo>
                  <a:pt x="146" y="6"/>
                </a:moveTo>
                <a:cubicBezTo>
                  <a:pt x="146" y="49"/>
                  <a:pt x="146" y="49"/>
                  <a:pt x="146" y="49"/>
                </a:cubicBezTo>
                <a:cubicBezTo>
                  <a:pt x="146" y="50"/>
                  <a:pt x="145" y="52"/>
                  <a:pt x="144" y="53"/>
                </a:cubicBezTo>
                <a:cubicBezTo>
                  <a:pt x="143" y="54"/>
                  <a:pt x="141" y="55"/>
                  <a:pt x="139" y="55"/>
                </a:cubicBezTo>
                <a:cubicBezTo>
                  <a:pt x="138" y="55"/>
                  <a:pt x="136" y="54"/>
                  <a:pt x="135" y="53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1"/>
                  <a:pt x="89" y="72"/>
                  <a:pt x="88" y="72"/>
                </a:cubicBezTo>
                <a:cubicBezTo>
                  <a:pt x="87" y="72"/>
                  <a:pt x="86" y="71"/>
                  <a:pt x="86" y="71"/>
                </a:cubicBezTo>
                <a:cubicBezTo>
                  <a:pt x="75" y="60"/>
                  <a:pt x="75" y="60"/>
                  <a:pt x="75" y="60"/>
                </a:cubicBezTo>
                <a:cubicBezTo>
                  <a:pt x="74" y="59"/>
                  <a:pt x="74" y="59"/>
                  <a:pt x="74" y="58"/>
                </a:cubicBezTo>
                <a:cubicBezTo>
                  <a:pt x="74" y="57"/>
                  <a:pt x="74" y="56"/>
                  <a:pt x="75" y="5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9"/>
                  <a:pt x="91" y="8"/>
                  <a:pt x="91" y="6"/>
                </a:cubicBezTo>
                <a:cubicBezTo>
                  <a:pt x="91" y="5"/>
                  <a:pt x="92" y="3"/>
                  <a:pt x="93" y="2"/>
                </a:cubicBezTo>
                <a:cubicBezTo>
                  <a:pt x="94" y="1"/>
                  <a:pt x="95" y="0"/>
                  <a:pt x="97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1" y="0"/>
                  <a:pt x="143" y="1"/>
                  <a:pt x="144" y="2"/>
                </a:cubicBezTo>
                <a:cubicBezTo>
                  <a:pt x="145" y="3"/>
                  <a:pt x="146" y="5"/>
                  <a:pt x="146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98" name="Freeform 10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079794" y="2547092"/>
            <a:ext cx="205268" cy="205268"/>
          </a:xfrm>
          <a:custGeom>
            <a:avLst/>
            <a:gdLst>
              <a:gd name="T0" fmla="*/ 72 w 143"/>
              <a:gd name="T1" fmla="*/ 77 h 142"/>
              <a:gd name="T2" fmla="*/ 72 w 143"/>
              <a:gd name="T3" fmla="*/ 119 h 142"/>
              <a:gd name="T4" fmla="*/ 70 w 143"/>
              <a:gd name="T5" fmla="*/ 124 h 142"/>
              <a:gd name="T6" fmla="*/ 66 w 143"/>
              <a:gd name="T7" fmla="*/ 125 h 142"/>
              <a:gd name="T8" fmla="*/ 61 w 143"/>
              <a:gd name="T9" fmla="*/ 124 h 142"/>
              <a:gd name="T10" fmla="*/ 48 w 143"/>
              <a:gd name="T11" fmla="*/ 110 h 142"/>
              <a:gd name="T12" fmla="*/ 16 w 143"/>
              <a:gd name="T13" fmla="*/ 141 h 142"/>
              <a:gd name="T14" fmla="*/ 14 w 143"/>
              <a:gd name="T15" fmla="*/ 142 h 142"/>
              <a:gd name="T16" fmla="*/ 12 w 143"/>
              <a:gd name="T17" fmla="*/ 141 h 142"/>
              <a:gd name="T18" fmla="*/ 1 w 143"/>
              <a:gd name="T19" fmla="*/ 131 h 142"/>
              <a:gd name="T20" fmla="*/ 0 w 143"/>
              <a:gd name="T21" fmla="*/ 128 h 142"/>
              <a:gd name="T22" fmla="*/ 1 w 143"/>
              <a:gd name="T23" fmla="*/ 126 h 142"/>
              <a:gd name="T24" fmla="*/ 33 w 143"/>
              <a:gd name="T25" fmla="*/ 95 h 142"/>
              <a:gd name="T26" fmla="*/ 19 w 143"/>
              <a:gd name="T27" fmla="*/ 81 h 142"/>
              <a:gd name="T28" fmla="*/ 17 w 143"/>
              <a:gd name="T29" fmla="*/ 77 h 142"/>
              <a:gd name="T30" fmla="*/ 19 w 143"/>
              <a:gd name="T31" fmla="*/ 73 h 142"/>
              <a:gd name="T32" fmla="*/ 23 w 143"/>
              <a:gd name="T33" fmla="*/ 71 h 142"/>
              <a:gd name="T34" fmla="*/ 66 w 143"/>
              <a:gd name="T35" fmla="*/ 71 h 142"/>
              <a:gd name="T36" fmla="*/ 70 w 143"/>
              <a:gd name="T37" fmla="*/ 73 h 142"/>
              <a:gd name="T38" fmla="*/ 72 w 143"/>
              <a:gd name="T39" fmla="*/ 77 h 142"/>
              <a:gd name="T40" fmla="*/ 143 w 143"/>
              <a:gd name="T41" fmla="*/ 13 h 142"/>
              <a:gd name="T42" fmla="*/ 142 w 143"/>
              <a:gd name="T43" fmla="*/ 16 h 142"/>
              <a:gd name="T44" fmla="*/ 111 w 143"/>
              <a:gd name="T45" fmla="*/ 47 h 142"/>
              <a:gd name="T46" fmla="*/ 124 w 143"/>
              <a:gd name="T47" fmla="*/ 61 h 142"/>
              <a:gd name="T48" fmla="*/ 126 w 143"/>
              <a:gd name="T49" fmla="*/ 65 h 142"/>
              <a:gd name="T50" fmla="*/ 124 w 143"/>
              <a:gd name="T51" fmla="*/ 69 h 142"/>
              <a:gd name="T52" fmla="*/ 120 w 143"/>
              <a:gd name="T53" fmla="*/ 71 h 142"/>
              <a:gd name="T54" fmla="*/ 78 w 143"/>
              <a:gd name="T55" fmla="*/ 71 h 142"/>
              <a:gd name="T56" fmla="*/ 73 w 143"/>
              <a:gd name="T57" fmla="*/ 69 h 142"/>
              <a:gd name="T58" fmla="*/ 72 w 143"/>
              <a:gd name="T59" fmla="*/ 65 h 142"/>
              <a:gd name="T60" fmla="*/ 72 w 143"/>
              <a:gd name="T61" fmla="*/ 23 h 142"/>
              <a:gd name="T62" fmla="*/ 73 w 143"/>
              <a:gd name="T63" fmla="*/ 18 h 142"/>
              <a:gd name="T64" fmla="*/ 78 w 143"/>
              <a:gd name="T65" fmla="*/ 16 h 142"/>
              <a:gd name="T66" fmla="*/ 82 w 143"/>
              <a:gd name="T67" fmla="*/ 18 h 142"/>
              <a:gd name="T68" fmla="*/ 96 w 143"/>
              <a:gd name="T69" fmla="*/ 32 h 142"/>
              <a:gd name="T70" fmla="*/ 127 w 143"/>
              <a:gd name="T71" fmla="*/ 1 h 142"/>
              <a:gd name="T72" fmla="*/ 129 w 143"/>
              <a:gd name="T73" fmla="*/ 0 h 142"/>
              <a:gd name="T74" fmla="*/ 131 w 143"/>
              <a:gd name="T75" fmla="*/ 1 h 142"/>
              <a:gd name="T76" fmla="*/ 142 w 143"/>
              <a:gd name="T77" fmla="*/ 11 h 142"/>
              <a:gd name="T78" fmla="*/ 143 w 143"/>
              <a:gd name="T79" fmla="*/ 1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3" h="142">
                <a:moveTo>
                  <a:pt x="72" y="77"/>
                </a:moveTo>
                <a:cubicBezTo>
                  <a:pt x="72" y="119"/>
                  <a:pt x="72" y="119"/>
                  <a:pt x="72" y="119"/>
                </a:cubicBezTo>
                <a:cubicBezTo>
                  <a:pt x="72" y="121"/>
                  <a:pt x="71" y="122"/>
                  <a:pt x="70" y="124"/>
                </a:cubicBezTo>
                <a:cubicBezTo>
                  <a:pt x="69" y="125"/>
                  <a:pt x="67" y="125"/>
                  <a:pt x="66" y="125"/>
                </a:cubicBezTo>
                <a:cubicBezTo>
                  <a:pt x="64" y="125"/>
                  <a:pt x="63" y="125"/>
                  <a:pt x="61" y="124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6" y="141"/>
                  <a:pt x="16" y="141"/>
                  <a:pt x="16" y="141"/>
                </a:cubicBezTo>
                <a:cubicBezTo>
                  <a:pt x="16" y="142"/>
                  <a:pt x="15" y="142"/>
                  <a:pt x="14" y="142"/>
                </a:cubicBezTo>
                <a:cubicBezTo>
                  <a:pt x="13" y="142"/>
                  <a:pt x="13" y="142"/>
                  <a:pt x="12" y="141"/>
                </a:cubicBezTo>
                <a:cubicBezTo>
                  <a:pt x="1" y="131"/>
                  <a:pt x="1" y="131"/>
                  <a:pt x="1" y="131"/>
                </a:cubicBezTo>
                <a:cubicBezTo>
                  <a:pt x="1" y="130"/>
                  <a:pt x="0" y="129"/>
                  <a:pt x="0" y="128"/>
                </a:cubicBezTo>
                <a:cubicBezTo>
                  <a:pt x="0" y="128"/>
                  <a:pt x="1" y="127"/>
                  <a:pt x="1" y="126"/>
                </a:cubicBezTo>
                <a:cubicBezTo>
                  <a:pt x="33" y="95"/>
                  <a:pt x="33" y="95"/>
                  <a:pt x="33" y="95"/>
                </a:cubicBezTo>
                <a:cubicBezTo>
                  <a:pt x="19" y="81"/>
                  <a:pt x="19" y="81"/>
                  <a:pt x="19" y="81"/>
                </a:cubicBezTo>
                <a:cubicBezTo>
                  <a:pt x="18" y="80"/>
                  <a:pt x="17" y="79"/>
                  <a:pt x="17" y="77"/>
                </a:cubicBezTo>
                <a:cubicBezTo>
                  <a:pt x="17" y="75"/>
                  <a:pt x="18" y="74"/>
                  <a:pt x="19" y="73"/>
                </a:cubicBezTo>
                <a:cubicBezTo>
                  <a:pt x="20" y="72"/>
                  <a:pt x="22" y="71"/>
                  <a:pt x="23" y="71"/>
                </a:cubicBezTo>
                <a:cubicBezTo>
                  <a:pt x="66" y="71"/>
                  <a:pt x="66" y="71"/>
                  <a:pt x="66" y="71"/>
                </a:cubicBezTo>
                <a:cubicBezTo>
                  <a:pt x="67" y="71"/>
                  <a:pt x="69" y="72"/>
                  <a:pt x="70" y="73"/>
                </a:cubicBezTo>
                <a:cubicBezTo>
                  <a:pt x="71" y="74"/>
                  <a:pt x="72" y="75"/>
                  <a:pt x="72" y="77"/>
                </a:cubicBezTo>
                <a:close/>
                <a:moveTo>
                  <a:pt x="143" y="13"/>
                </a:moveTo>
                <a:cubicBezTo>
                  <a:pt x="143" y="14"/>
                  <a:pt x="143" y="15"/>
                  <a:pt x="142" y="16"/>
                </a:cubicBezTo>
                <a:cubicBezTo>
                  <a:pt x="111" y="47"/>
                  <a:pt x="111" y="47"/>
                  <a:pt x="111" y="47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26" y="62"/>
                  <a:pt x="126" y="63"/>
                  <a:pt x="126" y="65"/>
                </a:cubicBezTo>
                <a:cubicBezTo>
                  <a:pt x="126" y="67"/>
                  <a:pt x="126" y="68"/>
                  <a:pt x="124" y="69"/>
                </a:cubicBezTo>
                <a:cubicBezTo>
                  <a:pt x="123" y="70"/>
                  <a:pt x="122" y="71"/>
                  <a:pt x="120" y="71"/>
                </a:cubicBezTo>
                <a:cubicBezTo>
                  <a:pt x="78" y="71"/>
                  <a:pt x="78" y="71"/>
                  <a:pt x="78" y="71"/>
                </a:cubicBezTo>
                <a:cubicBezTo>
                  <a:pt x="76" y="71"/>
                  <a:pt x="75" y="70"/>
                  <a:pt x="73" y="69"/>
                </a:cubicBezTo>
                <a:cubicBezTo>
                  <a:pt x="72" y="68"/>
                  <a:pt x="72" y="67"/>
                  <a:pt x="72" y="65"/>
                </a:cubicBezTo>
                <a:cubicBezTo>
                  <a:pt x="72" y="23"/>
                  <a:pt x="72" y="23"/>
                  <a:pt x="72" y="23"/>
                </a:cubicBezTo>
                <a:cubicBezTo>
                  <a:pt x="72" y="21"/>
                  <a:pt x="72" y="19"/>
                  <a:pt x="73" y="18"/>
                </a:cubicBezTo>
                <a:cubicBezTo>
                  <a:pt x="75" y="17"/>
                  <a:pt x="76" y="16"/>
                  <a:pt x="78" y="16"/>
                </a:cubicBezTo>
                <a:cubicBezTo>
                  <a:pt x="79" y="16"/>
                  <a:pt x="81" y="17"/>
                  <a:pt x="82" y="18"/>
                </a:cubicBezTo>
                <a:cubicBezTo>
                  <a:pt x="96" y="32"/>
                  <a:pt x="96" y="32"/>
                  <a:pt x="96" y="32"/>
                </a:cubicBezTo>
                <a:cubicBezTo>
                  <a:pt x="127" y="1"/>
                  <a:pt x="127" y="1"/>
                  <a:pt x="127" y="1"/>
                </a:cubicBezTo>
                <a:cubicBezTo>
                  <a:pt x="128" y="0"/>
                  <a:pt x="128" y="0"/>
                  <a:pt x="129" y="0"/>
                </a:cubicBezTo>
                <a:cubicBezTo>
                  <a:pt x="130" y="0"/>
                  <a:pt x="131" y="0"/>
                  <a:pt x="131" y="1"/>
                </a:cubicBezTo>
                <a:cubicBezTo>
                  <a:pt x="142" y="11"/>
                  <a:pt x="142" y="11"/>
                  <a:pt x="142" y="11"/>
                </a:cubicBezTo>
                <a:cubicBezTo>
                  <a:pt x="143" y="12"/>
                  <a:pt x="143" y="13"/>
                  <a:pt x="143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99" name="Freeform 10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345562" y="2544931"/>
            <a:ext cx="190143" cy="190143"/>
          </a:xfrm>
          <a:custGeom>
            <a:avLst/>
            <a:gdLst>
              <a:gd name="T0" fmla="*/ 133 w 133"/>
              <a:gd name="T1" fmla="*/ 58 h 133"/>
              <a:gd name="T2" fmla="*/ 133 w 133"/>
              <a:gd name="T3" fmla="*/ 76 h 133"/>
              <a:gd name="T4" fmla="*/ 130 w 133"/>
              <a:gd name="T5" fmla="*/ 82 h 133"/>
              <a:gd name="T6" fmla="*/ 124 w 133"/>
              <a:gd name="T7" fmla="*/ 85 h 133"/>
              <a:gd name="T8" fmla="*/ 85 w 133"/>
              <a:gd name="T9" fmla="*/ 85 h 133"/>
              <a:gd name="T10" fmla="*/ 85 w 133"/>
              <a:gd name="T11" fmla="*/ 124 h 133"/>
              <a:gd name="T12" fmla="*/ 82 w 133"/>
              <a:gd name="T13" fmla="*/ 131 h 133"/>
              <a:gd name="T14" fmla="*/ 75 w 133"/>
              <a:gd name="T15" fmla="*/ 133 h 133"/>
              <a:gd name="T16" fmla="*/ 57 w 133"/>
              <a:gd name="T17" fmla="*/ 133 h 133"/>
              <a:gd name="T18" fmla="*/ 51 w 133"/>
              <a:gd name="T19" fmla="*/ 131 h 133"/>
              <a:gd name="T20" fmla="*/ 48 w 133"/>
              <a:gd name="T21" fmla="*/ 124 h 133"/>
              <a:gd name="T22" fmla="*/ 48 w 133"/>
              <a:gd name="T23" fmla="*/ 85 h 133"/>
              <a:gd name="T24" fmla="*/ 9 w 133"/>
              <a:gd name="T25" fmla="*/ 85 h 133"/>
              <a:gd name="T26" fmla="*/ 2 w 133"/>
              <a:gd name="T27" fmla="*/ 82 h 133"/>
              <a:gd name="T28" fmla="*/ 0 w 133"/>
              <a:gd name="T29" fmla="*/ 76 h 133"/>
              <a:gd name="T30" fmla="*/ 0 w 133"/>
              <a:gd name="T31" fmla="*/ 58 h 133"/>
              <a:gd name="T32" fmla="*/ 2 w 133"/>
              <a:gd name="T33" fmla="*/ 51 h 133"/>
              <a:gd name="T34" fmla="*/ 9 w 133"/>
              <a:gd name="T35" fmla="*/ 49 h 133"/>
              <a:gd name="T36" fmla="*/ 48 w 133"/>
              <a:gd name="T37" fmla="*/ 49 h 133"/>
              <a:gd name="T38" fmla="*/ 48 w 133"/>
              <a:gd name="T39" fmla="*/ 9 h 133"/>
              <a:gd name="T40" fmla="*/ 51 w 133"/>
              <a:gd name="T41" fmla="*/ 3 h 133"/>
              <a:gd name="T42" fmla="*/ 57 w 133"/>
              <a:gd name="T43" fmla="*/ 0 h 133"/>
              <a:gd name="T44" fmla="*/ 75 w 133"/>
              <a:gd name="T45" fmla="*/ 0 h 133"/>
              <a:gd name="T46" fmla="*/ 82 w 133"/>
              <a:gd name="T47" fmla="*/ 3 h 133"/>
              <a:gd name="T48" fmla="*/ 85 w 133"/>
              <a:gd name="T49" fmla="*/ 9 h 133"/>
              <a:gd name="T50" fmla="*/ 85 w 133"/>
              <a:gd name="T51" fmla="*/ 49 h 133"/>
              <a:gd name="T52" fmla="*/ 124 w 133"/>
              <a:gd name="T53" fmla="*/ 49 h 133"/>
              <a:gd name="T54" fmla="*/ 130 w 133"/>
              <a:gd name="T55" fmla="*/ 51 h 133"/>
              <a:gd name="T56" fmla="*/ 133 w 133"/>
              <a:gd name="T57" fmla="*/ 5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3" h="133">
                <a:moveTo>
                  <a:pt x="133" y="58"/>
                </a:moveTo>
                <a:cubicBezTo>
                  <a:pt x="133" y="76"/>
                  <a:pt x="133" y="76"/>
                  <a:pt x="133" y="76"/>
                </a:cubicBezTo>
                <a:cubicBezTo>
                  <a:pt x="133" y="79"/>
                  <a:pt x="132" y="81"/>
                  <a:pt x="130" y="82"/>
                </a:cubicBezTo>
                <a:cubicBezTo>
                  <a:pt x="129" y="84"/>
                  <a:pt x="126" y="85"/>
                  <a:pt x="124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5" y="127"/>
                  <a:pt x="84" y="129"/>
                  <a:pt x="82" y="131"/>
                </a:cubicBezTo>
                <a:cubicBezTo>
                  <a:pt x="80" y="133"/>
                  <a:pt x="78" y="133"/>
                  <a:pt x="75" y="133"/>
                </a:cubicBezTo>
                <a:cubicBezTo>
                  <a:pt x="57" y="133"/>
                  <a:pt x="57" y="133"/>
                  <a:pt x="57" y="133"/>
                </a:cubicBezTo>
                <a:cubicBezTo>
                  <a:pt x="55" y="133"/>
                  <a:pt x="53" y="133"/>
                  <a:pt x="51" y="131"/>
                </a:cubicBezTo>
                <a:cubicBezTo>
                  <a:pt x="49" y="129"/>
                  <a:pt x="48" y="127"/>
                  <a:pt x="48" y="124"/>
                </a:cubicBezTo>
                <a:cubicBezTo>
                  <a:pt x="48" y="85"/>
                  <a:pt x="48" y="85"/>
                  <a:pt x="48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5"/>
                  <a:pt x="4" y="84"/>
                  <a:pt x="2" y="82"/>
                </a:cubicBezTo>
                <a:cubicBezTo>
                  <a:pt x="1" y="81"/>
                  <a:pt x="0" y="79"/>
                  <a:pt x="0" y="7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5"/>
                  <a:pt x="1" y="53"/>
                  <a:pt x="2" y="51"/>
                </a:cubicBezTo>
                <a:cubicBezTo>
                  <a:pt x="4" y="50"/>
                  <a:pt x="6" y="49"/>
                  <a:pt x="9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7"/>
                  <a:pt x="49" y="5"/>
                  <a:pt x="51" y="3"/>
                </a:cubicBezTo>
                <a:cubicBezTo>
                  <a:pt x="53" y="1"/>
                  <a:pt x="55" y="0"/>
                  <a:pt x="57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8" y="0"/>
                  <a:pt x="80" y="1"/>
                  <a:pt x="82" y="3"/>
                </a:cubicBezTo>
                <a:cubicBezTo>
                  <a:pt x="84" y="5"/>
                  <a:pt x="85" y="7"/>
                  <a:pt x="85" y="9"/>
                </a:cubicBezTo>
                <a:cubicBezTo>
                  <a:pt x="85" y="49"/>
                  <a:pt x="85" y="49"/>
                  <a:pt x="85" y="49"/>
                </a:cubicBezTo>
                <a:cubicBezTo>
                  <a:pt x="124" y="49"/>
                  <a:pt x="124" y="49"/>
                  <a:pt x="124" y="49"/>
                </a:cubicBezTo>
                <a:cubicBezTo>
                  <a:pt x="126" y="49"/>
                  <a:pt x="129" y="50"/>
                  <a:pt x="130" y="51"/>
                </a:cubicBezTo>
                <a:cubicBezTo>
                  <a:pt x="132" y="53"/>
                  <a:pt x="133" y="55"/>
                  <a:pt x="133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00" name="Freeform 10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594043" y="2616235"/>
            <a:ext cx="192302" cy="49696"/>
          </a:xfrm>
          <a:custGeom>
            <a:avLst/>
            <a:gdLst>
              <a:gd name="T0" fmla="*/ 134 w 134"/>
              <a:gd name="T1" fmla="*/ 9 h 36"/>
              <a:gd name="T2" fmla="*/ 134 w 134"/>
              <a:gd name="T3" fmla="*/ 27 h 36"/>
              <a:gd name="T4" fmla="*/ 131 w 134"/>
              <a:gd name="T5" fmla="*/ 33 h 36"/>
              <a:gd name="T6" fmla="*/ 125 w 134"/>
              <a:gd name="T7" fmla="*/ 36 h 36"/>
              <a:gd name="T8" fmla="*/ 10 w 134"/>
              <a:gd name="T9" fmla="*/ 36 h 36"/>
              <a:gd name="T10" fmla="*/ 3 w 134"/>
              <a:gd name="T11" fmla="*/ 33 h 36"/>
              <a:gd name="T12" fmla="*/ 0 w 134"/>
              <a:gd name="T13" fmla="*/ 27 h 36"/>
              <a:gd name="T14" fmla="*/ 0 w 134"/>
              <a:gd name="T15" fmla="*/ 9 h 36"/>
              <a:gd name="T16" fmla="*/ 3 w 134"/>
              <a:gd name="T17" fmla="*/ 2 h 36"/>
              <a:gd name="T18" fmla="*/ 10 w 134"/>
              <a:gd name="T19" fmla="*/ 0 h 36"/>
              <a:gd name="T20" fmla="*/ 125 w 134"/>
              <a:gd name="T21" fmla="*/ 0 h 36"/>
              <a:gd name="T22" fmla="*/ 131 w 134"/>
              <a:gd name="T23" fmla="*/ 2 h 36"/>
              <a:gd name="T24" fmla="*/ 134 w 134"/>
              <a:gd name="T25" fmla="*/ 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4" h="36">
                <a:moveTo>
                  <a:pt x="134" y="9"/>
                </a:moveTo>
                <a:cubicBezTo>
                  <a:pt x="134" y="27"/>
                  <a:pt x="134" y="27"/>
                  <a:pt x="134" y="27"/>
                </a:cubicBezTo>
                <a:cubicBezTo>
                  <a:pt x="134" y="30"/>
                  <a:pt x="133" y="32"/>
                  <a:pt x="131" y="33"/>
                </a:cubicBezTo>
                <a:cubicBezTo>
                  <a:pt x="129" y="35"/>
                  <a:pt x="127" y="36"/>
                  <a:pt x="125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7" y="36"/>
                  <a:pt x="5" y="35"/>
                  <a:pt x="3" y="33"/>
                </a:cubicBezTo>
                <a:cubicBezTo>
                  <a:pt x="1" y="32"/>
                  <a:pt x="0" y="30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7" y="0"/>
                  <a:pt x="129" y="1"/>
                  <a:pt x="131" y="2"/>
                </a:cubicBezTo>
                <a:cubicBezTo>
                  <a:pt x="133" y="4"/>
                  <a:pt x="134" y="6"/>
                  <a:pt x="134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01" name="Freeform 10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861971" y="2544932"/>
            <a:ext cx="194464" cy="209589"/>
          </a:xfrm>
          <a:custGeom>
            <a:avLst/>
            <a:gdLst>
              <a:gd name="T0" fmla="*/ 129 w 136"/>
              <a:gd name="T1" fmla="*/ 88 h 146"/>
              <a:gd name="T2" fmla="*/ 135 w 136"/>
              <a:gd name="T3" fmla="*/ 95 h 146"/>
              <a:gd name="T4" fmla="*/ 134 w 136"/>
              <a:gd name="T5" fmla="*/ 104 h 146"/>
              <a:gd name="T6" fmla="*/ 128 w 136"/>
              <a:gd name="T7" fmla="*/ 114 h 146"/>
              <a:gd name="T8" fmla="*/ 120 w 136"/>
              <a:gd name="T9" fmla="*/ 120 h 146"/>
              <a:gd name="T10" fmla="*/ 111 w 136"/>
              <a:gd name="T11" fmla="*/ 119 h 146"/>
              <a:gd name="T12" fmla="*/ 86 w 136"/>
              <a:gd name="T13" fmla="*/ 104 h 146"/>
              <a:gd name="T14" fmla="*/ 86 w 136"/>
              <a:gd name="T15" fmla="*/ 133 h 146"/>
              <a:gd name="T16" fmla="*/ 82 w 136"/>
              <a:gd name="T17" fmla="*/ 142 h 146"/>
              <a:gd name="T18" fmla="*/ 74 w 136"/>
              <a:gd name="T19" fmla="*/ 146 h 146"/>
              <a:gd name="T20" fmla="*/ 62 w 136"/>
              <a:gd name="T21" fmla="*/ 146 h 146"/>
              <a:gd name="T22" fmla="*/ 53 w 136"/>
              <a:gd name="T23" fmla="*/ 142 h 146"/>
              <a:gd name="T24" fmla="*/ 50 w 136"/>
              <a:gd name="T25" fmla="*/ 133 h 146"/>
              <a:gd name="T26" fmla="*/ 50 w 136"/>
              <a:gd name="T27" fmla="*/ 104 h 146"/>
              <a:gd name="T28" fmla="*/ 25 w 136"/>
              <a:gd name="T29" fmla="*/ 119 h 146"/>
              <a:gd name="T30" fmla="*/ 15 w 136"/>
              <a:gd name="T31" fmla="*/ 120 h 146"/>
              <a:gd name="T32" fmla="*/ 8 w 136"/>
              <a:gd name="T33" fmla="*/ 114 h 146"/>
              <a:gd name="T34" fmla="*/ 2 w 136"/>
              <a:gd name="T35" fmla="*/ 104 h 146"/>
              <a:gd name="T36" fmla="*/ 1 w 136"/>
              <a:gd name="T37" fmla="*/ 95 h 146"/>
              <a:gd name="T38" fmla="*/ 6 w 136"/>
              <a:gd name="T39" fmla="*/ 88 h 146"/>
              <a:gd name="T40" fmla="*/ 32 w 136"/>
              <a:gd name="T41" fmla="*/ 73 h 146"/>
              <a:gd name="T42" fmla="*/ 6 w 136"/>
              <a:gd name="T43" fmla="*/ 58 h 146"/>
              <a:gd name="T44" fmla="*/ 1 w 136"/>
              <a:gd name="T45" fmla="*/ 51 h 146"/>
              <a:gd name="T46" fmla="*/ 2 w 136"/>
              <a:gd name="T47" fmla="*/ 42 h 146"/>
              <a:gd name="T48" fmla="*/ 8 w 136"/>
              <a:gd name="T49" fmla="*/ 31 h 146"/>
              <a:gd name="T50" fmla="*/ 15 w 136"/>
              <a:gd name="T51" fmla="*/ 26 h 146"/>
              <a:gd name="T52" fmla="*/ 25 w 136"/>
              <a:gd name="T53" fmla="*/ 27 h 146"/>
              <a:gd name="T54" fmla="*/ 50 w 136"/>
              <a:gd name="T55" fmla="*/ 41 h 146"/>
              <a:gd name="T56" fmla="*/ 50 w 136"/>
              <a:gd name="T57" fmla="*/ 12 h 146"/>
              <a:gd name="T58" fmla="*/ 53 w 136"/>
              <a:gd name="T59" fmla="*/ 4 h 146"/>
              <a:gd name="T60" fmla="*/ 62 w 136"/>
              <a:gd name="T61" fmla="*/ 0 h 146"/>
              <a:gd name="T62" fmla="*/ 74 w 136"/>
              <a:gd name="T63" fmla="*/ 0 h 146"/>
              <a:gd name="T64" fmla="*/ 82 w 136"/>
              <a:gd name="T65" fmla="*/ 4 h 146"/>
              <a:gd name="T66" fmla="*/ 86 w 136"/>
              <a:gd name="T67" fmla="*/ 12 h 146"/>
              <a:gd name="T68" fmla="*/ 86 w 136"/>
              <a:gd name="T69" fmla="*/ 41 h 146"/>
              <a:gd name="T70" fmla="*/ 111 w 136"/>
              <a:gd name="T71" fmla="*/ 27 h 146"/>
              <a:gd name="T72" fmla="*/ 120 w 136"/>
              <a:gd name="T73" fmla="*/ 26 h 146"/>
              <a:gd name="T74" fmla="*/ 128 w 136"/>
              <a:gd name="T75" fmla="*/ 31 h 146"/>
              <a:gd name="T76" fmla="*/ 134 w 136"/>
              <a:gd name="T77" fmla="*/ 42 h 146"/>
              <a:gd name="T78" fmla="*/ 135 w 136"/>
              <a:gd name="T79" fmla="*/ 51 h 146"/>
              <a:gd name="T80" fmla="*/ 129 w 136"/>
              <a:gd name="T81" fmla="*/ 58 h 146"/>
              <a:gd name="T82" fmla="*/ 104 w 136"/>
              <a:gd name="T83" fmla="*/ 73 h 146"/>
              <a:gd name="T84" fmla="*/ 129 w 136"/>
              <a:gd name="T85" fmla="*/ 8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146">
                <a:moveTo>
                  <a:pt x="129" y="88"/>
                </a:moveTo>
                <a:cubicBezTo>
                  <a:pt x="132" y="89"/>
                  <a:pt x="134" y="92"/>
                  <a:pt x="135" y="95"/>
                </a:cubicBezTo>
                <a:cubicBezTo>
                  <a:pt x="136" y="98"/>
                  <a:pt x="135" y="101"/>
                  <a:pt x="134" y="104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6" y="117"/>
                  <a:pt x="124" y="119"/>
                  <a:pt x="120" y="120"/>
                </a:cubicBezTo>
                <a:cubicBezTo>
                  <a:pt x="117" y="121"/>
                  <a:pt x="114" y="121"/>
                  <a:pt x="111" y="119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86" y="137"/>
                  <a:pt x="85" y="140"/>
                  <a:pt x="82" y="142"/>
                </a:cubicBezTo>
                <a:cubicBezTo>
                  <a:pt x="80" y="144"/>
                  <a:pt x="77" y="146"/>
                  <a:pt x="74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58" y="146"/>
                  <a:pt x="56" y="144"/>
                  <a:pt x="53" y="142"/>
                </a:cubicBezTo>
                <a:cubicBezTo>
                  <a:pt x="51" y="140"/>
                  <a:pt x="50" y="137"/>
                  <a:pt x="50" y="133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22" y="121"/>
                  <a:pt x="19" y="121"/>
                  <a:pt x="15" y="120"/>
                </a:cubicBezTo>
                <a:cubicBezTo>
                  <a:pt x="12" y="119"/>
                  <a:pt x="10" y="117"/>
                  <a:pt x="8" y="114"/>
                </a:cubicBezTo>
                <a:cubicBezTo>
                  <a:pt x="2" y="104"/>
                  <a:pt x="2" y="104"/>
                  <a:pt x="2" y="104"/>
                </a:cubicBezTo>
                <a:cubicBezTo>
                  <a:pt x="0" y="101"/>
                  <a:pt x="0" y="98"/>
                  <a:pt x="1" y="95"/>
                </a:cubicBezTo>
                <a:cubicBezTo>
                  <a:pt x="2" y="92"/>
                  <a:pt x="3" y="89"/>
                  <a:pt x="6" y="88"/>
                </a:cubicBezTo>
                <a:cubicBezTo>
                  <a:pt x="32" y="73"/>
                  <a:pt x="32" y="73"/>
                  <a:pt x="32" y="73"/>
                </a:cubicBezTo>
                <a:cubicBezTo>
                  <a:pt x="6" y="58"/>
                  <a:pt x="6" y="58"/>
                  <a:pt x="6" y="58"/>
                </a:cubicBezTo>
                <a:cubicBezTo>
                  <a:pt x="3" y="57"/>
                  <a:pt x="2" y="54"/>
                  <a:pt x="1" y="51"/>
                </a:cubicBezTo>
                <a:cubicBezTo>
                  <a:pt x="0" y="48"/>
                  <a:pt x="0" y="45"/>
                  <a:pt x="2" y="42"/>
                </a:cubicBezTo>
                <a:cubicBezTo>
                  <a:pt x="8" y="31"/>
                  <a:pt x="8" y="31"/>
                  <a:pt x="8" y="31"/>
                </a:cubicBezTo>
                <a:cubicBezTo>
                  <a:pt x="10" y="29"/>
                  <a:pt x="12" y="27"/>
                  <a:pt x="15" y="26"/>
                </a:cubicBezTo>
                <a:cubicBezTo>
                  <a:pt x="19" y="25"/>
                  <a:pt x="22" y="25"/>
                  <a:pt x="25" y="27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9"/>
                  <a:pt x="51" y="6"/>
                  <a:pt x="53" y="4"/>
                </a:cubicBezTo>
                <a:cubicBezTo>
                  <a:pt x="56" y="2"/>
                  <a:pt x="58" y="0"/>
                  <a:pt x="62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80" y="2"/>
                  <a:pt x="82" y="4"/>
                </a:cubicBezTo>
                <a:cubicBezTo>
                  <a:pt x="85" y="6"/>
                  <a:pt x="86" y="9"/>
                  <a:pt x="86" y="12"/>
                </a:cubicBezTo>
                <a:cubicBezTo>
                  <a:pt x="86" y="41"/>
                  <a:pt x="86" y="41"/>
                  <a:pt x="86" y="41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4" y="25"/>
                  <a:pt x="117" y="25"/>
                  <a:pt x="120" y="26"/>
                </a:cubicBezTo>
                <a:cubicBezTo>
                  <a:pt x="124" y="27"/>
                  <a:pt x="126" y="29"/>
                  <a:pt x="128" y="31"/>
                </a:cubicBezTo>
                <a:cubicBezTo>
                  <a:pt x="134" y="42"/>
                  <a:pt x="134" y="42"/>
                  <a:pt x="134" y="42"/>
                </a:cubicBezTo>
                <a:cubicBezTo>
                  <a:pt x="135" y="45"/>
                  <a:pt x="136" y="48"/>
                  <a:pt x="135" y="51"/>
                </a:cubicBezTo>
                <a:cubicBezTo>
                  <a:pt x="134" y="54"/>
                  <a:pt x="132" y="57"/>
                  <a:pt x="129" y="58"/>
                </a:cubicBezTo>
                <a:cubicBezTo>
                  <a:pt x="104" y="73"/>
                  <a:pt x="104" y="73"/>
                  <a:pt x="104" y="73"/>
                </a:cubicBezTo>
                <a:lnTo>
                  <a:pt x="129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02" name="Freeform 10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129899" y="2544932"/>
            <a:ext cx="209589" cy="209589"/>
          </a:xfrm>
          <a:custGeom>
            <a:avLst/>
            <a:gdLst>
              <a:gd name="T0" fmla="*/ 36 w 145"/>
              <a:gd name="T1" fmla="*/ 10 h 146"/>
              <a:gd name="T2" fmla="*/ 73 w 145"/>
              <a:gd name="T3" fmla="*/ 0 h 146"/>
              <a:gd name="T4" fmla="*/ 109 w 145"/>
              <a:gd name="T5" fmla="*/ 10 h 146"/>
              <a:gd name="T6" fmla="*/ 136 w 145"/>
              <a:gd name="T7" fmla="*/ 37 h 146"/>
              <a:gd name="T8" fmla="*/ 145 w 145"/>
              <a:gd name="T9" fmla="*/ 73 h 146"/>
              <a:gd name="T10" fmla="*/ 136 w 145"/>
              <a:gd name="T11" fmla="*/ 109 h 146"/>
              <a:gd name="T12" fmla="*/ 109 w 145"/>
              <a:gd name="T13" fmla="*/ 136 h 146"/>
              <a:gd name="T14" fmla="*/ 73 w 145"/>
              <a:gd name="T15" fmla="*/ 146 h 146"/>
              <a:gd name="T16" fmla="*/ 36 w 145"/>
              <a:gd name="T17" fmla="*/ 136 h 146"/>
              <a:gd name="T18" fmla="*/ 10 w 145"/>
              <a:gd name="T19" fmla="*/ 109 h 146"/>
              <a:gd name="T20" fmla="*/ 0 w 145"/>
              <a:gd name="T21" fmla="*/ 73 h 146"/>
              <a:gd name="T22" fmla="*/ 10 w 145"/>
              <a:gd name="T23" fmla="*/ 37 h 146"/>
              <a:gd name="T24" fmla="*/ 36 w 145"/>
              <a:gd name="T25" fmla="*/ 10 h 146"/>
              <a:gd name="T26" fmla="*/ 85 w 145"/>
              <a:gd name="T27" fmla="*/ 86 h 146"/>
              <a:gd name="T28" fmla="*/ 86 w 145"/>
              <a:gd name="T29" fmla="*/ 27 h 146"/>
              <a:gd name="T30" fmla="*/ 85 w 145"/>
              <a:gd name="T31" fmla="*/ 25 h 146"/>
              <a:gd name="T32" fmla="*/ 83 w 145"/>
              <a:gd name="T33" fmla="*/ 25 h 146"/>
              <a:gd name="T34" fmla="*/ 62 w 145"/>
              <a:gd name="T35" fmla="*/ 25 h 146"/>
              <a:gd name="T36" fmla="*/ 60 w 145"/>
              <a:gd name="T37" fmla="*/ 25 h 146"/>
              <a:gd name="T38" fmla="*/ 59 w 145"/>
              <a:gd name="T39" fmla="*/ 27 h 146"/>
              <a:gd name="T40" fmla="*/ 61 w 145"/>
              <a:gd name="T41" fmla="*/ 86 h 146"/>
              <a:gd name="T42" fmla="*/ 62 w 145"/>
              <a:gd name="T43" fmla="*/ 87 h 146"/>
              <a:gd name="T44" fmla="*/ 64 w 145"/>
              <a:gd name="T45" fmla="*/ 88 h 146"/>
              <a:gd name="T46" fmla="*/ 81 w 145"/>
              <a:gd name="T47" fmla="*/ 88 h 146"/>
              <a:gd name="T48" fmla="*/ 84 w 145"/>
              <a:gd name="T49" fmla="*/ 87 h 146"/>
              <a:gd name="T50" fmla="*/ 85 w 145"/>
              <a:gd name="T51" fmla="*/ 86 h 146"/>
              <a:gd name="T52" fmla="*/ 85 w 145"/>
              <a:gd name="T53" fmla="*/ 118 h 146"/>
              <a:gd name="T54" fmla="*/ 85 w 145"/>
              <a:gd name="T55" fmla="*/ 100 h 146"/>
              <a:gd name="T56" fmla="*/ 84 w 145"/>
              <a:gd name="T57" fmla="*/ 98 h 146"/>
              <a:gd name="T58" fmla="*/ 82 w 145"/>
              <a:gd name="T59" fmla="*/ 97 h 146"/>
              <a:gd name="T60" fmla="*/ 64 w 145"/>
              <a:gd name="T61" fmla="*/ 97 h 146"/>
              <a:gd name="T62" fmla="*/ 61 w 145"/>
              <a:gd name="T63" fmla="*/ 98 h 146"/>
              <a:gd name="T64" fmla="*/ 61 w 145"/>
              <a:gd name="T65" fmla="*/ 100 h 146"/>
              <a:gd name="T66" fmla="*/ 61 w 145"/>
              <a:gd name="T67" fmla="*/ 118 h 146"/>
              <a:gd name="T68" fmla="*/ 61 w 145"/>
              <a:gd name="T69" fmla="*/ 120 h 146"/>
              <a:gd name="T70" fmla="*/ 64 w 145"/>
              <a:gd name="T71" fmla="*/ 121 h 146"/>
              <a:gd name="T72" fmla="*/ 82 w 145"/>
              <a:gd name="T73" fmla="*/ 121 h 146"/>
              <a:gd name="T74" fmla="*/ 84 w 145"/>
              <a:gd name="T75" fmla="*/ 120 h 146"/>
              <a:gd name="T76" fmla="*/ 85 w 145"/>
              <a:gd name="T77" fmla="*/ 11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46">
                <a:moveTo>
                  <a:pt x="36" y="10"/>
                </a:move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7"/>
                </a:cubicBez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lose/>
                <a:moveTo>
                  <a:pt x="85" y="86"/>
                </a:moveTo>
                <a:cubicBezTo>
                  <a:pt x="86" y="27"/>
                  <a:pt x="86" y="27"/>
                  <a:pt x="86" y="27"/>
                </a:cubicBezTo>
                <a:cubicBezTo>
                  <a:pt x="86" y="26"/>
                  <a:pt x="86" y="26"/>
                  <a:pt x="85" y="25"/>
                </a:cubicBezTo>
                <a:cubicBezTo>
                  <a:pt x="85" y="25"/>
                  <a:pt x="84" y="25"/>
                  <a:pt x="83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1" y="25"/>
                  <a:pt x="61" y="25"/>
                  <a:pt x="60" y="25"/>
                </a:cubicBezTo>
                <a:cubicBezTo>
                  <a:pt x="59" y="26"/>
                  <a:pt x="59" y="26"/>
                  <a:pt x="59" y="27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6"/>
                  <a:pt x="61" y="87"/>
                  <a:pt x="62" y="87"/>
                </a:cubicBezTo>
                <a:cubicBezTo>
                  <a:pt x="62" y="88"/>
                  <a:pt x="63" y="88"/>
                  <a:pt x="64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2" y="88"/>
                  <a:pt x="83" y="88"/>
                  <a:pt x="84" y="87"/>
                </a:cubicBezTo>
                <a:cubicBezTo>
                  <a:pt x="84" y="87"/>
                  <a:pt x="84" y="86"/>
                  <a:pt x="85" y="86"/>
                </a:cubicBezTo>
                <a:close/>
                <a:moveTo>
                  <a:pt x="85" y="118"/>
                </a:moveTo>
                <a:cubicBezTo>
                  <a:pt x="85" y="100"/>
                  <a:pt x="85" y="100"/>
                  <a:pt x="85" y="100"/>
                </a:cubicBezTo>
                <a:cubicBezTo>
                  <a:pt x="85" y="99"/>
                  <a:pt x="84" y="99"/>
                  <a:pt x="84" y="98"/>
                </a:cubicBezTo>
                <a:cubicBezTo>
                  <a:pt x="83" y="97"/>
                  <a:pt x="83" y="97"/>
                  <a:pt x="82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3" y="97"/>
                  <a:pt x="62" y="97"/>
                  <a:pt x="61" y="98"/>
                </a:cubicBezTo>
                <a:cubicBezTo>
                  <a:pt x="61" y="99"/>
                  <a:pt x="61" y="99"/>
                  <a:pt x="61" y="100"/>
                </a:cubicBezTo>
                <a:cubicBezTo>
                  <a:pt x="61" y="118"/>
                  <a:pt x="61" y="118"/>
                  <a:pt x="61" y="118"/>
                </a:cubicBezTo>
                <a:cubicBezTo>
                  <a:pt x="61" y="119"/>
                  <a:pt x="61" y="120"/>
                  <a:pt x="61" y="120"/>
                </a:cubicBezTo>
                <a:cubicBezTo>
                  <a:pt x="62" y="121"/>
                  <a:pt x="63" y="121"/>
                  <a:pt x="64" y="121"/>
                </a:cubicBezTo>
                <a:cubicBezTo>
                  <a:pt x="82" y="121"/>
                  <a:pt x="82" y="121"/>
                  <a:pt x="82" y="121"/>
                </a:cubicBezTo>
                <a:cubicBezTo>
                  <a:pt x="83" y="121"/>
                  <a:pt x="83" y="121"/>
                  <a:pt x="84" y="120"/>
                </a:cubicBezTo>
                <a:cubicBezTo>
                  <a:pt x="84" y="120"/>
                  <a:pt x="85" y="119"/>
                  <a:pt x="8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03" name="Freeform 10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397826" y="2553574"/>
            <a:ext cx="209589" cy="181500"/>
          </a:xfrm>
          <a:custGeom>
            <a:avLst/>
            <a:gdLst>
              <a:gd name="T0" fmla="*/ 145 w 145"/>
              <a:gd name="T1" fmla="*/ 46 h 127"/>
              <a:gd name="T2" fmla="*/ 145 w 145"/>
              <a:gd name="T3" fmla="*/ 76 h 127"/>
              <a:gd name="T4" fmla="*/ 144 w 145"/>
              <a:gd name="T5" fmla="*/ 78 h 127"/>
              <a:gd name="T6" fmla="*/ 142 w 145"/>
              <a:gd name="T7" fmla="*/ 79 h 127"/>
              <a:gd name="T8" fmla="*/ 133 w 145"/>
              <a:gd name="T9" fmla="*/ 79 h 127"/>
              <a:gd name="T10" fmla="*/ 133 w 145"/>
              <a:gd name="T11" fmla="*/ 118 h 127"/>
              <a:gd name="T12" fmla="*/ 130 w 145"/>
              <a:gd name="T13" fmla="*/ 125 h 127"/>
              <a:gd name="T14" fmla="*/ 124 w 145"/>
              <a:gd name="T15" fmla="*/ 127 h 127"/>
              <a:gd name="T16" fmla="*/ 21 w 145"/>
              <a:gd name="T17" fmla="*/ 127 h 127"/>
              <a:gd name="T18" fmla="*/ 15 w 145"/>
              <a:gd name="T19" fmla="*/ 125 h 127"/>
              <a:gd name="T20" fmla="*/ 12 w 145"/>
              <a:gd name="T21" fmla="*/ 118 h 127"/>
              <a:gd name="T22" fmla="*/ 12 w 145"/>
              <a:gd name="T23" fmla="*/ 79 h 127"/>
              <a:gd name="T24" fmla="*/ 3 w 145"/>
              <a:gd name="T25" fmla="*/ 79 h 127"/>
              <a:gd name="T26" fmla="*/ 1 w 145"/>
              <a:gd name="T27" fmla="*/ 78 h 127"/>
              <a:gd name="T28" fmla="*/ 0 w 145"/>
              <a:gd name="T29" fmla="*/ 76 h 127"/>
              <a:gd name="T30" fmla="*/ 0 w 145"/>
              <a:gd name="T31" fmla="*/ 46 h 127"/>
              <a:gd name="T32" fmla="*/ 1 w 145"/>
              <a:gd name="T33" fmla="*/ 44 h 127"/>
              <a:gd name="T34" fmla="*/ 3 w 145"/>
              <a:gd name="T35" fmla="*/ 43 h 127"/>
              <a:gd name="T36" fmla="*/ 44 w 145"/>
              <a:gd name="T37" fmla="*/ 43 h 127"/>
              <a:gd name="T38" fmla="*/ 29 w 145"/>
              <a:gd name="T39" fmla="*/ 37 h 127"/>
              <a:gd name="T40" fmla="*/ 23 w 145"/>
              <a:gd name="T41" fmla="*/ 22 h 127"/>
              <a:gd name="T42" fmla="*/ 29 w 145"/>
              <a:gd name="T43" fmla="*/ 7 h 127"/>
              <a:gd name="T44" fmla="*/ 44 w 145"/>
              <a:gd name="T45" fmla="*/ 0 h 127"/>
              <a:gd name="T46" fmla="*/ 60 w 145"/>
              <a:gd name="T47" fmla="*/ 8 h 127"/>
              <a:gd name="T48" fmla="*/ 72 w 145"/>
              <a:gd name="T49" fmla="*/ 23 h 127"/>
              <a:gd name="T50" fmla="*/ 85 w 145"/>
              <a:gd name="T51" fmla="*/ 8 h 127"/>
              <a:gd name="T52" fmla="*/ 100 w 145"/>
              <a:gd name="T53" fmla="*/ 0 h 127"/>
              <a:gd name="T54" fmla="*/ 115 w 145"/>
              <a:gd name="T55" fmla="*/ 7 h 127"/>
              <a:gd name="T56" fmla="*/ 122 w 145"/>
              <a:gd name="T57" fmla="*/ 22 h 127"/>
              <a:gd name="T58" fmla="*/ 115 w 145"/>
              <a:gd name="T59" fmla="*/ 37 h 127"/>
              <a:gd name="T60" fmla="*/ 100 w 145"/>
              <a:gd name="T61" fmla="*/ 43 h 127"/>
              <a:gd name="T62" fmla="*/ 142 w 145"/>
              <a:gd name="T63" fmla="*/ 43 h 127"/>
              <a:gd name="T64" fmla="*/ 144 w 145"/>
              <a:gd name="T65" fmla="*/ 44 h 127"/>
              <a:gd name="T66" fmla="*/ 145 w 145"/>
              <a:gd name="T67" fmla="*/ 46 h 127"/>
              <a:gd name="T68" fmla="*/ 44 w 145"/>
              <a:gd name="T69" fmla="*/ 31 h 127"/>
              <a:gd name="T70" fmla="*/ 63 w 145"/>
              <a:gd name="T71" fmla="*/ 31 h 127"/>
              <a:gd name="T72" fmla="*/ 51 w 145"/>
              <a:gd name="T73" fmla="*/ 15 h 127"/>
              <a:gd name="T74" fmla="*/ 44 w 145"/>
              <a:gd name="T75" fmla="*/ 12 h 127"/>
              <a:gd name="T76" fmla="*/ 38 w 145"/>
              <a:gd name="T77" fmla="*/ 15 h 127"/>
              <a:gd name="T78" fmla="*/ 35 w 145"/>
              <a:gd name="T79" fmla="*/ 22 h 127"/>
              <a:gd name="T80" fmla="*/ 38 w 145"/>
              <a:gd name="T81" fmla="*/ 28 h 127"/>
              <a:gd name="T82" fmla="*/ 44 w 145"/>
              <a:gd name="T83" fmla="*/ 31 h 127"/>
              <a:gd name="T84" fmla="*/ 88 w 145"/>
              <a:gd name="T85" fmla="*/ 110 h 127"/>
              <a:gd name="T86" fmla="*/ 88 w 145"/>
              <a:gd name="T87" fmla="*/ 105 h 127"/>
              <a:gd name="T88" fmla="*/ 88 w 145"/>
              <a:gd name="T89" fmla="*/ 61 h 127"/>
              <a:gd name="T90" fmla="*/ 88 w 145"/>
              <a:gd name="T91" fmla="*/ 43 h 127"/>
              <a:gd name="T92" fmla="*/ 57 w 145"/>
              <a:gd name="T93" fmla="*/ 43 h 127"/>
              <a:gd name="T94" fmla="*/ 57 w 145"/>
              <a:gd name="T95" fmla="*/ 61 h 127"/>
              <a:gd name="T96" fmla="*/ 57 w 145"/>
              <a:gd name="T97" fmla="*/ 105 h 127"/>
              <a:gd name="T98" fmla="*/ 57 w 145"/>
              <a:gd name="T99" fmla="*/ 110 h 127"/>
              <a:gd name="T100" fmla="*/ 59 w 145"/>
              <a:gd name="T101" fmla="*/ 114 h 127"/>
              <a:gd name="T102" fmla="*/ 63 w 145"/>
              <a:gd name="T103" fmla="*/ 115 h 127"/>
              <a:gd name="T104" fmla="*/ 81 w 145"/>
              <a:gd name="T105" fmla="*/ 115 h 127"/>
              <a:gd name="T106" fmla="*/ 86 w 145"/>
              <a:gd name="T107" fmla="*/ 114 h 127"/>
              <a:gd name="T108" fmla="*/ 88 w 145"/>
              <a:gd name="T109" fmla="*/ 110 h 127"/>
              <a:gd name="T110" fmla="*/ 107 w 145"/>
              <a:gd name="T111" fmla="*/ 28 h 127"/>
              <a:gd name="T112" fmla="*/ 109 w 145"/>
              <a:gd name="T113" fmla="*/ 22 h 127"/>
              <a:gd name="T114" fmla="*/ 107 w 145"/>
              <a:gd name="T115" fmla="*/ 15 h 127"/>
              <a:gd name="T116" fmla="*/ 100 w 145"/>
              <a:gd name="T117" fmla="*/ 12 h 127"/>
              <a:gd name="T118" fmla="*/ 94 w 145"/>
              <a:gd name="T119" fmla="*/ 15 h 127"/>
              <a:gd name="T120" fmla="*/ 82 w 145"/>
              <a:gd name="T121" fmla="*/ 31 h 127"/>
              <a:gd name="T122" fmla="*/ 100 w 145"/>
              <a:gd name="T123" fmla="*/ 31 h 127"/>
              <a:gd name="T124" fmla="*/ 107 w 145"/>
              <a:gd name="T125" fmla="*/ 28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27">
                <a:moveTo>
                  <a:pt x="145" y="46"/>
                </a:moveTo>
                <a:cubicBezTo>
                  <a:pt x="145" y="76"/>
                  <a:pt x="145" y="76"/>
                  <a:pt x="145" y="76"/>
                </a:cubicBezTo>
                <a:cubicBezTo>
                  <a:pt x="145" y="77"/>
                  <a:pt x="145" y="78"/>
                  <a:pt x="144" y="78"/>
                </a:cubicBezTo>
                <a:cubicBezTo>
                  <a:pt x="144" y="79"/>
                  <a:pt x="143" y="79"/>
                  <a:pt x="142" y="79"/>
                </a:cubicBezTo>
                <a:cubicBezTo>
                  <a:pt x="133" y="79"/>
                  <a:pt x="133" y="79"/>
                  <a:pt x="133" y="79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3" y="121"/>
                  <a:pt x="132" y="123"/>
                  <a:pt x="130" y="125"/>
                </a:cubicBezTo>
                <a:cubicBezTo>
                  <a:pt x="128" y="127"/>
                  <a:pt x="126" y="127"/>
                  <a:pt x="124" y="127"/>
                </a:cubicBezTo>
                <a:cubicBezTo>
                  <a:pt x="21" y="127"/>
                  <a:pt x="21" y="127"/>
                  <a:pt x="21" y="127"/>
                </a:cubicBezTo>
                <a:cubicBezTo>
                  <a:pt x="18" y="127"/>
                  <a:pt x="16" y="127"/>
                  <a:pt x="15" y="125"/>
                </a:cubicBezTo>
                <a:cubicBezTo>
                  <a:pt x="13" y="123"/>
                  <a:pt x="12" y="121"/>
                  <a:pt x="12" y="118"/>
                </a:cubicBezTo>
                <a:cubicBezTo>
                  <a:pt x="12" y="79"/>
                  <a:pt x="12" y="79"/>
                  <a:pt x="12" y="79"/>
                </a:cubicBezTo>
                <a:cubicBezTo>
                  <a:pt x="3" y="79"/>
                  <a:pt x="3" y="79"/>
                  <a:pt x="3" y="79"/>
                </a:cubicBezTo>
                <a:cubicBezTo>
                  <a:pt x="2" y="79"/>
                  <a:pt x="1" y="79"/>
                  <a:pt x="1" y="78"/>
                </a:cubicBezTo>
                <a:cubicBezTo>
                  <a:pt x="0" y="78"/>
                  <a:pt x="0" y="77"/>
                  <a:pt x="0" y="7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1" y="44"/>
                </a:cubicBezTo>
                <a:cubicBezTo>
                  <a:pt x="1" y="43"/>
                  <a:pt x="2" y="43"/>
                  <a:pt x="3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39" y="43"/>
                  <a:pt x="34" y="41"/>
                  <a:pt x="29" y="37"/>
                </a:cubicBezTo>
                <a:cubicBezTo>
                  <a:pt x="25" y="32"/>
                  <a:pt x="23" y="27"/>
                  <a:pt x="23" y="22"/>
                </a:cubicBezTo>
                <a:cubicBezTo>
                  <a:pt x="23" y="16"/>
                  <a:pt x="25" y="11"/>
                  <a:pt x="29" y="7"/>
                </a:cubicBezTo>
                <a:cubicBezTo>
                  <a:pt x="34" y="2"/>
                  <a:pt x="39" y="0"/>
                  <a:pt x="44" y="0"/>
                </a:cubicBezTo>
                <a:cubicBezTo>
                  <a:pt x="51" y="0"/>
                  <a:pt x="56" y="3"/>
                  <a:pt x="60" y="8"/>
                </a:cubicBezTo>
                <a:cubicBezTo>
                  <a:pt x="72" y="23"/>
                  <a:pt x="72" y="23"/>
                  <a:pt x="72" y="23"/>
                </a:cubicBezTo>
                <a:cubicBezTo>
                  <a:pt x="85" y="8"/>
                  <a:pt x="85" y="8"/>
                  <a:pt x="85" y="8"/>
                </a:cubicBezTo>
                <a:cubicBezTo>
                  <a:pt x="88" y="3"/>
                  <a:pt x="94" y="0"/>
                  <a:pt x="100" y="0"/>
                </a:cubicBezTo>
                <a:cubicBezTo>
                  <a:pt x="106" y="0"/>
                  <a:pt x="111" y="2"/>
                  <a:pt x="115" y="7"/>
                </a:cubicBezTo>
                <a:cubicBezTo>
                  <a:pt x="120" y="11"/>
                  <a:pt x="122" y="16"/>
                  <a:pt x="122" y="22"/>
                </a:cubicBezTo>
                <a:cubicBezTo>
                  <a:pt x="122" y="27"/>
                  <a:pt x="120" y="32"/>
                  <a:pt x="115" y="37"/>
                </a:cubicBezTo>
                <a:cubicBezTo>
                  <a:pt x="111" y="41"/>
                  <a:pt x="106" y="43"/>
                  <a:pt x="100" y="43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43" y="43"/>
                  <a:pt x="144" y="43"/>
                  <a:pt x="144" y="44"/>
                </a:cubicBezTo>
                <a:cubicBezTo>
                  <a:pt x="145" y="44"/>
                  <a:pt x="145" y="45"/>
                  <a:pt x="145" y="46"/>
                </a:cubicBezTo>
                <a:close/>
                <a:moveTo>
                  <a:pt x="44" y="31"/>
                </a:moveTo>
                <a:cubicBezTo>
                  <a:pt x="63" y="31"/>
                  <a:pt x="63" y="31"/>
                  <a:pt x="63" y="31"/>
                </a:cubicBezTo>
                <a:cubicBezTo>
                  <a:pt x="51" y="15"/>
                  <a:pt x="51" y="15"/>
                  <a:pt x="51" y="15"/>
                </a:cubicBezTo>
                <a:cubicBezTo>
                  <a:pt x="49" y="13"/>
                  <a:pt x="47" y="12"/>
                  <a:pt x="44" y="12"/>
                </a:cubicBezTo>
                <a:cubicBezTo>
                  <a:pt x="42" y="12"/>
                  <a:pt x="40" y="13"/>
                  <a:pt x="38" y="15"/>
                </a:cubicBezTo>
                <a:cubicBezTo>
                  <a:pt x="36" y="17"/>
                  <a:pt x="35" y="19"/>
                  <a:pt x="35" y="22"/>
                </a:cubicBezTo>
                <a:cubicBezTo>
                  <a:pt x="35" y="24"/>
                  <a:pt x="36" y="26"/>
                  <a:pt x="38" y="28"/>
                </a:cubicBezTo>
                <a:cubicBezTo>
                  <a:pt x="40" y="30"/>
                  <a:pt x="42" y="31"/>
                  <a:pt x="44" y="31"/>
                </a:cubicBezTo>
                <a:close/>
                <a:moveTo>
                  <a:pt x="88" y="110"/>
                </a:moveTo>
                <a:cubicBezTo>
                  <a:pt x="88" y="105"/>
                  <a:pt x="88" y="105"/>
                  <a:pt x="88" y="105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43"/>
                  <a:pt x="88" y="43"/>
                  <a:pt x="88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10"/>
                  <a:pt x="57" y="110"/>
                  <a:pt x="57" y="110"/>
                </a:cubicBezTo>
                <a:cubicBezTo>
                  <a:pt x="57" y="112"/>
                  <a:pt x="58" y="113"/>
                  <a:pt x="59" y="114"/>
                </a:cubicBezTo>
                <a:cubicBezTo>
                  <a:pt x="60" y="115"/>
                  <a:pt x="62" y="115"/>
                  <a:pt x="63" y="115"/>
                </a:cubicBezTo>
                <a:cubicBezTo>
                  <a:pt x="81" y="115"/>
                  <a:pt x="81" y="115"/>
                  <a:pt x="81" y="115"/>
                </a:cubicBezTo>
                <a:cubicBezTo>
                  <a:pt x="83" y="115"/>
                  <a:pt x="85" y="115"/>
                  <a:pt x="86" y="114"/>
                </a:cubicBezTo>
                <a:cubicBezTo>
                  <a:pt x="87" y="113"/>
                  <a:pt x="88" y="112"/>
                  <a:pt x="88" y="110"/>
                </a:cubicBezTo>
                <a:close/>
                <a:moveTo>
                  <a:pt x="107" y="28"/>
                </a:moveTo>
                <a:cubicBezTo>
                  <a:pt x="109" y="26"/>
                  <a:pt x="109" y="24"/>
                  <a:pt x="109" y="22"/>
                </a:cubicBezTo>
                <a:cubicBezTo>
                  <a:pt x="109" y="19"/>
                  <a:pt x="109" y="17"/>
                  <a:pt x="107" y="15"/>
                </a:cubicBezTo>
                <a:cubicBezTo>
                  <a:pt x="105" y="13"/>
                  <a:pt x="103" y="12"/>
                  <a:pt x="100" y="12"/>
                </a:cubicBezTo>
                <a:cubicBezTo>
                  <a:pt x="98" y="12"/>
                  <a:pt x="96" y="13"/>
                  <a:pt x="94" y="15"/>
                </a:cubicBezTo>
                <a:cubicBezTo>
                  <a:pt x="82" y="31"/>
                  <a:pt x="82" y="31"/>
                  <a:pt x="82" y="31"/>
                </a:cubicBezTo>
                <a:cubicBezTo>
                  <a:pt x="100" y="31"/>
                  <a:pt x="100" y="31"/>
                  <a:pt x="100" y="31"/>
                </a:cubicBezTo>
                <a:cubicBezTo>
                  <a:pt x="103" y="31"/>
                  <a:pt x="105" y="30"/>
                  <a:pt x="107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04" name="Freeform 10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665753" y="2544931"/>
            <a:ext cx="244161" cy="190143"/>
          </a:xfrm>
          <a:custGeom>
            <a:avLst/>
            <a:gdLst>
              <a:gd name="T0" fmla="*/ 169 w 169"/>
              <a:gd name="T1" fmla="*/ 36 h 133"/>
              <a:gd name="T2" fmla="*/ 167 w 169"/>
              <a:gd name="T3" fmla="*/ 54 h 133"/>
              <a:gd name="T4" fmla="*/ 150 w 169"/>
              <a:gd name="T5" fmla="*/ 91 h 133"/>
              <a:gd name="T6" fmla="*/ 116 w 169"/>
              <a:gd name="T7" fmla="*/ 116 h 133"/>
              <a:gd name="T8" fmla="*/ 74 w 169"/>
              <a:gd name="T9" fmla="*/ 126 h 133"/>
              <a:gd name="T10" fmla="*/ 47 w 169"/>
              <a:gd name="T11" fmla="*/ 122 h 133"/>
              <a:gd name="T12" fmla="*/ 39 w 169"/>
              <a:gd name="T13" fmla="*/ 118 h 133"/>
              <a:gd name="T14" fmla="*/ 30 w 169"/>
              <a:gd name="T15" fmla="*/ 114 h 133"/>
              <a:gd name="T16" fmla="*/ 26 w 169"/>
              <a:gd name="T17" fmla="*/ 117 h 133"/>
              <a:gd name="T18" fmla="*/ 22 w 169"/>
              <a:gd name="T19" fmla="*/ 124 h 133"/>
              <a:gd name="T20" fmla="*/ 17 w 169"/>
              <a:gd name="T21" fmla="*/ 130 h 133"/>
              <a:gd name="T22" fmla="*/ 11 w 169"/>
              <a:gd name="T23" fmla="*/ 133 h 133"/>
              <a:gd name="T24" fmla="*/ 7 w 169"/>
              <a:gd name="T25" fmla="*/ 132 h 133"/>
              <a:gd name="T26" fmla="*/ 4 w 169"/>
              <a:gd name="T27" fmla="*/ 130 h 133"/>
              <a:gd name="T28" fmla="*/ 1 w 169"/>
              <a:gd name="T29" fmla="*/ 126 h 133"/>
              <a:gd name="T30" fmla="*/ 0 w 169"/>
              <a:gd name="T31" fmla="*/ 125 h 133"/>
              <a:gd name="T32" fmla="*/ 0 w 169"/>
              <a:gd name="T33" fmla="*/ 124 h 133"/>
              <a:gd name="T34" fmla="*/ 0 w 169"/>
              <a:gd name="T35" fmla="*/ 123 h 133"/>
              <a:gd name="T36" fmla="*/ 0 w 169"/>
              <a:gd name="T37" fmla="*/ 122 h 133"/>
              <a:gd name="T38" fmla="*/ 2 w 169"/>
              <a:gd name="T39" fmla="*/ 115 h 133"/>
              <a:gd name="T40" fmla="*/ 9 w 169"/>
              <a:gd name="T41" fmla="*/ 109 h 133"/>
              <a:gd name="T42" fmla="*/ 15 w 169"/>
              <a:gd name="T43" fmla="*/ 104 h 133"/>
              <a:gd name="T44" fmla="*/ 18 w 169"/>
              <a:gd name="T45" fmla="*/ 99 h 133"/>
              <a:gd name="T46" fmla="*/ 17 w 169"/>
              <a:gd name="T47" fmla="*/ 95 h 133"/>
              <a:gd name="T48" fmla="*/ 15 w 169"/>
              <a:gd name="T49" fmla="*/ 91 h 133"/>
              <a:gd name="T50" fmla="*/ 15 w 169"/>
              <a:gd name="T51" fmla="*/ 81 h 133"/>
              <a:gd name="T52" fmla="*/ 19 w 169"/>
              <a:gd name="T53" fmla="*/ 61 h 133"/>
              <a:gd name="T54" fmla="*/ 30 w 169"/>
              <a:gd name="T55" fmla="*/ 43 h 133"/>
              <a:gd name="T56" fmla="*/ 46 w 169"/>
              <a:gd name="T57" fmla="*/ 30 h 133"/>
              <a:gd name="T58" fmla="*/ 65 w 169"/>
              <a:gd name="T59" fmla="*/ 21 h 133"/>
              <a:gd name="T60" fmla="*/ 79 w 169"/>
              <a:gd name="T61" fmla="*/ 19 h 133"/>
              <a:gd name="T62" fmla="*/ 96 w 169"/>
              <a:gd name="T63" fmla="*/ 18 h 133"/>
              <a:gd name="T64" fmla="*/ 113 w 169"/>
              <a:gd name="T65" fmla="*/ 17 h 133"/>
              <a:gd name="T66" fmla="*/ 128 w 169"/>
              <a:gd name="T67" fmla="*/ 15 h 133"/>
              <a:gd name="T68" fmla="*/ 139 w 169"/>
              <a:gd name="T69" fmla="*/ 10 h 133"/>
              <a:gd name="T70" fmla="*/ 142 w 169"/>
              <a:gd name="T71" fmla="*/ 7 h 133"/>
              <a:gd name="T72" fmla="*/ 145 w 169"/>
              <a:gd name="T73" fmla="*/ 4 h 133"/>
              <a:gd name="T74" fmla="*/ 147 w 169"/>
              <a:gd name="T75" fmla="*/ 2 h 133"/>
              <a:gd name="T76" fmla="*/ 151 w 169"/>
              <a:gd name="T77" fmla="*/ 1 h 133"/>
              <a:gd name="T78" fmla="*/ 155 w 169"/>
              <a:gd name="T79" fmla="*/ 0 h 133"/>
              <a:gd name="T80" fmla="*/ 161 w 169"/>
              <a:gd name="T81" fmla="*/ 5 h 133"/>
              <a:gd name="T82" fmla="*/ 166 w 169"/>
              <a:gd name="T83" fmla="*/ 15 h 133"/>
              <a:gd name="T84" fmla="*/ 168 w 169"/>
              <a:gd name="T85" fmla="*/ 27 h 133"/>
              <a:gd name="T86" fmla="*/ 169 w 169"/>
              <a:gd name="T87" fmla="*/ 36 h 133"/>
              <a:gd name="T88" fmla="*/ 119 w 169"/>
              <a:gd name="T89" fmla="*/ 59 h 133"/>
              <a:gd name="T90" fmla="*/ 121 w 169"/>
              <a:gd name="T91" fmla="*/ 55 h 133"/>
              <a:gd name="T92" fmla="*/ 119 w 169"/>
              <a:gd name="T93" fmla="*/ 51 h 133"/>
              <a:gd name="T94" fmla="*/ 115 w 169"/>
              <a:gd name="T95" fmla="*/ 49 h 133"/>
              <a:gd name="T96" fmla="*/ 84 w 169"/>
              <a:gd name="T97" fmla="*/ 53 h 133"/>
              <a:gd name="T98" fmla="*/ 60 w 169"/>
              <a:gd name="T99" fmla="*/ 66 h 133"/>
              <a:gd name="T100" fmla="*/ 38 w 169"/>
              <a:gd name="T101" fmla="*/ 87 h 133"/>
              <a:gd name="T102" fmla="*/ 36 w 169"/>
              <a:gd name="T103" fmla="*/ 91 h 133"/>
              <a:gd name="T104" fmla="*/ 38 w 169"/>
              <a:gd name="T105" fmla="*/ 95 h 133"/>
              <a:gd name="T106" fmla="*/ 42 w 169"/>
              <a:gd name="T107" fmla="*/ 97 h 133"/>
              <a:gd name="T108" fmla="*/ 46 w 169"/>
              <a:gd name="T109" fmla="*/ 95 h 133"/>
              <a:gd name="T110" fmla="*/ 53 w 169"/>
              <a:gd name="T111" fmla="*/ 89 h 133"/>
              <a:gd name="T112" fmla="*/ 59 w 169"/>
              <a:gd name="T113" fmla="*/ 82 h 133"/>
              <a:gd name="T114" fmla="*/ 85 w 169"/>
              <a:gd name="T115" fmla="*/ 66 h 133"/>
              <a:gd name="T116" fmla="*/ 115 w 169"/>
              <a:gd name="T117" fmla="*/ 61 h 133"/>
              <a:gd name="T118" fmla="*/ 119 w 169"/>
              <a:gd name="T119" fmla="*/ 5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9" h="133">
                <a:moveTo>
                  <a:pt x="169" y="36"/>
                </a:moveTo>
                <a:cubicBezTo>
                  <a:pt x="169" y="42"/>
                  <a:pt x="168" y="48"/>
                  <a:pt x="167" y="54"/>
                </a:cubicBezTo>
                <a:cubicBezTo>
                  <a:pt x="164" y="68"/>
                  <a:pt x="158" y="81"/>
                  <a:pt x="150" y="91"/>
                </a:cubicBezTo>
                <a:cubicBezTo>
                  <a:pt x="141" y="101"/>
                  <a:pt x="130" y="109"/>
                  <a:pt x="116" y="116"/>
                </a:cubicBezTo>
                <a:cubicBezTo>
                  <a:pt x="102" y="123"/>
                  <a:pt x="89" y="126"/>
                  <a:pt x="74" y="126"/>
                </a:cubicBezTo>
                <a:cubicBezTo>
                  <a:pt x="65" y="126"/>
                  <a:pt x="56" y="125"/>
                  <a:pt x="47" y="122"/>
                </a:cubicBezTo>
                <a:cubicBezTo>
                  <a:pt x="46" y="121"/>
                  <a:pt x="44" y="120"/>
                  <a:pt x="39" y="118"/>
                </a:cubicBezTo>
                <a:cubicBezTo>
                  <a:pt x="34" y="115"/>
                  <a:pt x="31" y="114"/>
                  <a:pt x="30" y="114"/>
                </a:cubicBezTo>
                <a:cubicBezTo>
                  <a:pt x="29" y="114"/>
                  <a:pt x="28" y="115"/>
                  <a:pt x="26" y="117"/>
                </a:cubicBezTo>
                <a:cubicBezTo>
                  <a:pt x="25" y="119"/>
                  <a:pt x="23" y="121"/>
                  <a:pt x="22" y="124"/>
                </a:cubicBezTo>
                <a:cubicBezTo>
                  <a:pt x="21" y="126"/>
                  <a:pt x="19" y="128"/>
                  <a:pt x="17" y="130"/>
                </a:cubicBezTo>
                <a:cubicBezTo>
                  <a:pt x="15" y="132"/>
                  <a:pt x="13" y="133"/>
                  <a:pt x="11" y="133"/>
                </a:cubicBezTo>
                <a:cubicBezTo>
                  <a:pt x="9" y="133"/>
                  <a:pt x="8" y="133"/>
                  <a:pt x="7" y="132"/>
                </a:cubicBezTo>
                <a:cubicBezTo>
                  <a:pt x="5" y="132"/>
                  <a:pt x="4" y="131"/>
                  <a:pt x="4" y="130"/>
                </a:cubicBezTo>
                <a:cubicBezTo>
                  <a:pt x="3" y="129"/>
                  <a:pt x="2" y="128"/>
                  <a:pt x="1" y="126"/>
                </a:cubicBezTo>
                <a:cubicBezTo>
                  <a:pt x="1" y="126"/>
                  <a:pt x="1" y="126"/>
                  <a:pt x="0" y="125"/>
                </a:cubicBezTo>
                <a:cubicBezTo>
                  <a:pt x="0" y="125"/>
                  <a:pt x="0" y="124"/>
                  <a:pt x="0" y="124"/>
                </a:cubicBezTo>
                <a:cubicBezTo>
                  <a:pt x="0" y="124"/>
                  <a:pt x="0" y="124"/>
                  <a:pt x="0" y="123"/>
                </a:cubicBezTo>
                <a:cubicBezTo>
                  <a:pt x="0" y="123"/>
                  <a:pt x="0" y="122"/>
                  <a:pt x="0" y="122"/>
                </a:cubicBezTo>
                <a:cubicBezTo>
                  <a:pt x="0" y="120"/>
                  <a:pt x="1" y="118"/>
                  <a:pt x="2" y="115"/>
                </a:cubicBezTo>
                <a:cubicBezTo>
                  <a:pt x="4" y="113"/>
                  <a:pt x="7" y="111"/>
                  <a:pt x="9" y="109"/>
                </a:cubicBezTo>
                <a:cubicBezTo>
                  <a:pt x="11" y="107"/>
                  <a:pt x="13" y="105"/>
                  <a:pt x="15" y="104"/>
                </a:cubicBezTo>
                <a:cubicBezTo>
                  <a:pt x="17" y="102"/>
                  <a:pt x="18" y="100"/>
                  <a:pt x="18" y="99"/>
                </a:cubicBezTo>
                <a:cubicBezTo>
                  <a:pt x="18" y="99"/>
                  <a:pt x="18" y="98"/>
                  <a:pt x="17" y="95"/>
                </a:cubicBezTo>
                <a:cubicBezTo>
                  <a:pt x="16" y="93"/>
                  <a:pt x="16" y="92"/>
                  <a:pt x="15" y="91"/>
                </a:cubicBezTo>
                <a:cubicBezTo>
                  <a:pt x="15" y="88"/>
                  <a:pt x="15" y="85"/>
                  <a:pt x="15" y="81"/>
                </a:cubicBezTo>
                <a:cubicBezTo>
                  <a:pt x="15" y="74"/>
                  <a:pt x="16" y="67"/>
                  <a:pt x="19" y="61"/>
                </a:cubicBezTo>
                <a:cubicBezTo>
                  <a:pt x="21" y="54"/>
                  <a:pt x="25" y="48"/>
                  <a:pt x="30" y="43"/>
                </a:cubicBezTo>
                <a:cubicBezTo>
                  <a:pt x="35" y="38"/>
                  <a:pt x="40" y="34"/>
                  <a:pt x="46" y="30"/>
                </a:cubicBezTo>
                <a:cubicBezTo>
                  <a:pt x="52" y="26"/>
                  <a:pt x="58" y="23"/>
                  <a:pt x="65" y="21"/>
                </a:cubicBezTo>
                <a:cubicBezTo>
                  <a:pt x="69" y="20"/>
                  <a:pt x="73" y="19"/>
                  <a:pt x="79" y="19"/>
                </a:cubicBezTo>
                <a:cubicBezTo>
                  <a:pt x="85" y="18"/>
                  <a:pt x="90" y="18"/>
                  <a:pt x="96" y="18"/>
                </a:cubicBezTo>
                <a:cubicBezTo>
                  <a:pt x="102" y="18"/>
                  <a:pt x="107" y="18"/>
                  <a:pt x="113" y="17"/>
                </a:cubicBezTo>
                <a:cubicBezTo>
                  <a:pt x="119" y="17"/>
                  <a:pt x="124" y="16"/>
                  <a:pt x="128" y="15"/>
                </a:cubicBezTo>
                <a:cubicBezTo>
                  <a:pt x="133" y="14"/>
                  <a:pt x="137" y="12"/>
                  <a:pt x="139" y="10"/>
                </a:cubicBezTo>
                <a:cubicBezTo>
                  <a:pt x="140" y="9"/>
                  <a:pt x="141" y="8"/>
                  <a:pt x="142" y="7"/>
                </a:cubicBezTo>
                <a:cubicBezTo>
                  <a:pt x="143" y="6"/>
                  <a:pt x="144" y="5"/>
                  <a:pt x="145" y="4"/>
                </a:cubicBezTo>
                <a:cubicBezTo>
                  <a:pt x="145" y="4"/>
                  <a:pt x="146" y="3"/>
                  <a:pt x="147" y="2"/>
                </a:cubicBezTo>
                <a:cubicBezTo>
                  <a:pt x="148" y="2"/>
                  <a:pt x="149" y="1"/>
                  <a:pt x="151" y="1"/>
                </a:cubicBezTo>
                <a:cubicBezTo>
                  <a:pt x="152" y="0"/>
                  <a:pt x="153" y="0"/>
                  <a:pt x="155" y="0"/>
                </a:cubicBezTo>
                <a:cubicBezTo>
                  <a:pt x="157" y="0"/>
                  <a:pt x="159" y="2"/>
                  <a:pt x="161" y="5"/>
                </a:cubicBezTo>
                <a:cubicBezTo>
                  <a:pt x="163" y="8"/>
                  <a:pt x="165" y="11"/>
                  <a:pt x="166" y="15"/>
                </a:cubicBezTo>
                <a:cubicBezTo>
                  <a:pt x="167" y="19"/>
                  <a:pt x="168" y="23"/>
                  <a:pt x="168" y="27"/>
                </a:cubicBezTo>
                <a:cubicBezTo>
                  <a:pt x="169" y="31"/>
                  <a:pt x="169" y="34"/>
                  <a:pt x="169" y="36"/>
                </a:cubicBezTo>
                <a:close/>
                <a:moveTo>
                  <a:pt x="119" y="59"/>
                </a:moveTo>
                <a:cubicBezTo>
                  <a:pt x="120" y="58"/>
                  <a:pt x="121" y="56"/>
                  <a:pt x="121" y="55"/>
                </a:cubicBezTo>
                <a:cubicBezTo>
                  <a:pt x="121" y="53"/>
                  <a:pt x="120" y="52"/>
                  <a:pt x="119" y="51"/>
                </a:cubicBezTo>
                <a:cubicBezTo>
                  <a:pt x="118" y="49"/>
                  <a:pt x="116" y="49"/>
                  <a:pt x="115" y="49"/>
                </a:cubicBezTo>
                <a:cubicBezTo>
                  <a:pt x="104" y="49"/>
                  <a:pt x="94" y="50"/>
                  <a:pt x="84" y="53"/>
                </a:cubicBezTo>
                <a:cubicBezTo>
                  <a:pt x="75" y="57"/>
                  <a:pt x="67" y="61"/>
                  <a:pt x="60" y="66"/>
                </a:cubicBezTo>
                <a:cubicBezTo>
                  <a:pt x="53" y="71"/>
                  <a:pt x="45" y="78"/>
                  <a:pt x="38" y="87"/>
                </a:cubicBezTo>
                <a:cubicBezTo>
                  <a:pt x="36" y="88"/>
                  <a:pt x="36" y="90"/>
                  <a:pt x="36" y="91"/>
                </a:cubicBezTo>
                <a:cubicBezTo>
                  <a:pt x="36" y="93"/>
                  <a:pt x="36" y="94"/>
                  <a:pt x="38" y="95"/>
                </a:cubicBezTo>
                <a:cubicBezTo>
                  <a:pt x="39" y="97"/>
                  <a:pt x="40" y="97"/>
                  <a:pt x="42" y="97"/>
                </a:cubicBezTo>
                <a:cubicBezTo>
                  <a:pt x="43" y="97"/>
                  <a:pt x="45" y="97"/>
                  <a:pt x="46" y="95"/>
                </a:cubicBezTo>
                <a:cubicBezTo>
                  <a:pt x="48" y="94"/>
                  <a:pt x="50" y="92"/>
                  <a:pt x="53" y="89"/>
                </a:cubicBezTo>
                <a:cubicBezTo>
                  <a:pt x="56" y="86"/>
                  <a:pt x="58" y="84"/>
                  <a:pt x="59" y="82"/>
                </a:cubicBezTo>
                <a:cubicBezTo>
                  <a:pt x="68" y="75"/>
                  <a:pt x="77" y="69"/>
                  <a:pt x="85" y="66"/>
                </a:cubicBezTo>
                <a:cubicBezTo>
                  <a:pt x="93" y="62"/>
                  <a:pt x="103" y="61"/>
                  <a:pt x="115" y="61"/>
                </a:cubicBezTo>
                <a:cubicBezTo>
                  <a:pt x="116" y="61"/>
                  <a:pt x="118" y="60"/>
                  <a:pt x="119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05" name="Freeform 10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968252" y="2527647"/>
            <a:ext cx="192302" cy="244161"/>
          </a:xfrm>
          <a:custGeom>
            <a:avLst/>
            <a:gdLst>
              <a:gd name="T0" fmla="*/ 133 w 133"/>
              <a:gd name="T1" fmla="*/ 161 h 170"/>
              <a:gd name="T2" fmla="*/ 133 w 133"/>
              <a:gd name="T3" fmla="*/ 167 h 170"/>
              <a:gd name="T4" fmla="*/ 132 w 133"/>
              <a:gd name="T5" fmla="*/ 169 h 170"/>
              <a:gd name="T6" fmla="*/ 130 w 133"/>
              <a:gd name="T7" fmla="*/ 170 h 170"/>
              <a:gd name="T8" fmla="*/ 3 w 133"/>
              <a:gd name="T9" fmla="*/ 170 h 170"/>
              <a:gd name="T10" fmla="*/ 0 w 133"/>
              <a:gd name="T11" fmla="*/ 169 h 170"/>
              <a:gd name="T12" fmla="*/ 0 w 133"/>
              <a:gd name="T13" fmla="*/ 167 h 170"/>
              <a:gd name="T14" fmla="*/ 0 w 133"/>
              <a:gd name="T15" fmla="*/ 161 h 170"/>
              <a:gd name="T16" fmla="*/ 0 w 133"/>
              <a:gd name="T17" fmla="*/ 158 h 170"/>
              <a:gd name="T18" fmla="*/ 3 w 133"/>
              <a:gd name="T19" fmla="*/ 158 h 170"/>
              <a:gd name="T20" fmla="*/ 130 w 133"/>
              <a:gd name="T21" fmla="*/ 158 h 170"/>
              <a:gd name="T22" fmla="*/ 132 w 133"/>
              <a:gd name="T23" fmla="*/ 158 h 170"/>
              <a:gd name="T24" fmla="*/ 133 w 133"/>
              <a:gd name="T25" fmla="*/ 161 h 170"/>
              <a:gd name="T26" fmla="*/ 108 w 133"/>
              <a:gd name="T27" fmla="*/ 61 h 170"/>
              <a:gd name="T28" fmla="*/ 106 w 133"/>
              <a:gd name="T29" fmla="*/ 74 h 170"/>
              <a:gd name="T30" fmla="*/ 100 w 133"/>
              <a:gd name="T31" fmla="*/ 85 h 170"/>
              <a:gd name="T32" fmla="*/ 92 w 133"/>
              <a:gd name="T33" fmla="*/ 93 h 170"/>
              <a:gd name="T34" fmla="*/ 83 w 133"/>
              <a:gd name="T35" fmla="*/ 101 h 170"/>
              <a:gd name="T36" fmla="*/ 74 w 133"/>
              <a:gd name="T37" fmla="*/ 107 h 170"/>
              <a:gd name="T38" fmla="*/ 68 w 133"/>
              <a:gd name="T39" fmla="*/ 115 h 170"/>
              <a:gd name="T40" fmla="*/ 66 w 133"/>
              <a:gd name="T41" fmla="*/ 124 h 170"/>
              <a:gd name="T42" fmla="*/ 72 w 133"/>
              <a:gd name="T43" fmla="*/ 145 h 170"/>
              <a:gd name="T44" fmla="*/ 72 w 133"/>
              <a:gd name="T45" fmla="*/ 145 h 170"/>
              <a:gd name="T46" fmla="*/ 72 w 133"/>
              <a:gd name="T47" fmla="*/ 145 h 170"/>
              <a:gd name="T48" fmla="*/ 57 w 133"/>
              <a:gd name="T49" fmla="*/ 138 h 170"/>
              <a:gd name="T50" fmla="*/ 44 w 133"/>
              <a:gd name="T51" fmla="*/ 128 h 170"/>
              <a:gd name="T52" fmla="*/ 33 w 133"/>
              <a:gd name="T53" fmla="*/ 117 h 170"/>
              <a:gd name="T54" fmla="*/ 26 w 133"/>
              <a:gd name="T55" fmla="*/ 102 h 170"/>
              <a:gd name="T56" fmla="*/ 24 w 133"/>
              <a:gd name="T57" fmla="*/ 85 h 170"/>
              <a:gd name="T58" fmla="*/ 26 w 133"/>
              <a:gd name="T59" fmla="*/ 71 h 170"/>
              <a:gd name="T60" fmla="*/ 32 w 133"/>
              <a:gd name="T61" fmla="*/ 61 h 170"/>
              <a:gd name="T62" fmla="*/ 40 w 133"/>
              <a:gd name="T63" fmla="*/ 52 h 170"/>
              <a:gd name="T64" fmla="*/ 49 w 133"/>
              <a:gd name="T65" fmla="*/ 45 h 170"/>
              <a:gd name="T66" fmla="*/ 58 w 133"/>
              <a:gd name="T67" fmla="*/ 38 h 170"/>
              <a:gd name="T68" fmla="*/ 64 w 133"/>
              <a:gd name="T69" fmla="*/ 31 h 170"/>
              <a:gd name="T70" fmla="*/ 66 w 133"/>
              <a:gd name="T71" fmla="*/ 21 h 170"/>
              <a:gd name="T72" fmla="*/ 60 w 133"/>
              <a:gd name="T73" fmla="*/ 0 h 170"/>
              <a:gd name="T74" fmla="*/ 60 w 133"/>
              <a:gd name="T75" fmla="*/ 0 h 170"/>
              <a:gd name="T76" fmla="*/ 60 w 133"/>
              <a:gd name="T77" fmla="*/ 0 h 170"/>
              <a:gd name="T78" fmla="*/ 75 w 133"/>
              <a:gd name="T79" fmla="*/ 8 h 170"/>
              <a:gd name="T80" fmla="*/ 88 w 133"/>
              <a:gd name="T81" fmla="*/ 18 h 170"/>
              <a:gd name="T82" fmla="*/ 99 w 133"/>
              <a:gd name="T83" fmla="*/ 29 h 170"/>
              <a:gd name="T84" fmla="*/ 106 w 133"/>
              <a:gd name="T85" fmla="*/ 43 h 170"/>
              <a:gd name="T86" fmla="*/ 108 w 133"/>
              <a:gd name="T87" fmla="*/ 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3" h="170">
                <a:moveTo>
                  <a:pt x="133" y="161"/>
                </a:moveTo>
                <a:cubicBezTo>
                  <a:pt x="133" y="167"/>
                  <a:pt x="133" y="167"/>
                  <a:pt x="133" y="167"/>
                </a:cubicBezTo>
                <a:cubicBezTo>
                  <a:pt x="133" y="167"/>
                  <a:pt x="132" y="168"/>
                  <a:pt x="132" y="169"/>
                </a:cubicBezTo>
                <a:cubicBezTo>
                  <a:pt x="131" y="169"/>
                  <a:pt x="130" y="170"/>
                  <a:pt x="130" y="170"/>
                </a:cubicBezTo>
                <a:cubicBezTo>
                  <a:pt x="3" y="170"/>
                  <a:pt x="3" y="170"/>
                  <a:pt x="3" y="170"/>
                </a:cubicBezTo>
                <a:cubicBezTo>
                  <a:pt x="2" y="170"/>
                  <a:pt x="1" y="169"/>
                  <a:pt x="0" y="169"/>
                </a:cubicBezTo>
                <a:cubicBezTo>
                  <a:pt x="0" y="168"/>
                  <a:pt x="0" y="167"/>
                  <a:pt x="0" y="167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0"/>
                  <a:pt x="0" y="159"/>
                  <a:pt x="0" y="158"/>
                </a:cubicBezTo>
                <a:cubicBezTo>
                  <a:pt x="1" y="158"/>
                  <a:pt x="2" y="158"/>
                  <a:pt x="3" y="158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0" y="158"/>
                  <a:pt x="131" y="158"/>
                  <a:pt x="132" y="158"/>
                </a:cubicBezTo>
                <a:cubicBezTo>
                  <a:pt x="132" y="159"/>
                  <a:pt x="133" y="160"/>
                  <a:pt x="133" y="161"/>
                </a:cubicBezTo>
                <a:close/>
                <a:moveTo>
                  <a:pt x="108" y="61"/>
                </a:moveTo>
                <a:cubicBezTo>
                  <a:pt x="108" y="66"/>
                  <a:pt x="108" y="70"/>
                  <a:pt x="106" y="74"/>
                </a:cubicBezTo>
                <a:cubicBezTo>
                  <a:pt x="105" y="79"/>
                  <a:pt x="103" y="82"/>
                  <a:pt x="100" y="85"/>
                </a:cubicBezTo>
                <a:cubicBezTo>
                  <a:pt x="98" y="88"/>
                  <a:pt x="95" y="91"/>
                  <a:pt x="92" y="93"/>
                </a:cubicBezTo>
                <a:cubicBezTo>
                  <a:pt x="89" y="96"/>
                  <a:pt x="86" y="98"/>
                  <a:pt x="83" y="101"/>
                </a:cubicBezTo>
                <a:cubicBezTo>
                  <a:pt x="80" y="103"/>
                  <a:pt x="77" y="105"/>
                  <a:pt x="74" y="107"/>
                </a:cubicBezTo>
                <a:cubicBezTo>
                  <a:pt x="72" y="110"/>
                  <a:pt x="70" y="112"/>
                  <a:pt x="68" y="115"/>
                </a:cubicBezTo>
                <a:cubicBezTo>
                  <a:pt x="67" y="118"/>
                  <a:pt x="66" y="121"/>
                  <a:pt x="66" y="124"/>
                </a:cubicBezTo>
                <a:cubicBezTo>
                  <a:pt x="66" y="130"/>
                  <a:pt x="68" y="137"/>
                  <a:pt x="72" y="145"/>
                </a:cubicBezTo>
                <a:cubicBezTo>
                  <a:pt x="72" y="145"/>
                  <a:pt x="72" y="145"/>
                  <a:pt x="72" y="145"/>
                </a:cubicBezTo>
                <a:cubicBezTo>
                  <a:pt x="72" y="145"/>
                  <a:pt x="72" y="145"/>
                  <a:pt x="72" y="145"/>
                </a:cubicBezTo>
                <a:cubicBezTo>
                  <a:pt x="66" y="143"/>
                  <a:pt x="61" y="140"/>
                  <a:pt x="57" y="138"/>
                </a:cubicBezTo>
                <a:cubicBezTo>
                  <a:pt x="53" y="135"/>
                  <a:pt x="48" y="132"/>
                  <a:pt x="44" y="128"/>
                </a:cubicBezTo>
                <a:cubicBezTo>
                  <a:pt x="40" y="125"/>
                  <a:pt x="36" y="121"/>
                  <a:pt x="33" y="117"/>
                </a:cubicBezTo>
                <a:cubicBezTo>
                  <a:pt x="30" y="113"/>
                  <a:pt x="28" y="108"/>
                  <a:pt x="26" y="102"/>
                </a:cubicBezTo>
                <a:cubicBezTo>
                  <a:pt x="25" y="97"/>
                  <a:pt x="24" y="91"/>
                  <a:pt x="24" y="85"/>
                </a:cubicBezTo>
                <a:cubicBezTo>
                  <a:pt x="24" y="80"/>
                  <a:pt x="24" y="76"/>
                  <a:pt x="26" y="71"/>
                </a:cubicBezTo>
                <a:cubicBezTo>
                  <a:pt x="28" y="67"/>
                  <a:pt x="30" y="64"/>
                  <a:pt x="32" y="61"/>
                </a:cubicBezTo>
                <a:cubicBezTo>
                  <a:pt x="35" y="58"/>
                  <a:pt x="37" y="55"/>
                  <a:pt x="40" y="52"/>
                </a:cubicBezTo>
                <a:cubicBezTo>
                  <a:pt x="43" y="50"/>
                  <a:pt x="46" y="47"/>
                  <a:pt x="49" y="45"/>
                </a:cubicBezTo>
                <a:cubicBezTo>
                  <a:pt x="52" y="43"/>
                  <a:pt x="55" y="41"/>
                  <a:pt x="58" y="38"/>
                </a:cubicBezTo>
                <a:cubicBezTo>
                  <a:pt x="60" y="36"/>
                  <a:pt x="62" y="33"/>
                  <a:pt x="64" y="31"/>
                </a:cubicBezTo>
                <a:cubicBezTo>
                  <a:pt x="65" y="28"/>
                  <a:pt x="66" y="25"/>
                  <a:pt x="66" y="21"/>
                </a:cubicBezTo>
                <a:cubicBezTo>
                  <a:pt x="66" y="15"/>
                  <a:pt x="64" y="8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6" y="3"/>
                  <a:pt x="71" y="5"/>
                  <a:pt x="75" y="8"/>
                </a:cubicBezTo>
                <a:cubicBezTo>
                  <a:pt x="80" y="11"/>
                  <a:pt x="84" y="14"/>
                  <a:pt x="88" y="18"/>
                </a:cubicBezTo>
                <a:cubicBezTo>
                  <a:pt x="93" y="21"/>
                  <a:pt x="96" y="25"/>
                  <a:pt x="99" y="29"/>
                </a:cubicBezTo>
                <a:cubicBezTo>
                  <a:pt x="102" y="33"/>
                  <a:pt x="104" y="38"/>
                  <a:pt x="106" y="43"/>
                </a:cubicBezTo>
                <a:cubicBezTo>
                  <a:pt x="108" y="49"/>
                  <a:pt x="108" y="55"/>
                  <a:pt x="108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06" name="Freeform 10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218895" y="2581664"/>
            <a:ext cx="244161" cy="153411"/>
          </a:xfrm>
          <a:custGeom>
            <a:avLst/>
            <a:gdLst>
              <a:gd name="T0" fmla="*/ 170 w 170"/>
              <a:gd name="T1" fmla="*/ 54 h 108"/>
              <a:gd name="T2" fmla="*/ 168 w 170"/>
              <a:gd name="T3" fmla="*/ 61 h 108"/>
              <a:gd name="T4" fmla="*/ 132 w 170"/>
              <a:gd name="T5" fmla="*/ 95 h 108"/>
              <a:gd name="T6" fmla="*/ 85 w 170"/>
              <a:gd name="T7" fmla="*/ 108 h 108"/>
              <a:gd name="T8" fmla="*/ 38 w 170"/>
              <a:gd name="T9" fmla="*/ 95 h 108"/>
              <a:gd name="T10" fmla="*/ 2 w 170"/>
              <a:gd name="T11" fmla="*/ 61 h 108"/>
              <a:gd name="T12" fmla="*/ 0 w 170"/>
              <a:gd name="T13" fmla="*/ 54 h 108"/>
              <a:gd name="T14" fmla="*/ 2 w 170"/>
              <a:gd name="T15" fmla="*/ 47 h 108"/>
              <a:gd name="T16" fmla="*/ 38 w 170"/>
              <a:gd name="T17" fmla="*/ 13 h 108"/>
              <a:gd name="T18" fmla="*/ 85 w 170"/>
              <a:gd name="T19" fmla="*/ 0 h 108"/>
              <a:gd name="T20" fmla="*/ 132 w 170"/>
              <a:gd name="T21" fmla="*/ 13 h 108"/>
              <a:gd name="T22" fmla="*/ 168 w 170"/>
              <a:gd name="T23" fmla="*/ 47 h 108"/>
              <a:gd name="T24" fmla="*/ 170 w 170"/>
              <a:gd name="T25" fmla="*/ 54 h 108"/>
              <a:gd name="T26" fmla="*/ 158 w 170"/>
              <a:gd name="T27" fmla="*/ 54 h 108"/>
              <a:gd name="T28" fmla="*/ 121 w 170"/>
              <a:gd name="T29" fmla="*/ 21 h 108"/>
              <a:gd name="T30" fmla="*/ 127 w 170"/>
              <a:gd name="T31" fmla="*/ 42 h 108"/>
              <a:gd name="T32" fmla="*/ 115 w 170"/>
              <a:gd name="T33" fmla="*/ 72 h 108"/>
              <a:gd name="T34" fmla="*/ 85 w 170"/>
              <a:gd name="T35" fmla="*/ 84 h 108"/>
              <a:gd name="T36" fmla="*/ 55 w 170"/>
              <a:gd name="T37" fmla="*/ 72 h 108"/>
              <a:gd name="T38" fmla="*/ 43 w 170"/>
              <a:gd name="T39" fmla="*/ 42 h 108"/>
              <a:gd name="T40" fmla="*/ 48 w 170"/>
              <a:gd name="T41" fmla="*/ 21 h 108"/>
              <a:gd name="T42" fmla="*/ 12 w 170"/>
              <a:gd name="T43" fmla="*/ 54 h 108"/>
              <a:gd name="T44" fmla="*/ 44 w 170"/>
              <a:gd name="T45" fmla="*/ 85 h 108"/>
              <a:gd name="T46" fmla="*/ 85 w 170"/>
              <a:gd name="T47" fmla="*/ 96 h 108"/>
              <a:gd name="T48" fmla="*/ 126 w 170"/>
              <a:gd name="T49" fmla="*/ 85 h 108"/>
              <a:gd name="T50" fmla="*/ 158 w 170"/>
              <a:gd name="T51" fmla="*/ 54 h 108"/>
              <a:gd name="T52" fmla="*/ 88 w 170"/>
              <a:gd name="T53" fmla="*/ 21 h 108"/>
              <a:gd name="T54" fmla="*/ 89 w 170"/>
              <a:gd name="T55" fmla="*/ 18 h 108"/>
              <a:gd name="T56" fmla="*/ 88 w 170"/>
              <a:gd name="T57" fmla="*/ 14 h 108"/>
              <a:gd name="T58" fmla="*/ 85 w 170"/>
              <a:gd name="T59" fmla="*/ 13 h 108"/>
              <a:gd name="T60" fmla="*/ 65 w 170"/>
              <a:gd name="T61" fmla="*/ 22 h 108"/>
              <a:gd name="T62" fmla="*/ 56 w 170"/>
              <a:gd name="T63" fmla="*/ 42 h 108"/>
              <a:gd name="T64" fmla="*/ 57 w 170"/>
              <a:gd name="T65" fmla="*/ 45 h 108"/>
              <a:gd name="T66" fmla="*/ 61 w 170"/>
              <a:gd name="T67" fmla="*/ 46 h 108"/>
              <a:gd name="T68" fmla="*/ 64 w 170"/>
              <a:gd name="T69" fmla="*/ 45 h 108"/>
              <a:gd name="T70" fmla="*/ 65 w 170"/>
              <a:gd name="T71" fmla="*/ 42 h 108"/>
              <a:gd name="T72" fmla="*/ 71 w 170"/>
              <a:gd name="T73" fmla="*/ 28 h 108"/>
              <a:gd name="T74" fmla="*/ 85 w 170"/>
              <a:gd name="T75" fmla="*/ 22 h 108"/>
              <a:gd name="T76" fmla="*/ 88 w 170"/>
              <a:gd name="T77" fmla="*/ 2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0" h="108">
                <a:moveTo>
                  <a:pt x="170" y="54"/>
                </a:moveTo>
                <a:cubicBezTo>
                  <a:pt x="170" y="56"/>
                  <a:pt x="169" y="58"/>
                  <a:pt x="168" y="61"/>
                </a:cubicBezTo>
                <a:cubicBezTo>
                  <a:pt x="159" y="75"/>
                  <a:pt x="147" y="87"/>
                  <a:pt x="132" y="95"/>
                </a:cubicBezTo>
                <a:cubicBezTo>
                  <a:pt x="117" y="104"/>
                  <a:pt x="101" y="108"/>
                  <a:pt x="85" y="108"/>
                </a:cubicBezTo>
                <a:cubicBezTo>
                  <a:pt x="68" y="108"/>
                  <a:pt x="53" y="104"/>
                  <a:pt x="38" y="95"/>
                </a:cubicBezTo>
                <a:cubicBezTo>
                  <a:pt x="23" y="87"/>
                  <a:pt x="11" y="75"/>
                  <a:pt x="2" y="61"/>
                </a:cubicBezTo>
                <a:cubicBezTo>
                  <a:pt x="1" y="58"/>
                  <a:pt x="0" y="56"/>
                  <a:pt x="0" y="54"/>
                </a:cubicBezTo>
                <a:cubicBezTo>
                  <a:pt x="0" y="52"/>
                  <a:pt x="1" y="50"/>
                  <a:pt x="2" y="47"/>
                </a:cubicBezTo>
                <a:cubicBezTo>
                  <a:pt x="11" y="33"/>
                  <a:pt x="23" y="21"/>
                  <a:pt x="38" y="13"/>
                </a:cubicBezTo>
                <a:cubicBezTo>
                  <a:pt x="53" y="4"/>
                  <a:pt x="68" y="0"/>
                  <a:pt x="85" y="0"/>
                </a:cubicBezTo>
                <a:cubicBezTo>
                  <a:pt x="101" y="0"/>
                  <a:pt x="117" y="4"/>
                  <a:pt x="132" y="13"/>
                </a:cubicBezTo>
                <a:cubicBezTo>
                  <a:pt x="147" y="21"/>
                  <a:pt x="159" y="33"/>
                  <a:pt x="168" y="47"/>
                </a:cubicBezTo>
                <a:cubicBezTo>
                  <a:pt x="169" y="50"/>
                  <a:pt x="170" y="52"/>
                  <a:pt x="170" y="54"/>
                </a:cubicBezTo>
                <a:close/>
                <a:moveTo>
                  <a:pt x="158" y="54"/>
                </a:moveTo>
                <a:cubicBezTo>
                  <a:pt x="148" y="39"/>
                  <a:pt x="136" y="28"/>
                  <a:pt x="121" y="21"/>
                </a:cubicBezTo>
                <a:cubicBezTo>
                  <a:pt x="125" y="27"/>
                  <a:pt x="127" y="34"/>
                  <a:pt x="127" y="42"/>
                </a:cubicBezTo>
                <a:cubicBezTo>
                  <a:pt x="127" y="54"/>
                  <a:pt x="123" y="64"/>
                  <a:pt x="115" y="72"/>
                </a:cubicBezTo>
                <a:cubicBezTo>
                  <a:pt x="107" y="80"/>
                  <a:pt x="97" y="84"/>
                  <a:pt x="85" y="84"/>
                </a:cubicBezTo>
                <a:cubicBezTo>
                  <a:pt x="73" y="84"/>
                  <a:pt x="63" y="80"/>
                  <a:pt x="55" y="72"/>
                </a:cubicBezTo>
                <a:cubicBezTo>
                  <a:pt x="47" y="64"/>
                  <a:pt x="43" y="54"/>
                  <a:pt x="43" y="42"/>
                </a:cubicBezTo>
                <a:cubicBezTo>
                  <a:pt x="43" y="34"/>
                  <a:pt x="44" y="27"/>
                  <a:pt x="48" y="21"/>
                </a:cubicBezTo>
                <a:cubicBezTo>
                  <a:pt x="34" y="28"/>
                  <a:pt x="22" y="39"/>
                  <a:pt x="12" y="54"/>
                </a:cubicBezTo>
                <a:cubicBezTo>
                  <a:pt x="21" y="67"/>
                  <a:pt x="31" y="77"/>
                  <a:pt x="44" y="85"/>
                </a:cubicBezTo>
                <a:cubicBezTo>
                  <a:pt x="56" y="93"/>
                  <a:pt x="70" y="96"/>
                  <a:pt x="85" y="96"/>
                </a:cubicBezTo>
                <a:cubicBezTo>
                  <a:pt x="100" y="96"/>
                  <a:pt x="113" y="93"/>
                  <a:pt x="126" y="85"/>
                </a:cubicBezTo>
                <a:cubicBezTo>
                  <a:pt x="139" y="77"/>
                  <a:pt x="149" y="67"/>
                  <a:pt x="158" y="54"/>
                </a:cubicBezTo>
                <a:close/>
                <a:moveTo>
                  <a:pt x="88" y="21"/>
                </a:moveTo>
                <a:cubicBezTo>
                  <a:pt x="89" y="20"/>
                  <a:pt x="89" y="19"/>
                  <a:pt x="89" y="18"/>
                </a:cubicBezTo>
                <a:cubicBezTo>
                  <a:pt x="89" y="16"/>
                  <a:pt x="89" y="15"/>
                  <a:pt x="88" y="14"/>
                </a:cubicBezTo>
                <a:cubicBezTo>
                  <a:pt x="87" y="14"/>
                  <a:pt x="86" y="13"/>
                  <a:pt x="85" y="13"/>
                </a:cubicBezTo>
                <a:cubicBezTo>
                  <a:pt x="77" y="13"/>
                  <a:pt x="70" y="16"/>
                  <a:pt x="65" y="22"/>
                </a:cubicBezTo>
                <a:cubicBezTo>
                  <a:pt x="59" y="27"/>
                  <a:pt x="56" y="34"/>
                  <a:pt x="56" y="42"/>
                </a:cubicBezTo>
                <a:cubicBezTo>
                  <a:pt x="56" y="43"/>
                  <a:pt x="57" y="44"/>
                  <a:pt x="57" y="45"/>
                </a:cubicBezTo>
                <a:cubicBezTo>
                  <a:pt x="58" y="46"/>
                  <a:pt x="59" y="46"/>
                  <a:pt x="61" y="46"/>
                </a:cubicBezTo>
                <a:cubicBezTo>
                  <a:pt x="62" y="46"/>
                  <a:pt x="63" y="46"/>
                  <a:pt x="64" y="45"/>
                </a:cubicBezTo>
                <a:cubicBezTo>
                  <a:pt x="65" y="44"/>
                  <a:pt x="65" y="43"/>
                  <a:pt x="65" y="42"/>
                </a:cubicBezTo>
                <a:cubicBezTo>
                  <a:pt x="65" y="36"/>
                  <a:pt x="67" y="32"/>
                  <a:pt x="71" y="28"/>
                </a:cubicBezTo>
                <a:cubicBezTo>
                  <a:pt x="75" y="24"/>
                  <a:pt x="79" y="22"/>
                  <a:pt x="85" y="22"/>
                </a:cubicBezTo>
                <a:cubicBezTo>
                  <a:pt x="86" y="22"/>
                  <a:pt x="87" y="22"/>
                  <a:pt x="88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07" name="Freeform 1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521394" y="2566539"/>
            <a:ext cx="241999" cy="183659"/>
          </a:xfrm>
          <a:custGeom>
            <a:avLst/>
            <a:gdLst>
              <a:gd name="T0" fmla="*/ 124 w 170"/>
              <a:gd name="T1" fmla="*/ 10 h 128"/>
              <a:gd name="T2" fmla="*/ 124 w 170"/>
              <a:gd name="T3" fmla="*/ 10 h 128"/>
              <a:gd name="T4" fmla="*/ 94 w 170"/>
              <a:gd name="T5" fmla="*/ 64 h 128"/>
              <a:gd name="T6" fmla="*/ 64 w 170"/>
              <a:gd name="T7" fmla="*/ 118 h 128"/>
              <a:gd name="T8" fmla="*/ 59 w 170"/>
              <a:gd name="T9" fmla="*/ 126 h 128"/>
              <a:gd name="T10" fmla="*/ 57 w 170"/>
              <a:gd name="T11" fmla="*/ 128 h 128"/>
              <a:gd name="T12" fmla="*/ 44 w 170"/>
              <a:gd name="T13" fmla="*/ 121 h 128"/>
              <a:gd name="T14" fmla="*/ 43 w 170"/>
              <a:gd name="T15" fmla="*/ 118 h 128"/>
              <a:gd name="T16" fmla="*/ 47 w 170"/>
              <a:gd name="T17" fmla="*/ 110 h 128"/>
              <a:gd name="T18" fmla="*/ 22 w 170"/>
              <a:gd name="T19" fmla="*/ 94 h 128"/>
              <a:gd name="T20" fmla="*/ 2 w 170"/>
              <a:gd name="T21" fmla="*/ 71 h 128"/>
              <a:gd name="T22" fmla="*/ 0 w 170"/>
              <a:gd name="T23" fmla="*/ 64 h 128"/>
              <a:gd name="T24" fmla="*/ 2 w 170"/>
              <a:gd name="T25" fmla="*/ 57 h 128"/>
              <a:gd name="T26" fmla="*/ 38 w 170"/>
              <a:gd name="T27" fmla="*/ 22 h 128"/>
              <a:gd name="T28" fmla="*/ 85 w 170"/>
              <a:gd name="T29" fmla="*/ 10 h 128"/>
              <a:gd name="T30" fmla="*/ 102 w 170"/>
              <a:gd name="T31" fmla="*/ 11 h 128"/>
              <a:gd name="T32" fmla="*/ 107 w 170"/>
              <a:gd name="T33" fmla="*/ 2 h 128"/>
              <a:gd name="T34" fmla="*/ 110 w 170"/>
              <a:gd name="T35" fmla="*/ 0 h 128"/>
              <a:gd name="T36" fmla="*/ 111 w 170"/>
              <a:gd name="T37" fmla="*/ 1 h 128"/>
              <a:gd name="T38" fmla="*/ 114 w 170"/>
              <a:gd name="T39" fmla="*/ 3 h 128"/>
              <a:gd name="T40" fmla="*/ 117 w 170"/>
              <a:gd name="T41" fmla="*/ 4 h 128"/>
              <a:gd name="T42" fmla="*/ 120 w 170"/>
              <a:gd name="T43" fmla="*/ 6 h 128"/>
              <a:gd name="T44" fmla="*/ 122 w 170"/>
              <a:gd name="T45" fmla="*/ 7 h 128"/>
              <a:gd name="T46" fmla="*/ 124 w 170"/>
              <a:gd name="T47" fmla="*/ 10 h 128"/>
              <a:gd name="T48" fmla="*/ 53 w 170"/>
              <a:gd name="T49" fmla="*/ 99 h 128"/>
              <a:gd name="T50" fmla="*/ 60 w 170"/>
              <a:gd name="T51" fmla="*/ 86 h 128"/>
              <a:gd name="T52" fmla="*/ 47 w 170"/>
              <a:gd name="T53" fmla="*/ 71 h 128"/>
              <a:gd name="T54" fmla="*/ 43 w 170"/>
              <a:gd name="T55" fmla="*/ 52 h 128"/>
              <a:gd name="T56" fmla="*/ 48 w 170"/>
              <a:gd name="T57" fmla="*/ 31 h 128"/>
              <a:gd name="T58" fmla="*/ 12 w 170"/>
              <a:gd name="T59" fmla="*/ 64 h 128"/>
              <a:gd name="T60" fmla="*/ 53 w 170"/>
              <a:gd name="T61" fmla="*/ 99 h 128"/>
              <a:gd name="T62" fmla="*/ 88 w 170"/>
              <a:gd name="T63" fmla="*/ 31 h 128"/>
              <a:gd name="T64" fmla="*/ 89 w 170"/>
              <a:gd name="T65" fmla="*/ 28 h 128"/>
              <a:gd name="T66" fmla="*/ 88 w 170"/>
              <a:gd name="T67" fmla="*/ 24 h 128"/>
              <a:gd name="T68" fmla="*/ 85 w 170"/>
              <a:gd name="T69" fmla="*/ 23 h 128"/>
              <a:gd name="T70" fmla="*/ 65 w 170"/>
              <a:gd name="T71" fmla="*/ 32 h 128"/>
              <a:gd name="T72" fmla="*/ 56 w 170"/>
              <a:gd name="T73" fmla="*/ 52 h 128"/>
              <a:gd name="T74" fmla="*/ 57 w 170"/>
              <a:gd name="T75" fmla="*/ 55 h 128"/>
              <a:gd name="T76" fmla="*/ 61 w 170"/>
              <a:gd name="T77" fmla="*/ 56 h 128"/>
              <a:gd name="T78" fmla="*/ 64 w 170"/>
              <a:gd name="T79" fmla="*/ 55 h 128"/>
              <a:gd name="T80" fmla="*/ 65 w 170"/>
              <a:gd name="T81" fmla="*/ 52 h 128"/>
              <a:gd name="T82" fmla="*/ 71 w 170"/>
              <a:gd name="T83" fmla="*/ 38 h 128"/>
              <a:gd name="T84" fmla="*/ 85 w 170"/>
              <a:gd name="T85" fmla="*/ 32 h 128"/>
              <a:gd name="T86" fmla="*/ 88 w 170"/>
              <a:gd name="T87" fmla="*/ 31 h 128"/>
              <a:gd name="T88" fmla="*/ 170 w 170"/>
              <a:gd name="T89" fmla="*/ 64 h 128"/>
              <a:gd name="T90" fmla="*/ 168 w 170"/>
              <a:gd name="T91" fmla="*/ 71 h 128"/>
              <a:gd name="T92" fmla="*/ 157 w 170"/>
              <a:gd name="T93" fmla="*/ 84 h 128"/>
              <a:gd name="T94" fmla="*/ 125 w 170"/>
              <a:gd name="T95" fmla="*/ 109 h 128"/>
              <a:gd name="T96" fmla="*/ 85 w 170"/>
              <a:gd name="T97" fmla="*/ 118 h 128"/>
              <a:gd name="T98" fmla="*/ 92 w 170"/>
              <a:gd name="T99" fmla="*/ 106 h 128"/>
              <a:gd name="T100" fmla="*/ 129 w 170"/>
              <a:gd name="T101" fmla="*/ 93 h 128"/>
              <a:gd name="T102" fmla="*/ 157 w 170"/>
              <a:gd name="T103" fmla="*/ 64 h 128"/>
              <a:gd name="T104" fmla="*/ 131 w 170"/>
              <a:gd name="T105" fmla="*/ 36 h 128"/>
              <a:gd name="T106" fmla="*/ 137 w 170"/>
              <a:gd name="T107" fmla="*/ 26 h 128"/>
              <a:gd name="T108" fmla="*/ 154 w 170"/>
              <a:gd name="T109" fmla="*/ 40 h 128"/>
              <a:gd name="T110" fmla="*/ 168 w 170"/>
              <a:gd name="T111" fmla="*/ 57 h 128"/>
              <a:gd name="T112" fmla="*/ 170 w 170"/>
              <a:gd name="T113" fmla="*/ 64 h 128"/>
              <a:gd name="T114" fmla="*/ 127 w 170"/>
              <a:gd name="T115" fmla="*/ 52 h 128"/>
              <a:gd name="T116" fmla="*/ 120 w 170"/>
              <a:gd name="T117" fmla="*/ 76 h 128"/>
              <a:gd name="T118" fmla="*/ 100 w 170"/>
              <a:gd name="T119" fmla="*/ 91 h 128"/>
              <a:gd name="T120" fmla="*/ 126 w 170"/>
              <a:gd name="T121" fmla="*/ 44 h 128"/>
              <a:gd name="T122" fmla="*/ 127 w 170"/>
              <a:gd name="T123" fmla="*/ 5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0" h="128">
                <a:moveTo>
                  <a:pt x="124" y="10"/>
                </a:moveTo>
                <a:cubicBezTo>
                  <a:pt x="124" y="10"/>
                  <a:pt x="124" y="10"/>
                  <a:pt x="124" y="10"/>
                </a:cubicBezTo>
                <a:cubicBezTo>
                  <a:pt x="117" y="22"/>
                  <a:pt x="107" y="40"/>
                  <a:pt x="94" y="64"/>
                </a:cubicBezTo>
                <a:cubicBezTo>
                  <a:pt x="81" y="88"/>
                  <a:pt x="71" y="106"/>
                  <a:pt x="64" y="118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59" y="127"/>
                  <a:pt x="58" y="128"/>
                  <a:pt x="57" y="128"/>
                </a:cubicBezTo>
                <a:cubicBezTo>
                  <a:pt x="56" y="128"/>
                  <a:pt x="52" y="125"/>
                  <a:pt x="44" y="121"/>
                </a:cubicBezTo>
                <a:cubicBezTo>
                  <a:pt x="43" y="120"/>
                  <a:pt x="43" y="119"/>
                  <a:pt x="43" y="118"/>
                </a:cubicBezTo>
                <a:cubicBezTo>
                  <a:pt x="43" y="118"/>
                  <a:pt x="44" y="115"/>
                  <a:pt x="47" y="110"/>
                </a:cubicBezTo>
                <a:cubicBezTo>
                  <a:pt x="38" y="106"/>
                  <a:pt x="29" y="101"/>
                  <a:pt x="22" y="94"/>
                </a:cubicBezTo>
                <a:cubicBezTo>
                  <a:pt x="14" y="87"/>
                  <a:pt x="8" y="79"/>
                  <a:pt x="2" y="71"/>
                </a:cubicBezTo>
                <a:cubicBezTo>
                  <a:pt x="1" y="69"/>
                  <a:pt x="0" y="66"/>
                  <a:pt x="0" y="64"/>
                </a:cubicBezTo>
                <a:cubicBezTo>
                  <a:pt x="0" y="62"/>
                  <a:pt x="1" y="59"/>
                  <a:pt x="2" y="57"/>
                </a:cubicBezTo>
                <a:cubicBezTo>
                  <a:pt x="12" y="43"/>
                  <a:pt x="24" y="31"/>
                  <a:pt x="38" y="22"/>
                </a:cubicBezTo>
                <a:cubicBezTo>
                  <a:pt x="52" y="14"/>
                  <a:pt x="68" y="10"/>
                  <a:pt x="85" y="10"/>
                </a:cubicBezTo>
                <a:cubicBezTo>
                  <a:pt x="90" y="10"/>
                  <a:pt x="96" y="10"/>
                  <a:pt x="102" y="11"/>
                </a:cubicBezTo>
                <a:cubicBezTo>
                  <a:pt x="107" y="2"/>
                  <a:pt x="107" y="2"/>
                  <a:pt x="107" y="2"/>
                </a:cubicBezTo>
                <a:cubicBezTo>
                  <a:pt x="108" y="1"/>
                  <a:pt x="109" y="0"/>
                  <a:pt x="110" y="0"/>
                </a:cubicBezTo>
                <a:cubicBezTo>
                  <a:pt x="110" y="0"/>
                  <a:pt x="111" y="1"/>
                  <a:pt x="111" y="1"/>
                </a:cubicBezTo>
                <a:cubicBezTo>
                  <a:pt x="112" y="1"/>
                  <a:pt x="113" y="2"/>
                  <a:pt x="114" y="3"/>
                </a:cubicBezTo>
                <a:cubicBezTo>
                  <a:pt x="115" y="3"/>
                  <a:pt x="116" y="4"/>
                  <a:pt x="117" y="4"/>
                </a:cubicBezTo>
                <a:cubicBezTo>
                  <a:pt x="118" y="5"/>
                  <a:pt x="119" y="5"/>
                  <a:pt x="120" y="6"/>
                </a:cubicBezTo>
                <a:cubicBezTo>
                  <a:pt x="121" y="7"/>
                  <a:pt x="122" y="7"/>
                  <a:pt x="122" y="7"/>
                </a:cubicBezTo>
                <a:cubicBezTo>
                  <a:pt x="123" y="8"/>
                  <a:pt x="124" y="9"/>
                  <a:pt x="124" y="10"/>
                </a:cubicBezTo>
                <a:close/>
                <a:moveTo>
                  <a:pt x="53" y="99"/>
                </a:moveTo>
                <a:cubicBezTo>
                  <a:pt x="60" y="86"/>
                  <a:pt x="60" y="86"/>
                  <a:pt x="60" y="86"/>
                </a:cubicBezTo>
                <a:cubicBezTo>
                  <a:pt x="55" y="82"/>
                  <a:pt x="50" y="77"/>
                  <a:pt x="47" y="71"/>
                </a:cubicBezTo>
                <a:cubicBezTo>
                  <a:pt x="44" y="65"/>
                  <a:pt x="43" y="59"/>
                  <a:pt x="43" y="52"/>
                </a:cubicBezTo>
                <a:cubicBezTo>
                  <a:pt x="43" y="44"/>
                  <a:pt x="44" y="37"/>
                  <a:pt x="48" y="31"/>
                </a:cubicBezTo>
                <a:cubicBezTo>
                  <a:pt x="34" y="38"/>
                  <a:pt x="22" y="49"/>
                  <a:pt x="12" y="64"/>
                </a:cubicBezTo>
                <a:cubicBezTo>
                  <a:pt x="23" y="80"/>
                  <a:pt x="36" y="92"/>
                  <a:pt x="53" y="99"/>
                </a:cubicBezTo>
                <a:close/>
                <a:moveTo>
                  <a:pt x="88" y="31"/>
                </a:moveTo>
                <a:cubicBezTo>
                  <a:pt x="89" y="30"/>
                  <a:pt x="89" y="29"/>
                  <a:pt x="89" y="28"/>
                </a:cubicBezTo>
                <a:cubicBezTo>
                  <a:pt x="89" y="26"/>
                  <a:pt x="89" y="25"/>
                  <a:pt x="88" y="24"/>
                </a:cubicBezTo>
                <a:cubicBezTo>
                  <a:pt x="87" y="24"/>
                  <a:pt x="86" y="23"/>
                  <a:pt x="85" y="23"/>
                </a:cubicBezTo>
                <a:cubicBezTo>
                  <a:pt x="77" y="23"/>
                  <a:pt x="70" y="26"/>
                  <a:pt x="65" y="32"/>
                </a:cubicBezTo>
                <a:cubicBezTo>
                  <a:pt x="59" y="37"/>
                  <a:pt x="56" y="44"/>
                  <a:pt x="56" y="52"/>
                </a:cubicBezTo>
                <a:cubicBezTo>
                  <a:pt x="56" y="53"/>
                  <a:pt x="57" y="54"/>
                  <a:pt x="57" y="55"/>
                </a:cubicBezTo>
                <a:cubicBezTo>
                  <a:pt x="58" y="56"/>
                  <a:pt x="59" y="56"/>
                  <a:pt x="61" y="56"/>
                </a:cubicBezTo>
                <a:cubicBezTo>
                  <a:pt x="62" y="56"/>
                  <a:pt x="63" y="56"/>
                  <a:pt x="64" y="55"/>
                </a:cubicBezTo>
                <a:cubicBezTo>
                  <a:pt x="65" y="54"/>
                  <a:pt x="65" y="53"/>
                  <a:pt x="65" y="52"/>
                </a:cubicBezTo>
                <a:cubicBezTo>
                  <a:pt x="65" y="46"/>
                  <a:pt x="67" y="42"/>
                  <a:pt x="71" y="38"/>
                </a:cubicBezTo>
                <a:cubicBezTo>
                  <a:pt x="75" y="34"/>
                  <a:pt x="79" y="32"/>
                  <a:pt x="85" y="32"/>
                </a:cubicBezTo>
                <a:cubicBezTo>
                  <a:pt x="86" y="32"/>
                  <a:pt x="87" y="32"/>
                  <a:pt x="88" y="31"/>
                </a:cubicBezTo>
                <a:close/>
                <a:moveTo>
                  <a:pt x="170" y="64"/>
                </a:moveTo>
                <a:cubicBezTo>
                  <a:pt x="170" y="66"/>
                  <a:pt x="169" y="68"/>
                  <a:pt x="168" y="71"/>
                </a:cubicBezTo>
                <a:cubicBezTo>
                  <a:pt x="165" y="75"/>
                  <a:pt x="162" y="79"/>
                  <a:pt x="157" y="84"/>
                </a:cubicBezTo>
                <a:cubicBezTo>
                  <a:pt x="148" y="95"/>
                  <a:pt x="137" y="103"/>
                  <a:pt x="125" y="109"/>
                </a:cubicBezTo>
                <a:cubicBezTo>
                  <a:pt x="112" y="115"/>
                  <a:pt x="99" y="118"/>
                  <a:pt x="85" y="118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105" y="105"/>
                  <a:pt x="118" y="101"/>
                  <a:pt x="129" y="93"/>
                </a:cubicBezTo>
                <a:cubicBezTo>
                  <a:pt x="140" y="86"/>
                  <a:pt x="150" y="76"/>
                  <a:pt x="157" y="64"/>
                </a:cubicBezTo>
                <a:cubicBezTo>
                  <a:pt x="150" y="53"/>
                  <a:pt x="141" y="43"/>
                  <a:pt x="131" y="36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43" y="30"/>
                  <a:pt x="149" y="34"/>
                  <a:pt x="154" y="40"/>
                </a:cubicBezTo>
                <a:cubicBezTo>
                  <a:pt x="160" y="46"/>
                  <a:pt x="164" y="51"/>
                  <a:pt x="168" y="57"/>
                </a:cubicBezTo>
                <a:cubicBezTo>
                  <a:pt x="169" y="60"/>
                  <a:pt x="170" y="62"/>
                  <a:pt x="170" y="64"/>
                </a:cubicBezTo>
                <a:close/>
                <a:moveTo>
                  <a:pt x="127" y="52"/>
                </a:moveTo>
                <a:cubicBezTo>
                  <a:pt x="127" y="61"/>
                  <a:pt x="125" y="69"/>
                  <a:pt x="120" y="76"/>
                </a:cubicBezTo>
                <a:cubicBezTo>
                  <a:pt x="115" y="83"/>
                  <a:pt x="108" y="88"/>
                  <a:pt x="100" y="91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7" y="47"/>
                  <a:pt x="127" y="49"/>
                  <a:pt x="127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08" name="Freeform 1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821731" y="2527648"/>
            <a:ext cx="244161" cy="226874"/>
          </a:xfrm>
          <a:custGeom>
            <a:avLst/>
            <a:gdLst>
              <a:gd name="T0" fmla="*/ 96 w 171"/>
              <a:gd name="T1" fmla="*/ 7 h 158"/>
              <a:gd name="T2" fmla="*/ 169 w 171"/>
              <a:gd name="T3" fmla="*/ 140 h 158"/>
              <a:gd name="T4" fmla="*/ 169 w 171"/>
              <a:gd name="T5" fmla="*/ 152 h 158"/>
              <a:gd name="T6" fmla="*/ 164 w 171"/>
              <a:gd name="T7" fmla="*/ 156 h 158"/>
              <a:gd name="T8" fmla="*/ 158 w 171"/>
              <a:gd name="T9" fmla="*/ 158 h 158"/>
              <a:gd name="T10" fmla="*/ 13 w 171"/>
              <a:gd name="T11" fmla="*/ 158 h 158"/>
              <a:gd name="T12" fmla="*/ 7 w 171"/>
              <a:gd name="T13" fmla="*/ 156 h 158"/>
              <a:gd name="T14" fmla="*/ 3 w 171"/>
              <a:gd name="T15" fmla="*/ 152 h 158"/>
              <a:gd name="T16" fmla="*/ 3 w 171"/>
              <a:gd name="T17" fmla="*/ 140 h 158"/>
              <a:gd name="T18" fmla="*/ 75 w 171"/>
              <a:gd name="T19" fmla="*/ 7 h 158"/>
              <a:gd name="T20" fmla="*/ 80 w 171"/>
              <a:gd name="T21" fmla="*/ 2 h 158"/>
              <a:gd name="T22" fmla="*/ 86 w 171"/>
              <a:gd name="T23" fmla="*/ 0 h 158"/>
              <a:gd name="T24" fmla="*/ 92 w 171"/>
              <a:gd name="T25" fmla="*/ 2 h 158"/>
              <a:gd name="T26" fmla="*/ 96 w 171"/>
              <a:gd name="T27" fmla="*/ 7 h 158"/>
              <a:gd name="T28" fmla="*/ 98 w 171"/>
              <a:gd name="T29" fmla="*/ 95 h 158"/>
              <a:gd name="T30" fmla="*/ 99 w 171"/>
              <a:gd name="T31" fmla="*/ 51 h 158"/>
              <a:gd name="T32" fmla="*/ 99 w 171"/>
              <a:gd name="T33" fmla="*/ 50 h 158"/>
              <a:gd name="T34" fmla="*/ 96 w 171"/>
              <a:gd name="T35" fmla="*/ 49 h 158"/>
              <a:gd name="T36" fmla="*/ 75 w 171"/>
              <a:gd name="T37" fmla="*/ 49 h 158"/>
              <a:gd name="T38" fmla="*/ 73 w 171"/>
              <a:gd name="T39" fmla="*/ 50 h 158"/>
              <a:gd name="T40" fmla="*/ 72 w 171"/>
              <a:gd name="T41" fmla="*/ 52 h 158"/>
              <a:gd name="T42" fmla="*/ 74 w 171"/>
              <a:gd name="T43" fmla="*/ 95 h 158"/>
              <a:gd name="T44" fmla="*/ 75 w 171"/>
              <a:gd name="T45" fmla="*/ 96 h 158"/>
              <a:gd name="T46" fmla="*/ 77 w 171"/>
              <a:gd name="T47" fmla="*/ 97 h 158"/>
              <a:gd name="T48" fmla="*/ 95 w 171"/>
              <a:gd name="T49" fmla="*/ 97 h 158"/>
              <a:gd name="T50" fmla="*/ 97 w 171"/>
              <a:gd name="T51" fmla="*/ 96 h 158"/>
              <a:gd name="T52" fmla="*/ 98 w 171"/>
              <a:gd name="T53" fmla="*/ 95 h 158"/>
              <a:gd name="T54" fmla="*/ 98 w 171"/>
              <a:gd name="T55" fmla="*/ 130 h 158"/>
              <a:gd name="T56" fmla="*/ 98 w 171"/>
              <a:gd name="T57" fmla="*/ 112 h 158"/>
              <a:gd name="T58" fmla="*/ 97 w 171"/>
              <a:gd name="T59" fmla="*/ 110 h 158"/>
              <a:gd name="T60" fmla="*/ 95 w 171"/>
              <a:gd name="T61" fmla="*/ 109 h 158"/>
              <a:gd name="T62" fmla="*/ 77 w 171"/>
              <a:gd name="T63" fmla="*/ 109 h 158"/>
              <a:gd name="T64" fmla="*/ 75 w 171"/>
              <a:gd name="T65" fmla="*/ 110 h 158"/>
              <a:gd name="T66" fmla="*/ 74 w 171"/>
              <a:gd name="T67" fmla="*/ 112 h 158"/>
              <a:gd name="T68" fmla="*/ 74 w 171"/>
              <a:gd name="T69" fmla="*/ 130 h 158"/>
              <a:gd name="T70" fmla="*/ 75 w 171"/>
              <a:gd name="T71" fmla="*/ 132 h 158"/>
              <a:gd name="T72" fmla="*/ 77 w 171"/>
              <a:gd name="T73" fmla="*/ 133 h 158"/>
              <a:gd name="T74" fmla="*/ 95 w 171"/>
              <a:gd name="T75" fmla="*/ 133 h 158"/>
              <a:gd name="T76" fmla="*/ 97 w 171"/>
              <a:gd name="T77" fmla="*/ 132 h 158"/>
              <a:gd name="T78" fmla="*/ 98 w 171"/>
              <a:gd name="T79" fmla="*/ 13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158">
                <a:moveTo>
                  <a:pt x="96" y="7"/>
                </a:moveTo>
                <a:cubicBezTo>
                  <a:pt x="169" y="140"/>
                  <a:pt x="169" y="140"/>
                  <a:pt x="169" y="140"/>
                </a:cubicBezTo>
                <a:cubicBezTo>
                  <a:pt x="171" y="144"/>
                  <a:pt x="171" y="148"/>
                  <a:pt x="169" y="152"/>
                </a:cubicBezTo>
                <a:cubicBezTo>
                  <a:pt x="168" y="153"/>
                  <a:pt x="166" y="155"/>
                  <a:pt x="164" y="156"/>
                </a:cubicBezTo>
                <a:cubicBezTo>
                  <a:pt x="163" y="157"/>
                  <a:pt x="161" y="158"/>
                  <a:pt x="158" y="158"/>
                </a:cubicBezTo>
                <a:cubicBezTo>
                  <a:pt x="13" y="158"/>
                  <a:pt x="13" y="158"/>
                  <a:pt x="13" y="158"/>
                </a:cubicBezTo>
                <a:cubicBezTo>
                  <a:pt x="11" y="158"/>
                  <a:pt x="9" y="157"/>
                  <a:pt x="7" y="156"/>
                </a:cubicBezTo>
                <a:cubicBezTo>
                  <a:pt x="5" y="155"/>
                  <a:pt x="4" y="153"/>
                  <a:pt x="3" y="152"/>
                </a:cubicBezTo>
                <a:cubicBezTo>
                  <a:pt x="1" y="148"/>
                  <a:pt x="0" y="144"/>
                  <a:pt x="3" y="140"/>
                </a:cubicBezTo>
                <a:cubicBezTo>
                  <a:pt x="75" y="7"/>
                  <a:pt x="75" y="7"/>
                  <a:pt x="75" y="7"/>
                </a:cubicBezTo>
                <a:cubicBezTo>
                  <a:pt x="76" y="5"/>
                  <a:pt x="78" y="3"/>
                  <a:pt x="80" y="2"/>
                </a:cubicBezTo>
                <a:cubicBezTo>
                  <a:pt x="82" y="1"/>
                  <a:pt x="84" y="0"/>
                  <a:pt x="86" y="0"/>
                </a:cubicBezTo>
                <a:cubicBezTo>
                  <a:pt x="88" y="0"/>
                  <a:pt x="90" y="1"/>
                  <a:pt x="92" y="2"/>
                </a:cubicBezTo>
                <a:cubicBezTo>
                  <a:pt x="94" y="3"/>
                  <a:pt x="95" y="5"/>
                  <a:pt x="96" y="7"/>
                </a:cubicBezTo>
                <a:close/>
                <a:moveTo>
                  <a:pt x="98" y="95"/>
                </a:move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0"/>
                  <a:pt x="99" y="50"/>
                </a:cubicBezTo>
                <a:cubicBezTo>
                  <a:pt x="98" y="49"/>
                  <a:pt x="97" y="49"/>
                  <a:pt x="96" y="49"/>
                </a:cubicBezTo>
                <a:cubicBezTo>
                  <a:pt x="75" y="49"/>
                  <a:pt x="75" y="49"/>
                  <a:pt x="75" y="49"/>
                </a:cubicBezTo>
                <a:cubicBezTo>
                  <a:pt x="75" y="49"/>
                  <a:pt x="74" y="49"/>
                  <a:pt x="73" y="50"/>
                </a:cubicBezTo>
                <a:cubicBezTo>
                  <a:pt x="73" y="50"/>
                  <a:pt x="72" y="51"/>
                  <a:pt x="72" y="52"/>
                </a:cubicBezTo>
                <a:cubicBezTo>
                  <a:pt x="74" y="95"/>
                  <a:pt x="74" y="95"/>
                  <a:pt x="74" y="95"/>
                </a:cubicBezTo>
                <a:cubicBezTo>
                  <a:pt x="74" y="96"/>
                  <a:pt x="74" y="96"/>
                  <a:pt x="75" y="96"/>
                </a:cubicBezTo>
                <a:cubicBezTo>
                  <a:pt x="75" y="97"/>
                  <a:pt x="76" y="97"/>
                  <a:pt x="77" y="97"/>
                </a:cubicBezTo>
                <a:cubicBezTo>
                  <a:pt x="95" y="97"/>
                  <a:pt x="95" y="97"/>
                  <a:pt x="95" y="97"/>
                </a:cubicBezTo>
                <a:cubicBezTo>
                  <a:pt x="95" y="97"/>
                  <a:pt x="96" y="97"/>
                  <a:pt x="97" y="96"/>
                </a:cubicBezTo>
                <a:cubicBezTo>
                  <a:pt x="97" y="96"/>
                  <a:pt x="98" y="96"/>
                  <a:pt x="98" y="95"/>
                </a:cubicBezTo>
                <a:close/>
                <a:moveTo>
                  <a:pt x="98" y="130"/>
                </a:moveTo>
                <a:cubicBezTo>
                  <a:pt x="98" y="112"/>
                  <a:pt x="98" y="112"/>
                  <a:pt x="98" y="112"/>
                </a:cubicBezTo>
                <a:cubicBezTo>
                  <a:pt x="98" y="111"/>
                  <a:pt x="98" y="111"/>
                  <a:pt x="97" y="110"/>
                </a:cubicBezTo>
                <a:cubicBezTo>
                  <a:pt x="96" y="109"/>
                  <a:pt x="96" y="109"/>
                  <a:pt x="95" y="109"/>
                </a:cubicBezTo>
                <a:cubicBezTo>
                  <a:pt x="77" y="109"/>
                  <a:pt x="77" y="109"/>
                  <a:pt x="77" y="109"/>
                </a:cubicBezTo>
                <a:cubicBezTo>
                  <a:pt x="76" y="109"/>
                  <a:pt x="75" y="109"/>
                  <a:pt x="75" y="110"/>
                </a:cubicBezTo>
                <a:cubicBezTo>
                  <a:pt x="74" y="111"/>
                  <a:pt x="74" y="111"/>
                  <a:pt x="74" y="112"/>
                </a:cubicBezTo>
                <a:cubicBezTo>
                  <a:pt x="74" y="130"/>
                  <a:pt x="74" y="130"/>
                  <a:pt x="74" y="130"/>
                </a:cubicBezTo>
                <a:cubicBezTo>
                  <a:pt x="74" y="131"/>
                  <a:pt x="74" y="132"/>
                  <a:pt x="75" y="132"/>
                </a:cubicBezTo>
                <a:cubicBezTo>
                  <a:pt x="75" y="133"/>
                  <a:pt x="76" y="133"/>
                  <a:pt x="77" y="133"/>
                </a:cubicBezTo>
                <a:cubicBezTo>
                  <a:pt x="95" y="133"/>
                  <a:pt x="95" y="133"/>
                  <a:pt x="95" y="133"/>
                </a:cubicBezTo>
                <a:cubicBezTo>
                  <a:pt x="96" y="133"/>
                  <a:pt x="96" y="133"/>
                  <a:pt x="97" y="132"/>
                </a:cubicBezTo>
                <a:cubicBezTo>
                  <a:pt x="98" y="132"/>
                  <a:pt x="98" y="131"/>
                  <a:pt x="98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09" name="Freeform 11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126392" y="2544931"/>
            <a:ext cx="190143" cy="190143"/>
          </a:xfrm>
          <a:custGeom>
            <a:avLst/>
            <a:gdLst>
              <a:gd name="T0" fmla="*/ 130 w 133"/>
              <a:gd name="T1" fmla="*/ 3 h 133"/>
              <a:gd name="T2" fmla="*/ 131 w 133"/>
              <a:gd name="T3" fmla="*/ 17 h 133"/>
              <a:gd name="T4" fmla="*/ 121 w 133"/>
              <a:gd name="T5" fmla="*/ 34 h 133"/>
              <a:gd name="T6" fmla="*/ 106 w 133"/>
              <a:gd name="T7" fmla="*/ 49 h 133"/>
              <a:gd name="T8" fmla="*/ 121 w 133"/>
              <a:gd name="T9" fmla="*/ 115 h 133"/>
              <a:gd name="T10" fmla="*/ 120 w 133"/>
              <a:gd name="T11" fmla="*/ 118 h 133"/>
              <a:gd name="T12" fmla="*/ 108 w 133"/>
              <a:gd name="T13" fmla="*/ 127 h 133"/>
              <a:gd name="T14" fmla="*/ 106 w 133"/>
              <a:gd name="T15" fmla="*/ 127 h 133"/>
              <a:gd name="T16" fmla="*/ 105 w 133"/>
              <a:gd name="T17" fmla="*/ 127 h 133"/>
              <a:gd name="T18" fmla="*/ 103 w 133"/>
              <a:gd name="T19" fmla="*/ 126 h 133"/>
              <a:gd name="T20" fmla="*/ 77 w 133"/>
              <a:gd name="T21" fmla="*/ 78 h 133"/>
              <a:gd name="T22" fmla="*/ 52 w 133"/>
              <a:gd name="T23" fmla="*/ 102 h 133"/>
              <a:gd name="T24" fmla="*/ 57 w 133"/>
              <a:gd name="T25" fmla="*/ 121 h 133"/>
              <a:gd name="T26" fmla="*/ 57 w 133"/>
              <a:gd name="T27" fmla="*/ 124 h 133"/>
              <a:gd name="T28" fmla="*/ 48 w 133"/>
              <a:gd name="T29" fmla="*/ 133 h 133"/>
              <a:gd name="T30" fmla="*/ 45 w 133"/>
              <a:gd name="T31" fmla="*/ 133 h 133"/>
              <a:gd name="T32" fmla="*/ 45 w 133"/>
              <a:gd name="T33" fmla="*/ 133 h 133"/>
              <a:gd name="T34" fmla="*/ 43 w 133"/>
              <a:gd name="T35" fmla="*/ 132 h 133"/>
              <a:gd name="T36" fmla="*/ 25 w 133"/>
              <a:gd name="T37" fmla="*/ 108 h 133"/>
              <a:gd name="T38" fmla="*/ 1 w 133"/>
              <a:gd name="T39" fmla="*/ 91 h 133"/>
              <a:gd name="T40" fmla="*/ 0 w 133"/>
              <a:gd name="T41" fmla="*/ 88 h 133"/>
              <a:gd name="T42" fmla="*/ 1 w 133"/>
              <a:gd name="T43" fmla="*/ 86 h 133"/>
              <a:gd name="T44" fmla="*/ 10 w 133"/>
              <a:gd name="T45" fmla="*/ 77 h 133"/>
              <a:gd name="T46" fmla="*/ 12 w 133"/>
              <a:gd name="T47" fmla="*/ 76 h 133"/>
              <a:gd name="T48" fmla="*/ 13 w 133"/>
              <a:gd name="T49" fmla="*/ 76 h 133"/>
              <a:gd name="T50" fmla="*/ 31 w 133"/>
              <a:gd name="T51" fmla="*/ 81 h 133"/>
              <a:gd name="T52" fmla="*/ 56 w 133"/>
              <a:gd name="T53" fmla="*/ 57 h 133"/>
              <a:gd name="T54" fmla="*/ 8 w 133"/>
              <a:gd name="T55" fmla="*/ 30 h 133"/>
              <a:gd name="T56" fmla="*/ 6 w 133"/>
              <a:gd name="T57" fmla="*/ 28 h 133"/>
              <a:gd name="T58" fmla="*/ 7 w 133"/>
              <a:gd name="T59" fmla="*/ 25 h 133"/>
              <a:gd name="T60" fmla="*/ 19 w 133"/>
              <a:gd name="T61" fmla="*/ 13 h 133"/>
              <a:gd name="T62" fmla="*/ 22 w 133"/>
              <a:gd name="T63" fmla="*/ 13 h 133"/>
              <a:gd name="T64" fmla="*/ 85 w 133"/>
              <a:gd name="T65" fmla="*/ 28 h 133"/>
              <a:gd name="T66" fmla="*/ 100 w 133"/>
              <a:gd name="T67" fmla="*/ 12 h 133"/>
              <a:gd name="T68" fmla="*/ 116 w 133"/>
              <a:gd name="T69" fmla="*/ 2 h 133"/>
              <a:gd name="T70" fmla="*/ 130 w 133"/>
              <a:gd name="T71" fmla="*/ 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3" h="133">
                <a:moveTo>
                  <a:pt x="130" y="3"/>
                </a:moveTo>
                <a:cubicBezTo>
                  <a:pt x="133" y="7"/>
                  <a:pt x="133" y="11"/>
                  <a:pt x="131" y="17"/>
                </a:cubicBezTo>
                <a:cubicBezTo>
                  <a:pt x="129" y="23"/>
                  <a:pt x="126" y="29"/>
                  <a:pt x="121" y="34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21" y="115"/>
                  <a:pt x="121" y="115"/>
                  <a:pt x="121" y="115"/>
                </a:cubicBezTo>
                <a:cubicBezTo>
                  <a:pt x="121" y="116"/>
                  <a:pt x="121" y="117"/>
                  <a:pt x="120" y="118"/>
                </a:cubicBezTo>
                <a:cubicBezTo>
                  <a:pt x="108" y="127"/>
                  <a:pt x="108" y="127"/>
                  <a:pt x="108" y="127"/>
                </a:cubicBezTo>
                <a:cubicBezTo>
                  <a:pt x="107" y="127"/>
                  <a:pt x="107" y="127"/>
                  <a:pt x="106" y="127"/>
                </a:cubicBezTo>
                <a:cubicBezTo>
                  <a:pt x="106" y="127"/>
                  <a:pt x="106" y="127"/>
                  <a:pt x="105" y="127"/>
                </a:cubicBezTo>
                <a:cubicBezTo>
                  <a:pt x="104" y="127"/>
                  <a:pt x="104" y="127"/>
                  <a:pt x="103" y="126"/>
                </a:cubicBezTo>
                <a:cubicBezTo>
                  <a:pt x="77" y="78"/>
                  <a:pt x="77" y="78"/>
                  <a:pt x="77" y="78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8" y="122"/>
                  <a:pt x="58" y="123"/>
                  <a:pt x="57" y="124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3"/>
                  <a:pt x="46" y="133"/>
                  <a:pt x="45" y="13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44" y="133"/>
                  <a:pt x="44" y="133"/>
                  <a:pt x="43" y="132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1" y="91"/>
                  <a:pt x="1" y="91"/>
                  <a:pt x="1" y="91"/>
                </a:cubicBezTo>
                <a:cubicBezTo>
                  <a:pt x="1" y="90"/>
                  <a:pt x="0" y="89"/>
                  <a:pt x="0" y="88"/>
                </a:cubicBezTo>
                <a:cubicBezTo>
                  <a:pt x="0" y="88"/>
                  <a:pt x="0" y="87"/>
                  <a:pt x="1" y="86"/>
                </a:cubicBezTo>
                <a:cubicBezTo>
                  <a:pt x="10" y="77"/>
                  <a:pt x="10" y="77"/>
                  <a:pt x="10" y="77"/>
                </a:cubicBezTo>
                <a:cubicBezTo>
                  <a:pt x="11" y="76"/>
                  <a:pt x="11" y="76"/>
                  <a:pt x="12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31" y="81"/>
                  <a:pt x="31" y="81"/>
                  <a:pt x="31" y="81"/>
                </a:cubicBezTo>
                <a:cubicBezTo>
                  <a:pt x="56" y="57"/>
                  <a:pt x="56" y="57"/>
                  <a:pt x="56" y="57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0"/>
                  <a:pt x="6" y="29"/>
                  <a:pt x="6" y="28"/>
                </a:cubicBezTo>
                <a:cubicBezTo>
                  <a:pt x="6" y="27"/>
                  <a:pt x="6" y="26"/>
                  <a:pt x="7" y="25"/>
                </a:cubicBezTo>
                <a:cubicBezTo>
                  <a:pt x="19" y="13"/>
                  <a:pt x="19" y="13"/>
                  <a:pt x="19" y="13"/>
                </a:cubicBezTo>
                <a:cubicBezTo>
                  <a:pt x="20" y="12"/>
                  <a:pt x="21" y="12"/>
                  <a:pt x="22" y="13"/>
                </a:cubicBezTo>
                <a:cubicBezTo>
                  <a:pt x="85" y="28"/>
                  <a:pt x="85" y="28"/>
                  <a:pt x="85" y="28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5" y="8"/>
                  <a:pt x="110" y="4"/>
                  <a:pt x="116" y="2"/>
                </a:cubicBezTo>
                <a:cubicBezTo>
                  <a:pt x="122" y="0"/>
                  <a:pt x="127" y="1"/>
                  <a:pt x="13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10" name="Freeform 1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377032" y="2527647"/>
            <a:ext cx="224714" cy="244161"/>
          </a:xfrm>
          <a:custGeom>
            <a:avLst/>
            <a:gdLst>
              <a:gd name="T0" fmla="*/ 157 w 157"/>
              <a:gd name="T1" fmla="*/ 158 h 170"/>
              <a:gd name="T2" fmla="*/ 145 w 157"/>
              <a:gd name="T3" fmla="*/ 170 h 170"/>
              <a:gd name="T4" fmla="*/ 3 w 157"/>
              <a:gd name="T5" fmla="*/ 166 h 170"/>
              <a:gd name="T6" fmla="*/ 0 w 157"/>
              <a:gd name="T7" fmla="*/ 37 h 170"/>
              <a:gd name="T8" fmla="*/ 12 w 157"/>
              <a:gd name="T9" fmla="*/ 24 h 170"/>
              <a:gd name="T10" fmla="*/ 24 w 157"/>
              <a:gd name="T11" fmla="*/ 15 h 170"/>
              <a:gd name="T12" fmla="*/ 39 w 157"/>
              <a:gd name="T13" fmla="*/ 0 h 170"/>
              <a:gd name="T14" fmla="*/ 56 w 157"/>
              <a:gd name="T15" fmla="*/ 5 h 170"/>
              <a:gd name="T16" fmla="*/ 60 w 157"/>
              <a:gd name="T17" fmla="*/ 24 h 170"/>
              <a:gd name="T18" fmla="*/ 97 w 157"/>
              <a:gd name="T19" fmla="*/ 15 h 170"/>
              <a:gd name="T20" fmla="*/ 112 w 157"/>
              <a:gd name="T21" fmla="*/ 0 h 170"/>
              <a:gd name="T22" fmla="*/ 128 w 157"/>
              <a:gd name="T23" fmla="*/ 5 h 170"/>
              <a:gd name="T24" fmla="*/ 133 w 157"/>
              <a:gd name="T25" fmla="*/ 24 h 170"/>
              <a:gd name="T26" fmla="*/ 154 w 157"/>
              <a:gd name="T27" fmla="*/ 28 h 170"/>
              <a:gd name="T28" fmla="*/ 12 w 157"/>
              <a:gd name="T29" fmla="*/ 88 h 170"/>
              <a:gd name="T30" fmla="*/ 39 w 157"/>
              <a:gd name="T31" fmla="*/ 61 h 170"/>
              <a:gd name="T32" fmla="*/ 12 w 157"/>
              <a:gd name="T33" fmla="*/ 88 h 170"/>
              <a:gd name="T34" fmla="*/ 39 w 157"/>
              <a:gd name="T35" fmla="*/ 124 h 170"/>
              <a:gd name="T36" fmla="*/ 12 w 157"/>
              <a:gd name="T37" fmla="*/ 94 h 170"/>
              <a:gd name="T38" fmla="*/ 12 w 157"/>
              <a:gd name="T39" fmla="*/ 158 h 170"/>
              <a:gd name="T40" fmla="*/ 39 w 157"/>
              <a:gd name="T41" fmla="*/ 130 h 170"/>
              <a:gd name="T42" fmla="*/ 12 w 157"/>
              <a:gd name="T43" fmla="*/ 158 h 170"/>
              <a:gd name="T44" fmla="*/ 48 w 157"/>
              <a:gd name="T45" fmla="*/ 15 h 170"/>
              <a:gd name="T46" fmla="*/ 45 w 157"/>
              <a:gd name="T47" fmla="*/ 12 h 170"/>
              <a:gd name="T48" fmla="*/ 37 w 157"/>
              <a:gd name="T49" fmla="*/ 13 h 170"/>
              <a:gd name="T50" fmla="*/ 36 w 157"/>
              <a:gd name="T51" fmla="*/ 43 h 170"/>
              <a:gd name="T52" fmla="*/ 39 w 157"/>
              <a:gd name="T53" fmla="*/ 46 h 170"/>
              <a:gd name="T54" fmla="*/ 47 w 157"/>
              <a:gd name="T55" fmla="*/ 45 h 170"/>
              <a:gd name="T56" fmla="*/ 45 w 157"/>
              <a:gd name="T57" fmla="*/ 88 h 170"/>
              <a:gd name="T58" fmla="*/ 75 w 157"/>
              <a:gd name="T59" fmla="*/ 61 h 170"/>
              <a:gd name="T60" fmla="*/ 45 w 157"/>
              <a:gd name="T61" fmla="*/ 88 h 170"/>
              <a:gd name="T62" fmla="*/ 75 w 157"/>
              <a:gd name="T63" fmla="*/ 124 h 170"/>
              <a:gd name="T64" fmla="*/ 45 w 157"/>
              <a:gd name="T65" fmla="*/ 94 h 170"/>
              <a:gd name="T66" fmla="*/ 45 w 157"/>
              <a:gd name="T67" fmla="*/ 158 h 170"/>
              <a:gd name="T68" fmla="*/ 75 w 157"/>
              <a:gd name="T69" fmla="*/ 130 h 170"/>
              <a:gd name="T70" fmla="*/ 45 w 157"/>
              <a:gd name="T71" fmla="*/ 158 h 170"/>
              <a:gd name="T72" fmla="*/ 112 w 157"/>
              <a:gd name="T73" fmla="*/ 88 h 170"/>
              <a:gd name="T74" fmla="*/ 81 w 157"/>
              <a:gd name="T75" fmla="*/ 61 h 170"/>
              <a:gd name="T76" fmla="*/ 81 w 157"/>
              <a:gd name="T77" fmla="*/ 124 h 170"/>
              <a:gd name="T78" fmla="*/ 112 w 157"/>
              <a:gd name="T79" fmla="*/ 94 h 170"/>
              <a:gd name="T80" fmla="*/ 81 w 157"/>
              <a:gd name="T81" fmla="*/ 124 h 170"/>
              <a:gd name="T82" fmla="*/ 112 w 157"/>
              <a:gd name="T83" fmla="*/ 158 h 170"/>
              <a:gd name="T84" fmla="*/ 81 w 157"/>
              <a:gd name="T85" fmla="*/ 130 h 170"/>
              <a:gd name="T86" fmla="*/ 121 w 157"/>
              <a:gd name="T87" fmla="*/ 43 h 170"/>
              <a:gd name="T88" fmla="*/ 120 w 157"/>
              <a:gd name="T89" fmla="*/ 13 h 170"/>
              <a:gd name="T90" fmla="*/ 112 w 157"/>
              <a:gd name="T91" fmla="*/ 12 h 170"/>
              <a:gd name="T92" fmla="*/ 109 w 157"/>
              <a:gd name="T93" fmla="*/ 15 h 170"/>
              <a:gd name="T94" fmla="*/ 110 w 157"/>
              <a:gd name="T95" fmla="*/ 45 h 170"/>
              <a:gd name="T96" fmla="*/ 118 w 157"/>
              <a:gd name="T97" fmla="*/ 46 h 170"/>
              <a:gd name="T98" fmla="*/ 121 w 157"/>
              <a:gd name="T99" fmla="*/ 43 h 170"/>
              <a:gd name="T100" fmla="*/ 145 w 157"/>
              <a:gd name="T101" fmla="*/ 88 h 170"/>
              <a:gd name="T102" fmla="*/ 118 w 157"/>
              <a:gd name="T103" fmla="*/ 61 h 170"/>
              <a:gd name="T104" fmla="*/ 118 w 157"/>
              <a:gd name="T105" fmla="*/ 124 h 170"/>
              <a:gd name="T106" fmla="*/ 145 w 157"/>
              <a:gd name="T107" fmla="*/ 94 h 170"/>
              <a:gd name="T108" fmla="*/ 118 w 157"/>
              <a:gd name="T109" fmla="*/ 124 h 170"/>
              <a:gd name="T110" fmla="*/ 145 w 157"/>
              <a:gd name="T111" fmla="*/ 158 h 170"/>
              <a:gd name="T112" fmla="*/ 118 w 157"/>
              <a:gd name="T113" fmla="*/ 13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7" h="170">
                <a:moveTo>
                  <a:pt x="157" y="37"/>
                </a:moveTo>
                <a:cubicBezTo>
                  <a:pt x="157" y="158"/>
                  <a:pt x="157" y="158"/>
                  <a:pt x="157" y="158"/>
                </a:cubicBezTo>
                <a:cubicBezTo>
                  <a:pt x="157" y="161"/>
                  <a:pt x="156" y="164"/>
                  <a:pt x="154" y="166"/>
                </a:cubicBezTo>
                <a:cubicBezTo>
                  <a:pt x="151" y="168"/>
                  <a:pt x="148" y="170"/>
                  <a:pt x="145" y="170"/>
                </a:cubicBezTo>
                <a:cubicBezTo>
                  <a:pt x="12" y="170"/>
                  <a:pt x="12" y="170"/>
                  <a:pt x="12" y="170"/>
                </a:cubicBezTo>
                <a:cubicBezTo>
                  <a:pt x="9" y="170"/>
                  <a:pt x="6" y="168"/>
                  <a:pt x="3" y="166"/>
                </a:cubicBezTo>
                <a:cubicBezTo>
                  <a:pt x="1" y="164"/>
                  <a:pt x="0" y="161"/>
                  <a:pt x="0" y="158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3"/>
                  <a:pt x="1" y="30"/>
                  <a:pt x="3" y="28"/>
                </a:cubicBezTo>
                <a:cubicBezTo>
                  <a:pt x="6" y="26"/>
                  <a:pt x="9" y="24"/>
                  <a:pt x="1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1"/>
                  <a:pt x="25" y="8"/>
                  <a:pt x="28" y="5"/>
                </a:cubicBezTo>
                <a:cubicBezTo>
                  <a:pt x="31" y="2"/>
                  <a:pt x="35" y="0"/>
                  <a:pt x="39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3" y="2"/>
                  <a:pt x="56" y="5"/>
                </a:cubicBezTo>
                <a:cubicBezTo>
                  <a:pt x="59" y="8"/>
                  <a:pt x="60" y="11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7" y="15"/>
                  <a:pt x="97" y="15"/>
                  <a:pt x="97" y="15"/>
                </a:cubicBezTo>
                <a:cubicBezTo>
                  <a:pt x="97" y="11"/>
                  <a:pt x="98" y="8"/>
                  <a:pt x="101" y="5"/>
                </a:cubicBezTo>
                <a:cubicBezTo>
                  <a:pt x="104" y="2"/>
                  <a:pt x="108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2" y="0"/>
                  <a:pt x="125" y="2"/>
                  <a:pt x="128" y="5"/>
                </a:cubicBezTo>
                <a:cubicBezTo>
                  <a:pt x="131" y="8"/>
                  <a:pt x="133" y="11"/>
                  <a:pt x="133" y="15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45" y="24"/>
                  <a:pt x="145" y="24"/>
                  <a:pt x="145" y="24"/>
                </a:cubicBezTo>
                <a:cubicBezTo>
                  <a:pt x="148" y="24"/>
                  <a:pt x="151" y="26"/>
                  <a:pt x="154" y="28"/>
                </a:cubicBezTo>
                <a:cubicBezTo>
                  <a:pt x="156" y="30"/>
                  <a:pt x="157" y="33"/>
                  <a:pt x="157" y="37"/>
                </a:cubicBezTo>
                <a:close/>
                <a:moveTo>
                  <a:pt x="12" y="88"/>
                </a:moveTo>
                <a:cubicBezTo>
                  <a:pt x="39" y="88"/>
                  <a:pt x="39" y="88"/>
                  <a:pt x="39" y="88"/>
                </a:cubicBezTo>
                <a:cubicBezTo>
                  <a:pt x="39" y="61"/>
                  <a:pt x="39" y="61"/>
                  <a:pt x="39" y="61"/>
                </a:cubicBezTo>
                <a:cubicBezTo>
                  <a:pt x="12" y="61"/>
                  <a:pt x="12" y="61"/>
                  <a:pt x="12" y="61"/>
                </a:cubicBezTo>
                <a:lnTo>
                  <a:pt x="12" y="88"/>
                </a:lnTo>
                <a:close/>
                <a:moveTo>
                  <a:pt x="12" y="124"/>
                </a:moveTo>
                <a:cubicBezTo>
                  <a:pt x="39" y="124"/>
                  <a:pt x="39" y="124"/>
                  <a:pt x="39" y="124"/>
                </a:cubicBezTo>
                <a:cubicBezTo>
                  <a:pt x="39" y="94"/>
                  <a:pt x="39" y="94"/>
                  <a:pt x="39" y="94"/>
                </a:cubicBezTo>
                <a:cubicBezTo>
                  <a:pt x="12" y="94"/>
                  <a:pt x="12" y="94"/>
                  <a:pt x="12" y="94"/>
                </a:cubicBezTo>
                <a:lnTo>
                  <a:pt x="12" y="124"/>
                </a:lnTo>
                <a:close/>
                <a:moveTo>
                  <a:pt x="12" y="158"/>
                </a:moveTo>
                <a:cubicBezTo>
                  <a:pt x="39" y="158"/>
                  <a:pt x="39" y="158"/>
                  <a:pt x="39" y="158"/>
                </a:cubicBezTo>
                <a:cubicBezTo>
                  <a:pt x="39" y="130"/>
                  <a:pt x="39" y="130"/>
                  <a:pt x="39" y="130"/>
                </a:cubicBezTo>
                <a:cubicBezTo>
                  <a:pt x="12" y="130"/>
                  <a:pt x="12" y="130"/>
                  <a:pt x="12" y="130"/>
                </a:cubicBezTo>
                <a:lnTo>
                  <a:pt x="12" y="158"/>
                </a:lnTo>
                <a:close/>
                <a:moveTo>
                  <a:pt x="48" y="43"/>
                </a:move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4"/>
                  <a:pt x="47" y="13"/>
                </a:cubicBezTo>
                <a:cubicBezTo>
                  <a:pt x="47" y="13"/>
                  <a:pt x="46" y="12"/>
                  <a:pt x="45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8" y="12"/>
                  <a:pt x="38" y="13"/>
                  <a:pt x="37" y="13"/>
                </a:cubicBezTo>
                <a:cubicBezTo>
                  <a:pt x="36" y="14"/>
                  <a:pt x="36" y="15"/>
                  <a:pt x="36" y="15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4"/>
                  <a:pt x="37" y="45"/>
                </a:cubicBezTo>
                <a:cubicBezTo>
                  <a:pt x="38" y="45"/>
                  <a:pt x="38" y="46"/>
                  <a:pt x="39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46"/>
                  <a:pt x="47" y="45"/>
                  <a:pt x="47" y="45"/>
                </a:cubicBezTo>
                <a:cubicBezTo>
                  <a:pt x="48" y="44"/>
                  <a:pt x="48" y="43"/>
                  <a:pt x="48" y="43"/>
                </a:cubicBezTo>
                <a:close/>
                <a:moveTo>
                  <a:pt x="45" y="88"/>
                </a:moveTo>
                <a:cubicBezTo>
                  <a:pt x="75" y="88"/>
                  <a:pt x="75" y="88"/>
                  <a:pt x="75" y="88"/>
                </a:cubicBezTo>
                <a:cubicBezTo>
                  <a:pt x="75" y="61"/>
                  <a:pt x="75" y="61"/>
                  <a:pt x="75" y="61"/>
                </a:cubicBezTo>
                <a:cubicBezTo>
                  <a:pt x="45" y="61"/>
                  <a:pt x="45" y="61"/>
                  <a:pt x="45" y="61"/>
                </a:cubicBezTo>
                <a:lnTo>
                  <a:pt x="45" y="88"/>
                </a:lnTo>
                <a:close/>
                <a:moveTo>
                  <a:pt x="45" y="124"/>
                </a:moveTo>
                <a:cubicBezTo>
                  <a:pt x="75" y="124"/>
                  <a:pt x="75" y="124"/>
                  <a:pt x="75" y="124"/>
                </a:cubicBezTo>
                <a:cubicBezTo>
                  <a:pt x="75" y="94"/>
                  <a:pt x="75" y="94"/>
                  <a:pt x="75" y="94"/>
                </a:cubicBezTo>
                <a:cubicBezTo>
                  <a:pt x="45" y="94"/>
                  <a:pt x="45" y="94"/>
                  <a:pt x="45" y="94"/>
                </a:cubicBezTo>
                <a:lnTo>
                  <a:pt x="45" y="124"/>
                </a:lnTo>
                <a:close/>
                <a:moveTo>
                  <a:pt x="45" y="158"/>
                </a:moveTo>
                <a:cubicBezTo>
                  <a:pt x="75" y="158"/>
                  <a:pt x="75" y="158"/>
                  <a:pt x="75" y="15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45" y="130"/>
                  <a:pt x="45" y="130"/>
                  <a:pt x="45" y="130"/>
                </a:cubicBezTo>
                <a:lnTo>
                  <a:pt x="45" y="158"/>
                </a:lnTo>
                <a:close/>
                <a:moveTo>
                  <a:pt x="81" y="88"/>
                </a:moveTo>
                <a:cubicBezTo>
                  <a:pt x="112" y="88"/>
                  <a:pt x="112" y="88"/>
                  <a:pt x="112" y="88"/>
                </a:cubicBezTo>
                <a:cubicBezTo>
                  <a:pt x="112" y="61"/>
                  <a:pt x="112" y="61"/>
                  <a:pt x="112" y="61"/>
                </a:cubicBezTo>
                <a:cubicBezTo>
                  <a:pt x="81" y="61"/>
                  <a:pt x="81" y="61"/>
                  <a:pt x="81" y="61"/>
                </a:cubicBezTo>
                <a:lnTo>
                  <a:pt x="81" y="88"/>
                </a:lnTo>
                <a:close/>
                <a:moveTo>
                  <a:pt x="81" y="124"/>
                </a:moveTo>
                <a:cubicBezTo>
                  <a:pt x="112" y="124"/>
                  <a:pt x="112" y="124"/>
                  <a:pt x="112" y="124"/>
                </a:cubicBezTo>
                <a:cubicBezTo>
                  <a:pt x="112" y="94"/>
                  <a:pt x="112" y="94"/>
                  <a:pt x="112" y="94"/>
                </a:cubicBezTo>
                <a:cubicBezTo>
                  <a:pt x="81" y="94"/>
                  <a:pt x="81" y="94"/>
                  <a:pt x="81" y="94"/>
                </a:cubicBezTo>
                <a:lnTo>
                  <a:pt x="81" y="124"/>
                </a:lnTo>
                <a:close/>
                <a:moveTo>
                  <a:pt x="81" y="158"/>
                </a:moveTo>
                <a:cubicBezTo>
                  <a:pt x="112" y="158"/>
                  <a:pt x="112" y="158"/>
                  <a:pt x="112" y="158"/>
                </a:cubicBezTo>
                <a:cubicBezTo>
                  <a:pt x="112" y="130"/>
                  <a:pt x="112" y="130"/>
                  <a:pt x="112" y="130"/>
                </a:cubicBezTo>
                <a:cubicBezTo>
                  <a:pt x="81" y="130"/>
                  <a:pt x="81" y="130"/>
                  <a:pt x="81" y="130"/>
                </a:cubicBezTo>
                <a:lnTo>
                  <a:pt x="81" y="158"/>
                </a:lnTo>
                <a:close/>
                <a:moveTo>
                  <a:pt x="121" y="43"/>
                </a:moveTo>
                <a:cubicBezTo>
                  <a:pt x="121" y="15"/>
                  <a:pt x="121" y="15"/>
                  <a:pt x="121" y="15"/>
                </a:cubicBezTo>
                <a:cubicBezTo>
                  <a:pt x="121" y="15"/>
                  <a:pt x="120" y="14"/>
                  <a:pt x="120" y="13"/>
                </a:cubicBezTo>
                <a:cubicBezTo>
                  <a:pt x="119" y="13"/>
                  <a:pt x="119" y="12"/>
                  <a:pt x="118" y="12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1" y="12"/>
                  <a:pt x="110" y="13"/>
                  <a:pt x="110" y="13"/>
                </a:cubicBezTo>
                <a:cubicBezTo>
                  <a:pt x="109" y="14"/>
                  <a:pt x="109" y="15"/>
                  <a:pt x="109" y="15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9" y="43"/>
                  <a:pt x="109" y="44"/>
                  <a:pt x="110" y="45"/>
                </a:cubicBezTo>
                <a:cubicBezTo>
                  <a:pt x="110" y="45"/>
                  <a:pt x="111" y="46"/>
                  <a:pt x="112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119" y="46"/>
                  <a:pt x="119" y="45"/>
                  <a:pt x="120" y="45"/>
                </a:cubicBezTo>
                <a:cubicBezTo>
                  <a:pt x="120" y="44"/>
                  <a:pt x="121" y="43"/>
                  <a:pt x="121" y="43"/>
                </a:cubicBezTo>
                <a:close/>
                <a:moveTo>
                  <a:pt x="118" y="88"/>
                </a:moveTo>
                <a:cubicBezTo>
                  <a:pt x="145" y="88"/>
                  <a:pt x="145" y="88"/>
                  <a:pt x="145" y="88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18" y="61"/>
                  <a:pt x="118" y="61"/>
                  <a:pt x="118" y="61"/>
                </a:cubicBezTo>
                <a:lnTo>
                  <a:pt x="118" y="88"/>
                </a:lnTo>
                <a:close/>
                <a:moveTo>
                  <a:pt x="118" y="124"/>
                </a:moveTo>
                <a:cubicBezTo>
                  <a:pt x="145" y="124"/>
                  <a:pt x="145" y="124"/>
                  <a:pt x="145" y="124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18" y="94"/>
                  <a:pt x="118" y="94"/>
                  <a:pt x="118" y="94"/>
                </a:cubicBezTo>
                <a:lnTo>
                  <a:pt x="118" y="124"/>
                </a:lnTo>
                <a:close/>
                <a:moveTo>
                  <a:pt x="118" y="158"/>
                </a:moveTo>
                <a:cubicBezTo>
                  <a:pt x="145" y="158"/>
                  <a:pt x="145" y="158"/>
                  <a:pt x="145" y="158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18" y="130"/>
                  <a:pt x="118" y="130"/>
                  <a:pt x="118" y="130"/>
                </a:cubicBezTo>
                <a:lnTo>
                  <a:pt x="118" y="1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11" name="Freeform 11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662247" y="2531967"/>
            <a:ext cx="241999" cy="218232"/>
          </a:xfrm>
          <a:custGeom>
            <a:avLst/>
            <a:gdLst>
              <a:gd name="T0" fmla="*/ 168 w 169"/>
              <a:gd name="T1" fmla="*/ 36 h 152"/>
              <a:gd name="T2" fmla="*/ 136 w 169"/>
              <a:gd name="T3" fmla="*/ 67 h 152"/>
              <a:gd name="T4" fmla="*/ 133 w 169"/>
              <a:gd name="T5" fmla="*/ 64 h 152"/>
              <a:gd name="T6" fmla="*/ 109 w 169"/>
              <a:gd name="T7" fmla="*/ 46 h 152"/>
              <a:gd name="T8" fmla="*/ 94 w 169"/>
              <a:gd name="T9" fmla="*/ 51 h 152"/>
              <a:gd name="T10" fmla="*/ 85 w 169"/>
              <a:gd name="T11" fmla="*/ 64 h 152"/>
              <a:gd name="T12" fmla="*/ 73 w 169"/>
              <a:gd name="T13" fmla="*/ 91 h 152"/>
              <a:gd name="T14" fmla="*/ 62 w 169"/>
              <a:gd name="T15" fmla="*/ 111 h 152"/>
              <a:gd name="T16" fmla="*/ 46 w 169"/>
              <a:gd name="T17" fmla="*/ 125 h 152"/>
              <a:gd name="T18" fmla="*/ 24 w 169"/>
              <a:gd name="T19" fmla="*/ 130 h 152"/>
              <a:gd name="T20" fmla="*/ 0 w 169"/>
              <a:gd name="T21" fmla="*/ 130 h 152"/>
              <a:gd name="T22" fmla="*/ 0 w 169"/>
              <a:gd name="T23" fmla="*/ 109 h 152"/>
              <a:gd name="T24" fmla="*/ 3 w 169"/>
              <a:gd name="T25" fmla="*/ 106 h 152"/>
              <a:gd name="T26" fmla="*/ 32 w 169"/>
              <a:gd name="T27" fmla="*/ 105 h 152"/>
              <a:gd name="T28" fmla="*/ 43 w 169"/>
              <a:gd name="T29" fmla="*/ 95 h 152"/>
              <a:gd name="T30" fmla="*/ 55 w 169"/>
              <a:gd name="T31" fmla="*/ 71 h 152"/>
              <a:gd name="T32" fmla="*/ 65 w 169"/>
              <a:gd name="T33" fmla="*/ 51 h 152"/>
              <a:gd name="T34" fmla="*/ 78 w 169"/>
              <a:gd name="T35" fmla="*/ 33 h 152"/>
              <a:gd name="T36" fmla="*/ 96 w 169"/>
              <a:gd name="T37" fmla="*/ 23 h 152"/>
              <a:gd name="T38" fmla="*/ 133 w 169"/>
              <a:gd name="T39" fmla="*/ 21 h 152"/>
              <a:gd name="T40" fmla="*/ 134 w 169"/>
              <a:gd name="T41" fmla="*/ 1 h 152"/>
              <a:gd name="T42" fmla="*/ 138 w 169"/>
              <a:gd name="T43" fmla="*/ 1 h 152"/>
              <a:gd name="T44" fmla="*/ 169 w 169"/>
              <a:gd name="T45" fmla="*/ 34 h 152"/>
              <a:gd name="T46" fmla="*/ 50 w 169"/>
              <a:gd name="T47" fmla="*/ 69 h 152"/>
              <a:gd name="T48" fmla="*/ 42 w 169"/>
              <a:gd name="T49" fmla="*/ 56 h 152"/>
              <a:gd name="T50" fmla="*/ 32 w 169"/>
              <a:gd name="T51" fmla="*/ 47 h 152"/>
              <a:gd name="T52" fmla="*/ 3 w 169"/>
              <a:gd name="T53" fmla="*/ 46 h 152"/>
              <a:gd name="T54" fmla="*/ 0 w 169"/>
              <a:gd name="T55" fmla="*/ 43 h 152"/>
              <a:gd name="T56" fmla="*/ 0 w 169"/>
              <a:gd name="T57" fmla="*/ 22 h 152"/>
              <a:gd name="T58" fmla="*/ 24 w 169"/>
              <a:gd name="T59" fmla="*/ 21 h 152"/>
              <a:gd name="T60" fmla="*/ 169 w 169"/>
              <a:gd name="T61" fmla="*/ 118 h 152"/>
              <a:gd name="T62" fmla="*/ 138 w 169"/>
              <a:gd name="T63" fmla="*/ 151 h 152"/>
              <a:gd name="T64" fmla="*/ 134 w 169"/>
              <a:gd name="T65" fmla="*/ 151 h 152"/>
              <a:gd name="T66" fmla="*/ 133 w 169"/>
              <a:gd name="T67" fmla="*/ 130 h 152"/>
              <a:gd name="T68" fmla="*/ 117 w 169"/>
              <a:gd name="T69" fmla="*/ 131 h 152"/>
              <a:gd name="T70" fmla="*/ 103 w 169"/>
              <a:gd name="T71" fmla="*/ 130 h 152"/>
              <a:gd name="T72" fmla="*/ 91 w 169"/>
              <a:gd name="T73" fmla="*/ 127 h 152"/>
              <a:gd name="T74" fmla="*/ 80 w 169"/>
              <a:gd name="T75" fmla="*/ 121 h 152"/>
              <a:gd name="T76" fmla="*/ 70 w 169"/>
              <a:gd name="T77" fmla="*/ 109 h 152"/>
              <a:gd name="T78" fmla="*/ 86 w 169"/>
              <a:gd name="T79" fmla="*/ 90 h 152"/>
              <a:gd name="T80" fmla="*/ 95 w 169"/>
              <a:gd name="T81" fmla="*/ 101 h 152"/>
              <a:gd name="T82" fmla="*/ 109 w 169"/>
              <a:gd name="T83" fmla="*/ 106 h 152"/>
              <a:gd name="T84" fmla="*/ 133 w 169"/>
              <a:gd name="T85" fmla="*/ 88 h 152"/>
              <a:gd name="T86" fmla="*/ 136 w 169"/>
              <a:gd name="T87" fmla="*/ 85 h 152"/>
              <a:gd name="T88" fmla="*/ 168 w 169"/>
              <a:gd name="T89" fmla="*/ 11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9" h="152">
                <a:moveTo>
                  <a:pt x="169" y="34"/>
                </a:moveTo>
                <a:cubicBezTo>
                  <a:pt x="169" y="34"/>
                  <a:pt x="169" y="35"/>
                  <a:pt x="168" y="36"/>
                </a:cubicBezTo>
                <a:cubicBezTo>
                  <a:pt x="138" y="66"/>
                  <a:pt x="138" y="66"/>
                  <a:pt x="138" y="66"/>
                </a:cubicBezTo>
                <a:cubicBezTo>
                  <a:pt x="137" y="67"/>
                  <a:pt x="137" y="67"/>
                  <a:pt x="136" y="67"/>
                </a:cubicBezTo>
                <a:cubicBezTo>
                  <a:pt x="135" y="67"/>
                  <a:pt x="134" y="67"/>
                  <a:pt x="134" y="66"/>
                </a:cubicBezTo>
                <a:cubicBezTo>
                  <a:pt x="133" y="65"/>
                  <a:pt x="133" y="65"/>
                  <a:pt x="133" y="64"/>
                </a:cubicBezTo>
                <a:cubicBezTo>
                  <a:pt x="133" y="46"/>
                  <a:pt x="133" y="46"/>
                  <a:pt x="133" y="46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6" y="46"/>
                  <a:pt x="103" y="46"/>
                  <a:pt x="100" y="47"/>
                </a:cubicBezTo>
                <a:cubicBezTo>
                  <a:pt x="98" y="48"/>
                  <a:pt x="96" y="49"/>
                  <a:pt x="94" y="51"/>
                </a:cubicBezTo>
                <a:cubicBezTo>
                  <a:pt x="92" y="53"/>
                  <a:pt x="90" y="55"/>
                  <a:pt x="89" y="57"/>
                </a:cubicBezTo>
                <a:cubicBezTo>
                  <a:pt x="88" y="59"/>
                  <a:pt x="86" y="62"/>
                  <a:pt x="85" y="64"/>
                </a:cubicBezTo>
                <a:cubicBezTo>
                  <a:pt x="83" y="68"/>
                  <a:pt x="80" y="74"/>
                  <a:pt x="77" y="81"/>
                </a:cubicBezTo>
                <a:cubicBezTo>
                  <a:pt x="76" y="85"/>
                  <a:pt x="74" y="88"/>
                  <a:pt x="73" y="91"/>
                </a:cubicBezTo>
                <a:cubicBezTo>
                  <a:pt x="71" y="94"/>
                  <a:pt x="70" y="97"/>
                  <a:pt x="68" y="101"/>
                </a:cubicBezTo>
                <a:cubicBezTo>
                  <a:pt x="65" y="105"/>
                  <a:pt x="63" y="108"/>
                  <a:pt x="62" y="111"/>
                </a:cubicBezTo>
                <a:cubicBezTo>
                  <a:pt x="60" y="113"/>
                  <a:pt x="57" y="116"/>
                  <a:pt x="55" y="118"/>
                </a:cubicBezTo>
                <a:cubicBezTo>
                  <a:pt x="52" y="121"/>
                  <a:pt x="49" y="123"/>
                  <a:pt x="46" y="125"/>
                </a:cubicBezTo>
                <a:cubicBezTo>
                  <a:pt x="43" y="126"/>
                  <a:pt x="40" y="128"/>
                  <a:pt x="36" y="129"/>
                </a:cubicBezTo>
                <a:cubicBezTo>
                  <a:pt x="32" y="130"/>
                  <a:pt x="28" y="130"/>
                  <a:pt x="24" y="130"/>
                </a:cubicBezTo>
                <a:cubicBezTo>
                  <a:pt x="3" y="130"/>
                  <a:pt x="3" y="130"/>
                  <a:pt x="3" y="130"/>
                </a:cubicBezTo>
                <a:cubicBezTo>
                  <a:pt x="2" y="130"/>
                  <a:pt x="1" y="130"/>
                  <a:pt x="0" y="130"/>
                </a:cubicBezTo>
                <a:cubicBezTo>
                  <a:pt x="0" y="129"/>
                  <a:pt x="0" y="128"/>
                  <a:pt x="0" y="127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8"/>
                  <a:pt x="0" y="108"/>
                  <a:pt x="0" y="107"/>
                </a:cubicBezTo>
                <a:cubicBezTo>
                  <a:pt x="1" y="106"/>
                  <a:pt x="2" y="106"/>
                  <a:pt x="3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7" y="106"/>
                  <a:pt x="30" y="106"/>
                  <a:pt x="32" y="105"/>
                </a:cubicBezTo>
                <a:cubicBezTo>
                  <a:pt x="35" y="104"/>
                  <a:pt x="37" y="102"/>
                  <a:pt x="39" y="100"/>
                </a:cubicBezTo>
                <a:cubicBezTo>
                  <a:pt x="40" y="99"/>
                  <a:pt x="42" y="97"/>
                  <a:pt x="43" y="95"/>
                </a:cubicBezTo>
                <a:cubicBezTo>
                  <a:pt x="45" y="93"/>
                  <a:pt x="46" y="90"/>
                  <a:pt x="48" y="87"/>
                </a:cubicBezTo>
                <a:cubicBezTo>
                  <a:pt x="50" y="83"/>
                  <a:pt x="52" y="78"/>
                  <a:pt x="55" y="71"/>
                </a:cubicBezTo>
                <a:cubicBezTo>
                  <a:pt x="57" y="67"/>
                  <a:pt x="58" y="64"/>
                  <a:pt x="60" y="61"/>
                </a:cubicBezTo>
                <a:cubicBezTo>
                  <a:pt x="61" y="58"/>
                  <a:pt x="63" y="55"/>
                  <a:pt x="65" y="51"/>
                </a:cubicBezTo>
                <a:cubicBezTo>
                  <a:pt x="67" y="47"/>
                  <a:pt x="69" y="44"/>
                  <a:pt x="71" y="41"/>
                </a:cubicBezTo>
                <a:cubicBezTo>
                  <a:pt x="73" y="39"/>
                  <a:pt x="75" y="36"/>
                  <a:pt x="78" y="33"/>
                </a:cubicBezTo>
                <a:cubicBezTo>
                  <a:pt x="81" y="31"/>
                  <a:pt x="83" y="29"/>
                  <a:pt x="86" y="27"/>
                </a:cubicBezTo>
                <a:cubicBezTo>
                  <a:pt x="89" y="25"/>
                  <a:pt x="93" y="24"/>
                  <a:pt x="96" y="23"/>
                </a:cubicBezTo>
                <a:cubicBezTo>
                  <a:pt x="100" y="22"/>
                  <a:pt x="104" y="21"/>
                  <a:pt x="109" y="21"/>
                </a:cubicBezTo>
                <a:cubicBezTo>
                  <a:pt x="133" y="21"/>
                  <a:pt x="133" y="21"/>
                  <a:pt x="133" y="21"/>
                </a:cubicBezTo>
                <a:cubicBezTo>
                  <a:pt x="133" y="3"/>
                  <a:pt x="133" y="3"/>
                  <a:pt x="133" y="3"/>
                </a:cubicBezTo>
                <a:cubicBezTo>
                  <a:pt x="133" y="2"/>
                  <a:pt x="133" y="2"/>
                  <a:pt x="134" y="1"/>
                </a:cubicBezTo>
                <a:cubicBezTo>
                  <a:pt x="134" y="1"/>
                  <a:pt x="135" y="0"/>
                  <a:pt x="136" y="0"/>
                </a:cubicBezTo>
                <a:cubicBezTo>
                  <a:pt x="137" y="0"/>
                  <a:pt x="137" y="1"/>
                  <a:pt x="138" y="1"/>
                </a:cubicBezTo>
                <a:cubicBezTo>
                  <a:pt x="168" y="31"/>
                  <a:pt x="168" y="31"/>
                  <a:pt x="168" y="31"/>
                </a:cubicBezTo>
                <a:cubicBezTo>
                  <a:pt x="169" y="32"/>
                  <a:pt x="169" y="33"/>
                  <a:pt x="169" y="34"/>
                </a:cubicBezTo>
                <a:close/>
                <a:moveTo>
                  <a:pt x="63" y="43"/>
                </a:moveTo>
                <a:cubicBezTo>
                  <a:pt x="59" y="49"/>
                  <a:pt x="54" y="57"/>
                  <a:pt x="50" y="69"/>
                </a:cubicBezTo>
                <a:cubicBezTo>
                  <a:pt x="48" y="66"/>
                  <a:pt x="47" y="63"/>
                  <a:pt x="46" y="62"/>
                </a:cubicBezTo>
                <a:cubicBezTo>
                  <a:pt x="45" y="60"/>
                  <a:pt x="44" y="58"/>
                  <a:pt x="42" y="56"/>
                </a:cubicBezTo>
                <a:cubicBezTo>
                  <a:pt x="41" y="53"/>
                  <a:pt x="39" y="52"/>
                  <a:pt x="38" y="50"/>
                </a:cubicBezTo>
                <a:cubicBezTo>
                  <a:pt x="36" y="49"/>
                  <a:pt x="34" y="48"/>
                  <a:pt x="32" y="47"/>
                </a:cubicBezTo>
                <a:cubicBezTo>
                  <a:pt x="29" y="46"/>
                  <a:pt x="27" y="46"/>
                  <a:pt x="24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2" y="46"/>
                  <a:pt x="1" y="45"/>
                  <a:pt x="0" y="45"/>
                </a:cubicBezTo>
                <a:cubicBezTo>
                  <a:pt x="0" y="44"/>
                  <a:pt x="0" y="44"/>
                  <a:pt x="0" y="4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1" y="22"/>
                  <a:pt x="2" y="21"/>
                  <a:pt x="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40" y="21"/>
                  <a:pt x="53" y="29"/>
                  <a:pt x="63" y="43"/>
                </a:cubicBezTo>
                <a:close/>
                <a:moveTo>
                  <a:pt x="169" y="118"/>
                </a:moveTo>
                <a:cubicBezTo>
                  <a:pt x="169" y="119"/>
                  <a:pt x="169" y="120"/>
                  <a:pt x="168" y="120"/>
                </a:cubicBezTo>
                <a:cubicBezTo>
                  <a:pt x="138" y="151"/>
                  <a:pt x="138" y="151"/>
                  <a:pt x="138" y="151"/>
                </a:cubicBezTo>
                <a:cubicBezTo>
                  <a:pt x="137" y="151"/>
                  <a:pt x="137" y="152"/>
                  <a:pt x="136" y="152"/>
                </a:cubicBezTo>
                <a:cubicBezTo>
                  <a:pt x="135" y="152"/>
                  <a:pt x="134" y="151"/>
                  <a:pt x="134" y="151"/>
                </a:cubicBezTo>
                <a:cubicBezTo>
                  <a:pt x="133" y="150"/>
                  <a:pt x="133" y="149"/>
                  <a:pt x="133" y="149"/>
                </a:cubicBezTo>
                <a:cubicBezTo>
                  <a:pt x="133" y="130"/>
                  <a:pt x="133" y="130"/>
                  <a:pt x="133" y="130"/>
                </a:cubicBezTo>
                <a:cubicBezTo>
                  <a:pt x="131" y="130"/>
                  <a:pt x="128" y="130"/>
                  <a:pt x="125" y="130"/>
                </a:cubicBezTo>
                <a:cubicBezTo>
                  <a:pt x="121" y="130"/>
                  <a:pt x="119" y="130"/>
                  <a:pt x="117" y="131"/>
                </a:cubicBezTo>
                <a:cubicBezTo>
                  <a:pt x="115" y="131"/>
                  <a:pt x="113" y="131"/>
                  <a:pt x="110" y="130"/>
                </a:cubicBezTo>
                <a:cubicBezTo>
                  <a:pt x="107" y="130"/>
                  <a:pt x="105" y="130"/>
                  <a:pt x="103" y="130"/>
                </a:cubicBezTo>
                <a:cubicBezTo>
                  <a:pt x="102" y="130"/>
                  <a:pt x="100" y="129"/>
                  <a:pt x="97" y="129"/>
                </a:cubicBezTo>
                <a:cubicBezTo>
                  <a:pt x="95" y="129"/>
                  <a:pt x="93" y="128"/>
                  <a:pt x="91" y="127"/>
                </a:cubicBezTo>
                <a:cubicBezTo>
                  <a:pt x="90" y="126"/>
                  <a:pt x="88" y="126"/>
                  <a:pt x="86" y="125"/>
                </a:cubicBezTo>
                <a:cubicBezTo>
                  <a:pt x="84" y="123"/>
                  <a:pt x="82" y="122"/>
                  <a:pt x="80" y="121"/>
                </a:cubicBezTo>
                <a:cubicBezTo>
                  <a:pt x="79" y="119"/>
                  <a:pt x="77" y="118"/>
                  <a:pt x="75" y="116"/>
                </a:cubicBezTo>
                <a:cubicBezTo>
                  <a:pt x="73" y="114"/>
                  <a:pt x="72" y="112"/>
                  <a:pt x="70" y="109"/>
                </a:cubicBezTo>
                <a:cubicBezTo>
                  <a:pt x="74" y="103"/>
                  <a:pt x="78" y="95"/>
                  <a:pt x="83" y="83"/>
                </a:cubicBezTo>
                <a:cubicBezTo>
                  <a:pt x="84" y="86"/>
                  <a:pt x="85" y="88"/>
                  <a:pt x="86" y="90"/>
                </a:cubicBezTo>
                <a:cubicBezTo>
                  <a:pt x="87" y="92"/>
                  <a:pt x="88" y="94"/>
                  <a:pt x="90" y="96"/>
                </a:cubicBezTo>
                <a:cubicBezTo>
                  <a:pt x="92" y="98"/>
                  <a:pt x="93" y="100"/>
                  <a:pt x="95" y="101"/>
                </a:cubicBezTo>
                <a:cubicBezTo>
                  <a:pt x="96" y="103"/>
                  <a:pt x="98" y="104"/>
                  <a:pt x="101" y="105"/>
                </a:cubicBezTo>
                <a:cubicBezTo>
                  <a:pt x="103" y="106"/>
                  <a:pt x="106" y="106"/>
                  <a:pt x="109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33" y="87"/>
                  <a:pt x="133" y="86"/>
                  <a:pt x="134" y="86"/>
                </a:cubicBezTo>
                <a:cubicBezTo>
                  <a:pt x="134" y="85"/>
                  <a:pt x="135" y="85"/>
                  <a:pt x="136" y="85"/>
                </a:cubicBezTo>
                <a:cubicBezTo>
                  <a:pt x="137" y="85"/>
                  <a:pt x="137" y="85"/>
                  <a:pt x="138" y="86"/>
                </a:cubicBezTo>
                <a:cubicBezTo>
                  <a:pt x="168" y="116"/>
                  <a:pt x="168" y="116"/>
                  <a:pt x="168" y="116"/>
                </a:cubicBezTo>
                <a:cubicBezTo>
                  <a:pt x="169" y="117"/>
                  <a:pt x="169" y="117"/>
                  <a:pt x="169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12" name="Freeform 1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964746" y="2562217"/>
            <a:ext cx="241999" cy="209589"/>
          </a:xfrm>
          <a:custGeom>
            <a:avLst/>
            <a:gdLst>
              <a:gd name="T0" fmla="*/ 158 w 169"/>
              <a:gd name="T1" fmla="*/ 31 h 146"/>
              <a:gd name="T2" fmla="*/ 169 w 169"/>
              <a:gd name="T3" fmla="*/ 61 h 146"/>
              <a:gd name="T4" fmla="*/ 158 w 169"/>
              <a:gd name="T5" fmla="*/ 91 h 146"/>
              <a:gd name="T6" fmla="*/ 127 w 169"/>
              <a:gd name="T7" fmla="*/ 113 h 146"/>
              <a:gd name="T8" fmla="*/ 84 w 169"/>
              <a:gd name="T9" fmla="*/ 121 h 146"/>
              <a:gd name="T10" fmla="*/ 71 w 169"/>
              <a:gd name="T11" fmla="*/ 121 h 146"/>
              <a:gd name="T12" fmla="*/ 27 w 169"/>
              <a:gd name="T13" fmla="*/ 144 h 146"/>
              <a:gd name="T14" fmla="*/ 16 w 169"/>
              <a:gd name="T15" fmla="*/ 146 h 146"/>
              <a:gd name="T16" fmla="*/ 13 w 169"/>
              <a:gd name="T17" fmla="*/ 145 h 146"/>
              <a:gd name="T18" fmla="*/ 12 w 169"/>
              <a:gd name="T19" fmla="*/ 142 h 146"/>
              <a:gd name="T20" fmla="*/ 12 w 169"/>
              <a:gd name="T21" fmla="*/ 142 h 146"/>
              <a:gd name="T22" fmla="*/ 12 w 169"/>
              <a:gd name="T23" fmla="*/ 141 h 146"/>
              <a:gd name="T24" fmla="*/ 12 w 169"/>
              <a:gd name="T25" fmla="*/ 140 h 146"/>
              <a:gd name="T26" fmla="*/ 12 w 169"/>
              <a:gd name="T27" fmla="*/ 139 h 146"/>
              <a:gd name="T28" fmla="*/ 13 w 169"/>
              <a:gd name="T29" fmla="*/ 138 h 146"/>
              <a:gd name="T30" fmla="*/ 14 w 169"/>
              <a:gd name="T31" fmla="*/ 137 h 146"/>
              <a:gd name="T32" fmla="*/ 14 w 169"/>
              <a:gd name="T33" fmla="*/ 136 h 146"/>
              <a:gd name="T34" fmla="*/ 17 w 169"/>
              <a:gd name="T35" fmla="*/ 133 h 146"/>
              <a:gd name="T36" fmla="*/ 21 w 169"/>
              <a:gd name="T37" fmla="*/ 130 h 146"/>
              <a:gd name="T38" fmla="*/ 23 w 169"/>
              <a:gd name="T39" fmla="*/ 126 h 146"/>
              <a:gd name="T40" fmla="*/ 27 w 169"/>
              <a:gd name="T41" fmla="*/ 121 h 146"/>
              <a:gd name="T42" fmla="*/ 29 w 169"/>
              <a:gd name="T43" fmla="*/ 116 h 146"/>
              <a:gd name="T44" fmla="*/ 32 w 169"/>
              <a:gd name="T45" fmla="*/ 108 h 146"/>
              <a:gd name="T46" fmla="*/ 8 w 169"/>
              <a:gd name="T47" fmla="*/ 88 h 146"/>
              <a:gd name="T48" fmla="*/ 0 w 169"/>
              <a:gd name="T49" fmla="*/ 61 h 146"/>
              <a:gd name="T50" fmla="*/ 6 w 169"/>
              <a:gd name="T51" fmla="*/ 37 h 146"/>
              <a:gd name="T52" fmla="*/ 24 w 169"/>
              <a:gd name="T53" fmla="*/ 18 h 146"/>
              <a:gd name="T54" fmla="*/ 51 w 169"/>
              <a:gd name="T55" fmla="*/ 5 h 146"/>
              <a:gd name="T56" fmla="*/ 84 w 169"/>
              <a:gd name="T57" fmla="*/ 0 h 146"/>
              <a:gd name="T58" fmla="*/ 127 w 169"/>
              <a:gd name="T59" fmla="*/ 9 h 146"/>
              <a:gd name="T60" fmla="*/ 158 w 169"/>
              <a:gd name="T61" fmla="*/ 3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9" h="146">
                <a:moveTo>
                  <a:pt x="158" y="31"/>
                </a:moveTo>
                <a:cubicBezTo>
                  <a:pt x="165" y="40"/>
                  <a:pt x="169" y="50"/>
                  <a:pt x="169" y="61"/>
                </a:cubicBezTo>
                <a:cubicBezTo>
                  <a:pt x="169" y="72"/>
                  <a:pt x="165" y="82"/>
                  <a:pt x="158" y="91"/>
                </a:cubicBezTo>
                <a:cubicBezTo>
                  <a:pt x="150" y="101"/>
                  <a:pt x="140" y="108"/>
                  <a:pt x="127" y="113"/>
                </a:cubicBezTo>
                <a:cubicBezTo>
                  <a:pt x="114" y="119"/>
                  <a:pt x="100" y="121"/>
                  <a:pt x="84" y="121"/>
                </a:cubicBezTo>
                <a:cubicBezTo>
                  <a:pt x="80" y="121"/>
                  <a:pt x="75" y="121"/>
                  <a:pt x="71" y="121"/>
                </a:cubicBezTo>
                <a:cubicBezTo>
                  <a:pt x="58" y="132"/>
                  <a:pt x="44" y="139"/>
                  <a:pt x="27" y="144"/>
                </a:cubicBezTo>
                <a:cubicBezTo>
                  <a:pt x="24" y="144"/>
                  <a:pt x="20" y="145"/>
                  <a:pt x="16" y="146"/>
                </a:cubicBezTo>
                <a:cubicBezTo>
                  <a:pt x="15" y="146"/>
                  <a:pt x="14" y="146"/>
                  <a:pt x="13" y="145"/>
                </a:cubicBezTo>
                <a:cubicBezTo>
                  <a:pt x="13" y="144"/>
                  <a:pt x="12" y="143"/>
                  <a:pt x="12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2"/>
                  <a:pt x="12" y="141"/>
                  <a:pt x="12" y="141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2" y="140"/>
                  <a:pt x="12" y="139"/>
                  <a:pt x="12" y="139"/>
                </a:cubicBezTo>
                <a:cubicBezTo>
                  <a:pt x="13" y="139"/>
                  <a:pt x="13" y="138"/>
                  <a:pt x="13" y="138"/>
                </a:cubicBezTo>
                <a:cubicBezTo>
                  <a:pt x="13" y="138"/>
                  <a:pt x="13" y="138"/>
                  <a:pt x="14" y="137"/>
                </a:cubicBezTo>
                <a:cubicBezTo>
                  <a:pt x="14" y="137"/>
                  <a:pt x="14" y="137"/>
                  <a:pt x="14" y="136"/>
                </a:cubicBezTo>
                <a:cubicBezTo>
                  <a:pt x="15" y="136"/>
                  <a:pt x="16" y="135"/>
                  <a:pt x="17" y="133"/>
                </a:cubicBezTo>
                <a:cubicBezTo>
                  <a:pt x="19" y="132"/>
                  <a:pt x="20" y="130"/>
                  <a:pt x="21" y="130"/>
                </a:cubicBezTo>
                <a:cubicBezTo>
                  <a:pt x="21" y="129"/>
                  <a:pt x="22" y="128"/>
                  <a:pt x="23" y="126"/>
                </a:cubicBezTo>
                <a:cubicBezTo>
                  <a:pt x="25" y="124"/>
                  <a:pt x="26" y="123"/>
                  <a:pt x="27" y="121"/>
                </a:cubicBezTo>
                <a:cubicBezTo>
                  <a:pt x="27" y="120"/>
                  <a:pt x="28" y="118"/>
                  <a:pt x="29" y="116"/>
                </a:cubicBezTo>
                <a:cubicBezTo>
                  <a:pt x="30" y="113"/>
                  <a:pt x="31" y="111"/>
                  <a:pt x="32" y="108"/>
                </a:cubicBezTo>
                <a:cubicBezTo>
                  <a:pt x="22" y="103"/>
                  <a:pt x="14" y="96"/>
                  <a:pt x="8" y="88"/>
                </a:cubicBezTo>
                <a:cubicBezTo>
                  <a:pt x="2" y="79"/>
                  <a:pt x="0" y="70"/>
                  <a:pt x="0" y="61"/>
                </a:cubicBezTo>
                <a:cubicBezTo>
                  <a:pt x="0" y="53"/>
                  <a:pt x="2" y="45"/>
                  <a:pt x="6" y="37"/>
                </a:cubicBezTo>
                <a:cubicBezTo>
                  <a:pt x="11" y="30"/>
                  <a:pt x="17" y="24"/>
                  <a:pt x="24" y="18"/>
                </a:cubicBezTo>
                <a:cubicBezTo>
                  <a:pt x="32" y="13"/>
                  <a:pt x="41" y="8"/>
                  <a:pt x="51" y="5"/>
                </a:cubicBezTo>
                <a:cubicBezTo>
                  <a:pt x="62" y="2"/>
                  <a:pt x="73" y="0"/>
                  <a:pt x="84" y="0"/>
                </a:cubicBezTo>
                <a:cubicBezTo>
                  <a:pt x="100" y="0"/>
                  <a:pt x="114" y="3"/>
                  <a:pt x="127" y="9"/>
                </a:cubicBezTo>
                <a:cubicBezTo>
                  <a:pt x="140" y="14"/>
                  <a:pt x="150" y="21"/>
                  <a:pt x="158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13" name="Freeform 1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265084" y="2544932"/>
            <a:ext cx="209589" cy="209589"/>
          </a:xfrm>
          <a:custGeom>
            <a:avLst/>
            <a:gdLst>
              <a:gd name="T0" fmla="*/ 48 w 145"/>
              <a:gd name="T1" fmla="*/ 6 h 146"/>
              <a:gd name="T2" fmla="*/ 48 w 145"/>
              <a:gd name="T3" fmla="*/ 43 h 146"/>
              <a:gd name="T4" fmla="*/ 46 w 145"/>
              <a:gd name="T5" fmla="*/ 47 h 146"/>
              <a:gd name="T6" fmla="*/ 42 w 145"/>
              <a:gd name="T7" fmla="*/ 49 h 146"/>
              <a:gd name="T8" fmla="*/ 6 w 145"/>
              <a:gd name="T9" fmla="*/ 49 h 146"/>
              <a:gd name="T10" fmla="*/ 1 w 145"/>
              <a:gd name="T11" fmla="*/ 47 h 146"/>
              <a:gd name="T12" fmla="*/ 0 w 145"/>
              <a:gd name="T13" fmla="*/ 43 h 146"/>
              <a:gd name="T14" fmla="*/ 0 w 145"/>
              <a:gd name="T15" fmla="*/ 6 h 146"/>
              <a:gd name="T16" fmla="*/ 1 w 145"/>
              <a:gd name="T17" fmla="*/ 2 h 146"/>
              <a:gd name="T18" fmla="*/ 6 w 145"/>
              <a:gd name="T19" fmla="*/ 0 h 146"/>
              <a:gd name="T20" fmla="*/ 42 w 145"/>
              <a:gd name="T21" fmla="*/ 0 h 146"/>
              <a:gd name="T22" fmla="*/ 46 w 145"/>
              <a:gd name="T23" fmla="*/ 2 h 146"/>
              <a:gd name="T24" fmla="*/ 48 w 145"/>
              <a:gd name="T25" fmla="*/ 6 h 146"/>
              <a:gd name="T26" fmla="*/ 145 w 145"/>
              <a:gd name="T27" fmla="*/ 67 h 146"/>
              <a:gd name="T28" fmla="*/ 145 w 145"/>
              <a:gd name="T29" fmla="*/ 79 h 146"/>
              <a:gd name="T30" fmla="*/ 135 w 145"/>
              <a:gd name="T31" fmla="*/ 113 h 146"/>
              <a:gd name="T32" fmla="*/ 110 w 145"/>
              <a:gd name="T33" fmla="*/ 137 h 146"/>
              <a:gd name="T34" fmla="*/ 72 w 145"/>
              <a:gd name="T35" fmla="*/ 146 h 146"/>
              <a:gd name="T36" fmla="*/ 35 w 145"/>
              <a:gd name="T37" fmla="*/ 137 h 146"/>
              <a:gd name="T38" fmla="*/ 9 w 145"/>
              <a:gd name="T39" fmla="*/ 113 h 146"/>
              <a:gd name="T40" fmla="*/ 0 w 145"/>
              <a:gd name="T41" fmla="*/ 79 h 146"/>
              <a:gd name="T42" fmla="*/ 0 w 145"/>
              <a:gd name="T43" fmla="*/ 67 h 146"/>
              <a:gd name="T44" fmla="*/ 1 w 145"/>
              <a:gd name="T45" fmla="*/ 63 h 146"/>
              <a:gd name="T46" fmla="*/ 6 w 145"/>
              <a:gd name="T47" fmla="*/ 61 h 146"/>
              <a:gd name="T48" fmla="*/ 42 w 145"/>
              <a:gd name="T49" fmla="*/ 61 h 146"/>
              <a:gd name="T50" fmla="*/ 46 w 145"/>
              <a:gd name="T51" fmla="*/ 63 h 146"/>
              <a:gd name="T52" fmla="*/ 48 w 145"/>
              <a:gd name="T53" fmla="*/ 67 h 146"/>
              <a:gd name="T54" fmla="*/ 48 w 145"/>
              <a:gd name="T55" fmla="*/ 79 h 146"/>
              <a:gd name="T56" fmla="*/ 50 w 145"/>
              <a:gd name="T57" fmla="*/ 88 h 146"/>
              <a:gd name="T58" fmla="*/ 55 w 145"/>
              <a:gd name="T59" fmla="*/ 93 h 146"/>
              <a:gd name="T60" fmla="*/ 62 w 145"/>
              <a:gd name="T61" fmla="*/ 96 h 146"/>
              <a:gd name="T62" fmla="*/ 68 w 145"/>
              <a:gd name="T63" fmla="*/ 97 h 146"/>
              <a:gd name="T64" fmla="*/ 72 w 145"/>
              <a:gd name="T65" fmla="*/ 97 h 146"/>
              <a:gd name="T66" fmla="*/ 76 w 145"/>
              <a:gd name="T67" fmla="*/ 97 h 146"/>
              <a:gd name="T68" fmla="*/ 82 w 145"/>
              <a:gd name="T69" fmla="*/ 96 h 146"/>
              <a:gd name="T70" fmla="*/ 89 w 145"/>
              <a:gd name="T71" fmla="*/ 93 h 146"/>
              <a:gd name="T72" fmla="*/ 94 w 145"/>
              <a:gd name="T73" fmla="*/ 88 h 146"/>
              <a:gd name="T74" fmla="*/ 96 w 145"/>
              <a:gd name="T75" fmla="*/ 79 h 146"/>
              <a:gd name="T76" fmla="*/ 96 w 145"/>
              <a:gd name="T77" fmla="*/ 67 h 146"/>
              <a:gd name="T78" fmla="*/ 98 w 145"/>
              <a:gd name="T79" fmla="*/ 63 h 146"/>
              <a:gd name="T80" fmla="*/ 102 w 145"/>
              <a:gd name="T81" fmla="*/ 61 h 146"/>
              <a:gd name="T82" fmla="*/ 139 w 145"/>
              <a:gd name="T83" fmla="*/ 61 h 146"/>
              <a:gd name="T84" fmla="*/ 143 w 145"/>
              <a:gd name="T85" fmla="*/ 63 h 146"/>
              <a:gd name="T86" fmla="*/ 145 w 145"/>
              <a:gd name="T87" fmla="*/ 67 h 146"/>
              <a:gd name="T88" fmla="*/ 145 w 145"/>
              <a:gd name="T89" fmla="*/ 6 h 146"/>
              <a:gd name="T90" fmla="*/ 145 w 145"/>
              <a:gd name="T91" fmla="*/ 43 h 146"/>
              <a:gd name="T92" fmla="*/ 143 w 145"/>
              <a:gd name="T93" fmla="*/ 47 h 146"/>
              <a:gd name="T94" fmla="*/ 139 w 145"/>
              <a:gd name="T95" fmla="*/ 49 h 146"/>
              <a:gd name="T96" fmla="*/ 102 w 145"/>
              <a:gd name="T97" fmla="*/ 49 h 146"/>
              <a:gd name="T98" fmla="*/ 98 w 145"/>
              <a:gd name="T99" fmla="*/ 47 h 146"/>
              <a:gd name="T100" fmla="*/ 96 w 145"/>
              <a:gd name="T101" fmla="*/ 43 h 146"/>
              <a:gd name="T102" fmla="*/ 96 w 145"/>
              <a:gd name="T103" fmla="*/ 6 h 146"/>
              <a:gd name="T104" fmla="*/ 98 w 145"/>
              <a:gd name="T105" fmla="*/ 2 h 146"/>
              <a:gd name="T106" fmla="*/ 102 w 145"/>
              <a:gd name="T107" fmla="*/ 0 h 146"/>
              <a:gd name="T108" fmla="*/ 139 w 145"/>
              <a:gd name="T109" fmla="*/ 0 h 146"/>
              <a:gd name="T110" fmla="*/ 143 w 145"/>
              <a:gd name="T111" fmla="*/ 2 h 146"/>
              <a:gd name="T112" fmla="*/ 145 w 145"/>
              <a:gd name="T113" fmla="*/ 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5" h="146">
                <a:moveTo>
                  <a:pt x="48" y="6"/>
                </a:moveTo>
                <a:cubicBezTo>
                  <a:pt x="48" y="43"/>
                  <a:pt x="48" y="43"/>
                  <a:pt x="48" y="43"/>
                </a:cubicBezTo>
                <a:cubicBezTo>
                  <a:pt x="48" y="44"/>
                  <a:pt x="47" y="46"/>
                  <a:pt x="46" y="47"/>
                </a:cubicBezTo>
                <a:cubicBezTo>
                  <a:pt x="45" y="48"/>
                  <a:pt x="44" y="49"/>
                  <a:pt x="4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4" y="49"/>
                  <a:pt x="3" y="48"/>
                  <a:pt x="1" y="47"/>
                </a:cubicBezTo>
                <a:cubicBezTo>
                  <a:pt x="0" y="46"/>
                  <a:pt x="0" y="44"/>
                  <a:pt x="0" y="43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6" y="2"/>
                </a:cubicBezTo>
                <a:cubicBezTo>
                  <a:pt x="47" y="3"/>
                  <a:pt x="48" y="5"/>
                  <a:pt x="48" y="6"/>
                </a:cubicBezTo>
                <a:close/>
                <a:moveTo>
                  <a:pt x="145" y="67"/>
                </a:moveTo>
                <a:cubicBezTo>
                  <a:pt x="145" y="79"/>
                  <a:pt x="145" y="79"/>
                  <a:pt x="145" y="79"/>
                </a:cubicBezTo>
                <a:cubicBezTo>
                  <a:pt x="145" y="92"/>
                  <a:pt x="142" y="103"/>
                  <a:pt x="135" y="113"/>
                </a:cubicBezTo>
                <a:cubicBezTo>
                  <a:pt x="129" y="123"/>
                  <a:pt x="121" y="131"/>
                  <a:pt x="110" y="137"/>
                </a:cubicBezTo>
                <a:cubicBezTo>
                  <a:pt x="99" y="143"/>
                  <a:pt x="86" y="146"/>
                  <a:pt x="72" y="146"/>
                </a:cubicBezTo>
                <a:cubicBezTo>
                  <a:pt x="58" y="146"/>
                  <a:pt x="46" y="143"/>
                  <a:pt x="35" y="137"/>
                </a:cubicBezTo>
                <a:cubicBezTo>
                  <a:pt x="24" y="131"/>
                  <a:pt x="15" y="123"/>
                  <a:pt x="9" y="113"/>
                </a:cubicBezTo>
                <a:cubicBezTo>
                  <a:pt x="3" y="103"/>
                  <a:pt x="0" y="92"/>
                  <a:pt x="0" y="79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5"/>
                  <a:pt x="0" y="64"/>
                  <a:pt x="1" y="63"/>
                </a:cubicBezTo>
                <a:cubicBezTo>
                  <a:pt x="3" y="61"/>
                  <a:pt x="4" y="61"/>
                  <a:pt x="6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4" y="61"/>
                  <a:pt x="45" y="61"/>
                  <a:pt x="46" y="63"/>
                </a:cubicBezTo>
                <a:cubicBezTo>
                  <a:pt x="47" y="64"/>
                  <a:pt x="48" y="65"/>
                  <a:pt x="48" y="67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82"/>
                  <a:pt x="49" y="85"/>
                  <a:pt x="50" y="88"/>
                </a:cubicBezTo>
                <a:cubicBezTo>
                  <a:pt x="52" y="90"/>
                  <a:pt x="53" y="92"/>
                  <a:pt x="55" y="93"/>
                </a:cubicBezTo>
                <a:cubicBezTo>
                  <a:pt x="57" y="94"/>
                  <a:pt x="59" y="95"/>
                  <a:pt x="62" y="96"/>
                </a:cubicBezTo>
                <a:cubicBezTo>
                  <a:pt x="65" y="96"/>
                  <a:pt x="67" y="97"/>
                  <a:pt x="68" y="97"/>
                </a:cubicBezTo>
                <a:cubicBezTo>
                  <a:pt x="69" y="97"/>
                  <a:pt x="71" y="97"/>
                  <a:pt x="72" y="97"/>
                </a:cubicBezTo>
                <a:cubicBezTo>
                  <a:pt x="74" y="97"/>
                  <a:pt x="75" y="97"/>
                  <a:pt x="76" y="97"/>
                </a:cubicBezTo>
                <a:cubicBezTo>
                  <a:pt x="78" y="97"/>
                  <a:pt x="80" y="96"/>
                  <a:pt x="82" y="96"/>
                </a:cubicBezTo>
                <a:cubicBezTo>
                  <a:pt x="85" y="95"/>
                  <a:pt x="87" y="94"/>
                  <a:pt x="89" y="93"/>
                </a:cubicBezTo>
                <a:cubicBezTo>
                  <a:pt x="91" y="92"/>
                  <a:pt x="93" y="90"/>
                  <a:pt x="94" y="88"/>
                </a:cubicBezTo>
                <a:cubicBezTo>
                  <a:pt x="96" y="85"/>
                  <a:pt x="96" y="82"/>
                  <a:pt x="96" y="79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5"/>
                  <a:pt x="97" y="64"/>
                  <a:pt x="98" y="63"/>
                </a:cubicBezTo>
                <a:cubicBezTo>
                  <a:pt x="99" y="61"/>
                  <a:pt x="101" y="61"/>
                  <a:pt x="102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0" y="61"/>
                  <a:pt x="142" y="61"/>
                  <a:pt x="143" y="63"/>
                </a:cubicBezTo>
                <a:cubicBezTo>
                  <a:pt x="144" y="64"/>
                  <a:pt x="145" y="65"/>
                  <a:pt x="145" y="67"/>
                </a:cubicBezTo>
                <a:close/>
                <a:moveTo>
                  <a:pt x="145" y="6"/>
                </a:moveTo>
                <a:cubicBezTo>
                  <a:pt x="145" y="43"/>
                  <a:pt x="145" y="43"/>
                  <a:pt x="145" y="43"/>
                </a:cubicBezTo>
                <a:cubicBezTo>
                  <a:pt x="145" y="44"/>
                  <a:pt x="144" y="46"/>
                  <a:pt x="143" y="47"/>
                </a:cubicBezTo>
                <a:cubicBezTo>
                  <a:pt x="142" y="48"/>
                  <a:pt x="140" y="49"/>
                  <a:pt x="139" y="49"/>
                </a:cubicBezTo>
                <a:cubicBezTo>
                  <a:pt x="102" y="49"/>
                  <a:pt x="102" y="49"/>
                  <a:pt x="102" y="49"/>
                </a:cubicBezTo>
                <a:cubicBezTo>
                  <a:pt x="101" y="49"/>
                  <a:pt x="99" y="48"/>
                  <a:pt x="98" y="47"/>
                </a:cubicBezTo>
                <a:cubicBezTo>
                  <a:pt x="97" y="46"/>
                  <a:pt x="96" y="44"/>
                  <a:pt x="96" y="43"/>
                </a:cubicBezTo>
                <a:cubicBezTo>
                  <a:pt x="96" y="6"/>
                  <a:pt x="96" y="6"/>
                  <a:pt x="96" y="6"/>
                </a:cubicBezTo>
                <a:cubicBezTo>
                  <a:pt x="96" y="5"/>
                  <a:pt x="97" y="3"/>
                  <a:pt x="98" y="2"/>
                </a:cubicBezTo>
                <a:cubicBezTo>
                  <a:pt x="99" y="1"/>
                  <a:pt x="101" y="0"/>
                  <a:pt x="102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14" name="Freeform 11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545976" y="2594629"/>
            <a:ext cx="218232" cy="138286"/>
          </a:xfrm>
          <a:custGeom>
            <a:avLst/>
            <a:gdLst>
              <a:gd name="T0" fmla="*/ 150 w 152"/>
              <a:gd name="T1" fmla="*/ 80 h 97"/>
              <a:gd name="T2" fmla="*/ 135 w 152"/>
              <a:gd name="T3" fmla="*/ 96 h 97"/>
              <a:gd name="T4" fmla="*/ 131 w 152"/>
              <a:gd name="T5" fmla="*/ 97 h 97"/>
              <a:gd name="T6" fmla="*/ 126 w 152"/>
              <a:gd name="T7" fmla="*/ 96 h 97"/>
              <a:gd name="T8" fmla="*/ 76 w 152"/>
              <a:gd name="T9" fmla="*/ 45 h 97"/>
              <a:gd name="T10" fmla="*/ 26 w 152"/>
              <a:gd name="T11" fmla="*/ 96 h 97"/>
              <a:gd name="T12" fmla="*/ 22 w 152"/>
              <a:gd name="T13" fmla="*/ 97 h 97"/>
              <a:gd name="T14" fmla="*/ 17 w 152"/>
              <a:gd name="T15" fmla="*/ 96 h 97"/>
              <a:gd name="T16" fmla="*/ 2 w 152"/>
              <a:gd name="T17" fmla="*/ 80 h 97"/>
              <a:gd name="T18" fmla="*/ 0 w 152"/>
              <a:gd name="T19" fmla="*/ 76 h 97"/>
              <a:gd name="T20" fmla="*/ 2 w 152"/>
              <a:gd name="T21" fmla="*/ 71 h 97"/>
              <a:gd name="T22" fmla="*/ 72 w 152"/>
              <a:gd name="T23" fmla="*/ 1 h 97"/>
              <a:gd name="T24" fmla="*/ 76 w 152"/>
              <a:gd name="T25" fmla="*/ 0 h 97"/>
              <a:gd name="T26" fmla="*/ 80 w 152"/>
              <a:gd name="T27" fmla="*/ 1 h 97"/>
              <a:gd name="T28" fmla="*/ 150 w 152"/>
              <a:gd name="T29" fmla="*/ 71 h 97"/>
              <a:gd name="T30" fmla="*/ 152 w 152"/>
              <a:gd name="T31" fmla="*/ 76 h 97"/>
              <a:gd name="T32" fmla="*/ 150 w 152"/>
              <a:gd name="T33" fmla="*/ 8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2" h="97">
                <a:moveTo>
                  <a:pt x="150" y="80"/>
                </a:moveTo>
                <a:cubicBezTo>
                  <a:pt x="135" y="96"/>
                  <a:pt x="135" y="96"/>
                  <a:pt x="135" y="96"/>
                </a:cubicBezTo>
                <a:cubicBezTo>
                  <a:pt x="134" y="97"/>
                  <a:pt x="132" y="97"/>
                  <a:pt x="131" y="97"/>
                </a:cubicBezTo>
                <a:cubicBezTo>
                  <a:pt x="129" y="97"/>
                  <a:pt x="127" y="97"/>
                  <a:pt x="126" y="96"/>
                </a:cubicBezTo>
                <a:cubicBezTo>
                  <a:pt x="76" y="45"/>
                  <a:pt x="76" y="45"/>
                  <a:pt x="76" y="45"/>
                </a:cubicBezTo>
                <a:cubicBezTo>
                  <a:pt x="26" y="96"/>
                  <a:pt x="26" y="96"/>
                  <a:pt x="26" y="96"/>
                </a:cubicBezTo>
                <a:cubicBezTo>
                  <a:pt x="25" y="97"/>
                  <a:pt x="23" y="97"/>
                  <a:pt x="22" y="97"/>
                </a:cubicBezTo>
                <a:cubicBezTo>
                  <a:pt x="20" y="97"/>
                  <a:pt x="19" y="97"/>
                  <a:pt x="17" y="96"/>
                </a:cubicBezTo>
                <a:cubicBezTo>
                  <a:pt x="2" y="80"/>
                  <a:pt x="2" y="80"/>
                  <a:pt x="2" y="80"/>
                </a:cubicBezTo>
                <a:cubicBezTo>
                  <a:pt x="0" y="79"/>
                  <a:pt x="0" y="77"/>
                  <a:pt x="0" y="76"/>
                </a:cubicBezTo>
                <a:cubicBezTo>
                  <a:pt x="0" y="74"/>
                  <a:pt x="0" y="73"/>
                  <a:pt x="2" y="71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4" y="0"/>
                  <a:pt x="76" y="0"/>
                </a:cubicBezTo>
                <a:cubicBezTo>
                  <a:pt x="78" y="0"/>
                  <a:pt x="79" y="0"/>
                  <a:pt x="80" y="1"/>
                </a:cubicBezTo>
                <a:cubicBezTo>
                  <a:pt x="150" y="71"/>
                  <a:pt x="150" y="71"/>
                  <a:pt x="150" y="71"/>
                </a:cubicBezTo>
                <a:cubicBezTo>
                  <a:pt x="152" y="73"/>
                  <a:pt x="152" y="74"/>
                  <a:pt x="152" y="76"/>
                </a:cubicBezTo>
                <a:cubicBezTo>
                  <a:pt x="152" y="77"/>
                  <a:pt x="152" y="79"/>
                  <a:pt x="150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15" name="Freeform 1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848474" y="2601111"/>
            <a:ext cx="216071" cy="138286"/>
          </a:xfrm>
          <a:custGeom>
            <a:avLst/>
            <a:gdLst>
              <a:gd name="T0" fmla="*/ 150 w 152"/>
              <a:gd name="T1" fmla="*/ 26 h 97"/>
              <a:gd name="T2" fmla="*/ 80 w 152"/>
              <a:gd name="T3" fmla="*/ 96 h 97"/>
              <a:gd name="T4" fmla="*/ 76 w 152"/>
              <a:gd name="T5" fmla="*/ 97 h 97"/>
              <a:gd name="T6" fmla="*/ 72 w 152"/>
              <a:gd name="T7" fmla="*/ 96 h 97"/>
              <a:gd name="T8" fmla="*/ 2 w 152"/>
              <a:gd name="T9" fmla="*/ 26 h 97"/>
              <a:gd name="T10" fmla="*/ 0 w 152"/>
              <a:gd name="T11" fmla="*/ 21 h 97"/>
              <a:gd name="T12" fmla="*/ 2 w 152"/>
              <a:gd name="T13" fmla="*/ 17 h 97"/>
              <a:gd name="T14" fmla="*/ 17 w 152"/>
              <a:gd name="T15" fmla="*/ 1 h 97"/>
              <a:gd name="T16" fmla="*/ 22 w 152"/>
              <a:gd name="T17" fmla="*/ 0 h 97"/>
              <a:gd name="T18" fmla="*/ 26 w 152"/>
              <a:gd name="T19" fmla="*/ 1 h 97"/>
              <a:gd name="T20" fmla="*/ 76 w 152"/>
              <a:gd name="T21" fmla="*/ 52 h 97"/>
              <a:gd name="T22" fmla="*/ 126 w 152"/>
              <a:gd name="T23" fmla="*/ 1 h 97"/>
              <a:gd name="T24" fmla="*/ 130 w 152"/>
              <a:gd name="T25" fmla="*/ 0 h 97"/>
              <a:gd name="T26" fmla="*/ 135 w 152"/>
              <a:gd name="T27" fmla="*/ 1 h 97"/>
              <a:gd name="T28" fmla="*/ 150 w 152"/>
              <a:gd name="T29" fmla="*/ 17 h 97"/>
              <a:gd name="T30" fmla="*/ 152 w 152"/>
              <a:gd name="T31" fmla="*/ 21 h 97"/>
              <a:gd name="T32" fmla="*/ 150 w 152"/>
              <a:gd name="T33" fmla="*/ 2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2" h="97">
                <a:moveTo>
                  <a:pt x="150" y="26"/>
                </a:moveTo>
                <a:cubicBezTo>
                  <a:pt x="80" y="96"/>
                  <a:pt x="80" y="96"/>
                  <a:pt x="80" y="96"/>
                </a:cubicBezTo>
                <a:cubicBezTo>
                  <a:pt x="79" y="97"/>
                  <a:pt x="78" y="97"/>
                  <a:pt x="76" y="97"/>
                </a:cubicBezTo>
                <a:cubicBezTo>
                  <a:pt x="74" y="97"/>
                  <a:pt x="73" y="97"/>
                  <a:pt x="72" y="96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4"/>
                  <a:pt x="0" y="23"/>
                  <a:pt x="0" y="21"/>
                </a:cubicBezTo>
                <a:cubicBezTo>
                  <a:pt x="0" y="20"/>
                  <a:pt x="0" y="18"/>
                  <a:pt x="2" y="17"/>
                </a:cubicBezTo>
                <a:cubicBezTo>
                  <a:pt x="17" y="1"/>
                  <a:pt x="17" y="1"/>
                  <a:pt x="17" y="1"/>
                </a:cubicBezTo>
                <a:cubicBezTo>
                  <a:pt x="19" y="0"/>
                  <a:pt x="20" y="0"/>
                  <a:pt x="22" y="0"/>
                </a:cubicBezTo>
                <a:cubicBezTo>
                  <a:pt x="23" y="0"/>
                  <a:pt x="25" y="0"/>
                  <a:pt x="26" y="1"/>
                </a:cubicBezTo>
                <a:cubicBezTo>
                  <a:pt x="76" y="52"/>
                  <a:pt x="76" y="52"/>
                  <a:pt x="76" y="52"/>
                </a:cubicBezTo>
                <a:cubicBezTo>
                  <a:pt x="126" y="1"/>
                  <a:pt x="126" y="1"/>
                  <a:pt x="126" y="1"/>
                </a:cubicBezTo>
                <a:cubicBezTo>
                  <a:pt x="127" y="0"/>
                  <a:pt x="129" y="0"/>
                  <a:pt x="130" y="0"/>
                </a:cubicBezTo>
                <a:cubicBezTo>
                  <a:pt x="132" y="0"/>
                  <a:pt x="134" y="0"/>
                  <a:pt x="135" y="1"/>
                </a:cubicBezTo>
                <a:cubicBezTo>
                  <a:pt x="150" y="17"/>
                  <a:pt x="150" y="17"/>
                  <a:pt x="150" y="17"/>
                </a:cubicBezTo>
                <a:cubicBezTo>
                  <a:pt x="152" y="18"/>
                  <a:pt x="152" y="20"/>
                  <a:pt x="152" y="21"/>
                </a:cubicBezTo>
                <a:cubicBezTo>
                  <a:pt x="152" y="23"/>
                  <a:pt x="152" y="24"/>
                  <a:pt x="15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16" name="Freeform 1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138009" y="2581664"/>
            <a:ext cx="259285" cy="153411"/>
          </a:xfrm>
          <a:custGeom>
            <a:avLst/>
            <a:gdLst>
              <a:gd name="T0" fmla="*/ 121 w 182"/>
              <a:gd name="T1" fmla="*/ 105 h 108"/>
              <a:gd name="T2" fmla="*/ 120 w 182"/>
              <a:gd name="T3" fmla="*/ 108 h 108"/>
              <a:gd name="T4" fmla="*/ 118 w 182"/>
              <a:gd name="T5" fmla="*/ 108 h 108"/>
              <a:gd name="T6" fmla="*/ 28 w 182"/>
              <a:gd name="T7" fmla="*/ 108 h 108"/>
              <a:gd name="T8" fmla="*/ 26 w 182"/>
              <a:gd name="T9" fmla="*/ 108 h 108"/>
              <a:gd name="T10" fmla="*/ 25 w 182"/>
              <a:gd name="T11" fmla="*/ 108 h 108"/>
              <a:gd name="T12" fmla="*/ 25 w 182"/>
              <a:gd name="T13" fmla="*/ 107 h 108"/>
              <a:gd name="T14" fmla="*/ 25 w 182"/>
              <a:gd name="T15" fmla="*/ 106 h 108"/>
              <a:gd name="T16" fmla="*/ 24 w 182"/>
              <a:gd name="T17" fmla="*/ 105 h 108"/>
              <a:gd name="T18" fmla="*/ 24 w 182"/>
              <a:gd name="T19" fmla="*/ 103 h 108"/>
              <a:gd name="T20" fmla="*/ 24 w 182"/>
              <a:gd name="T21" fmla="*/ 102 h 108"/>
              <a:gd name="T22" fmla="*/ 24 w 182"/>
              <a:gd name="T23" fmla="*/ 87 h 108"/>
              <a:gd name="T24" fmla="*/ 24 w 182"/>
              <a:gd name="T25" fmla="*/ 48 h 108"/>
              <a:gd name="T26" fmla="*/ 6 w 182"/>
              <a:gd name="T27" fmla="*/ 48 h 108"/>
              <a:gd name="T28" fmla="*/ 2 w 182"/>
              <a:gd name="T29" fmla="*/ 46 h 108"/>
              <a:gd name="T30" fmla="*/ 0 w 182"/>
              <a:gd name="T31" fmla="*/ 42 h 108"/>
              <a:gd name="T32" fmla="*/ 2 w 182"/>
              <a:gd name="T33" fmla="*/ 38 h 108"/>
              <a:gd name="T34" fmla="*/ 32 w 182"/>
              <a:gd name="T35" fmla="*/ 2 h 108"/>
              <a:gd name="T36" fmla="*/ 37 w 182"/>
              <a:gd name="T37" fmla="*/ 0 h 108"/>
              <a:gd name="T38" fmla="*/ 41 w 182"/>
              <a:gd name="T39" fmla="*/ 2 h 108"/>
              <a:gd name="T40" fmla="*/ 71 w 182"/>
              <a:gd name="T41" fmla="*/ 38 h 108"/>
              <a:gd name="T42" fmla="*/ 73 w 182"/>
              <a:gd name="T43" fmla="*/ 42 h 108"/>
              <a:gd name="T44" fmla="*/ 71 w 182"/>
              <a:gd name="T45" fmla="*/ 46 h 108"/>
              <a:gd name="T46" fmla="*/ 67 w 182"/>
              <a:gd name="T47" fmla="*/ 48 h 108"/>
              <a:gd name="T48" fmla="*/ 49 w 182"/>
              <a:gd name="T49" fmla="*/ 48 h 108"/>
              <a:gd name="T50" fmla="*/ 49 w 182"/>
              <a:gd name="T51" fmla="*/ 84 h 108"/>
              <a:gd name="T52" fmla="*/ 103 w 182"/>
              <a:gd name="T53" fmla="*/ 84 h 108"/>
              <a:gd name="T54" fmla="*/ 106 w 182"/>
              <a:gd name="T55" fmla="*/ 85 h 108"/>
              <a:gd name="T56" fmla="*/ 121 w 182"/>
              <a:gd name="T57" fmla="*/ 103 h 108"/>
              <a:gd name="T58" fmla="*/ 121 w 182"/>
              <a:gd name="T59" fmla="*/ 105 h 108"/>
              <a:gd name="T60" fmla="*/ 182 w 182"/>
              <a:gd name="T61" fmla="*/ 66 h 108"/>
              <a:gd name="T62" fmla="*/ 180 w 182"/>
              <a:gd name="T63" fmla="*/ 70 h 108"/>
              <a:gd name="T64" fmla="*/ 150 w 182"/>
              <a:gd name="T65" fmla="*/ 106 h 108"/>
              <a:gd name="T66" fmla="*/ 146 w 182"/>
              <a:gd name="T67" fmla="*/ 108 h 108"/>
              <a:gd name="T68" fmla="*/ 141 w 182"/>
              <a:gd name="T69" fmla="*/ 106 h 108"/>
              <a:gd name="T70" fmla="*/ 111 w 182"/>
              <a:gd name="T71" fmla="*/ 70 h 108"/>
              <a:gd name="T72" fmla="*/ 109 w 182"/>
              <a:gd name="T73" fmla="*/ 66 h 108"/>
              <a:gd name="T74" fmla="*/ 111 w 182"/>
              <a:gd name="T75" fmla="*/ 62 h 108"/>
              <a:gd name="T76" fmla="*/ 115 w 182"/>
              <a:gd name="T77" fmla="*/ 60 h 108"/>
              <a:gd name="T78" fmla="*/ 133 w 182"/>
              <a:gd name="T79" fmla="*/ 60 h 108"/>
              <a:gd name="T80" fmla="*/ 133 w 182"/>
              <a:gd name="T81" fmla="*/ 24 h 108"/>
              <a:gd name="T82" fmla="*/ 79 w 182"/>
              <a:gd name="T83" fmla="*/ 24 h 108"/>
              <a:gd name="T84" fmla="*/ 77 w 182"/>
              <a:gd name="T85" fmla="*/ 23 h 108"/>
              <a:gd name="T86" fmla="*/ 61 w 182"/>
              <a:gd name="T87" fmla="*/ 4 h 108"/>
              <a:gd name="T88" fmla="*/ 61 w 182"/>
              <a:gd name="T89" fmla="*/ 3 h 108"/>
              <a:gd name="T90" fmla="*/ 62 w 182"/>
              <a:gd name="T91" fmla="*/ 0 h 108"/>
              <a:gd name="T92" fmla="*/ 64 w 182"/>
              <a:gd name="T93" fmla="*/ 0 h 108"/>
              <a:gd name="T94" fmla="*/ 155 w 182"/>
              <a:gd name="T95" fmla="*/ 0 h 108"/>
              <a:gd name="T96" fmla="*/ 156 w 182"/>
              <a:gd name="T97" fmla="*/ 0 h 108"/>
              <a:gd name="T98" fmla="*/ 157 w 182"/>
              <a:gd name="T99" fmla="*/ 0 h 108"/>
              <a:gd name="T100" fmla="*/ 157 w 182"/>
              <a:gd name="T101" fmla="*/ 1 h 108"/>
              <a:gd name="T102" fmla="*/ 158 w 182"/>
              <a:gd name="T103" fmla="*/ 2 h 108"/>
              <a:gd name="T104" fmla="*/ 158 w 182"/>
              <a:gd name="T105" fmla="*/ 3 h 108"/>
              <a:gd name="T106" fmla="*/ 158 w 182"/>
              <a:gd name="T107" fmla="*/ 5 h 108"/>
              <a:gd name="T108" fmla="*/ 158 w 182"/>
              <a:gd name="T109" fmla="*/ 6 h 108"/>
              <a:gd name="T110" fmla="*/ 158 w 182"/>
              <a:gd name="T111" fmla="*/ 21 h 108"/>
              <a:gd name="T112" fmla="*/ 158 w 182"/>
              <a:gd name="T113" fmla="*/ 60 h 108"/>
              <a:gd name="T114" fmla="*/ 176 w 182"/>
              <a:gd name="T115" fmla="*/ 60 h 108"/>
              <a:gd name="T116" fmla="*/ 180 w 182"/>
              <a:gd name="T117" fmla="*/ 62 h 108"/>
              <a:gd name="T118" fmla="*/ 182 w 182"/>
              <a:gd name="T119" fmla="*/ 6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2" h="108">
                <a:moveTo>
                  <a:pt x="121" y="105"/>
                </a:moveTo>
                <a:cubicBezTo>
                  <a:pt x="121" y="106"/>
                  <a:pt x="121" y="107"/>
                  <a:pt x="120" y="108"/>
                </a:cubicBezTo>
                <a:cubicBezTo>
                  <a:pt x="120" y="108"/>
                  <a:pt x="119" y="108"/>
                  <a:pt x="11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7" y="108"/>
                  <a:pt x="26" y="108"/>
                </a:cubicBezTo>
                <a:cubicBezTo>
                  <a:pt x="26" y="108"/>
                  <a:pt x="26" y="108"/>
                  <a:pt x="25" y="108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25" y="107"/>
                  <a:pt x="25" y="106"/>
                  <a:pt x="25" y="106"/>
                </a:cubicBezTo>
                <a:cubicBezTo>
                  <a:pt x="25" y="105"/>
                  <a:pt x="24" y="105"/>
                  <a:pt x="24" y="105"/>
                </a:cubicBezTo>
                <a:cubicBezTo>
                  <a:pt x="24" y="104"/>
                  <a:pt x="24" y="104"/>
                  <a:pt x="24" y="103"/>
                </a:cubicBezTo>
                <a:cubicBezTo>
                  <a:pt x="24" y="103"/>
                  <a:pt x="24" y="102"/>
                  <a:pt x="24" y="102"/>
                </a:cubicBezTo>
                <a:cubicBezTo>
                  <a:pt x="24" y="87"/>
                  <a:pt x="24" y="87"/>
                  <a:pt x="24" y="87"/>
                </a:cubicBezTo>
                <a:cubicBezTo>
                  <a:pt x="24" y="48"/>
                  <a:pt x="24" y="48"/>
                  <a:pt x="24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5" y="48"/>
                  <a:pt x="3" y="47"/>
                  <a:pt x="2" y="46"/>
                </a:cubicBezTo>
                <a:cubicBezTo>
                  <a:pt x="1" y="45"/>
                  <a:pt x="0" y="44"/>
                  <a:pt x="0" y="42"/>
                </a:cubicBezTo>
                <a:cubicBezTo>
                  <a:pt x="0" y="40"/>
                  <a:pt x="1" y="39"/>
                  <a:pt x="2" y="38"/>
                </a:cubicBezTo>
                <a:cubicBezTo>
                  <a:pt x="32" y="2"/>
                  <a:pt x="32" y="2"/>
                  <a:pt x="32" y="2"/>
                </a:cubicBezTo>
                <a:cubicBezTo>
                  <a:pt x="33" y="0"/>
                  <a:pt x="35" y="0"/>
                  <a:pt x="37" y="0"/>
                </a:cubicBezTo>
                <a:cubicBezTo>
                  <a:pt x="38" y="0"/>
                  <a:pt x="40" y="0"/>
                  <a:pt x="41" y="2"/>
                </a:cubicBezTo>
                <a:cubicBezTo>
                  <a:pt x="71" y="38"/>
                  <a:pt x="71" y="38"/>
                  <a:pt x="71" y="38"/>
                </a:cubicBezTo>
                <a:cubicBezTo>
                  <a:pt x="72" y="39"/>
                  <a:pt x="73" y="40"/>
                  <a:pt x="73" y="42"/>
                </a:cubicBezTo>
                <a:cubicBezTo>
                  <a:pt x="73" y="44"/>
                  <a:pt x="72" y="45"/>
                  <a:pt x="71" y="46"/>
                </a:cubicBezTo>
                <a:cubicBezTo>
                  <a:pt x="70" y="47"/>
                  <a:pt x="68" y="48"/>
                  <a:pt x="67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84"/>
                  <a:pt x="49" y="84"/>
                  <a:pt x="49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4" y="84"/>
                  <a:pt x="105" y="85"/>
                  <a:pt x="106" y="8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1" y="104"/>
                  <a:pt x="121" y="105"/>
                  <a:pt x="121" y="105"/>
                </a:cubicBezTo>
                <a:close/>
                <a:moveTo>
                  <a:pt x="182" y="66"/>
                </a:moveTo>
                <a:cubicBezTo>
                  <a:pt x="182" y="68"/>
                  <a:pt x="181" y="69"/>
                  <a:pt x="180" y="70"/>
                </a:cubicBezTo>
                <a:cubicBezTo>
                  <a:pt x="150" y="106"/>
                  <a:pt x="150" y="106"/>
                  <a:pt x="150" y="106"/>
                </a:cubicBezTo>
                <a:cubicBezTo>
                  <a:pt x="149" y="108"/>
                  <a:pt x="147" y="108"/>
                  <a:pt x="146" y="108"/>
                </a:cubicBezTo>
                <a:cubicBezTo>
                  <a:pt x="144" y="108"/>
                  <a:pt x="142" y="108"/>
                  <a:pt x="141" y="106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69"/>
                  <a:pt x="109" y="68"/>
                  <a:pt x="109" y="66"/>
                </a:cubicBezTo>
                <a:cubicBezTo>
                  <a:pt x="109" y="64"/>
                  <a:pt x="110" y="63"/>
                  <a:pt x="111" y="62"/>
                </a:cubicBezTo>
                <a:cubicBezTo>
                  <a:pt x="112" y="61"/>
                  <a:pt x="114" y="60"/>
                  <a:pt x="115" y="6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8" y="24"/>
                  <a:pt x="77" y="23"/>
                  <a:pt x="77" y="23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3"/>
                  <a:pt x="61" y="3"/>
                </a:cubicBezTo>
                <a:cubicBezTo>
                  <a:pt x="61" y="2"/>
                  <a:pt x="61" y="1"/>
                  <a:pt x="62" y="0"/>
                </a:cubicBezTo>
                <a:cubicBezTo>
                  <a:pt x="62" y="0"/>
                  <a:pt x="63" y="0"/>
                  <a:pt x="6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6" y="0"/>
                  <a:pt x="156" y="0"/>
                </a:cubicBezTo>
                <a:cubicBezTo>
                  <a:pt x="156" y="0"/>
                  <a:pt x="157" y="0"/>
                  <a:pt x="157" y="0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2"/>
                  <a:pt x="158" y="2"/>
                </a:cubicBezTo>
                <a:cubicBezTo>
                  <a:pt x="158" y="3"/>
                  <a:pt x="158" y="3"/>
                  <a:pt x="158" y="3"/>
                </a:cubicBezTo>
                <a:cubicBezTo>
                  <a:pt x="158" y="4"/>
                  <a:pt x="158" y="4"/>
                  <a:pt x="158" y="5"/>
                </a:cubicBezTo>
                <a:cubicBezTo>
                  <a:pt x="158" y="5"/>
                  <a:pt x="158" y="6"/>
                  <a:pt x="158" y="6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76" y="60"/>
                  <a:pt x="176" y="60"/>
                  <a:pt x="176" y="60"/>
                </a:cubicBezTo>
                <a:cubicBezTo>
                  <a:pt x="177" y="60"/>
                  <a:pt x="179" y="61"/>
                  <a:pt x="180" y="62"/>
                </a:cubicBezTo>
                <a:cubicBezTo>
                  <a:pt x="181" y="63"/>
                  <a:pt x="182" y="64"/>
                  <a:pt x="182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17" name="Freeform 12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94706" y="2990038"/>
            <a:ext cx="224714" cy="192302"/>
          </a:xfrm>
          <a:custGeom>
            <a:avLst/>
            <a:gdLst>
              <a:gd name="T0" fmla="*/ 157 w 157"/>
              <a:gd name="T1" fmla="*/ 19 h 134"/>
              <a:gd name="T2" fmla="*/ 157 w 157"/>
              <a:gd name="T3" fmla="*/ 67 h 134"/>
              <a:gd name="T4" fmla="*/ 156 w 157"/>
              <a:gd name="T5" fmla="*/ 71 h 134"/>
              <a:gd name="T6" fmla="*/ 152 w 157"/>
              <a:gd name="T7" fmla="*/ 73 h 134"/>
              <a:gd name="T8" fmla="*/ 53 w 157"/>
              <a:gd name="T9" fmla="*/ 85 h 134"/>
              <a:gd name="T10" fmla="*/ 54 w 157"/>
              <a:gd name="T11" fmla="*/ 87 h 134"/>
              <a:gd name="T12" fmla="*/ 54 w 157"/>
              <a:gd name="T13" fmla="*/ 89 h 134"/>
              <a:gd name="T14" fmla="*/ 54 w 157"/>
              <a:gd name="T15" fmla="*/ 91 h 134"/>
              <a:gd name="T16" fmla="*/ 52 w 157"/>
              <a:gd name="T17" fmla="*/ 97 h 134"/>
              <a:gd name="T18" fmla="*/ 139 w 157"/>
              <a:gd name="T19" fmla="*/ 97 h 134"/>
              <a:gd name="T20" fmla="*/ 143 w 157"/>
              <a:gd name="T21" fmla="*/ 99 h 134"/>
              <a:gd name="T22" fmla="*/ 145 w 157"/>
              <a:gd name="T23" fmla="*/ 103 h 134"/>
              <a:gd name="T24" fmla="*/ 143 w 157"/>
              <a:gd name="T25" fmla="*/ 108 h 134"/>
              <a:gd name="T26" fmla="*/ 139 w 157"/>
              <a:gd name="T27" fmla="*/ 109 h 134"/>
              <a:gd name="T28" fmla="*/ 42 w 157"/>
              <a:gd name="T29" fmla="*/ 109 h 134"/>
              <a:gd name="T30" fmla="*/ 38 w 157"/>
              <a:gd name="T31" fmla="*/ 108 h 134"/>
              <a:gd name="T32" fmla="*/ 36 w 157"/>
              <a:gd name="T33" fmla="*/ 103 h 134"/>
              <a:gd name="T34" fmla="*/ 37 w 157"/>
              <a:gd name="T35" fmla="*/ 100 h 134"/>
              <a:gd name="T36" fmla="*/ 40 w 157"/>
              <a:gd name="T37" fmla="*/ 94 h 134"/>
              <a:gd name="T38" fmla="*/ 42 w 157"/>
              <a:gd name="T39" fmla="*/ 90 h 134"/>
              <a:gd name="T40" fmla="*/ 25 w 157"/>
              <a:gd name="T41" fmla="*/ 13 h 134"/>
              <a:gd name="T42" fmla="*/ 6 w 157"/>
              <a:gd name="T43" fmla="*/ 13 h 134"/>
              <a:gd name="T44" fmla="*/ 2 w 157"/>
              <a:gd name="T45" fmla="*/ 11 h 134"/>
              <a:gd name="T46" fmla="*/ 0 w 157"/>
              <a:gd name="T47" fmla="*/ 6 h 134"/>
              <a:gd name="T48" fmla="*/ 2 w 157"/>
              <a:gd name="T49" fmla="*/ 2 h 134"/>
              <a:gd name="T50" fmla="*/ 6 w 157"/>
              <a:gd name="T51" fmla="*/ 0 h 134"/>
              <a:gd name="T52" fmla="*/ 30 w 157"/>
              <a:gd name="T53" fmla="*/ 0 h 134"/>
              <a:gd name="T54" fmla="*/ 33 w 157"/>
              <a:gd name="T55" fmla="*/ 1 h 134"/>
              <a:gd name="T56" fmla="*/ 35 w 157"/>
              <a:gd name="T57" fmla="*/ 3 h 134"/>
              <a:gd name="T58" fmla="*/ 36 w 157"/>
              <a:gd name="T59" fmla="*/ 5 h 134"/>
              <a:gd name="T60" fmla="*/ 37 w 157"/>
              <a:gd name="T61" fmla="*/ 7 h 134"/>
              <a:gd name="T62" fmla="*/ 37 w 157"/>
              <a:gd name="T63" fmla="*/ 10 h 134"/>
              <a:gd name="T64" fmla="*/ 38 w 157"/>
              <a:gd name="T65" fmla="*/ 13 h 134"/>
              <a:gd name="T66" fmla="*/ 151 w 157"/>
              <a:gd name="T67" fmla="*/ 13 h 134"/>
              <a:gd name="T68" fmla="*/ 155 w 157"/>
              <a:gd name="T69" fmla="*/ 14 h 134"/>
              <a:gd name="T70" fmla="*/ 157 w 157"/>
              <a:gd name="T71" fmla="*/ 19 h 134"/>
              <a:gd name="T72" fmla="*/ 57 w 157"/>
              <a:gd name="T73" fmla="*/ 113 h 134"/>
              <a:gd name="T74" fmla="*/ 60 w 157"/>
              <a:gd name="T75" fmla="*/ 121 h 134"/>
              <a:gd name="T76" fmla="*/ 57 w 157"/>
              <a:gd name="T77" fmla="*/ 130 h 134"/>
              <a:gd name="T78" fmla="*/ 48 w 157"/>
              <a:gd name="T79" fmla="*/ 134 h 134"/>
              <a:gd name="T80" fmla="*/ 40 w 157"/>
              <a:gd name="T81" fmla="*/ 130 h 134"/>
              <a:gd name="T82" fmla="*/ 36 w 157"/>
              <a:gd name="T83" fmla="*/ 121 h 134"/>
              <a:gd name="T84" fmla="*/ 40 w 157"/>
              <a:gd name="T85" fmla="*/ 113 h 134"/>
              <a:gd name="T86" fmla="*/ 48 w 157"/>
              <a:gd name="T87" fmla="*/ 109 h 134"/>
              <a:gd name="T88" fmla="*/ 57 w 157"/>
              <a:gd name="T89" fmla="*/ 113 h 134"/>
              <a:gd name="T90" fmla="*/ 142 w 157"/>
              <a:gd name="T91" fmla="*/ 113 h 134"/>
              <a:gd name="T92" fmla="*/ 145 w 157"/>
              <a:gd name="T93" fmla="*/ 121 h 134"/>
              <a:gd name="T94" fmla="*/ 142 w 157"/>
              <a:gd name="T95" fmla="*/ 130 h 134"/>
              <a:gd name="T96" fmla="*/ 133 w 157"/>
              <a:gd name="T97" fmla="*/ 134 h 134"/>
              <a:gd name="T98" fmla="*/ 125 w 157"/>
              <a:gd name="T99" fmla="*/ 130 h 134"/>
              <a:gd name="T100" fmla="*/ 121 w 157"/>
              <a:gd name="T101" fmla="*/ 121 h 134"/>
              <a:gd name="T102" fmla="*/ 125 w 157"/>
              <a:gd name="T103" fmla="*/ 113 h 134"/>
              <a:gd name="T104" fmla="*/ 133 w 157"/>
              <a:gd name="T105" fmla="*/ 109 h 134"/>
              <a:gd name="T106" fmla="*/ 142 w 157"/>
              <a:gd name="T107" fmla="*/ 11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4">
                <a:moveTo>
                  <a:pt x="157" y="19"/>
                </a:moveTo>
                <a:cubicBezTo>
                  <a:pt x="157" y="67"/>
                  <a:pt x="157" y="67"/>
                  <a:pt x="157" y="67"/>
                </a:cubicBezTo>
                <a:cubicBezTo>
                  <a:pt x="157" y="69"/>
                  <a:pt x="157" y="70"/>
                  <a:pt x="156" y="71"/>
                </a:cubicBezTo>
                <a:cubicBezTo>
                  <a:pt x="155" y="72"/>
                  <a:pt x="153" y="73"/>
                  <a:pt x="152" y="73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5"/>
                  <a:pt x="53" y="86"/>
                  <a:pt x="54" y="87"/>
                </a:cubicBezTo>
                <a:cubicBezTo>
                  <a:pt x="54" y="88"/>
                  <a:pt x="54" y="88"/>
                  <a:pt x="54" y="89"/>
                </a:cubicBezTo>
                <a:cubicBezTo>
                  <a:pt x="54" y="90"/>
                  <a:pt x="54" y="91"/>
                  <a:pt x="54" y="91"/>
                </a:cubicBezTo>
                <a:cubicBezTo>
                  <a:pt x="54" y="92"/>
                  <a:pt x="54" y="94"/>
                  <a:pt x="52" y="97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41" y="97"/>
                  <a:pt x="142" y="98"/>
                  <a:pt x="143" y="99"/>
                </a:cubicBezTo>
                <a:cubicBezTo>
                  <a:pt x="145" y="100"/>
                  <a:pt x="145" y="102"/>
                  <a:pt x="145" y="103"/>
                </a:cubicBezTo>
                <a:cubicBezTo>
                  <a:pt x="145" y="105"/>
                  <a:pt x="145" y="106"/>
                  <a:pt x="143" y="108"/>
                </a:cubicBezTo>
                <a:cubicBezTo>
                  <a:pt x="142" y="109"/>
                  <a:pt x="141" y="109"/>
                  <a:pt x="139" y="109"/>
                </a:cubicBezTo>
                <a:cubicBezTo>
                  <a:pt x="42" y="109"/>
                  <a:pt x="42" y="109"/>
                  <a:pt x="42" y="109"/>
                </a:cubicBezTo>
                <a:cubicBezTo>
                  <a:pt x="41" y="109"/>
                  <a:pt x="39" y="109"/>
                  <a:pt x="38" y="108"/>
                </a:cubicBezTo>
                <a:cubicBezTo>
                  <a:pt x="37" y="106"/>
                  <a:pt x="36" y="105"/>
                  <a:pt x="36" y="103"/>
                </a:cubicBezTo>
                <a:cubicBezTo>
                  <a:pt x="36" y="102"/>
                  <a:pt x="37" y="101"/>
                  <a:pt x="37" y="100"/>
                </a:cubicBezTo>
                <a:cubicBezTo>
                  <a:pt x="38" y="98"/>
                  <a:pt x="39" y="96"/>
                  <a:pt x="40" y="94"/>
                </a:cubicBezTo>
                <a:cubicBezTo>
                  <a:pt x="41" y="92"/>
                  <a:pt x="42" y="91"/>
                  <a:pt x="42" y="90"/>
                </a:cubicBezTo>
                <a:cubicBezTo>
                  <a:pt x="25" y="13"/>
                  <a:pt x="25" y="13"/>
                  <a:pt x="25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4" y="13"/>
                  <a:pt x="3" y="12"/>
                  <a:pt x="2" y="11"/>
                </a:cubicBezTo>
                <a:cubicBezTo>
                  <a:pt x="1" y="10"/>
                  <a:pt x="0" y="8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2" y="1"/>
                  <a:pt x="33" y="1"/>
                </a:cubicBezTo>
                <a:cubicBezTo>
                  <a:pt x="34" y="1"/>
                  <a:pt x="34" y="2"/>
                  <a:pt x="35" y="3"/>
                </a:cubicBezTo>
                <a:cubicBezTo>
                  <a:pt x="35" y="3"/>
                  <a:pt x="36" y="4"/>
                  <a:pt x="36" y="5"/>
                </a:cubicBezTo>
                <a:cubicBezTo>
                  <a:pt x="36" y="6"/>
                  <a:pt x="37" y="7"/>
                  <a:pt x="37" y="7"/>
                </a:cubicBezTo>
                <a:cubicBezTo>
                  <a:pt x="37" y="8"/>
                  <a:pt x="37" y="9"/>
                  <a:pt x="37" y="10"/>
                </a:cubicBezTo>
                <a:cubicBezTo>
                  <a:pt x="37" y="11"/>
                  <a:pt x="38" y="12"/>
                  <a:pt x="38" y="13"/>
                </a:cubicBezTo>
                <a:cubicBezTo>
                  <a:pt x="151" y="13"/>
                  <a:pt x="151" y="13"/>
                  <a:pt x="151" y="13"/>
                </a:cubicBezTo>
                <a:cubicBezTo>
                  <a:pt x="153" y="13"/>
                  <a:pt x="154" y="13"/>
                  <a:pt x="155" y="14"/>
                </a:cubicBezTo>
                <a:cubicBezTo>
                  <a:pt x="157" y="16"/>
                  <a:pt x="157" y="17"/>
                  <a:pt x="157" y="19"/>
                </a:cubicBezTo>
                <a:close/>
                <a:moveTo>
                  <a:pt x="57" y="113"/>
                </a:moveTo>
                <a:cubicBezTo>
                  <a:pt x="59" y="115"/>
                  <a:pt x="60" y="118"/>
                  <a:pt x="60" y="121"/>
                </a:cubicBezTo>
                <a:cubicBezTo>
                  <a:pt x="60" y="125"/>
                  <a:pt x="59" y="128"/>
                  <a:pt x="57" y="130"/>
                </a:cubicBezTo>
                <a:cubicBezTo>
                  <a:pt x="55" y="132"/>
                  <a:pt x="52" y="134"/>
                  <a:pt x="48" y="134"/>
                </a:cubicBezTo>
                <a:cubicBezTo>
                  <a:pt x="45" y="134"/>
                  <a:pt x="42" y="132"/>
                  <a:pt x="40" y="130"/>
                </a:cubicBezTo>
                <a:cubicBezTo>
                  <a:pt x="37" y="128"/>
                  <a:pt x="36" y="125"/>
                  <a:pt x="36" y="121"/>
                </a:cubicBezTo>
                <a:cubicBezTo>
                  <a:pt x="36" y="118"/>
                  <a:pt x="37" y="115"/>
                  <a:pt x="40" y="113"/>
                </a:cubicBezTo>
                <a:cubicBezTo>
                  <a:pt x="42" y="111"/>
                  <a:pt x="45" y="109"/>
                  <a:pt x="48" y="109"/>
                </a:cubicBezTo>
                <a:cubicBezTo>
                  <a:pt x="52" y="109"/>
                  <a:pt x="55" y="111"/>
                  <a:pt x="57" y="113"/>
                </a:cubicBezTo>
                <a:close/>
                <a:moveTo>
                  <a:pt x="142" y="113"/>
                </a:moveTo>
                <a:cubicBezTo>
                  <a:pt x="144" y="115"/>
                  <a:pt x="145" y="118"/>
                  <a:pt x="145" y="121"/>
                </a:cubicBezTo>
                <a:cubicBezTo>
                  <a:pt x="145" y="125"/>
                  <a:pt x="144" y="128"/>
                  <a:pt x="142" y="130"/>
                </a:cubicBezTo>
                <a:cubicBezTo>
                  <a:pt x="139" y="132"/>
                  <a:pt x="136" y="134"/>
                  <a:pt x="133" y="134"/>
                </a:cubicBezTo>
                <a:cubicBezTo>
                  <a:pt x="130" y="134"/>
                  <a:pt x="127" y="132"/>
                  <a:pt x="125" y="130"/>
                </a:cubicBezTo>
                <a:cubicBezTo>
                  <a:pt x="122" y="128"/>
                  <a:pt x="121" y="125"/>
                  <a:pt x="121" y="121"/>
                </a:cubicBezTo>
                <a:cubicBezTo>
                  <a:pt x="121" y="118"/>
                  <a:pt x="122" y="115"/>
                  <a:pt x="125" y="113"/>
                </a:cubicBezTo>
                <a:cubicBezTo>
                  <a:pt x="127" y="111"/>
                  <a:pt x="130" y="109"/>
                  <a:pt x="133" y="109"/>
                </a:cubicBezTo>
                <a:cubicBezTo>
                  <a:pt x="136" y="109"/>
                  <a:pt x="139" y="111"/>
                  <a:pt x="142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18" name="Freeform 1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79919" y="2972752"/>
            <a:ext cx="224714" cy="192302"/>
          </a:xfrm>
          <a:custGeom>
            <a:avLst/>
            <a:gdLst>
              <a:gd name="T0" fmla="*/ 157 w 157"/>
              <a:gd name="T1" fmla="*/ 46 h 133"/>
              <a:gd name="T2" fmla="*/ 157 w 157"/>
              <a:gd name="T3" fmla="*/ 112 h 133"/>
              <a:gd name="T4" fmla="*/ 151 w 157"/>
              <a:gd name="T5" fmla="*/ 127 h 133"/>
              <a:gd name="T6" fmla="*/ 136 w 157"/>
              <a:gd name="T7" fmla="*/ 133 h 133"/>
              <a:gd name="T8" fmla="*/ 21 w 157"/>
              <a:gd name="T9" fmla="*/ 133 h 133"/>
              <a:gd name="T10" fmla="*/ 6 w 157"/>
              <a:gd name="T11" fmla="*/ 127 h 133"/>
              <a:gd name="T12" fmla="*/ 0 w 157"/>
              <a:gd name="T13" fmla="*/ 112 h 133"/>
              <a:gd name="T14" fmla="*/ 0 w 157"/>
              <a:gd name="T15" fmla="*/ 22 h 133"/>
              <a:gd name="T16" fmla="*/ 6 w 157"/>
              <a:gd name="T17" fmla="*/ 7 h 133"/>
              <a:gd name="T18" fmla="*/ 21 w 157"/>
              <a:gd name="T19" fmla="*/ 0 h 133"/>
              <a:gd name="T20" fmla="*/ 51 w 157"/>
              <a:gd name="T21" fmla="*/ 0 h 133"/>
              <a:gd name="T22" fmla="*/ 66 w 157"/>
              <a:gd name="T23" fmla="*/ 7 h 133"/>
              <a:gd name="T24" fmla="*/ 72 w 157"/>
              <a:gd name="T25" fmla="*/ 22 h 133"/>
              <a:gd name="T26" fmla="*/ 72 w 157"/>
              <a:gd name="T27" fmla="*/ 25 h 133"/>
              <a:gd name="T28" fmla="*/ 136 w 157"/>
              <a:gd name="T29" fmla="*/ 25 h 133"/>
              <a:gd name="T30" fmla="*/ 151 w 157"/>
              <a:gd name="T31" fmla="*/ 31 h 133"/>
              <a:gd name="T32" fmla="*/ 157 w 157"/>
              <a:gd name="T33" fmla="*/ 4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7" h="133">
                <a:moveTo>
                  <a:pt x="157" y="46"/>
                </a:moveTo>
                <a:cubicBezTo>
                  <a:pt x="157" y="112"/>
                  <a:pt x="157" y="112"/>
                  <a:pt x="157" y="112"/>
                </a:cubicBezTo>
                <a:cubicBezTo>
                  <a:pt x="157" y="118"/>
                  <a:pt x="155" y="123"/>
                  <a:pt x="151" y="127"/>
                </a:cubicBezTo>
                <a:cubicBezTo>
                  <a:pt x="147" y="131"/>
                  <a:pt x="142" y="133"/>
                  <a:pt x="136" y="133"/>
                </a:cubicBezTo>
                <a:cubicBezTo>
                  <a:pt x="21" y="133"/>
                  <a:pt x="21" y="133"/>
                  <a:pt x="21" y="133"/>
                </a:cubicBezTo>
                <a:cubicBezTo>
                  <a:pt x="15" y="133"/>
                  <a:pt x="10" y="131"/>
                  <a:pt x="6" y="127"/>
                </a:cubicBezTo>
                <a:cubicBezTo>
                  <a:pt x="2" y="123"/>
                  <a:pt x="0" y="118"/>
                  <a:pt x="0" y="11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6"/>
                  <a:pt x="2" y="11"/>
                  <a:pt x="6" y="7"/>
                </a:cubicBezTo>
                <a:cubicBezTo>
                  <a:pt x="10" y="2"/>
                  <a:pt x="15" y="0"/>
                  <a:pt x="2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2"/>
                  <a:pt x="66" y="7"/>
                </a:cubicBezTo>
                <a:cubicBezTo>
                  <a:pt x="70" y="11"/>
                  <a:pt x="72" y="16"/>
                  <a:pt x="72" y="22"/>
                </a:cubicBezTo>
                <a:cubicBezTo>
                  <a:pt x="72" y="25"/>
                  <a:pt x="72" y="25"/>
                  <a:pt x="72" y="25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42" y="25"/>
                  <a:pt x="147" y="27"/>
                  <a:pt x="151" y="31"/>
                </a:cubicBezTo>
                <a:cubicBezTo>
                  <a:pt x="155" y="35"/>
                  <a:pt x="157" y="40"/>
                  <a:pt x="157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19" name="Freeform 1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365134" y="2972752"/>
            <a:ext cx="252803" cy="192302"/>
          </a:xfrm>
          <a:custGeom>
            <a:avLst/>
            <a:gdLst>
              <a:gd name="T0" fmla="*/ 145 w 177"/>
              <a:gd name="T1" fmla="*/ 46 h 133"/>
              <a:gd name="T2" fmla="*/ 145 w 177"/>
              <a:gd name="T3" fmla="*/ 61 h 133"/>
              <a:gd name="T4" fmla="*/ 66 w 177"/>
              <a:gd name="T5" fmla="*/ 61 h 133"/>
              <a:gd name="T6" fmla="*/ 48 w 177"/>
              <a:gd name="T7" fmla="*/ 65 h 133"/>
              <a:gd name="T8" fmla="*/ 32 w 177"/>
              <a:gd name="T9" fmla="*/ 77 h 133"/>
              <a:gd name="T10" fmla="*/ 0 w 177"/>
              <a:gd name="T11" fmla="*/ 114 h 133"/>
              <a:gd name="T12" fmla="*/ 0 w 177"/>
              <a:gd name="T13" fmla="*/ 115 h 133"/>
              <a:gd name="T14" fmla="*/ 0 w 177"/>
              <a:gd name="T15" fmla="*/ 113 h 133"/>
              <a:gd name="T16" fmla="*/ 0 w 177"/>
              <a:gd name="T17" fmla="*/ 112 h 133"/>
              <a:gd name="T18" fmla="*/ 0 w 177"/>
              <a:gd name="T19" fmla="*/ 22 h 133"/>
              <a:gd name="T20" fmla="*/ 6 w 177"/>
              <a:gd name="T21" fmla="*/ 7 h 133"/>
              <a:gd name="T22" fmla="*/ 21 w 177"/>
              <a:gd name="T23" fmla="*/ 0 h 133"/>
              <a:gd name="T24" fmla="*/ 51 w 177"/>
              <a:gd name="T25" fmla="*/ 0 h 133"/>
              <a:gd name="T26" fmla="*/ 66 w 177"/>
              <a:gd name="T27" fmla="*/ 7 h 133"/>
              <a:gd name="T28" fmla="*/ 72 w 177"/>
              <a:gd name="T29" fmla="*/ 22 h 133"/>
              <a:gd name="T30" fmla="*/ 72 w 177"/>
              <a:gd name="T31" fmla="*/ 25 h 133"/>
              <a:gd name="T32" fmla="*/ 124 w 177"/>
              <a:gd name="T33" fmla="*/ 25 h 133"/>
              <a:gd name="T34" fmla="*/ 139 w 177"/>
              <a:gd name="T35" fmla="*/ 31 h 133"/>
              <a:gd name="T36" fmla="*/ 145 w 177"/>
              <a:gd name="T37" fmla="*/ 46 h 133"/>
              <a:gd name="T38" fmla="*/ 177 w 177"/>
              <a:gd name="T39" fmla="*/ 78 h 133"/>
              <a:gd name="T40" fmla="*/ 174 w 177"/>
              <a:gd name="T41" fmla="*/ 84 h 133"/>
              <a:gd name="T42" fmla="*/ 143 w 177"/>
              <a:gd name="T43" fmla="*/ 122 h 133"/>
              <a:gd name="T44" fmla="*/ 131 w 177"/>
              <a:gd name="T45" fmla="*/ 130 h 133"/>
              <a:gd name="T46" fmla="*/ 118 w 177"/>
              <a:gd name="T47" fmla="*/ 133 h 133"/>
              <a:gd name="T48" fmla="*/ 15 w 177"/>
              <a:gd name="T49" fmla="*/ 133 h 133"/>
              <a:gd name="T50" fmla="*/ 9 w 177"/>
              <a:gd name="T51" fmla="*/ 132 h 133"/>
              <a:gd name="T52" fmla="*/ 7 w 177"/>
              <a:gd name="T53" fmla="*/ 128 h 133"/>
              <a:gd name="T54" fmla="*/ 10 w 177"/>
              <a:gd name="T55" fmla="*/ 122 h 133"/>
              <a:gd name="T56" fmla="*/ 41 w 177"/>
              <a:gd name="T57" fmla="*/ 84 h 133"/>
              <a:gd name="T58" fmla="*/ 53 w 177"/>
              <a:gd name="T59" fmla="*/ 76 h 133"/>
              <a:gd name="T60" fmla="*/ 66 w 177"/>
              <a:gd name="T61" fmla="*/ 73 h 133"/>
              <a:gd name="T62" fmla="*/ 169 w 177"/>
              <a:gd name="T63" fmla="*/ 73 h 133"/>
              <a:gd name="T64" fmla="*/ 175 w 177"/>
              <a:gd name="T65" fmla="*/ 74 h 133"/>
              <a:gd name="T66" fmla="*/ 177 w 177"/>
              <a:gd name="T67" fmla="*/ 7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133">
                <a:moveTo>
                  <a:pt x="145" y="46"/>
                </a:moveTo>
                <a:cubicBezTo>
                  <a:pt x="145" y="61"/>
                  <a:pt x="145" y="61"/>
                  <a:pt x="145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0" y="61"/>
                  <a:pt x="54" y="62"/>
                  <a:pt x="48" y="65"/>
                </a:cubicBezTo>
                <a:cubicBezTo>
                  <a:pt x="41" y="68"/>
                  <a:pt x="36" y="72"/>
                  <a:pt x="32" y="7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0" y="114"/>
                  <a:pt x="0" y="113"/>
                </a:cubicBezTo>
                <a:cubicBezTo>
                  <a:pt x="0" y="113"/>
                  <a:pt x="0" y="113"/>
                  <a:pt x="0" y="11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6"/>
                  <a:pt x="2" y="11"/>
                  <a:pt x="6" y="7"/>
                </a:cubicBezTo>
                <a:cubicBezTo>
                  <a:pt x="10" y="2"/>
                  <a:pt x="15" y="0"/>
                  <a:pt x="2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2"/>
                  <a:pt x="66" y="7"/>
                </a:cubicBezTo>
                <a:cubicBezTo>
                  <a:pt x="70" y="11"/>
                  <a:pt x="72" y="16"/>
                  <a:pt x="72" y="22"/>
                </a:cubicBezTo>
                <a:cubicBezTo>
                  <a:pt x="72" y="25"/>
                  <a:pt x="72" y="25"/>
                  <a:pt x="72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30" y="25"/>
                  <a:pt x="135" y="27"/>
                  <a:pt x="139" y="31"/>
                </a:cubicBezTo>
                <a:cubicBezTo>
                  <a:pt x="143" y="35"/>
                  <a:pt x="145" y="40"/>
                  <a:pt x="145" y="46"/>
                </a:cubicBezTo>
                <a:close/>
                <a:moveTo>
                  <a:pt x="177" y="78"/>
                </a:moveTo>
                <a:cubicBezTo>
                  <a:pt x="177" y="80"/>
                  <a:pt x="176" y="82"/>
                  <a:pt x="174" y="84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0" y="125"/>
                  <a:pt x="136" y="128"/>
                  <a:pt x="131" y="130"/>
                </a:cubicBezTo>
                <a:cubicBezTo>
                  <a:pt x="126" y="132"/>
                  <a:pt x="122" y="133"/>
                  <a:pt x="118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1" y="133"/>
                  <a:pt x="9" y="132"/>
                </a:cubicBezTo>
                <a:cubicBezTo>
                  <a:pt x="7" y="131"/>
                  <a:pt x="7" y="130"/>
                  <a:pt x="7" y="128"/>
                </a:cubicBezTo>
                <a:cubicBezTo>
                  <a:pt x="7" y="126"/>
                  <a:pt x="8" y="124"/>
                  <a:pt x="10" y="122"/>
                </a:cubicBezTo>
                <a:cubicBezTo>
                  <a:pt x="41" y="84"/>
                  <a:pt x="41" y="84"/>
                  <a:pt x="41" y="84"/>
                </a:cubicBezTo>
                <a:cubicBezTo>
                  <a:pt x="44" y="81"/>
                  <a:pt x="48" y="79"/>
                  <a:pt x="53" y="76"/>
                </a:cubicBezTo>
                <a:cubicBezTo>
                  <a:pt x="58" y="74"/>
                  <a:pt x="62" y="73"/>
                  <a:pt x="66" y="73"/>
                </a:cubicBezTo>
                <a:cubicBezTo>
                  <a:pt x="169" y="73"/>
                  <a:pt x="169" y="73"/>
                  <a:pt x="169" y="73"/>
                </a:cubicBezTo>
                <a:cubicBezTo>
                  <a:pt x="171" y="73"/>
                  <a:pt x="173" y="73"/>
                  <a:pt x="175" y="74"/>
                </a:cubicBezTo>
                <a:cubicBezTo>
                  <a:pt x="177" y="75"/>
                  <a:pt x="177" y="76"/>
                  <a:pt x="17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20" name="Freeform 12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693561" y="2957626"/>
            <a:ext cx="86428" cy="241999"/>
          </a:xfrm>
          <a:custGeom>
            <a:avLst/>
            <a:gdLst>
              <a:gd name="T0" fmla="*/ 60 w 60"/>
              <a:gd name="T1" fmla="*/ 30 h 170"/>
              <a:gd name="T2" fmla="*/ 59 w 60"/>
              <a:gd name="T3" fmla="*/ 35 h 170"/>
              <a:gd name="T4" fmla="*/ 54 w 60"/>
              <a:gd name="T5" fmla="*/ 37 h 170"/>
              <a:gd name="T6" fmla="*/ 42 w 60"/>
              <a:gd name="T7" fmla="*/ 37 h 170"/>
              <a:gd name="T8" fmla="*/ 42 w 60"/>
              <a:gd name="T9" fmla="*/ 133 h 170"/>
              <a:gd name="T10" fmla="*/ 54 w 60"/>
              <a:gd name="T11" fmla="*/ 133 h 170"/>
              <a:gd name="T12" fmla="*/ 59 w 60"/>
              <a:gd name="T13" fmla="*/ 135 h 170"/>
              <a:gd name="T14" fmla="*/ 60 w 60"/>
              <a:gd name="T15" fmla="*/ 139 h 170"/>
              <a:gd name="T16" fmla="*/ 59 w 60"/>
              <a:gd name="T17" fmla="*/ 144 h 170"/>
              <a:gd name="T18" fmla="*/ 34 w 60"/>
              <a:gd name="T19" fmla="*/ 168 h 170"/>
              <a:gd name="T20" fmla="*/ 30 w 60"/>
              <a:gd name="T21" fmla="*/ 170 h 170"/>
              <a:gd name="T22" fmla="*/ 26 w 60"/>
              <a:gd name="T23" fmla="*/ 168 h 170"/>
              <a:gd name="T24" fmla="*/ 2 w 60"/>
              <a:gd name="T25" fmla="*/ 144 h 170"/>
              <a:gd name="T26" fmla="*/ 0 w 60"/>
              <a:gd name="T27" fmla="*/ 139 h 170"/>
              <a:gd name="T28" fmla="*/ 2 w 60"/>
              <a:gd name="T29" fmla="*/ 135 h 170"/>
              <a:gd name="T30" fmla="*/ 6 w 60"/>
              <a:gd name="T31" fmla="*/ 133 h 170"/>
              <a:gd name="T32" fmla="*/ 18 w 60"/>
              <a:gd name="T33" fmla="*/ 133 h 170"/>
              <a:gd name="T34" fmla="*/ 18 w 60"/>
              <a:gd name="T35" fmla="*/ 37 h 170"/>
              <a:gd name="T36" fmla="*/ 6 w 60"/>
              <a:gd name="T37" fmla="*/ 37 h 170"/>
              <a:gd name="T38" fmla="*/ 2 w 60"/>
              <a:gd name="T39" fmla="*/ 35 h 170"/>
              <a:gd name="T40" fmla="*/ 0 w 60"/>
              <a:gd name="T41" fmla="*/ 30 h 170"/>
              <a:gd name="T42" fmla="*/ 2 w 60"/>
              <a:gd name="T43" fmla="*/ 26 h 170"/>
              <a:gd name="T44" fmla="*/ 26 w 60"/>
              <a:gd name="T45" fmla="*/ 2 h 170"/>
              <a:gd name="T46" fmla="*/ 30 w 60"/>
              <a:gd name="T47" fmla="*/ 0 h 170"/>
              <a:gd name="T48" fmla="*/ 34 w 60"/>
              <a:gd name="T49" fmla="*/ 2 h 170"/>
              <a:gd name="T50" fmla="*/ 59 w 60"/>
              <a:gd name="T51" fmla="*/ 26 h 170"/>
              <a:gd name="T52" fmla="*/ 60 w 60"/>
              <a:gd name="T53" fmla="*/ 3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170">
                <a:moveTo>
                  <a:pt x="60" y="30"/>
                </a:moveTo>
                <a:cubicBezTo>
                  <a:pt x="60" y="32"/>
                  <a:pt x="60" y="34"/>
                  <a:pt x="59" y="35"/>
                </a:cubicBezTo>
                <a:cubicBezTo>
                  <a:pt x="57" y="36"/>
                  <a:pt x="56" y="37"/>
                  <a:pt x="54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54" y="133"/>
                  <a:pt x="54" y="133"/>
                  <a:pt x="54" y="133"/>
                </a:cubicBezTo>
                <a:cubicBezTo>
                  <a:pt x="56" y="133"/>
                  <a:pt x="57" y="134"/>
                  <a:pt x="59" y="135"/>
                </a:cubicBezTo>
                <a:cubicBezTo>
                  <a:pt x="60" y="136"/>
                  <a:pt x="60" y="138"/>
                  <a:pt x="60" y="139"/>
                </a:cubicBezTo>
                <a:cubicBezTo>
                  <a:pt x="60" y="141"/>
                  <a:pt x="60" y="142"/>
                  <a:pt x="59" y="144"/>
                </a:cubicBezTo>
                <a:cubicBezTo>
                  <a:pt x="34" y="168"/>
                  <a:pt x="34" y="168"/>
                  <a:pt x="34" y="168"/>
                </a:cubicBezTo>
                <a:cubicBezTo>
                  <a:pt x="33" y="169"/>
                  <a:pt x="32" y="170"/>
                  <a:pt x="30" y="170"/>
                </a:cubicBezTo>
                <a:cubicBezTo>
                  <a:pt x="28" y="170"/>
                  <a:pt x="27" y="169"/>
                  <a:pt x="26" y="168"/>
                </a:cubicBezTo>
                <a:cubicBezTo>
                  <a:pt x="2" y="144"/>
                  <a:pt x="2" y="144"/>
                  <a:pt x="2" y="144"/>
                </a:cubicBezTo>
                <a:cubicBezTo>
                  <a:pt x="0" y="142"/>
                  <a:pt x="0" y="141"/>
                  <a:pt x="0" y="139"/>
                </a:cubicBezTo>
                <a:cubicBezTo>
                  <a:pt x="0" y="138"/>
                  <a:pt x="0" y="136"/>
                  <a:pt x="2" y="135"/>
                </a:cubicBezTo>
                <a:cubicBezTo>
                  <a:pt x="3" y="134"/>
                  <a:pt x="4" y="133"/>
                  <a:pt x="6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8" y="37"/>
                  <a:pt x="18" y="37"/>
                  <a:pt x="18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4" y="37"/>
                  <a:pt x="3" y="36"/>
                  <a:pt x="2" y="35"/>
                </a:cubicBezTo>
                <a:cubicBezTo>
                  <a:pt x="0" y="34"/>
                  <a:pt x="0" y="32"/>
                  <a:pt x="0" y="30"/>
                </a:cubicBezTo>
                <a:cubicBezTo>
                  <a:pt x="0" y="29"/>
                  <a:pt x="0" y="27"/>
                  <a:pt x="2" y="26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1"/>
                  <a:pt x="28" y="0"/>
                  <a:pt x="30" y="0"/>
                </a:cubicBezTo>
                <a:cubicBezTo>
                  <a:pt x="32" y="0"/>
                  <a:pt x="33" y="1"/>
                  <a:pt x="34" y="2"/>
                </a:cubicBezTo>
                <a:cubicBezTo>
                  <a:pt x="59" y="26"/>
                  <a:pt x="59" y="26"/>
                  <a:pt x="59" y="26"/>
                </a:cubicBezTo>
                <a:cubicBezTo>
                  <a:pt x="60" y="27"/>
                  <a:pt x="60" y="29"/>
                  <a:pt x="60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21" name="Freeform 12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846970" y="3035412"/>
            <a:ext cx="244161" cy="86428"/>
          </a:xfrm>
          <a:custGeom>
            <a:avLst/>
            <a:gdLst>
              <a:gd name="T0" fmla="*/ 169 w 169"/>
              <a:gd name="T1" fmla="*/ 30 h 60"/>
              <a:gd name="T2" fmla="*/ 168 w 169"/>
              <a:gd name="T3" fmla="*/ 34 h 60"/>
              <a:gd name="T4" fmla="*/ 143 w 169"/>
              <a:gd name="T5" fmla="*/ 58 h 60"/>
              <a:gd name="T6" fmla="*/ 139 w 169"/>
              <a:gd name="T7" fmla="*/ 60 h 60"/>
              <a:gd name="T8" fmla="*/ 135 w 169"/>
              <a:gd name="T9" fmla="*/ 58 h 60"/>
              <a:gd name="T10" fmla="*/ 133 w 169"/>
              <a:gd name="T11" fmla="*/ 54 h 60"/>
              <a:gd name="T12" fmla="*/ 133 w 169"/>
              <a:gd name="T13" fmla="*/ 42 h 60"/>
              <a:gd name="T14" fmla="*/ 36 w 169"/>
              <a:gd name="T15" fmla="*/ 42 h 60"/>
              <a:gd name="T16" fmla="*/ 36 w 169"/>
              <a:gd name="T17" fmla="*/ 54 h 60"/>
              <a:gd name="T18" fmla="*/ 34 w 169"/>
              <a:gd name="T19" fmla="*/ 58 h 60"/>
              <a:gd name="T20" fmla="*/ 30 w 169"/>
              <a:gd name="T21" fmla="*/ 60 h 60"/>
              <a:gd name="T22" fmla="*/ 26 w 169"/>
              <a:gd name="T23" fmla="*/ 58 h 60"/>
              <a:gd name="T24" fmla="*/ 2 w 169"/>
              <a:gd name="T25" fmla="*/ 34 h 60"/>
              <a:gd name="T26" fmla="*/ 0 w 169"/>
              <a:gd name="T27" fmla="*/ 30 h 60"/>
              <a:gd name="T28" fmla="*/ 2 w 169"/>
              <a:gd name="T29" fmla="*/ 26 h 60"/>
              <a:gd name="T30" fmla="*/ 26 w 169"/>
              <a:gd name="T31" fmla="*/ 1 h 60"/>
              <a:gd name="T32" fmla="*/ 30 w 169"/>
              <a:gd name="T33" fmla="*/ 0 h 60"/>
              <a:gd name="T34" fmla="*/ 34 w 169"/>
              <a:gd name="T35" fmla="*/ 1 h 60"/>
              <a:gd name="T36" fmla="*/ 36 w 169"/>
              <a:gd name="T37" fmla="*/ 6 h 60"/>
              <a:gd name="T38" fmla="*/ 36 w 169"/>
              <a:gd name="T39" fmla="*/ 18 h 60"/>
              <a:gd name="T40" fmla="*/ 133 w 169"/>
              <a:gd name="T41" fmla="*/ 18 h 60"/>
              <a:gd name="T42" fmla="*/ 133 w 169"/>
              <a:gd name="T43" fmla="*/ 6 h 60"/>
              <a:gd name="T44" fmla="*/ 135 w 169"/>
              <a:gd name="T45" fmla="*/ 1 h 60"/>
              <a:gd name="T46" fmla="*/ 139 w 169"/>
              <a:gd name="T47" fmla="*/ 0 h 60"/>
              <a:gd name="T48" fmla="*/ 143 w 169"/>
              <a:gd name="T49" fmla="*/ 1 h 60"/>
              <a:gd name="T50" fmla="*/ 168 w 169"/>
              <a:gd name="T51" fmla="*/ 26 h 60"/>
              <a:gd name="T52" fmla="*/ 169 w 169"/>
              <a:gd name="T53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9" h="60">
                <a:moveTo>
                  <a:pt x="169" y="30"/>
                </a:moveTo>
                <a:cubicBezTo>
                  <a:pt x="169" y="32"/>
                  <a:pt x="169" y="33"/>
                  <a:pt x="168" y="34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2" y="60"/>
                  <a:pt x="141" y="60"/>
                  <a:pt x="139" y="60"/>
                </a:cubicBezTo>
                <a:cubicBezTo>
                  <a:pt x="137" y="60"/>
                  <a:pt x="136" y="60"/>
                  <a:pt x="135" y="58"/>
                </a:cubicBezTo>
                <a:cubicBezTo>
                  <a:pt x="134" y="57"/>
                  <a:pt x="133" y="56"/>
                  <a:pt x="133" y="54"/>
                </a:cubicBezTo>
                <a:cubicBezTo>
                  <a:pt x="133" y="42"/>
                  <a:pt x="133" y="42"/>
                  <a:pt x="133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6"/>
                  <a:pt x="36" y="57"/>
                  <a:pt x="34" y="58"/>
                </a:cubicBezTo>
                <a:cubicBezTo>
                  <a:pt x="33" y="60"/>
                  <a:pt x="32" y="60"/>
                  <a:pt x="30" y="60"/>
                </a:cubicBezTo>
                <a:cubicBezTo>
                  <a:pt x="29" y="60"/>
                  <a:pt x="27" y="60"/>
                  <a:pt x="26" y="58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3"/>
                  <a:pt x="0" y="32"/>
                  <a:pt x="0" y="30"/>
                </a:cubicBezTo>
                <a:cubicBezTo>
                  <a:pt x="0" y="28"/>
                  <a:pt x="1" y="27"/>
                  <a:pt x="2" y="26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9" y="0"/>
                  <a:pt x="30" y="0"/>
                </a:cubicBezTo>
                <a:cubicBezTo>
                  <a:pt x="32" y="0"/>
                  <a:pt x="33" y="0"/>
                  <a:pt x="34" y="1"/>
                </a:cubicBezTo>
                <a:cubicBezTo>
                  <a:pt x="36" y="3"/>
                  <a:pt x="36" y="4"/>
                  <a:pt x="36" y="6"/>
                </a:cubicBezTo>
                <a:cubicBezTo>
                  <a:pt x="36" y="18"/>
                  <a:pt x="36" y="18"/>
                  <a:pt x="36" y="18"/>
                </a:cubicBezTo>
                <a:cubicBezTo>
                  <a:pt x="133" y="18"/>
                  <a:pt x="133" y="18"/>
                  <a:pt x="133" y="18"/>
                </a:cubicBezTo>
                <a:cubicBezTo>
                  <a:pt x="133" y="6"/>
                  <a:pt x="133" y="6"/>
                  <a:pt x="133" y="6"/>
                </a:cubicBezTo>
                <a:cubicBezTo>
                  <a:pt x="133" y="4"/>
                  <a:pt x="134" y="3"/>
                  <a:pt x="135" y="1"/>
                </a:cubicBezTo>
                <a:cubicBezTo>
                  <a:pt x="136" y="0"/>
                  <a:pt x="137" y="0"/>
                  <a:pt x="139" y="0"/>
                </a:cubicBezTo>
                <a:cubicBezTo>
                  <a:pt x="141" y="0"/>
                  <a:pt x="142" y="0"/>
                  <a:pt x="143" y="1"/>
                </a:cubicBezTo>
                <a:cubicBezTo>
                  <a:pt x="168" y="26"/>
                  <a:pt x="168" y="26"/>
                  <a:pt x="168" y="26"/>
                </a:cubicBezTo>
                <a:cubicBezTo>
                  <a:pt x="169" y="27"/>
                  <a:pt x="169" y="28"/>
                  <a:pt x="169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22" name="Freeform 1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149470" y="2972753"/>
            <a:ext cx="278732" cy="209589"/>
          </a:xfrm>
          <a:custGeom>
            <a:avLst/>
            <a:gdLst>
              <a:gd name="T0" fmla="*/ 129 w 129"/>
              <a:gd name="T1" fmla="*/ 89 h 97"/>
              <a:gd name="T2" fmla="*/ 129 w 129"/>
              <a:gd name="T3" fmla="*/ 97 h 97"/>
              <a:gd name="T4" fmla="*/ 0 w 129"/>
              <a:gd name="T5" fmla="*/ 97 h 97"/>
              <a:gd name="T6" fmla="*/ 0 w 129"/>
              <a:gd name="T7" fmla="*/ 0 h 97"/>
              <a:gd name="T8" fmla="*/ 8 w 129"/>
              <a:gd name="T9" fmla="*/ 0 h 97"/>
              <a:gd name="T10" fmla="*/ 8 w 129"/>
              <a:gd name="T11" fmla="*/ 89 h 97"/>
              <a:gd name="T12" fmla="*/ 129 w 129"/>
              <a:gd name="T13" fmla="*/ 89 h 97"/>
              <a:gd name="T14" fmla="*/ 40 w 129"/>
              <a:gd name="T15" fmla="*/ 49 h 97"/>
              <a:gd name="T16" fmla="*/ 40 w 129"/>
              <a:gd name="T17" fmla="*/ 81 h 97"/>
              <a:gd name="T18" fmla="*/ 24 w 129"/>
              <a:gd name="T19" fmla="*/ 81 h 97"/>
              <a:gd name="T20" fmla="*/ 24 w 129"/>
              <a:gd name="T21" fmla="*/ 49 h 97"/>
              <a:gd name="T22" fmla="*/ 40 w 129"/>
              <a:gd name="T23" fmla="*/ 49 h 97"/>
              <a:gd name="T24" fmla="*/ 65 w 129"/>
              <a:gd name="T25" fmla="*/ 17 h 97"/>
              <a:gd name="T26" fmla="*/ 65 w 129"/>
              <a:gd name="T27" fmla="*/ 81 h 97"/>
              <a:gd name="T28" fmla="*/ 49 w 129"/>
              <a:gd name="T29" fmla="*/ 81 h 97"/>
              <a:gd name="T30" fmla="*/ 49 w 129"/>
              <a:gd name="T31" fmla="*/ 17 h 97"/>
              <a:gd name="T32" fmla="*/ 65 w 129"/>
              <a:gd name="T33" fmla="*/ 17 h 97"/>
              <a:gd name="T34" fmla="*/ 89 w 129"/>
              <a:gd name="T35" fmla="*/ 33 h 97"/>
              <a:gd name="T36" fmla="*/ 89 w 129"/>
              <a:gd name="T37" fmla="*/ 81 h 97"/>
              <a:gd name="T38" fmla="*/ 73 w 129"/>
              <a:gd name="T39" fmla="*/ 81 h 97"/>
              <a:gd name="T40" fmla="*/ 73 w 129"/>
              <a:gd name="T41" fmla="*/ 33 h 97"/>
              <a:gd name="T42" fmla="*/ 89 w 129"/>
              <a:gd name="T43" fmla="*/ 33 h 97"/>
              <a:gd name="T44" fmla="*/ 112 w 129"/>
              <a:gd name="T45" fmla="*/ 8 h 97"/>
              <a:gd name="T46" fmla="*/ 112 w 129"/>
              <a:gd name="T47" fmla="*/ 81 h 97"/>
              <a:gd name="T48" fmla="*/ 97 w 129"/>
              <a:gd name="T49" fmla="*/ 81 h 97"/>
              <a:gd name="T50" fmla="*/ 97 w 129"/>
              <a:gd name="T51" fmla="*/ 8 h 97"/>
              <a:gd name="T52" fmla="*/ 112 w 129"/>
              <a:gd name="T53" fmla="*/ 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9" h="97">
                <a:moveTo>
                  <a:pt x="129" y="89"/>
                </a:moveTo>
                <a:lnTo>
                  <a:pt x="129" y="97"/>
                </a:lnTo>
                <a:lnTo>
                  <a:pt x="0" y="97"/>
                </a:lnTo>
                <a:lnTo>
                  <a:pt x="0" y="0"/>
                </a:lnTo>
                <a:lnTo>
                  <a:pt x="8" y="0"/>
                </a:lnTo>
                <a:lnTo>
                  <a:pt x="8" y="89"/>
                </a:lnTo>
                <a:lnTo>
                  <a:pt x="129" y="89"/>
                </a:lnTo>
                <a:close/>
                <a:moveTo>
                  <a:pt x="40" y="49"/>
                </a:moveTo>
                <a:lnTo>
                  <a:pt x="40" y="81"/>
                </a:lnTo>
                <a:lnTo>
                  <a:pt x="24" y="81"/>
                </a:lnTo>
                <a:lnTo>
                  <a:pt x="24" y="49"/>
                </a:lnTo>
                <a:lnTo>
                  <a:pt x="40" y="49"/>
                </a:lnTo>
                <a:close/>
                <a:moveTo>
                  <a:pt x="65" y="17"/>
                </a:moveTo>
                <a:lnTo>
                  <a:pt x="65" y="81"/>
                </a:lnTo>
                <a:lnTo>
                  <a:pt x="49" y="81"/>
                </a:lnTo>
                <a:lnTo>
                  <a:pt x="49" y="17"/>
                </a:lnTo>
                <a:lnTo>
                  <a:pt x="65" y="17"/>
                </a:lnTo>
                <a:close/>
                <a:moveTo>
                  <a:pt x="89" y="33"/>
                </a:moveTo>
                <a:lnTo>
                  <a:pt x="89" y="81"/>
                </a:lnTo>
                <a:lnTo>
                  <a:pt x="73" y="81"/>
                </a:lnTo>
                <a:lnTo>
                  <a:pt x="73" y="33"/>
                </a:lnTo>
                <a:lnTo>
                  <a:pt x="89" y="33"/>
                </a:lnTo>
                <a:close/>
                <a:moveTo>
                  <a:pt x="112" y="8"/>
                </a:moveTo>
                <a:lnTo>
                  <a:pt x="112" y="81"/>
                </a:lnTo>
                <a:lnTo>
                  <a:pt x="97" y="81"/>
                </a:lnTo>
                <a:lnTo>
                  <a:pt x="97" y="8"/>
                </a:lnTo>
                <a:lnTo>
                  <a:pt x="112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23" name="Freeform 12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486540" y="2972753"/>
            <a:ext cx="207427" cy="209589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46 h 146"/>
              <a:gd name="T28" fmla="*/ 110 w 145"/>
              <a:gd name="T29" fmla="*/ 49 h 146"/>
              <a:gd name="T30" fmla="*/ 118 w 145"/>
              <a:gd name="T31" fmla="*/ 38 h 146"/>
              <a:gd name="T32" fmla="*/ 106 w 145"/>
              <a:gd name="T33" fmla="*/ 43 h 146"/>
              <a:gd name="T34" fmla="*/ 91 w 145"/>
              <a:gd name="T35" fmla="*/ 37 h 146"/>
              <a:gd name="T36" fmla="*/ 77 w 145"/>
              <a:gd name="T37" fmla="*/ 42 h 146"/>
              <a:gd name="T38" fmla="*/ 71 w 145"/>
              <a:gd name="T39" fmla="*/ 56 h 146"/>
              <a:gd name="T40" fmla="*/ 72 w 145"/>
              <a:gd name="T41" fmla="*/ 61 h 146"/>
              <a:gd name="T42" fmla="*/ 49 w 145"/>
              <a:gd name="T43" fmla="*/ 55 h 146"/>
              <a:gd name="T44" fmla="*/ 31 w 145"/>
              <a:gd name="T45" fmla="*/ 40 h 146"/>
              <a:gd name="T46" fmla="*/ 28 w 145"/>
              <a:gd name="T47" fmla="*/ 50 h 146"/>
              <a:gd name="T48" fmla="*/ 37 w 145"/>
              <a:gd name="T49" fmla="*/ 67 h 146"/>
              <a:gd name="T50" fmla="*/ 27 w 145"/>
              <a:gd name="T51" fmla="*/ 64 h 146"/>
              <a:gd name="T52" fmla="*/ 27 w 145"/>
              <a:gd name="T53" fmla="*/ 65 h 146"/>
              <a:gd name="T54" fmla="*/ 32 w 145"/>
              <a:gd name="T55" fmla="*/ 77 h 146"/>
              <a:gd name="T56" fmla="*/ 44 w 145"/>
              <a:gd name="T57" fmla="*/ 84 h 146"/>
              <a:gd name="T58" fmla="*/ 39 w 145"/>
              <a:gd name="T59" fmla="*/ 85 h 146"/>
              <a:gd name="T60" fmla="*/ 35 w 145"/>
              <a:gd name="T61" fmla="*/ 84 h 146"/>
              <a:gd name="T62" fmla="*/ 42 w 145"/>
              <a:gd name="T63" fmla="*/ 94 h 146"/>
              <a:gd name="T64" fmla="*/ 54 w 145"/>
              <a:gd name="T65" fmla="*/ 98 h 146"/>
              <a:gd name="T66" fmla="*/ 29 w 145"/>
              <a:gd name="T67" fmla="*/ 107 h 146"/>
              <a:gd name="T68" fmla="*/ 24 w 145"/>
              <a:gd name="T69" fmla="*/ 106 h 146"/>
              <a:gd name="T70" fmla="*/ 55 w 145"/>
              <a:gd name="T71" fmla="*/ 115 h 146"/>
              <a:gd name="T72" fmla="*/ 75 w 145"/>
              <a:gd name="T73" fmla="*/ 112 h 146"/>
              <a:gd name="T74" fmla="*/ 90 w 145"/>
              <a:gd name="T75" fmla="*/ 103 h 146"/>
              <a:gd name="T76" fmla="*/ 102 w 145"/>
              <a:gd name="T77" fmla="*/ 90 h 146"/>
              <a:gd name="T78" fmla="*/ 109 w 145"/>
              <a:gd name="T79" fmla="*/ 75 h 146"/>
              <a:gd name="T80" fmla="*/ 111 w 145"/>
              <a:gd name="T81" fmla="*/ 59 h 146"/>
              <a:gd name="T82" fmla="*/ 111 w 145"/>
              <a:gd name="T83" fmla="*/ 56 h 146"/>
              <a:gd name="T84" fmla="*/ 121 w 145"/>
              <a:gd name="T85" fmla="*/ 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121" y="46"/>
                </a:moveTo>
                <a:cubicBezTo>
                  <a:pt x="118" y="47"/>
                  <a:pt x="114" y="49"/>
                  <a:pt x="110" y="49"/>
                </a:cubicBezTo>
                <a:cubicBezTo>
                  <a:pt x="114" y="47"/>
                  <a:pt x="117" y="43"/>
                  <a:pt x="118" y="38"/>
                </a:cubicBezTo>
                <a:cubicBezTo>
                  <a:pt x="114" y="40"/>
                  <a:pt x="110" y="42"/>
                  <a:pt x="106" y="43"/>
                </a:cubicBezTo>
                <a:cubicBezTo>
                  <a:pt x="102" y="39"/>
                  <a:pt x="97" y="37"/>
                  <a:pt x="91" y="37"/>
                </a:cubicBezTo>
                <a:cubicBezTo>
                  <a:pt x="86" y="37"/>
                  <a:pt x="81" y="39"/>
                  <a:pt x="77" y="42"/>
                </a:cubicBezTo>
                <a:cubicBezTo>
                  <a:pt x="73" y="46"/>
                  <a:pt x="71" y="51"/>
                  <a:pt x="71" y="56"/>
                </a:cubicBezTo>
                <a:cubicBezTo>
                  <a:pt x="71" y="58"/>
                  <a:pt x="72" y="60"/>
                  <a:pt x="72" y="61"/>
                </a:cubicBezTo>
                <a:cubicBezTo>
                  <a:pt x="64" y="61"/>
                  <a:pt x="56" y="59"/>
                  <a:pt x="49" y="55"/>
                </a:cubicBezTo>
                <a:cubicBezTo>
                  <a:pt x="42" y="51"/>
                  <a:pt x="36" y="46"/>
                  <a:pt x="31" y="40"/>
                </a:cubicBezTo>
                <a:cubicBezTo>
                  <a:pt x="29" y="43"/>
                  <a:pt x="28" y="47"/>
                  <a:pt x="28" y="50"/>
                </a:cubicBezTo>
                <a:cubicBezTo>
                  <a:pt x="28" y="57"/>
                  <a:pt x="31" y="63"/>
                  <a:pt x="37" y="67"/>
                </a:cubicBezTo>
                <a:cubicBezTo>
                  <a:pt x="34" y="67"/>
                  <a:pt x="31" y="66"/>
                  <a:pt x="27" y="64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9"/>
                  <a:pt x="29" y="73"/>
                  <a:pt x="32" y="77"/>
                </a:cubicBezTo>
                <a:cubicBezTo>
                  <a:pt x="35" y="81"/>
                  <a:pt x="39" y="83"/>
                  <a:pt x="44" y="84"/>
                </a:cubicBezTo>
                <a:cubicBezTo>
                  <a:pt x="42" y="85"/>
                  <a:pt x="40" y="85"/>
                  <a:pt x="39" y="85"/>
                </a:cubicBezTo>
                <a:cubicBezTo>
                  <a:pt x="38" y="85"/>
                  <a:pt x="37" y="85"/>
                  <a:pt x="35" y="84"/>
                </a:cubicBezTo>
                <a:cubicBezTo>
                  <a:pt x="36" y="88"/>
                  <a:pt x="39" y="92"/>
                  <a:pt x="42" y="94"/>
                </a:cubicBezTo>
                <a:cubicBezTo>
                  <a:pt x="46" y="97"/>
                  <a:pt x="49" y="98"/>
                  <a:pt x="54" y="98"/>
                </a:cubicBezTo>
                <a:cubicBezTo>
                  <a:pt x="46" y="104"/>
                  <a:pt x="38" y="107"/>
                  <a:pt x="29" y="107"/>
                </a:cubicBezTo>
                <a:cubicBezTo>
                  <a:pt x="27" y="107"/>
                  <a:pt x="26" y="107"/>
                  <a:pt x="24" y="106"/>
                </a:cubicBezTo>
                <a:cubicBezTo>
                  <a:pt x="34" y="112"/>
                  <a:pt x="44" y="115"/>
                  <a:pt x="55" y="115"/>
                </a:cubicBezTo>
                <a:cubicBezTo>
                  <a:pt x="62" y="115"/>
                  <a:pt x="68" y="114"/>
                  <a:pt x="75" y="112"/>
                </a:cubicBezTo>
                <a:cubicBezTo>
                  <a:pt x="81" y="110"/>
                  <a:pt x="86" y="107"/>
                  <a:pt x="90" y="103"/>
                </a:cubicBezTo>
                <a:cubicBezTo>
                  <a:pt x="95" y="99"/>
                  <a:pt x="99" y="95"/>
                  <a:pt x="102" y="90"/>
                </a:cubicBezTo>
                <a:cubicBezTo>
                  <a:pt x="105" y="85"/>
                  <a:pt x="107" y="80"/>
                  <a:pt x="109" y="75"/>
                </a:cubicBezTo>
                <a:cubicBezTo>
                  <a:pt x="111" y="69"/>
                  <a:pt x="111" y="64"/>
                  <a:pt x="111" y="59"/>
                </a:cubicBezTo>
                <a:cubicBezTo>
                  <a:pt x="111" y="58"/>
                  <a:pt x="111" y="57"/>
                  <a:pt x="111" y="56"/>
                </a:cubicBezTo>
                <a:cubicBezTo>
                  <a:pt x="115" y="53"/>
                  <a:pt x="118" y="50"/>
                  <a:pt x="121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24" name="Freeform 12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2754467" y="2972753"/>
            <a:ext cx="207427" cy="209589"/>
          </a:xfrm>
          <a:custGeom>
            <a:avLst/>
            <a:gdLst>
              <a:gd name="T0" fmla="*/ 145 w 145"/>
              <a:gd name="T1" fmla="*/ 118 h 146"/>
              <a:gd name="T2" fmla="*/ 137 w 145"/>
              <a:gd name="T3" fmla="*/ 138 h 146"/>
              <a:gd name="T4" fmla="*/ 118 w 145"/>
              <a:gd name="T5" fmla="*/ 146 h 146"/>
              <a:gd name="T6" fmla="*/ 100 w 145"/>
              <a:gd name="T7" fmla="*/ 146 h 146"/>
              <a:gd name="T8" fmla="*/ 100 w 145"/>
              <a:gd name="T9" fmla="*/ 88 h 146"/>
              <a:gd name="T10" fmla="*/ 119 w 145"/>
              <a:gd name="T11" fmla="*/ 88 h 146"/>
              <a:gd name="T12" fmla="*/ 122 w 145"/>
              <a:gd name="T13" fmla="*/ 67 h 146"/>
              <a:gd name="T14" fmla="*/ 100 w 145"/>
              <a:gd name="T15" fmla="*/ 67 h 146"/>
              <a:gd name="T16" fmla="*/ 100 w 145"/>
              <a:gd name="T17" fmla="*/ 53 h 146"/>
              <a:gd name="T18" fmla="*/ 102 w 145"/>
              <a:gd name="T19" fmla="*/ 46 h 146"/>
              <a:gd name="T20" fmla="*/ 111 w 145"/>
              <a:gd name="T21" fmla="*/ 43 h 146"/>
              <a:gd name="T22" fmla="*/ 124 w 145"/>
              <a:gd name="T23" fmla="*/ 43 h 146"/>
              <a:gd name="T24" fmla="*/ 124 w 145"/>
              <a:gd name="T25" fmla="*/ 23 h 146"/>
              <a:gd name="T26" fmla="*/ 107 w 145"/>
              <a:gd name="T27" fmla="*/ 22 h 146"/>
              <a:gd name="T28" fmla="*/ 86 w 145"/>
              <a:gd name="T29" fmla="*/ 30 h 146"/>
              <a:gd name="T30" fmla="*/ 79 w 145"/>
              <a:gd name="T31" fmla="*/ 51 h 146"/>
              <a:gd name="T32" fmla="*/ 79 w 145"/>
              <a:gd name="T33" fmla="*/ 67 h 146"/>
              <a:gd name="T34" fmla="*/ 57 w 145"/>
              <a:gd name="T35" fmla="*/ 67 h 146"/>
              <a:gd name="T36" fmla="*/ 57 w 145"/>
              <a:gd name="T37" fmla="*/ 88 h 146"/>
              <a:gd name="T38" fmla="*/ 79 w 145"/>
              <a:gd name="T39" fmla="*/ 88 h 146"/>
              <a:gd name="T40" fmla="*/ 79 w 145"/>
              <a:gd name="T41" fmla="*/ 146 h 146"/>
              <a:gd name="T42" fmla="*/ 27 w 145"/>
              <a:gd name="T43" fmla="*/ 146 h 146"/>
              <a:gd name="T44" fmla="*/ 8 w 145"/>
              <a:gd name="T45" fmla="*/ 138 h 146"/>
              <a:gd name="T46" fmla="*/ 0 w 145"/>
              <a:gd name="T47" fmla="*/ 118 h 146"/>
              <a:gd name="T48" fmla="*/ 0 w 145"/>
              <a:gd name="T49" fmla="*/ 28 h 146"/>
              <a:gd name="T50" fmla="*/ 8 w 145"/>
              <a:gd name="T51" fmla="*/ 8 h 146"/>
              <a:gd name="T52" fmla="*/ 27 w 145"/>
              <a:gd name="T53" fmla="*/ 0 h 146"/>
              <a:gd name="T54" fmla="*/ 118 w 145"/>
              <a:gd name="T55" fmla="*/ 0 h 146"/>
              <a:gd name="T56" fmla="*/ 137 w 145"/>
              <a:gd name="T57" fmla="*/ 8 h 146"/>
              <a:gd name="T58" fmla="*/ 145 w 145"/>
              <a:gd name="T59" fmla="*/ 28 h 146"/>
              <a:gd name="T60" fmla="*/ 145 w 145"/>
              <a:gd name="T61" fmla="*/ 11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5" h="146">
                <a:moveTo>
                  <a:pt x="145" y="118"/>
                </a:move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0" y="88"/>
                  <a:pt x="100" y="88"/>
                  <a:pt x="100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50"/>
                  <a:pt x="101" y="47"/>
                  <a:pt x="102" y="46"/>
                </a:cubicBezTo>
                <a:cubicBezTo>
                  <a:pt x="104" y="44"/>
                  <a:pt x="107" y="43"/>
                  <a:pt x="111" y="43"/>
                </a:cubicBezTo>
                <a:cubicBezTo>
                  <a:pt x="124" y="43"/>
                  <a:pt x="124" y="43"/>
                  <a:pt x="124" y="4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18" y="23"/>
                  <a:pt x="112" y="22"/>
                  <a:pt x="107" y="22"/>
                </a:cubicBezTo>
                <a:cubicBezTo>
                  <a:pt x="98" y="22"/>
                  <a:pt x="91" y="25"/>
                  <a:pt x="86" y="30"/>
                </a:cubicBezTo>
                <a:cubicBezTo>
                  <a:pt x="81" y="35"/>
                  <a:pt x="79" y="42"/>
                  <a:pt x="79" y="51"/>
                </a:cubicBezTo>
                <a:cubicBezTo>
                  <a:pt x="79" y="67"/>
                  <a:pt x="79" y="67"/>
                  <a:pt x="79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ubicBezTo>
                  <a:pt x="79" y="88"/>
                  <a:pt x="79" y="88"/>
                  <a:pt x="79" y="88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lnTo>
                  <a:pt x="145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25" name="Freeform 1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022395" y="2972753"/>
            <a:ext cx="241999" cy="209589"/>
          </a:xfrm>
          <a:custGeom>
            <a:avLst/>
            <a:gdLst>
              <a:gd name="T0" fmla="*/ 169 w 169"/>
              <a:gd name="T1" fmla="*/ 12 h 146"/>
              <a:gd name="T2" fmla="*/ 169 w 169"/>
              <a:gd name="T3" fmla="*/ 133 h 146"/>
              <a:gd name="T4" fmla="*/ 166 w 169"/>
              <a:gd name="T5" fmla="*/ 142 h 146"/>
              <a:gd name="T6" fmla="*/ 157 w 169"/>
              <a:gd name="T7" fmla="*/ 146 h 146"/>
              <a:gd name="T8" fmla="*/ 12 w 169"/>
              <a:gd name="T9" fmla="*/ 146 h 146"/>
              <a:gd name="T10" fmla="*/ 3 w 169"/>
              <a:gd name="T11" fmla="*/ 142 h 146"/>
              <a:gd name="T12" fmla="*/ 0 w 169"/>
              <a:gd name="T13" fmla="*/ 133 h 146"/>
              <a:gd name="T14" fmla="*/ 0 w 169"/>
              <a:gd name="T15" fmla="*/ 12 h 146"/>
              <a:gd name="T16" fmla="*/ 3 w 169"/>
              <a:gd name="T17" fmla="*/ 4 h 146"/>
              <a:gd name="T18" fmla="*/ 12 w 169"/>
              <a:gd name="T19" fmla="*/ 0 h 146"/>
              <a:gd name="T20" fmla="*/ 157 w 169"/>
              <a:gd name="T21" fmla="*/ 0 h 146"/>
              <a:gd name="T22" fmla="*/ 166 w 169"/>
              <a:gd name="T23" fmla="*/ 4 h 146"/>
              <a:gd name="T24" fmla="*/ 169 w 169"/>
              <a:gd name="T25" fmla="*/ 12 h 146"/>
              <a:gd name="T26" fmla="*/ 12 w 169"/>
              <a:gd name="T27" fmla="*/ 37 h 146"/>
              <a:gd name="T28" fmla="*/ 157 w 169"/>
              <a:gd name="T29" fmla="*/ 37 h 146"/>
              <a:gd name="T30" fmla="*/ 157 w 169"/>
              <a:gd name="T31" fmla="*/ 25 h 146"/>
              <a:gd name="T32" fmla="*/ 157 w 169"/>
              <a:gd name="T33" fmla="*/ 12 h 146"/>
              <a:gd name="T34" fmla="*/ 79 w 169"/>
              <a:gd name="T35" fmla="*/ 12 h 146"/>
              <a:gd name="T36" fmla="*/ 73 w 169"/>
              <a:gd name="T37" fmla="*/ 25 h 146"/>
              <a:gd name="T38" fmla="*/ 12 w 169"/>
              <a:gd name="T39" fmla="*/ 25 h 146"/>
              <a:gd name="T40" fmla="*/ 12 w 169"/>
              <a:gd name="T41" fmla="*/ 37 h 146"/>
              <a:gd name="T42" fmla="*/ 12 w 169"/>
              <a:gd name="T43" fmla="*/ 133 h 146"/>
              <a:gd name="T44" fmla="*/ 157 w 169"/>
              <a:gd name="T45" fmla="*/ 133 h 146"/>
              <a:gd name="T46" fmla="*/ 157 w 169"/>
              <a:gd name="T47" fmla="*/ 121 h 146"/>
              <a:gd name="T48" fmla="*/ 12 w 169"/>
              <a:gd name="T49" fmla="*/ 121 h 146"/>
              <a:gd name="T50" fmla="*/ 12 w 169"/>
              <a:gd name="T51" fmla="*/ 133 h 146"/>
              <a:gd name="T52" fmla="*/ 24 w 169"/>
              <a:gd name="T53" fmla="*/ 18 h 146"/>
              <a:gd name="T54" fmla="*/ 60 w 169"/>
              <a:gd name="T55" fmla="*/ 18 h 146"/>
              <a:gd name="T56" fmla="*/ 60 w 169"/>
              <a:gd name="T57" fmla="*/ 6 h 146"/>
              <a:gd name="T58" fmla="*/ 24 w 169"/>
              <a:gd name="T59" fmla="*/ 6 h 146"/>
              <a:gd name="T60" fmla="*/ 24 w 169"/>
              <a:gd name="T61" fmla="*/ 18 h 146"/>
              <a:gd name="T62" fmla="*/ 110 w 169"/>
              <a:gd name="T63" fmla="*/ 105 h 146"/>
              <a:gd name="T64" fmla="*/ 121 w 169"/>
              <a:gd name="T65" fmla="*/ 79 h 146"/>
              <a:gd name="T66" fmla="*/ 110 w 169"/>
              <a:gd name="T67" fmla="*/ 54 h 146"/>
              <a:gd name="T68" fmla="*/ 84 w 169"/>
              <a:gd name="T69" fmla="*/ 43 h 146"/>
              <a:gd name="T70" fmla="*/ 59 w 169"/>
              <a:gd name="T71" fmla="*/ 54 h 146"/>
              <a:gd name="T72" fmla="*/ 48 w 169"/>
              <a:gd name="T73" fmla="*/ 79 h 146"/>
              <a:gd name="T74" fmla="*/ 59 w 169"/>
              <a:gd name="T75" fmla="*/ 105 h 146"/>
              <a:gd name="T76" fmla="*/ 84 w 169"/>
              <a:gd name="T77" fmla="*/ 115 h 146"/>
              <a:gd name="T78" fmla="*/ 110 w 169"/>
              <a:gd name="T79" fmla="*/ 105 h 146"/>
              <a:gd name="T80" fmla="*/ 101 w 169"/>
              <a:gd name="T81" fmla="*/ 62 h 146"/>
              <a:gd name="T82" fmla="*/ 109 w 169"/>
              <a:gd name="T83" fmla="*/ 79 h 146"/>
              <a:gd name="T84" fmla="*/ 101 w 169"/>
              <a:gd name="T85" fmla="*/ 96 h 146"/>
              <a:gd name="T86" fmla="*/ 84 w 169"/>
              <a:gd name="T87" fmla="*/ 103 h 146"/>
              <a:gd name="T88" fmla="*/ 67 w 169"/>
              <a:gd name="T89" fmla="*/ 96 h 146"/>
              <a:gd name="T90" fmla="*/ 60 w 169"/>
              <a:gd name="T91" fmla="*/ 79 h 146"/>
              <a:gd name="T92" fmla="*/ 67 w 169"/>
              <a:gd name="T93" fmla="*/ 62 h 146"/>
              <a:gd name="T94" fmla="*/ 84 w 169"/>
              <a:gd name="T95" fmla="*/ 55 h 146"/>
              <a:gd name="T96" fmla="*/ 101 w 169"/>
              <a:gd name="T97" fmla="*/ 62 h 146"/>
              <a:gd name="T98" fmla="*/ 87 w 169"/>
              <a:gd name="T99" fmla="*/ 69 h 146"/>
              <a:gd name="T100" fmla="*/ 87 w 169"/>
              <a:gd name="T101" fmla="*/ 67 h 146"/>
              <a:gd name="T102" fmla="*/ 87 w 169"/>
              <a:gd name="T103" fmla="*/ 65 h 146"/>
              <a:gd name="T104" fmla="*/ 84 w 169"/>
              <a:gd name="T105" fmla="*/ 64 h 146"/>
              <a:gd name="T106" fmla="*/ 74 w 169"/>
              <a:gd name="T107" fmla="*/ 68 h 146"/>
              <a:gd name="T108" fmla="*/ 69 w 169"/>
              <a:gd name="T109" fmla="*/ 79 h 146"/>
              <a:gd name="T110" fmla="*/ 70 w 169"/>
              <a:gd name="T111" fmla="*/ 81 h 146"/>
              <a:gd name="T112" fmla="*/ 72 w 169"/>
              <a:gd name="T113" fmla="*/ 82 h 146"/>
              <a:gd name="T114" fmla="*/ 74 w 169"/>
              <a:gd name="T115" fmla="*/ 81 h 146"/>
              <a:gd name="T116" fmla="*/ 75 w 169"/>
              <a:gd name="T117" fmla="*/ 79 h 146"/>
              <a:gd name="T118" fmla="*/ 78 w 169"/>
              <a:gd name="T119" fmla="*/ 73 h 146"/>
              <a:gd name="T120" fmla="*/ 84 w 169"/>
              <a:gd name="T121" fmla="*/ 70 h 146"/>
              <a:gd name="T122" fmla="*/ 87 w 169"/>
              <a:gd name="T123" fmla="*/ 6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9" h="146">
                <a:moveTo>
                  <a:pt x="169" y="12"/>
                </a:moveTo>
                <a:cubicBezTo>
                  <a:pt x="169" y="133"/>
                  <a:pt x="169" y="133"/>
                  <a:pt x="169" y="133"/>
                </a:cubicBezTo>
                <a:cubicBezTo>
                  <a:pt x="169" y="137"/>
                  <a:pt x="168" y="140"/>
                  <a:pt x="166" y="142"/>
                </a:cubicBezTo>
                <a:cubicBezTo>
                  <a:pt x="163" y="144"/>
                  <a:pt x="160" y="146"/>
                  <a:pt x="157" y="146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8" y="146"/>
                  <a:pt x="6" y="144"/>
                  <a:pt x="3" y="142"/>
                </a:cubicBezTo>
                <a:cubicBezTo>
                  <a:pt x="1" y="140"/>
                  <a:pt x="0" y="137"/>
                  <a:pt x="0" y="13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8" y="0"/>
                  <a:pt x="12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60" y="0"/>
                  <a:pt x="163" y="2"/>
                  <a:pt x="166" y="4"/>
                </a:cubicBezTo>
                <a:cubicBezTo>
                  <a:pt x="168" y="6"/>
                  <a:pt x="169" y="9"/>
                  <a:pt x="169" y="12"/>
                </a:cubicBezTo>
                <a:close/>
                <a:moveTo>
                  <a:pt x="12" y="37"/>
                </a:moveTo>
                <a:cubicBezTo>
                  <a:pt x="157" y="37"/>
                  <a:pt x="157" y="37"/>
                  <a:pt x="157" y="37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57" y="12"/>
                  <a:pt x="157" y="12"/>
                  <a:pt x="157" y="12"/>
                </a:cubicBezTo>
                <a:cubicBezTo>
                  <a:pt x="79" y="12"/>
                  <a:pt x="79" y="12"/>
                  <a:pt x="79" y="12"/>
                </a:cubicBezTo>
                <a:cubicBezTo>
                  <a:pt x="73" y="25"/>
                  <a:pt x="73" y="25"/>
                  <a:pt x="73" y="25"/>
                </a:cubicBezTo>
                <a:cubicBezTo>
                  <a:pt x="12" y="25"/>
                  <a:pt x="12" y="25"/>
                  <a:pt x="12" y="25"/>
                </a:cubicBezTo>
                <a:lnTo>
                  <a:pt x="12" y="37"/>
                </a:lnTo>
                <a:close/>
                <a:moveTo>
                  <a:pt x="12" y="133"/>
                </a:moveTo>
                <a:cubicBezTo>
                  <a:pt x="157" y="133"/>
                  <a:pt x="157" y="133"/>
                  <a:pt x="157" y="133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2" y="121"/>
                  <a:pt x="12" y="121"/>
                  <a:pt x="12" y="121"/>
                </a:cubicBezTo>
                <a:lnTo>
                  <a:pt x="12" y="133"/>
                </a:lnTo>
                <a:close/>
                <a:moveTo>
                  <a:pt x="24" y="18"/>
                </a:moveTo>
                <a:cubicBezTo>
                  <a:pt x="60" y="18"/>
                  <a:pt x="60" y="18"/>
                  <a:pt x="60" y="18"/>
                </a:cubicBezTo>
                <a:cubicBezTo>
                  <a:pt x="60" y="6"/>
                  <a:pt x="60" y="6"/>
                  <a:pt x="60" y="6"/>
                </a:cubicBezTo>
                <a:cubicBezTo>
                  <a:pt x="24" y="6"/>
                  <a:pt x="24" y="6"/>
                  <a:pt x="24" y="6"/>
                </a:cubicBezTo>
                <a:lnTo>
                  <a:pt x="24" y="18"/>
                </a:lnTo>
                <a:close/>
                <a:moveTo>
                  <a:pt x="110" y="105"/>
                </a:moveTo>
                <a:cubicBezTo>
                  <a:pt x="117" y="98"/>
                  <a:pt x="121" y="89"/>
                  <a:pt x="121" y="79"/>
                </a:cubicBezTo>
                <a:cubicBezTo>
                  <a:pt x="121" y="69"/>
                  <a:pt x="117" y="61"/>
                  <a:pt x="110" y="54"/>
                </a:cubicBezTo>
                <a:cubicBezTo>
                  <a:pt x="103" y="46"/>
                  <a:pt x="94" y="43"/>
                  <a:pt x="84" y="43"/>
                </a:cubicBezTo>
                <a:cubicBezTo>
                  <a:pt x="74" y="43"/>
                  <a:pt x="66" y="46"/>
                  <a:pt x="59" y="54"/>
                </a:cubicBezTo>
                <a:cubicBezTo>
                  <a:pt x="52" y="61"/>
                  <a:pt x="48" y="69"/>
                  <a:pt x="48" y="79"/>
                </a:cubicBezTo>
                <a:cubicBezTo>
                  <a:pt x="48" y="89"/>
                  <a:pt x="52" y="98"/>
                  <a:pt x="59" y="105"/>
                </a:cubicBezTo>
                <a:cubicBezTo>
                  <a:pt x="66" y="112"/>
                  <a:pt x="74" y="115"/>
                  <a:pt x="84" y="115"/>
                </a:cubicBezTo>
                <a:cubicBezTo>
                  <a:pt x="94" y="115"/>
                  <a:pt x="103" y="112"/>
                  <a:pt x="110" y="105"/>
                </a:cubicBezTo>
                <a:close/>
                <a:moveTo>
                  <a:pt x="101" y="62"/>
                </a:moveTo>
                <a:cubicBezTo>
                  <a:pt x="106" y="67"/>
                  <a:pt x="109" y="73"/>
                  <a:pt x="109" y="79"/>
                </a:cubicBezTo>
                <a:cubicBezTo>
                  <a:pt x="109" y="86"/>
                  <a:pt x="106" y="92"/>
                  <a:pt x="101" y="96"/>
                </a:cubicBezTo>
                <a:cubicBezTo>
                  <a:pt x="97" y="101"/>
                  <a:pt x="91" y="103"/>
                  <a:pt x="84" y="103"/>
                </a:cubicBezTo>
                <a:cubicBezTo>
                  <a:pt x="78" y="103"/>
                  <a:pt x="72" y="101"/>
                  <a:pt x="67" y="96"/>
                </a:cubicBezTo>
                <a:cubicBezTo>
                  <a:pt x="63" y="92"/>
                  <a:pt x="60" y="86"/>
                  <a:pt x="60" y="79"/>
                </a:cubicBezTo>
                <a:cubicBezTo>
                  <a:pt x="60" y="73"/>
                  <a:pt x="63" y="67"/>
                  <a:pt x="67" y="62"/>
                </a:cubicBezTo>
                <a:cubicBezTo>
                  <a:pt x="72" y="57"/>
                  <a:pt x="78" y="55"/>
                  <a:pt x="84" y="55"/>
                </a:cubicBezTo>
                <a:cubicBezTo>
                  <a:pt x="91" y="55"/>
                  <a:pt x="97" y="57"/>
                  <a:pt x="101" y="62"/>
                </a:cubicBezTo>
                <a:close/>
                <a:moveTo>
                  <a:pt x="87" y="69"/>
                </a:moveTo>
                <a:cubicBezTo>
                  <a:pt x="87" y="69"/>
                  <a:pt x="87" y="68"/>
                  <a:pt x="87" y="67"/>
                </a:cubicBezTo>
                <a:cubicBezTo>
                  <a:pt x="87" y="66"/>
                  <a:pt x="87" y="65"/>
                  <a:pt x="87" y="65"/>
                </a:cubicBezTo>
                <a:cubicBezTo>
                  <a:pt x="86" y="64"/>
                  <a:pt x="85" y="64"/>
                  <a:pt x="84" y="64"/>
                </a:cubicBezTo>
                <a:cubicBezTo>
                  <a:pt x="80" y="64"/>
                  <a:pt x="77" y="65"/>
                  <a:pt x="74" y="68"/>
                </a:cubicBezTo>
                <a:cubicBezTo>
                  <a:pt x="71" y="71"/>
                  <a:pt x="69" y="75"/>
                  <a:pt x="69" y="79"/>
                </a:cubicBezTo>
                <a:cubicBezTo>
                  <a:pt x="69" y="80"/>
                  <a:pt x="70" y="81"/>
                  <a:pt x="70" y="81"/>
                </a:cubicBezTo>
                <a:cubicBezTo>
                  <a:pt x="71" y="82"/>
                  <a:pt x="71" y="82"/>
                  <a:pt x="72" y="82"/>
                </a:cubicBezTo>
                <a:cubicBezTo>
                  <a:pt x="73" y="82"/>
                  <a:pt x="74" y="82"/>
                  <a:pt x="74" y="81"/>
                </a:cubicBezTo>
                <a:cubicBezTo>
                  <a:pt x="75" y="81"/>
                  <a:pt x="75" y="80"/>
                  <a:pt x="75" y="79"/>
                </a:cubicBezTo>
                <a:cubicBezTo>
                  <a:pt x="75" y="76"/>
                  <a:pt x="76" y="74"/>
                  <a:pt x="78" y="73"/>
                </a:cubicBezTo>
                <a:cubicBezTo>
                  <a:pt x="80" y="71"/>
                  <a:pt x="82" y="70"/>
                  <a:pt x="84" y="70"/>
                </a:cubicBezTo>
                <a:cubicBezTo>
                  <a:pt x="85" y="70"/>
                  <a:pt x="86" y="70"/>
                  <a:pt x="87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26" name="Freeform 12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324893" y="2972752"/>
            <a:ext cx="229036" cy="218232"/>
          </a:xfrm>
          <a:custGeom>
            <a:avLst/>
            <a:gdLst>
              <a:gd name="T0" fmla="*/ 159 w 159"/>
              <a:gd name="T1" fmla="*/ 103 h 151"/>
              <a:gd name="T2" fmla="*/ 154 w 159"/>
              <a:gd name="T3" fmla="*/ 109 h 151"/>
              <a:gd name="T4" fmla="*/ 148 w 159"/>
              <a:gd name="T5" fmla="*/ 114 h 151"/>
              <a:gd name="T6" fmla="*/ 145 w 159"/>
              <a:gd name="T7" fmla="*/ 113 h 151"/>
              <a:gd name="T8" fmla="*/ 142 w 159"/>
              <a:gd name="T9" fmla="*/ 109 h 151"/>
              <a:gd name="T10" fmla="*/ 138 w 159"/>
              <a:gd name="T11" fmla="*/ 106 h 151"/>
              <a:gd name="T12" fmla="*/ 136 w 159"/>
              <a:gd name="T13" fmla="*/ 103 h 151"/>
              <a:gd name="T14" fmla="*/ 127 w 159"/>
              <a:gd name="T15" fmla="*/ 112 h 151"/>
              <a:gd name="T16" fmla="*/ 147 w 159"/>
              <a:gd name="T17" fmla="*/ 133 h 151"/>
              <a:gd name="T18" fmla="*/ 150 w 159"/>
              <a:gd name="T19" fmla="*/ 140 h 151"/>
              <a:gd name="T20" fmla="*/ 146 w 159"/>
              <a:gd name="T21" fmla="*/ 147 h 151"/>
              <a:gd name="T22" fmla="*/ 139 w 159"/>
              <a:gd name="T23" fmla="*/ 151 h 151"/>
              <a:gd name="T24" fmla="*/ 132 w 159"/>
              <a:gd name="T25" fmla="*/ 148 h 151"/>
              <a:gd name="T26" fmla="*/ 69 w 159"/>
              <a:gd name="T27" fmla="*/ 85 h 151"/>
              <a:gd name="T28" fmla="*/ 34 w 159"/>
              <a:gd name="T29" fmla="*/ 97 h 151"/>
              <a:gd name="T30" fmla="*/ 9 w 159"/>
              <a:gd name="T31" fmla="*/ 87 h 151"/>
              <a:gd name="T32" fmla="*/ 0 w 159"/>
              <a:gd name="T33" fmla="*/ 62 h 151"/>
              <a:gd name="T34" fmla="*/ 9 w 159"/>
              <a:gd name="T35" fmla="*/ 33 h 151"/>
              <a:gd name="T36" fmla="*/ 32 w 159"/>
              <a:gd name="T37" fmla="*/ 9 h 151"/>
              <a:gd name="T38" fmla="*/ 62 w 159"/>
              <a:gd name="T39" fmla="*/ 0 h 151"/>
              <a:gd name="T40" fmla="*/ 87 w 159"/>
              <a:gd name="T41" fmla="*/ 10 h 151"/>
              <a:gd name="T42" fmla="*/ 96 w 159"/>
              <a:gd name="T43" fmla="*/ 35 h 151"/>
              <a:gd name="T44" fmla="*/ 84 w 159"/>
              <a:gd name="T45" fmla="*/ 70 h 151"/>
              <a:gd name="T46" fmla="*/ 118 w 159"/>
              <a:gd name="T47" fmla="*/ 103 h 151"/>
              <a:gd name="T48" fmla="*/ 127 w 159"/>
              <a:gd name="T49" fmla="*/ 94 h 151"/>
              <a:gd name="T50" fmla="*/ 124 w 159"/>
              <a:gd name="T51" fmla="*/ 92 h 151"/>
              <a:gd name="T52" fmla="*/ 120 w 159"/>
              <a:gd name="T53" fmla="*/ 88 h 151"/>
              <a:gd name="T54" fmla="*/ 117 w 159"/>
              <a:gd name="T55" fmla="*/ 85 h 151"/>
              <a:gd name="T56" fmla="*/ 116 w 159"/>
              <a:gd name="T57" fmla="*/ 82 h 151"/>
              <a:gd name="T58" fmla="*/ 120 w 159"/>
              <a:gd name="T59" fmla="*/ 76 h 151"/>
              <a:gd name="T60" fmla="*/ 127 w 159"/>
              <a:gd name="T61" fmla="*/ 71 h 151"/>
              <a:gd name="T62" fmla="*/ 129 w 159"/>
              <a:gd name="T63" fmla="*/ 72 h 151"/>
              <a:gd name="T64" fmla="*/ 133 w 159"/>
              <a:gd name="T65" fmla="*/ 76 h 151"/>
              <a:gd name="T66" fmla="*/ 141 w 159"/>
              <a:gd name="T67" fmla="*/ 84 h 151"/>
              <a:gd name="T68" fmla="*/ 149 w 159"/>
              <a:gd name="T69" fmla="*/ 92 h 151"/>
              <a:gd name="T70" fmla="*/ 156 w 159"/>
              <a:gd name="T71" fmla="*/ 99 h 151"/>
              <a:gd name="T72" fmla="*/ 159 w 159"/>
              <a:gd name="T73" fmla="*/ 103 h 151"/>
              <a:gd name="T74" fmla="*/ 73 w 159"/>
              <a:gd name="T75" fmla="*/ 49 h 151"/>
              <a:gd name="T76" fmla="*/ 78 w 159"/>
              <a:gd name="T77" fmla="*/ 37 h 151"/>
              <a:gd name="T78" fmla="*/ 73 w 159"/>
              <a:gd name="T79" fmla="*/ 24 h 151"/>
              <a:gd name="T80" fmla="*/ 60 w 159"/>
              <a:gd name="T81" fmla="*/ 18 h 151"/>
              <a:gd name="T82" fmla="*/ 47 w 159"/>
              <a:gd name="T83" fmla="*/ 24 h 151"/>
              <a:gd name="T84" fmla="*/ 42 w 159"/>
              <a:gd name="T85" fmla="*/ 37 h 151"/>
              <a:gd name="T86" fmla="*/ 44 w 159"/>
              <a:gd name="T87" fmla="*/ 44 h 151"/>
              <a:gd name="T88" fmla="*/ 36 w 159"/>
              <a:gd name="T89" fmla="*/ 43 h 151"/>
              <a:gd name="T90" fmla="*/ 23 w 159"/>
              <a:gd name="T91" fmla="*/ 48 h 151"/>
              <a:gd name="T92" fmla="*/ 18 w 159"/>
              <a:gd name="T93" fmla="*/ 61 h 151"/>
              <a:gd name="T94" fmla="*/ 23 w 159"/>
              <a:gd name="T95" fmla="*/ 74 h 151"/>
              <a:gd name="T96" fmla="*/ 36 w 159"/>
              <a:gd name="T97" fmla="*/ 79 h 151"/>
              <a:gd name="T98" fmla="*/ 49 w 159"/>
              <a:gd name="T99" fmla="*/ 74 h 151"/>
              <a:gd name="T100" fmla="*/ 54 w 159"/>
              <a:gd name="T101" fmla="*/ 61 h 151"/>
              <a:gd name="T102" fmla="*/ 52 w 159"/>
              <a:gd name="T103" fmla="*/ 53 h 151"/>
              <a:gd name="T104" fmla="*/ 60 w 159"/>
              <a:gd name="T105" fmla="*/ 55 h 151"/>
              <a:gd name="T106" fmla="*/ 73 w 159"/>
              <a:gd name="T107" fmla="*/ 4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9" h="151">
                <a:moveTo>
                  <a:pt x="159" y="103"/>
                </a:moveTo>
                <a:cubicBezTo>
                  <a:pt x="159" y="104"/>
                  <a:pt x="157" y="106"/>
                  <a:pt x="154" y="109"/>
                </a:cubicBezTo>
                <a:cubicBezTo>
                  <a:pt x="151" y="113"/>
                  <a:pt x="149" y="114"/>
                  <a:pt x="148" y="114"/>
                </a:cubicBezTo>
                <a:cubicBezTo>
                  <a:pt x="147" y="114"/>
                  <a:pt x="146" y="114"/>
                  <a:pt x="145" y="113"/>
                </a:cubicBezTo>
                <a:cubicBezTo>
                  <a:pt x="144" y="112"/>
                  <a:pt x="143" y="111"/>
                  <a:pt x="142" y="109"/>
                </a:cubicBezTo>
                <a:cubicBezTo>
                  <a:pt x="141" y="108"/>
                  <a:pt x="139" y="107"/>
                  <a:pt x="138" y="106"/>
                </a:cubicBezTo>
                <a:cubicBezTo>
                  <a:pt x="137" y="104"/>
                  <a:pt x="136" y="103"/>
                  <a:pt x="136" y="103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9" y="135"/>
                  <a:pt x="150" y="137"/>
                  <a:pt x="150" y="140"/>
                </a:cubicBezTo>
                <a:cubicBezTo>
                  <a:pt x="150" y="142"/>
                  <a:pt x="149" y="145"/>
                  <a:pt x="146" y="147"/>
                </a:cubicBezTo>
                <a:cubicBezTo>
                  <a:pt x="144" y="150"/>
                  <a:pt x="141" y="151"/>
                  <a:pt x="139" y="151"/>
                </a:cubicBezTo>
                <a:cubicBezTo>
                  <a:pt x="136" y="151"/>
                  <a:pt x="134" y="150"/>
                  <a:pt x="132" y="148"/>
                </a:cubicBezTo>
                <a:cubicBezTo>
                  <a:pt x="69" y="85"/>
                  <a:pt x="69" y="85"/>
                  <a:pt x="69" y="85"/>
                </a:cubicBezTo>
                <a:cubicBezTo>
                  <a:pt x="58" y="93"/>
                  <a:pt x="46" y="97"/>
                  <a:pt x="34" y="97"/>
                </a:cubicBezTo>
                <a:cubicBezTo>
                  <a:pt x="24" y="97"/>
                  <a:pt x="16" y="94"/>
                  <a:pt x="9" y="87"/>
                </a:cubicBezTo>
                <a:cubicBezTo>
                  <a:pt x="3" y="81"/>
                  <a:pt x="0" y="73"/>
                  <a:pt x="0" y="62"/>
                </a:cubicBezTo>
                <a:cubicBezTo>
                  <a:pt x="0" y="52"/>
                  <a:pt x="3" y="42"/>
                  <a:pt x="9" y="33"/>
                </a:cubicBezTo>
                <a:cubicBezTo>
                  <a:pt x="15" y="23"/>
                  <a:pt x="22" y="15"/>
                  <a:pt x="32" y="9"/>
                </a:cubicBezTo>
                <a:cubicBezTo>
                  <a:pt x="42" y="3"/>
                  <a:pt x="52" y="0"/>
                  <a:pt x="62" y="0"/>
                </a:cubicBezTo>
                <a:cubicBezTo>
                  <a:pt x="72" y="0"/>
                  <a:pt x="80" y="4"/>
                  <a:pt x="87" y="10"/>
                </a:cubicBezTo>
                <a:cubicBezTo>
                  <a:pt x="93" y="16"/>
                  <a:pt x="96" y="25"/>
                  <a:pt x="96" y="35"/>
                </a:cubicBezTo>
                <a:cubicBezTo>
                  <a:pt x="96" y="47"/>
                  <a:pt x="92" y="59"/>
                  <a:pt x="84" y="70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6" y="94"/>
                  <a:pt x="126" y="93"/>
                  <a:pt x="124" y="92"/>
                </a:cubicBezTo>
                <a:cubicBezTo>
                  <a:pt x="123" y="90"/>
                  <a:pt x="122" y="89"/>
                  <a:pt x="120" y="88"/>
                </a:cubicBezTo>
                <a:cubicBezTo>
                  <a:pt x="119" y="87"/>
                  <a:pt x="118" y="86"/>
                  <a:pt x="117" y="85"/>
                </a:cubicBezTo>
                <a:cubicBezTo>
                  <a:pt x="116" y="83"/>
                  <a:pt x="116" y="83"/>
                  <a:pt x="116" y="82"/>
                </a:cubicBezTo>
                <a:cubicBezTo>
                  <a:pt x="116" y="81"/>
                  <a:pt x="117" y="79"/>
                  <a:pt x="120" y="76"/>
                </a:cubicBezTo>
                <a:cubicBezTo>
                  <a:pt x="124" y="73"/>
                  <a:pt x="126" y="71"/>
                  <a:pt x="127" y="71"/>
                </a:cubicBezTo>
                <a:cubicBezTo>
                  <a:pt x="127" y="71"/>
                  <a:pt x="128" y="71"/>
                  <a:pt x="129" y="72"/>
                </a:cubicBezTo>
                <a:cubicBezTo>
                  <a:pt x="129" y="72"/>
                  <a:pt x="131" y="74"/>
                  <a:pt x="133" y="76"/>
                </a:cubicBezTo>
                <a:cubicBezTo>
                  <a:pt x="136" y="79"/>
                  <a:pt x="138" y="81"/>
                  <a:pt x="141" y="84"/>
                </a:cubicBezTo>
                <a:cubicBezTo>
                  <a:pt x="144" y="86"/>
                  <a:pt x="146" y="89"/>
                  <a:pt x="149" y="92"/>
                </a:cubicBezTo>
                <a:cubicBezTo>
                  <a:pt x="152" y="95"/>
                  <a:pt x="154" y="97"/>
                  <a:pt x="156" y="99"/>
                </a:cubicBezTo>
                <a:cubicBezTo>
                  <a:pt x="158" y="101"/>
                  <a:pt x="159" y="103"/>
                  <a:pt x="159" y="103"/>
                </a:cubicBezTo>
                <a:close/>
                <a:moveTo>
                  <a:pt x="73" y="49"/>
                </a:moveTo>
                <a:cubicBezTo>
                  <a:pt x="77" y="46"/>
                  <a:pt x="78" y="42"/>
                  <a:pt x="78" y="37"/>
                </a:cubicBezTo>
                <a:cubicBezTo>
                  <a:pt x="78" y="32"/>
                  <a:pt x="77" y="27"/>
                  <a:pt x="73" y="24"/>
                </a:cubicBezTo>
                <a:cubicBezTo>
                  <a:pt x="69" y="20"/>
                  <a:pt x="65" y="18"/>
                  <a:pt x="60" y="18"/>
                </a:cubicBezTo>
                <a:cubicBezTo>
                  <a:pt x="55" y="18"/>
                  <a:pt x="51" y="20"/>
                  <a:pt x="47" y="24"/>
                </a:cubicBezTo>
                <a:cubicBezTo>
                  <a:pt x="44" y="27"/>
                  <a:pt x="42" y="32"/>
                  <a:pt x="42" y="37"/>
                </a:cubicBezTo>
                <a:cubicBezTo>
                  <a:pt x="42" y="39"/>
                  <a:pt x="43" y="42"/>
                  <a:pt x="44" y="44"/>
                </a:cubicBezTo>
                <a:cubicBezTo>
                  <a:pt x="41" y="43"/>
                  <a:pt x="39" y="43"/>
                  <a:pt x="36" y="43"/>
                </a:cubicBezTo>
                <a:cubicBezTo>
                  <a:pt x="31" y="43"/>
                  <a:pt x="27" y="44"/>
                  <a:pt x="23" y="48"/>
                </a:cubicBezTo>
                <a:cubicBezTo>
                  <a:pt x="20" y="52"/>
                  <a:pt x="18" y="56"/>
                  <a:pt x="18" y="61"/>
                </a:cubicBezTo>
                <a:cubicBezTo>
                  <a:pt x="18" y="66"/>
                  <a:pt x="20" y="70"/>
                  <a:pt x="23" y="74"/>
                </a:cubicBezTo>
                <a:cubicBezTo>
                  <a:pt x="27" y="77"/>
                  <a:pt x="31" y="79"/>
                  <a:pt x="36" y="79"/>
                </a:cubicBezTo>
                <a:cubicBezTo>
                  <a:pt x="41" y="79"/>
                  <a:pt x="45" y="77"/>
                  <a:pt x="49" y="74"/>
                </a:cubicBezTo>
                <a:cubicBezTo>
                  <a:pt x="52" y="70"/>
                  <a:pt x="54" y="66"/>
                  <a:pt x="54" y="61"/>
                </a:cubicBezTo>
                <a:cubicBezTo>
                  <a:pt x="54" y="58"/>
                  <a:pt x="53" y="56"/>
                  <a:pt x="52" y="53"/>
                </a:cubicBezTo>
                <a:cubicBezTo>
                  <a:pt x="55" y="54"/>
                  <a:pt x="57" y="55"/>
                  <a:pt x="60" y="55"/>
                </a:cubicBezTo>
                <a:cubicBezTo>
                  <a:pt x="65" y="55"/>
                  <a:pt x="69" y="53"/>
                  <a:pt x="73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27" name="Freeform 13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627393" y="2959789"/>
            <a:ext cx="259285" cy="237678"/>
          </a:xfrm>
          <a:custGeom>
            <a:avLst/>
            <a:gdLst>
              <a:gd name="T0" fmla="*/ 120 w 181"/>
              <a:gd name="T1" fmla="*/ 94 h 166"/>
              <a:gd name="T2" fmla="*/ 101 w 181"/>
              <a:gd name="T3" fmla="*/ 104 h 166"/>
              <a:gd name="T4" fmla="*/ 109 w 181"/>
              <a:gd name="T5" fmla="*/ 119 h 166"/>
              <a:gd name="T6" fmla="*/ 92 w 181"/>
              <a:gd name="T7" fmla="*/ 132 h 166"/>
              <a:gd name="T8" fmla="*/ 72 w 181"/>
              <a:gd name="T9" fmla="*/ 141 h 166"/>
              <a:gd name="T10" fmla="*/ 49 w 181"/>
              <a:gd name="T11" fmla="*/ 143 h 166"/>
              <a:gd name="T12" fmla="*/ 39 w 181"/>
              <a:gd name="T13" fmla="*/ 124 h 166"/>
              <a:gd name="T14" fmla="*/ 24 w 181"/>
              <a:gd name="T15" fmla="*/ 132 h 166"/>
              <a:gd name="T16" fmla="*/ 15 w 181"/>
              <a:gd name="T17" fmla="*/ 110 h 166"/>
              <a:gd name="T18" fmla="*/ 2 w 181"/>
              <a:gd name="T19" fmla="*/ 94 h 166"/>
              <a:gd name="T20" fmla="*/ 0 w 181"/>
              <a:gd name="T21" fmla="*/ 74 h 166"/>
              <a:gd name="T22" fmla="*/ 16 w 181"/>
              <a:gd name="T23" fmla="*/ 69 h 166"/>
              <a:gd name="T24" fmla="*/ 10 w 181"/>
              <a:gd name="T25" fmla="*/ 49 h 166"/>
              <a:gd name="T26" fmla="*/ 26 w 181"/>
              <a:gd name="T27" fmla="*/ 33 h 166"/>
              <a:gd name="T28" fmla="*/ 46 w 181"/>
              <a:gd name="T29" fmla="*/ 39 h 166"/>
              <a:gd name="T30" fmla="*/ 69 w 181"/>
              <a:gd name="T31" fmla="*/ 22 h 166"/>
              <a:gd name="T32" fmla="*/ 74 w 181"/>
              <a:gd name="T33" fmla="*/ 39 h 166"/>
              <a:gd name="T34" fmla="*/ 94 w 181"/>
              <a:gd name="T35" fmla="*/ 33 h 166"/>
              <a:gd name="T36" fmla="*/ 109 w 181"/>
              <a:gd name="T37" fmla="*/ 51 h 166"/>
              <a:gd name="T38" fmla="*/ 104 w 181"/>
              <a:gd name="T39" fmla="*/ 69 h 166"/>
              <a:gd name="T40" fmla="*/ 121 w 181"/>
              <a:gd name="T41" fmla="*/ 74 h 166"/>
              <a:gd name="T42" fmla="*/ 77 w 181"/>
              <a:gd name="T43" fmla="*/ 66 h 166"/>
              <a:gd name="T44" fmla="*/ 36 w 181"/>
              <a:gd name="T45" fmla="*/ 83 h 166"/>
              <a:gd name="T46" fmla="*/ 77 w 181"/>
              <a:gd name="T47" fmla="*/ 100 h 166"/>
              <a:gd name="T48" fmla="*/ 167 w 181"/>
              <a:gd name="T49" fmla="*/ 44 h 166"/>
              <a:gd name="T50" fmla="*/ 169 w 181"/>
              <a:gd name="T51" fmla="*/ 63 h 166"/>
              <a:gd name="T52" fmla="*/ 148 w 181"/>
              <a:gd name="T53" fmla="*/ 59 h 166"/>
              <a:gd name="T54" fmla="*/ 137 w 181"/>
              <a:gd name="T55" fmla="*/ 65 h 166"/>
              <a:gd name="T56" fmla="*/ 121 w 181"/>
              <a:gd name="T57" fmla="*/ 62 h 166"/>
              <a:gd name="T58" fmla="*/ 109 w 181"/>
              <a:gd name="T59" fmla="*/ 41 h 166"/>
              <a:gd name="T60" fmla="*/ 125 w 181"/>
              <a:gd name="T61" fmla="*/ 20 h 166"/>
              <a:gd name="T62" fmla="*/ 124 w 181"/>
              <a:gd name="T63" fmla="*/ 4 h 166"/>
              <a:gd name="T64" fmla="*/ 137 w 181"/>
              <a:gd name="T65" fmla="*/ 4 h 166"/>
              <a:gd name="T66" fmla="*/ 148 w 181"/>
              <a:gd name="T67" fmla="*/ 11 h 166"/>
              <a:gd name="T68" fmla="*/ 169 w 181"/>
              <a:gd name="T69" fmla="*/ 6 h 166"/>
              <a:gd name="T70" fmla="*/ 167 w 181"/>
              <a:gd name="T71" fmla="*/ 25 h 166"/>
              <a:gd name="T72" fmla="*/ 181 w 181"/>
              <a:gd name="T73" fmla="*/ 138 h 166"/>
              <a:gd name="T74" fmla="*/ 169 w 181"/>
              <a:gd name="T75" fmla="*/ 159 h 166"/>
              <a:gd name="T76" fmla="*/ 153 w 181"/>
              <a:gd name="T77" fmla="*/ 162 h 166"/>
              <a:gd name="T78" fmla="*/ 142 w 181"/>
              <a:gd name="T79" fmla="*/ 155 h 166"/>
              <a:gd name="T80" fmla="*/ 121 w 181"/>
              <a:gd name="T81" fmla="*/ 160 h 166"/>
              <a:gd name="T82" fmla="*/ 123 w 181"/>
              <a:gd name="T83" fmla="*/ 141 h 166"/>
              <a:gd name="T84" fmla="*/ 123 w 181"/>
              <a:gd name="T85" fmla="*/ 122 h 166"/>
              <a:gd name="T86" fmla="*/ 121 w 181"/>
              <a:gd name="T87" fmla="*/ 103 h 166"/>
              <a:gd name="T88" fmla="*/ 133 w 181"/>
              <a:gd name="T89" fmla="*/ 97 h 166"/>
              <a:gd name="T90" fmla="*/ 145 w 181"/>
              <a:gd name="T91" fmla="*/ 107 h 166"/>
              <a:gd name="T92" fmla="*/ 157 w 181"/>
              <a:gd name="T93" fmla="*/ 97 h 166"/>
              <a:gd name="T94" fmla="*/ 164 w 181"/>
              <a:gd name="T95" fmla="*/ 117 h 166"/>
              <a:gd name="T96" fmla="*/ 157 w 181"/>
              <a:gd name="T97" fmla="*/ 35 h 166"/>
              <a:gd name="T98" fmla="*/ 136 w 181"/>
              <a:gd name="T99" fmla="*/ 26 h 166"/>
              <a:gd name="T100" fmla="*/ 145 w 181"/>
              <a:gd name="T101" fmla="*/ 47 h 166"/>
              <a:gd name="T102" fmla="*/ 157 w 181"/>
              <a:gd name="T103" fmla="*/ 131 h 166"/>
              <a:gd name="T104" fmla="*/ 136 w 181"/>
              <a:gd name="T105" fmla="*/ 123 h 166"/>
              <a:gd name="T106" fmla="*/ 145 w 181"/>
              <a:gd name="T107" fmla="*/ 14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1" h="166">
                <a:moveTo>
                  <a:pt x="121" y="74"/>
                </a:move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0" y="93"/>
                  <a:pt x="120" y="94"/>
                </a:cubicBezTo>
                <a:cubicBezTo>
                  <a:pt x="120" y="94"/>
                  <a:pt x="119" y="95"/>
                  <a:pt x="118" y="95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3" y="99"/>
                  <a:pt x="102" y="102"/>
                  <a:pt x="101" y="104"/>
                </a:cubicBezTo>
                <a:cubicBezTo>
                  <a:pt x="103" y="107"/>
                  <a:pt x="106" y="111"/>
                  <a:pt x="109" y="115"/>
                </a:cubicBezTo>
                <a:cubicBezTo>
                  <a:pt x="110" y="116"/>
                  <a:pt x="110" y="116"/>
                  <a:pt x="110" y="117"/>
                </a:cubicBezTo>
                <a:cubicBezTo>
                  <a:pt x="110" y="118"/>
                  <a:pt x="110" y="118"/>
                  <a:pt x="109" y="119"/>
                </a:cubicBezTo>
                <a:cubicBezTo>
                  <a:pt x="108" y="121"/>
                  <a:pt x="105" y="123"/>
                  <a:pt x="101" y="127"/>
                </a:cubicBezTo>
                <a:cubicBezTo>
                  <a:pt x="98" y="131"/>
                  <a:pt x="95" y="133"/>
                  <a:pt x="94" y="133"/>
                </a:cubicBezTo>
                <a:cubicBezTo>
                  <a:pt x="93" y="133"/>
                  <a:pt x="93" y="133"/>
                  <a:pt x="92" y="132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79" y="125"/>
                  <a:pt x="76" y="126"/>
                  <a:pt x="74" y="127"/>
                </a:cubicBezTo>
                <a:cubicBezTo>
                  <a:pt x="73" y="133"/>
                  <a:pt x="72" y="138"/>
                  <a:pt x="72" y="141"/>
                </a:cubicBezTo>
                <a:cubicBezTo>
                  <a:pt x="71" y="143"/>
                  <a:pt x="70" y="143"/>
                  <a:pt x="69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0" y="143"/>
                  <a:pt x="49" y="143"/>
                </a:cubicBezTo>
                <a:cubicBezTo>
                  <a:pt x="49" y="142"/>
                  <a:pt x="49" y="142"/>
                  <a:pt x="48" y="141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4" y="126"/>
                  <a:pt x="42" y="125"/>
                  <a:pt x="39" y="124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8" y="133"/>
                  <a:pt x="27" y="133"/>
                  <a:pt x="26" y="133"/>
                </a:cubicBezTo>
                <a:cubicBezTo>
                  <a:pt x="25" y="133"/>
                  <a:pt x="25" y="133"/>
                  <a:pt x="24" y="132"/>
                </a:cubicBezTo>
                <a:cubicBezTo>
                  <a:pt x="15" y="124"/>
                  <a:pt x="11" y="119"/>
                  <a:pt x="11" y="117"/>
                </a:cubicBezTo>
                <a:cubicBezTo>
                  <a:pt x="11" y="116"/>
                  <a:pt x="11" y="116"/>
                  <a:pt x="11" y="115"/>
                </a:cubicBezTo>
                <a:cubicBezTo>
                  <a:pt x="12" y="114"/>
                  <a:pt x="13" y="113"/>
                  <a:pt x="15" y="110"/>
                </a:cubicBezTo>
                <a:cubicBezTo>
                  <a:pt x="17" y="108"/>
                  <a:pt x="19" y="106"/>
                  <a:pt x="20" y="104"/>
                </a:cubicBezTo>
                <a:cubicBezTo>
                  <a:pt x="18" y="102"/>
                  <a:pt x="17" y="99"/>
                  <a:pt x="16" y="97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0" y="93"/>
                </a:cubicBezTo>
                <a:cubicBezTo>
                  <a:pt x="0" y="93"/>
                  <a:pt x="0" y="92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0" y="73"/>
                  <a:pt x="0" y="72"/>
                </a:cubicBezTo>
                <a:cubicBezTo>
                  <a:pt x="1" y="72"/>
                  <a:pt x="1" y="71"/>
                  <a:pt x="2" y="71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7"/>
                  <a:pt x="18" y="64"/>
                  <a:pt x="19" y="62"/>
                </a:cubicBezTo>
                <a:cubicBezTo>
                  <a:pt x="17" y="59"/>
                  <a:pt x="14" y="55"/>
                  <a:pt x="11" y="51"/>
                </a:cubicBezTo>
                <a:cubicBezTo>
                  <a:pt x="10" y="50"/>
                  <a:pt x="10" y="50"/>
                  <a:pt x="10" y="49"/>
                </a:cubicBezTo>
                <a:cubicBezTo>
                  <a:pt x="10" y="48"/>
                  <a:pt x="10" y="48"/>
                  <a:pt x="11" y="47"/>
                </a:cubicBezTo>
                <a:cubicBezTo>
                  <a:pt x="12" y="45"/>
                  <a:pt x="15" y="42"/>
                  <a:pt x="19" y="39"/>
                </a:cubicBezTo>
                <a:cubicBezTo>
                  <a:pt x="22" y="35"/>
                  <a:pt x="25" y="33"/>
                  <a:pt x="26" y="33"/>
                </a:cubicBezTo>
                <a:cubicBezTo>
                  <a:pt x="27" y="33"/>
                  <a:pt x="28" y="33"/>
                  <a:pt x="28" y="34"/>
                </a:cubicBezTo>
                <a:cubicBezTo>
                  <a:pt x="39" y="42"/>
                  <a:pt x="39" y="42"/>
                  <a:pt x="39" y="42"/>
                </a:cubicBezTo>
                <a:cubicBezTo>
                  <a:pt x="41" y="41"/>
                  <a:pt x="44" y="40"/>
                  <a:pt x="46" y="39"/>
                </a:cubicBezTo>
                <a:cubicBezTo>
                  <a:pt x="47" y="32"/>
                  <a:pt x="48" y="28"/>
                  <a:pt x="48" y="25"/>
                </a:cubicBezTo>
                <a:cubicBezTo>
                  <a:pt x="49" y="23"/>
                  <a:pt x="50" y="22"/>
                  <a:pt x="51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70" y="22"/>
                  <a:pt x="70" y="23"/>
                  <a:pt x="71" y="23"/>
                </a:cubicBezTo>
                <a:cubicBezTo>
                  <a:pt x="71" y="24"/>
                  <a:pt x="72" y="24"/>
                  <a:pt x="72" y="25"/>
                </a:cubicBezTo>
                <a:cubicBezTo>
                  <a:pt x="74" y="39"/>
                  <a:pt x="74" y="39"/>
                  <a:pt x="74" y="39"/>
                </a:cubicBezTo>
                <a:cubicBezTo>
                  <a:pt x="76" y="40"/>
                  <a:pt x="78" y="41"/>
                  <a:pt x="81" y="42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4" y="33"/>
                </a:cubicBezTo>
                <a:cubicBezTo>
                  <a:pt x="95" y="33"/>
                  <a:pt x="95" y="33"/>
                  <a:pt x="96" y="34"/>
                </a:cubicBezTo>
                <a:cubicBezTo>
                  <a:pt x="105" y="42"/>
                  <a:pt x="110" y="47"/>
                  <a:pt x="110" y="49"/>
                </a:cubicBezTo>
                <a:cubicBezTo>
                  <a:pt x="110" y="50"/>
                  <a:pt x="109" y="50"/>
                  <a:pt x="109" y="51"/>
                </a:cubicBezTo>
                <a:cubicBezTo>
                  <a:pt x="108" y="52"/>
                  <a:pt x="107" y="54"/>
                  <a:pt x="105" y="56"/>
                </a:cubicBezTo>
                <a:cubicBezTo>
                  <a:pt x="103" y="58"/>
                  <a:pt x="102" y="60"/>
                  <a:pt x="101" y="62"/>
                </a:cubicBezTo>
                <a:cubicBezTo>
                  <a:pt x="102" y="65"/>
                  <a:pt x="103" y="67"/>
                  <a:pt x="104" y="69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9" y="72"/>
                  <a:pt x="120" y="72"/>
                  <a:pt x="120" y="73"/>
                </a:cubicBezTo>
                <a:cubicBezTo>
                  <a:pt x="120" y="73"/>
                  <a:pt x="121" y="74"/>
                  <a:pt x="121" y="74"/>
                </a:cubicBezTo>
                <a:close/>
                <a:moveTo>
                  <a:pt x="77" y="100"/>
                </a:moveTo>
                <a:cubicBezTo>
                  <a:pt x="82" y="95"/>
                  <a:pt x="84" y="90"/>
                  <a:pt x="84" y="83"/>
                </a:cubicBezTo>
                <a:cubicBezTo>
                  <a:pt x="84" y="76"/>
                  <a:pt x="82" y="71"/>
                  <a:pt x="77" y="66"/>
                </a:cubicBezTo>
                <a:cubicBezTo>
                  <a:pt x="72" y="61"/>
                  <a:pt x="67" y="59"/>
                  <a:pt x="60" y="59"/>
                </a:cubicBezTo>
                <a:cubicBezTo>
                  <a:pt x="53" y="59"/>
                  <a:pt x="48" y="61"/>
                  <a:pt x="43" y="66"/>
                </a:cubicBezTo>
                <a:cubicBezTo>
                  <a:pt x="38" y="71"/>
                  <a:pt x="36" y="76"/>
                  <a:pt x="36" y="83"/>
                </a:cubicBezTo>
                <a:cubicBezTo>
                  <a:pt x="36" y="90"/>
                  <a:pt x="38" y="95"/>
                  <a:pt x="43" y="100"/>
                </a:cubicBezTo>
                <a:cubicBezTo>
                  <a:pt x="48" y="105"/>
                  <a:pt x="53" y="107"/>
                  <a:pt x="60" y="107"/>
                </a:cubicBezTo>
                <a:cubicBezTo>
                  <a:pt x="67" y="107"/>
                  <a:pt x="72" y="105"/>
                  <a:pt x="77" y="100"/>
                </a:cubicBezTo>
                <a:close/>
                <a:moveTo>
                  <a:pt x="181" y="28"/>
                </a:moveTo>
                <a:cubicBezTo>
                  <a:pt x="181" y="41"/>
                  <a:pt x="181" y="41"/>
                  <a:pt x="181" y="41"/>
                </a:cubicBezTo>
                <a:cubicBezTo>
                  <a:pt x="181" y="42"/>
                  <a:pt x="176" y="43"/>
                  <a:pt x="167" y="44"/>
                </a:cubicBezTo>
                <a:cubicBezTo>
                  <a:pt x="166" y="46"/>
                  <a:pt x="165" y="47"/>
                  <a:pt x="164" y="49"/>
                </a:cubicBezTo>
                <a:cubicBezTo>
                  <a:pt x="167" y="56"/>
                  <a:pt x="169" y="60"/>
                  <a:pt x="169" y="62"/>
                </a:cubicBezTo>
                <a:cubicBezTo>
                  <a:pt x="169" y="62"/>
                  <a:pt x="169" y="63"/>
                  <a:pt x="169" y="63"/>
                </a:cubicBezTo>
                <a:cubicBezTo>
                  <a:pt x="161" y="67"/>
                  <a:pt x="157" y="69"/>
                  <a:pt x="157" y="69"/>
                </a:cubicBezTo>
                <a:cubicBezTo>
                  <a:pt x="156" y="69"/>
                  <a:pt x="155" y="68"/>
                  <a:pt x="153" y="65"/>
                </a:cubicBezTo>
                <a:cubicBezTo>
                  <a:pt x="150" y="62"/>
                  <a:pt x="149" y="60"/>
                  <a:pt x="148" y="59"/>
                </a:cubicBezTo>
                <a:cubicBezTo>
                  <a:pt x="146" y="59"/>
                  <a:pt x="145" y="59"/>
                  <a:pt x="145" y="59"/>
                </a:cubicBezTo>
                <a:cubicBezTo>
                  <a:pt x="144" y="59"/>
                  <a:pt x="143" y="59"/>
                  <a:pt x="142" y="59"/>
                </a:cubicBezTo>
                <a:cubicBezTo>
                  <a:pt x="141" y="60"/>
                  <a:pt x="139" y="62"/>
                  <a:pt x="137" y="65"/>
                </a:cubicBezTo>
                <a:cubicBezTo>
                  <a:pt x="135" y="68"/>
                  <a:pt x="133" y="69"/>
                  <a:pt x="133" y="69"/>
                </a:cubicBezTo>
                <a:cubicBezTo>
                  <a:pt x="133" y="69"/>
                  <a:pt x="129" y="67"/>
                  <a:pt x="121" y="63"/>
                </a:cubicBezTo>
                <a:cubicBezTo>
                  <a:pt x="121" y="63"/>
                  <a:pt x="121" y="62"/>
                  <a:pt x="121" y="62"/>
                </a:cubicBezTo>
                <a:cubicBezTo>
                  <a:pt x="121" y="60"/>
                  <a:pt x="122" y="56"/>
                  <a:pt x="125" y="49"/>
                </a:cubicBezTo>
                <a:cubicBezTo>
                  <a:pt x="124" y="47"/>
                  <a:pt x="123" y="46"/>
                  <a:pt x="123" y="44"/>
                </a:cubicBezTo>
                <a:cubicBezTo>
                  <a:pt x="113" y="43"/>
                  <a:pt x="109" y="42"/>
                  <a:pt x="109" y="4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09" y="27"/>
                  <a:pt x="113" y="26"/>
                  <a:pt x="123" y="25"/>
                </a:cubicBezTo>
                <a:cubicBezTo>
                  <a:pt x="123" y="23"/>
                  <a:pt x="124" y="22"/>
                  <a:pt x="125" y="20"/>
                </a:cubicBezTo>
                <a:cubicBezTo>
                  <a:pt x="122" y="13"/>
                  <a:pt x="121" y="9"/>
                  <a:pt x="121" y="7"/>
                </a:cubicBezTo>
                <a:cubicBezTo>
                  <a:pt x="121" y="7"/>
                  <a:pt x="121" y="7"/>
                  <a:pt x="121" y="6"/>
                </a:cubicBezTo>
                <a:cubicBezTo>
                  <a:pt x="121" y="6"/>
                  <a:pt x="122" y="6"/>
                  <a:pt x="124" y="4"/>
                </a:cubicBezTo>
                <a:cubicBezTo>
                  <a:pt x="126" y="3"/>
                  <a:pt x="128" y="2"/>
                  <a:pt x="130" y="1"/>
                </a:cubicBezTo>
                <a:cubicBezTo>
                  <a:pt x="132" y="0"/>
                  <a:pt x="133" y="0"/>
                  <a:pt x="133" y="0"/>
                </a:cubicBezTo>
                <a:cubicBezTo>
                  <a:pt x="133" y="0"/>
                  <a:pt x="135" y="1"/>
                  <a:pt x="137" y="4"/>
                </a:cubicBezTo>
                <a:cubicBezTo>
                  <a:pt x="139" y="7"/>
                  <a:pt x="141" y="9"/>
                  <a:pt x="142" y="11"/>
                </a:cubicBezTo>
                <a:cubicBezTo>
                  <a:pt x="143" y="10"/>
                  <a:pt x="144" y="10"/>
                  <a:pt x="145" y="10"/>
                </a:cubicBezTo>
                <a:cubicBezTo>
                  <a:pt x="145" y="10"/>
                  <a:pt x="146" y="10"/>
                  <a:pt x="148" y="11"/>
                </a:cubicBezTo>
                <a:cubicBezTo>
                  <a:pt x="151" y="6"/>
                  <a:pt x="154" y="3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61" y="2"/>
                  <a:pt x="169" y="6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9"/>
                  <a:pt x="167" y="13"/>
                  <a:pt x="164" y="20"/>
                </a:cubicBezTo>
                <a:cubicBezTo>
                  <a:pt x="165" y="22"/>
                  <a:pt x="166" y="23"/>
                  <a:pt x="167" y="25"/>
                </a:cubicBezTo>
                <a:cubicBezTo>
                  <a:pt x="176" y="26"/>
                  <a:pt x="181" y="27"/>
                  <a:pt x="181" y="28"/>
                </a:cubicBezTo>
                <a:close/>
                <a:moveTo>
                  <a:pt x="181" y="125"/>
                </a:moveTo>
                <a:cubicBezTo>
                  <a:pt x="181" y="138"/>
                  <a:pt x="181" y="138"/>
                  <a:pt x="181" y="138"/>
                </a:cubicBezTo>
                <a:cubicBezTo>
                  <a:pt x="181" y="139"/>
                  <a:pt x="176" y="140"/>
                  <a:pt x="167" y="141"/>
                </a:cubicBezTo>
                <a:cubicBezTo>
                  <a:pt x="166" y="143"/>
                  <a:pt x="165" y="144"/>
                  <a:pt x="164" y="146"/>
                </a:cubicBezTo>
                <a:cubicBezTo>
                  <a:pt x="167" y="153"/>
                  <a:pt x="169" y="157"/>
                  <a:pt x="169" y="159"/>
                </a:cubicBezTo>
                <a:cubicBezTo>
                  <a:pt x="169" y="159"/>
                  <a:pt x="169" y="159"/>
                  <a:pt x="169" y="160"/>
                </a:cubicBezTo>
                <a:cubicBezTo>
                  <a:pt x="161" y="164"/>
                  <a:pt x="157" y="166"/>
                  <a:pt x="157" y="166"/>
                </a:cubicBezTo>
                <a:cubicBezTo>
                  <a:pt x="156" y="166"/>
                  <a:pt x="155" y="165"/>
                  <a:pt x="153" y="162"/>
                </a:cubicBezTo>
                <a:cubicBezTo>
                  <a:pt x="150" y="159"/>
                  <a:pt x="149" y="157"/>
                  <a:pt x="148" y="155"/>
                </a:cubicBezTo>
                <a:cubicBezTo>
                  <a:pt x="146" y="155"/>
                  <a:pt x="145" y="156"/>
                  <a:pt x="145" y="156"/>
                </a:cubicBezTo>
                <a:cubicBezTo>
                  <a:pt x="144" y="156"/>
                  <a:pt x="143" y="155"/>
                  <a:pt x="142" y="155"/>
                </a:cubicBezTo>
                <a:cubicBezTo>
                  <a:pt x="141" y="157"/>
                  <a:pt x="139" y="159"/>
                  <a:pt x="137" y="162"/>
                </a:cubicBezTo>
                <a:cubicBezTo>
                  <a:pt x="135" y="165"/>
                  <a:pt x="133" y="166"/>
                  <a:pt x="133" y="166"/>
                </a:cubicBezTo>
                <a:cubicBezTo>
                  <a:pt x="133" y="166"/>
                  <a:pt x="129" y="164"/>
                  <a:pt x="121" y="160"/>
                </a:cubicBezTo>
                <a:cubicBezTo>
                  <a:pt x="121" y="159"/>
                  <a:pt x="121" y="159"/>
                  <a:pt x="121" y="159"/>
                </a:cubicBezTo>
                <a:cubicBezTo>
                  <a:pt x="121" y="157"/>
                  <a:pt x="122" y="153"/>
                  <a:pt x="125" y="146"/>
                </a:cubicBezTo>
                <a:cubicBezTo>
                  <a:pt x="124" y="144"/>
                  <a:pt x="123" y="143"/>
                  <a:pt x="123" y="141"/>
                </a:cubicBezTo>
                <a:cubicBezTo>
                  <a:pt x="113" y="140"/>
                  <a:pt x="109" y="139"/>
                  <a:pt x="109" y="138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9" y="124"/>
                  <a:pt x="113" y="123"/>
                  <a:pt x="123" y="122"/>
                </a:cubicBezTo>
                <a:cubicBezTo>
                  <a:pt x="123" y="120"/>
                  <a:pt x="124" y="118"/>
                  <a:pt x="125" y="117"/>
                </a:cubicBezTo>
                <a:cubicBezTo>
                  <a:pt x="122" y="110"/>
                  <a:pt x="121" y="105"/>
                  <a:pt x="121" y="104"/>
                </a:cubicBezTo>
                <a:cubicBezTo>
                  <a:pt x="121" y="104"/>
                  <a:pt x="121" y="103"/>
                  <a:pt x="121" y="103"/>
                </a:cubicBezTo>
                <a:cubicBezTo>
                  <a:pt x="121" y="103"/>
                  <a:pt x="122" y="102"/>
                  <a:pt x="124" y="101"/>
                </a:cubicBezTo>
                <a:cubicBezTo>
                  <a:pt x="126" y="100"/>
                  <a:pt x="128" y="99"/>
                  <a:pt x="130" y="98"/>
                </a:cubicBezTo>
                <a:cubicBezTo>
                  <a:pt x="132" y="97"/>
                  <a:pt x="133" y="97"/>
                  <a:pt x="133" y="97"/>
                </a:cubicBezTo>
                <a:cubicBezTo>
                  <a:pt x="133" y="97"/>
                  <a:pt x="135" y="98"/>
                  <a:pt x="137" y="101"/>
                </a:cubicBezTo>
                <a:cubicBezTo>
                  <a:pt x="139" y="104"/>
                  <a:pt x="141" y="106"/>
                  <a:pt x="142" y="107"/>
                </a:cubicBezTo>
                <a:cubicBezTo>
                  <a:pt x="143" y="107"/>
                  <a:pt x="144" y="107"/>
                  <a:pt x="145" y="107"/>
                </a:cubicBezTo>
                <a:cubicBezTo>
                  <a:pt x="145" y="107"/>
                  <a:pt x="146" y="107"/>
                  <a:pt x="148" y="107"/>
                </a:cubicBezTo>
                <a:cubicBezTo>
                  <a:pt x="151" y="103"/>
                  <a:pt x="154" y="99"/>
                  <a:pt x="156" y="97"/>
                </a:cubicBezTo>
                <a:cubicBezTo>
                  <a:pt x="157" y="97"/>
                  <a:pt x="157" y="97"/>
                  <a:pt x="157" y="97"/>
                </a:cubicBezTo>
                <a:cubicBezTo>
                  <a:pt x="157" y="97"/>
                  <a:pt x="161" y="99"/>
                  <a:pt x="169" y="103"/>
                </a:cubicBezTo>
                <a:cubicBezTo>
                  <a:pt x="169" y="103"/>
                  <a:pt x="169" y="104"/>
                  <a:pt x="169" y="104"/>
                </a:cubicBezTo>
                <a:cubicBezTo>
                  <a:pt x="169" y="105"/>
                  <a:pt x="167" y="110"/>
                  <a:pt x="164" y="117"/>
                </a:cubicBezTo>
                <a:cubicBezTo>
                  <a:pt x="165" y="118"/>
                  <a:pt x="166" y="120"/>
                  <a:pt x="167" y="122"/>
                </a:cubicBezTo>
                <a:cubicBezTo>
                  <a:pt x="176" y="123"/>
                  <a:pt x="181" y="124"/>
                  <a:pt x="181" y="125"/>
                </a:cubicBezTo>
                <a:close/>
                <a:moveTo>
                  <a:pt x="157" y="35"/>
                </a:moveTo>
                <a:cubicBezTo>
                  <a:pt x="157" y="31"/>
                  <a:pt x="156" y="28"/>
                  <a:pt x="153" y="26"/>
                </a:cubicBezTo>
                <a:cubicBezTo>
                  <a:pt x="151" y="24"/>
                  <a:pt x="148" y="22"/>
                  <a:pt x="145" y="22"/>
                </a:cubicBezTo>
                <a:cubicBezTo>
                  <a:pt x="142" y="22"/>
                  <a:pt x="139" y="24"/>
                  <a:pt x="136" y="26"/>
                </a:cubicBezTo>
                <a:cubicBezTo>
                  <a:pt x="134" y="28"/>
                  <a:pt x="133" y="31"/>
                  <a:pt x="133" y="35"/>
                </a:cubicBezTo>
                <a:cubicBezTo>
                  <a:pt x="133" y="38"/>
                  <a:pt x="134" y="41"/>
                  <a:pt x="136" y="43"/>
                </a:cubicBezTo>
                <a:cubicBezTo>
                  <a:pt x="139" y="45"/>
                  <a:pt x="141" y="47"/>
                  <a:pt x="145" y="47"/>
                </a:cubicBezTo>
                <a:cubicBezTo>
                  <a:pt x="148" y="47"/>
                  <a:pt x="151" y="45"/>
                  <a:pt x="153" y="43"/>
                </a:cubicBezTo>
                <a:cubicBezTo>
                  <a:pt x="156" y="41"/>
                  <a:pt x="157" y="38"/>
                  <a:pt x="157" y="35"/>
                </a:cubicBezTo>
                <a:close/>
                <a:moveTo>
                  <a:pt x="157" y="131"/>
                </a:moveTo>
                <a:cubicBezTo>
                  <a:pt x="157" y="128"/>
                  <a:pt x="156" y="125"/>
                  <a:pt x="153" y="123"/>
                </a:cubicBezTo>
                <a:cubicBezTo>
                  <a:pt x="151" y="120"/>
                  <a:pt x="148" y="119"/>
                  <a:pt x="145" y="119"/>
                </a:cubicBezTo>
                <a:cubicBezTo>
                  <a:pt x="142" y="119"/>
                  <a:pt x="139" y="120"/>
                  <a:pt x="136" y="123"/>
                </a:cubicBezTo>
                <a:cubicBezTo>
                  <a:pt x="134" y="125"/>
                  <a:pt x="133" y="128"/>
                  <a:pt x="133" y="131"/>
                </a:cubicBezTo>
                <a:cubicBezTo>
                  <a:pt x="133" y="135"/>
                  <a:pt x="134" y="138"/>
                  <a:pt x="136" y="140"/>
                </a:cubicBezTo>
                <a:cubicBezTo>
                  <a:pt x="139" y="142"/>
                  <a:pt x="141" y="143"/>
                  <a:pt x="145" y="143"/>
                </a:cubicBezTo>
                <a:cubicBezTo>
                  <a:pt x="148" y="143"/>
                  <a:pt x="151" y="142"/>
                  <a:pt x="153" y="140"/>
                </a:cubicBezTo>
                <a:cubicBezTo>
                  <a:pt x="156" y="138"/>
                  <a:pt x="157" y="135"/>
                  <a:pt x="157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28" name="Freeform 13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947177" y="2990038"/>
            <a:ext cx="241999" cy="192302"/>
          </a:xfrm>
          <a:custGeom>
            <a:avLst/>
            <a:gdLst>
              <a:gd name="T0" fmla="*/ 124 w 169"/>
              <a:gd name="T1" fmla="*/ 25 h 134"/>
              <a:gd name="T2" fmla="*/ 133 w 169"/>
              <a:gd name="T3" fmla="*/ 49 h 134"/>
              <a:gd name="T4" fmla="*/ 124 w 169"/>
              <a:gd name="T5" fmla="*/ 73 h 134"/>
              <a:gd name="T6" fmla="*/ 100 w 169"/>
              <a:gd name="T7" fmla="*/ 91 h 134"/>
              <a:gd name="T8" fmla="*/ 66 w 169"/>
              <a:gd name="T9" fmla="*/ 97 h 134"/>
              <a:gd name="T10" fmla="*/ 50 w 169"/>
              <a:gd name="T11" fmla="*/ 96 h 134"/>
              <a:gd name="T12" fmla="*/ 23 w 169"/>
              <a:gd name="T13" fmla="*/ 108 h 134"/>
              <a:gd name="T14" fmla="*/ 15 w 169"/>
              <a:gd name="T15" fmla="*/ 109 h 134"/>
              <a:gd name="T16" fmla="*/ 15 w 169"/>
              <a:gd name="T17" fmla="*/ 109 h 134"/>
              <a:gd name="T18" fmla="*/ 13 w 169"/>
              <a:gd name="T19" fmla="*/ 109 h 134"/>
              <a:gd name="T20" fmla="*/ 12 w 169"/>
              <a:gd name="T21" fmla="*/ 107 h 134"/>
              <a:gd name="T22" fmla="*/ 12 w 169"/>
              <a:gd name="T23" fmla="*/ 106 h 134"/>
              <a:gd name="T24" fmla="*/ 12 w 169"/>
              <a:gd name="T25" fmla="*/ 105 h 134"/>
              <a:gd name="T26" fmla="*/ 12 w 169"/>
              <a:gd name="T27" fmla="*/ 105 h 134"/>
              <a:gd name="T28" fmla="*/ 12 w 169"/>
              <a:gd name="T29" fmla="*/ 104 h 134"/>
              <a:gd name="T30" fmla="*/ 13 w 169"/>
              <a:gd name="T31" fmla="*/ 104 h 134"/>
              <a:gd name="T32" fmla="*/ 13 w 169"/>
              <a:gd name="T33" fmla="*/ 103 h 134"/>
              <a:gd name="T34" fmla="*/ 13 w 169"/>
              <a:gd name="T35" fmla="*/ 103 h 134"/>
              <a:gd name="T36" fmla="*/ 14 w 169"/>
              <a:gd name="T37" fmla="*/ 102 h 134"/>
              <a:gd name="T38" fmla="*/ 16 w 169"/>
              <a:gd name="T39" fmla="*/ 100 h 134"/>
              <a:gd name="T40" fmla="*/ 18 w 169"/>
              <a:gd name="T41" fmla="*/ 97 h 134"/>
              <a:gd name="T42" fmla="*/ 21 w 169"/>
              <a:gd name="T43" fmla="*/ 95 h 134"/>
              <a:gd name="T44" fmla="*/ 23 w 169"/>
              <a:gd name="T45" fmla="*/ 91 h 134"/>
              <a:gd name="T46" fmla="*/ 25 w 169"/>
              <a:gd name="T47" fmla="*/ 87 h 134"/>
              <a:gd name="T48" fmla="*/ 6 w 169"/>
              <a:gd name="T49" fmla="*/ 70 h 134"/>
              <a:gd name="T50" fmla="*/ 0 w 169"/>
              <a:gd name="T51" fmla="*/ 49 h 134"/>
              <a:gd name="T52" fmla="*/ 9 w 169"/>
              <a:gd name="T53" fmla="*/ 25 h 134"/>
              <a:gd name="T54" fmla="*/ 33 w 169"/>
              <a:gd name="T55" fmla="*/ 7 h 134"/>
              <a:gd name="T56" fmla="*/ 66 w 169"/>
              <a:gd name="T57" fmla="*/ 0 h 134"/>
              <a:gd name="T58" fmla="*/ 100 w 169"/>
              <a:gd name="T59" fmla="*/ 7 h 134"/>
              <a:gd name="T60" fmla="*/ 124 w 169"/>
              <a:gd name="T61" fmla="*/ 25 h 134"/>
              <a:gd name="T62" fmla="*/ 169 w 169"/>
              <a:gd name="T63" fmla="*/ 73 h 134"/>
              <a:gd name="T64" fmla="*/ 162 w 169"/>
              <a:gd name="T65" fmla="*/ 94 h 134"/>
              <a:gd name="T66" fmla="*/ 144 w 169"/>
              <a:gd name="T67" fmla="*/ 111 h 134"/>
              <a:gd name="T68" fmla="*/ 146 w 169"/>
              <a:gd name="T69" fmla="*/ 115 h 134"/>
              <a:gd name="T70" fmla="*/ 148 w 169"/>
              <a:gd name="T71" fmla="*/ 119 h 134"/>
              <a:gd name="T72" fmla="*/ 150 w 169"/>
              <a:gd name="T73" fmla="*/ 122 h 134"/>
              <a:gd name="T74" fmla="*/ 153 w 169"/>
              <a:gd name="T75" fmla="*/ 124 h 134"/>
              <a:gd name="T76" fmla="*/ 155 w 169"/>
              <a:gd name="T77" fmla="*/ 127 h 134"/>
              <a:gd name="T78" fmla="*/ 155 w 169"/>
              <a:gd name="T79" fmla="*/ 127 h 134"/>
              <a:gd name="T80" fmla="*/ 156 w 169"/>
              <a:gd name="T81" fmla="*/ 128 h 134"/>
              <a:gd name="T82" fmla="*/ 156 w 169"/>
              <a:gd name="T83" fmla="*/ 128 h 134"/>
              <a:gd name="T84" fmla="*/ 157 w 169"/>
              <a:gd name="T85" fmla="*/ 129 h 134"/>
              <a:gd name="T86" fmla="*/ 157 w 169"/>
              <a:gd name="T87" fmla="*/ 129 h 134"/>
              <a:gd name="T88" fmla="*/ 157 w 169"/>
              <a:gd name="T89" fmla="*/ 130 h 134"/>
              <a:gd name="T90" fmla="*/ 157 w 169"/>
              <a:gd name="T91" fmla="*/ 130 h 134"/>
              <a:gd name="T92" fmla="*/ 157 w 169"/>
              <a:gd name="T93" fmla="*/ 131 h 134"/>
              <a:gd name="T94" fmla="*/ 156 w 169"/>
              <a:gd name="T95" fmla="*/ 133 h 134"/>
              <a:gd name="T96" fmla="*/ 154 w 169"/>
              <a:gd name="T97" fmla="*/ 134 h 134"/>
              <a:gd name="T98" fmla="*/ 145 w 169"/>
              <a:gd name="T99" fmla="*/ 132 h 134"/>
              <a:gd name="T100" fmla="*/ 119 w 169"/>
              <a:gd name="T101" fmla="*/ 120 h 134"/>
              <a:gd name="T102" fmla="*/ 103 w 169"/>
              <a:gd name="T103" fmla="*/ 121 h 134"/>
              <a:gd name="T104" fmla="*/ 58 w 169"/>
              <a:gd name="T105" fmla="*/ 109 h 134"/>
              <a:gd name="T106" fmla="*/ 66 w 169"/>
              <a:gd name="T107" fmla="*/ 109 h 134"/>
              <a:gd name="T108" fmla="*/ 95 w 169"/>
              <a:gd name="T109" fmla="*/ 105 h 134"/>
              <a:gd name="T110" fmla="*/ 120 w 169"/>
              <a:gd name="T111" fmla="*/ 93 h 134"/>
              <a:gd name="T112" fmla="*/ 139 w 169"/>
              <a:gd name="T113" fmla="*/ 73 h 134"/>
              <a:gd name="T114" fmla="*/ 145 w 169"/>
              <a:gd name="T115" fmla="*/ 49 h 134"/>
              <a:gd name="T116" fmla="*/ 143 w 169"/>
              <a:gd name="T117" fmla="*/ 34 h 134"/>
              <a:gd name="T118" fmla="*/ 162 w 169"/>
              <a:gd name="T119" fmla="*/ 51 h 134"/>
              <a:gd name="T120" fmla="*/ 169 w 169"/>
              <a:gd name="T121" fmla="*/ 7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9" h="134">
                <a:moveTo>
                  <a:pt x="124" y="25"/>
                </a:moveTo>
                <a:cubicBezTo>
                  <a:pt x="130" y="32"/>
                  <a:pt x="133" y="40"/>
                  <a:pt x="133" y="49"/>
                </a:cubicBezTo>
                <a:cubicBezTo>
                  <a:pt x="133" y="58"/>
                  <a:pt x="130" y="66"/>
                  <a:pt x="124" y="73"/>
                </a:cubicBezTo>
                <a:cubicBezTo>
                  <a:pt x="118" y="81"/>
                  <a:pt x="110" y="86"/>
                  <a:pt x="100" y="91"/>
                </a:cubicBezTo>
                <a:cubicBezTo>
                  <a:pt x="89" y="95"/>
                  <a:pt x="78" y="97"/>
                  <a:pt x="66" y="97"/>
                </a:cubicBezTo>
                <a:cubicBezTo>
                  <a:pt x="61" y="97"/>
                  <a:pt x="55" y="97"/>
                  <a:pt x="50" y="96"/>
                </a:cubicBezTo>
                <a:cubicBezTo>
                  <a:pt x="42" y="101"/>
                  <a:pt x="33" y="105"/>
                  <a:pt x="23" y="108"/>
                </a:cubicBezTo>
                <a:cubicBezTo>
                  <a:pt x="21" y="108"/>
                  <a:pt x="18" y="109"/>
                  <a:pt x="15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4" y="109"/>
                  <a:pt x="14" y="109"/>
                  <a:pt x="13" y="109"/>
                </a:cubicBezTo>
                <a:cubicBezTo>
                  <a:pt x="12" y="108"/>
                  <a:pt x="12" y="107"/>
                  <a:pt x="12" y="107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06"/>
                  <a:pt x="12" y="106"/>
                  <a:pt x="12" y="105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2" y="105"/>
                  <a:pt x="12" y="104"/>
                  <a:pt x="12" y="104"/>
                </a:cubicBezTo>
                <a:cubicBezTo>
                  <a:pt x="12" y="104"/>
                  <a:pt x="12" y="104"/>
                  <a:pt x="13" y="104"/>
                </a:cubicBezTo>
                <a:cubicBezTo>
                  <a:pt x="13" y="104"/>
                  <a:pt x="13" y="103"/>
                  <a:pt x="13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4" y="103"/>
                  <a:pt x="14" y="103"/>
                  <a:pt x="14" y="102"/>
                </a:cubicBezTo>
                <a:cubicBezTo>
                  <a:pt x="14" y="102"/>
                  <a:pt x="15" y="101"/>
                  <a:pt x="16" y="100"/>
                </a:cubicBezTo>
                <a:cubicBezTo>
                  <a:pt x="17" y="99"/>
                  <a:pt x="18" y="98"/>
                  <a:pt x="18" y="97"/>
                </a:cubicBezTo>
                <a:cubicBezTo>
                  <a:pt x="19" y="97"/>
                  <a:pt x="20" y="96"/>
                  <a:pt x="21" y="95"/>
                </a:cubicBezTo>
                <a:cubicBezTo>
                  <a:pt x="21" y="93"/>
                  <a:pt x="22" y="92"/>
                  <a:pt x="23" y="91"/>
                </a:cubicBezTo>
                <a:cubicBezTo>
                  <a:pt x="24" y="90"/>
                  <a:pt x="24" y="88"/>
                  <a:pt x="25" y="87"/>
                </a:cubicBezTo>
                <a:cubicBezTo>
                  <a:pt x="17" y="82"/>
                  <a:pt x="11" y="77"/>
                  <a:pt x="6" y="70"/>
                </a:cubicBezTo>
                <a:cubicBezTo>
                  <a:pt x="2" y="63"/>
                  <a:pt x="0" y="56"/>
                  <a:pt x="0" y="49"/>
                </a:cubicBezTo>
                <a:cubicBezTo>
                  <a:pt x="0" y="40"/>
                  <a:pt x="3" y="32"/>
                  <a:pt x="9" y="25"/>
                </a:cubicBezTo>
                <a:cubicBezTo>
                  <a:pt x="14" y="17"/>
                  <a:pt x="23" y="11"/>
                  <a:pt x="33" y="7"/>
                </a:cubicBezTo>
                <a:cubicBezTo>
                  <a:pt x="43" y="3"/>
                  <a:pt x="54" y="0"/>
                  <a:pt x="66" y="0"/>
                </a:cubicBezTo>
                <a:cubicBezTo>
                  <a:pt x="78" y="0"/>
                  <a:pt x="89" y="3"/>
                  <a:pt x="100" y="7"/>
                </a:cubicBezTo>
                <a:cubicBezTo>
                  <a:pt x="110" y="11"/>
                  <a:pt x="118" y="17"/>
                  <a:pt x="124" y="25"/>
                </a:cubicBezTo>
                <a:close/>
                <a:moveTo>
                  <a:pt x="169" y="73"/>
                </a:moveTo>
                <a:cubicBezTo>
                  <a:pt x="169" y="81"/>
                  <a:pt x="167" y="88"/>
                  <a:pt x="162" y="94"/>
                </a:cubicBezTo>
                <a:cubicBezTo>
                  <a:pt x="158" y="101"/>
                  <a:pt x="152" y="106"/>
                  <a:pt x="144" y="111"/>
                </a:cubicBezTo>
                <a:cubicBezTo>
                  <a:pt x="145" y="112"/>
                  <a:pt x="145" y="114"/>
                  <a:pt x="146" y="115"/>
                </a:cubicBezTo>
                <a:cubicBezTo>
                  <a:pt x="147" y="116"/>
                  <a:pt x="147" y="118"/>
                  <a:pt x="148" y="119"/>
                </a:cubicBezTo>
                <a:cubicBezTo>
                  <a:pt x="149" y="120"/>
                  <a:pt x="150" y="121"/>
                  <a:pt x="150" y="122"/>
                </a:cubicBezTo>
                <a:cubicBezTo>
                  <a:pt x="151" y="122"/>
                  <a:pt x="152" y="123"/>
                  <a:pt x="153" y="124"/>
                </a:cubicBezTo>
                <a:cubicBezTo>
                  <a:pt x="154" y="125"/>
                  <a:pt x="155" y="126"/>
                  <a:pt x="155" y="127"/>
                </a:cubicBezTo>
                <a:cubicBezTo>
                  <a:pt x="155" y="127"/>
                  <a:pt x="155" y="127"/>
                  <a:pt x="155" y="127"/>
                </a:cubicBezTo>
                <a:cubicBezTo>
                  <a:pt x="156" y="127"/>
                  <a:pt x="156" y="127"/>
                  <a:pt x="156" y="128"/>
                </a:cubicBezTo>
                <a:cubicBezTo>
                  <a:pt x="156" y="128"/>
                  <a:pt x="156" y="128"/>
                  <a:pt x="156" y="128"/>
                </a:cubicBezTo>
                <a:cubicBezTo>
                  <a:pt x="156" y="128"/>
                  <a:pt x="156" y="128"/>
                  <a:pt x="157" y="129"/>
                </a:cubicBezTo>
                <a:cubicBezTo>
                  <a:pt x="157" y="129"/>
                  <a:pt x="157" y="129"/>
                  <a:pt x="157" y="129"/>
                </a:cubicBezTo>
                <a:cubicBezTo>
                  <a:pt x="157" y="129"/>
                  <a:pt x="157" y="129"/>
                  <a:pt x="157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130"/>
                  <a:pt x="157" y="131"/>
                  <a:pt x="157" y="131"/>
                </a:cubicBezTo>
                <a:cubicBezTo>
                  <a:pt x="157" y="132"/>
                  <a:pt x="156" y="132"/>
                  <a:pt x="156" y="133"/>
                </a:cubicBezTo>
                <a:cubicBezTo>
                  <a:pt x="155" y="133"/>
                  <a:pt x="154" y="134"/>
                  <a:pt x="154" y="134"/>
                </a:cubicBezTo>
                <a:cubicBezTo>
                  <a:pt x="150" y="133"/>
                  <a:pt x="148" y="133"/>
                  <a:pt x="145" y="132"/>
                </a:cubicBezTo>
                <a:cubicBezTo>
                  <a:pt x="136" y="130"/>
                  <a:pt x="127" y="125"/>
                  <a:pt x="119" y="120"/>
                </a:cubicBezTo>
                <a:cubicBezTo>
                  <a:pt x="114" y="121"/>
                  <a:pt x="108" y="121"/>
                  <a:pt x="103" y="121"/>
                </a:cubicBezTo>
                <a:cubicBezTo>
                  <a:pt x="85" y="121"/>
                  <a:pt x="71" y="117"/>
                  <a:pt x="58" y="109"/>
                </a:cubicBezTo>
                <a:cubicBezTo>
                  <a:pt x="62" y="109"/>
                  <a:pt x="64" y="109"/>
                  <a:pt x="66" y="109"/>
                </a:cubicBezTo>
                <a:cubicBezTo>
                  <a:pt x="76" y="109"/>
                  <a:pt x="86" y="108"/>
                  <a:pt x="95" y="105"/>
                </a:cubicBezTo>
                <a:cubicBezTo>
                  <a:pt x="105" y="102"/>
                  <a:pt x="113" y="98"/>
                  <a:pt x="120" y="93"/>
                </a:cubicBezTo>
                <a:cubicBezTo>
                  <a:pt x="128" y="87"/>
                  <a:pt x="134" y="80"/>
                  <a:pt x="139" y="73"/>
                </a:cubicBezTo>
                <a:cubicBezTo>
                  <a:pt x="143" y="65"/>
                  <a:pt x="145" y="57"/>
                  <a:pt x="145" y="49"/>
                </a:cubicBezTo>
                <a:cubicBezTo>
                  <a:pt x="145" y="44"/>
                  <a:pt x="144" y="39"/>
                  <a:pt x="143" y="34"/>
                </a:cubicBezTo>
                <a:cubicBezTo>
                  <a:pt x="151" y="39"/>
                  <a:pt x="157" y="45"/>
                  <a:pt x="162" y="51"/>
                </a:cubicBezTo>
                <a:cubicBezTo>
                  <a:pt x="167" y="58"/>
                  <a:pt x="169" y="65"/>
                  <a:pt x="169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29" name="Freeform 13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249677" y="2957626"/>
            <a:ext cx="207427" cy="224714"/>
          </a:xfrm>
          <a:custGeom>
            <a:avLst/>
            <a:gdLst>
              <a:gd name="T0" fmla="*/ 140 w 145"/>
              <a:gd name="T1" fmla="*/ 88 h 158"/>
              <a:gd name="T2" fmla="*/ 137 w 145"/>
              <a:gd name="T3" fmla="*/ 108 h 158"/>
              <a:gd name="T4" fmla="*/ 132 w 145"/>
              <a:gd name="T5" fmla="*/ 129 h 158"/>
              <a:gd name="T6" fmla="*/ 103 w 145"/>
              <a:gd name="T7" fmla="*/ 158 h 158"/>
              <a:gd name="T8" fmla="*/ 90 w 145"/>
              <a:gd name="T9" fmla="*/ 158 h 158"/>
              <a:gd name="T10" fmla="*/ 52 w 145"/>
              <a:gd name="T11" fmla="*/ 149 h 158"/>
              <a:gd name="T12" fmla="*/ 12 w 145"/>
              <a:gd name="T13" fmla="*/ 145 h 158"/>
              <a:gd name="T14" fmla="*/ 0 w 145"/>
              <a:gd name="T15" fmla="*/ 133 h 158"/>
              <a:gd name="T16" fmla="*/ 3 w 145"/>
              <a:gd name="T17" fmla="*/ 64 h 158"/>
              <a:gd name="T18" fmla="*/ 38 w 145"/>
              <a:gd name="T19" fmla="*/ 61 h 158"/>
              <a:gd name="T20" fmla="*/ 61 w 145"/>
              <a:gd name="T21" fmla="*/ 34 h 158"/>
              <a:gd name="T22" fmla="*/ 67 w 145"/>
              <a:gd name="T23" fmla="*/ 14 h 158"/>
              <a:gd name="T24" fmla="*/ 81 w 145"/>
              <a:gd name="T25" fmla="*/ 0 h 158"/>
              <a:gd name="T26" fmla="*/ 105 w 145"/>
              <a:gd name="T27" fmla="*/ 13 h 158"/>
              <a:gd name="T28" fmla="*/ 104 w 145"/>
              <a:gd name="T29" fmla="*/ 49 h 158"/>
              <a:gd name="T30" fmla="*/ 138 w 145"/>
              <a:gd name="T31" fmla="*/ 56 h 158"/>
              <a:gd name="T32" fmla="*/ 22 w 145"/>
              <a:gd name="T33" fmla="*/ 132 h 158"/>
              <a:gd name="T34" fmla="*/ 22 w 145"/>
              <a:gd name="T35" fmla="*/ 123 h 158"/>
              <a:gd name="T36" fmla="*/ 14 w 145"/>
              <a:gd name="T37" fmla="*/ 123 h 158"/>
              <a:gd name="T38" fmla="*/ 14 w 145"/>
              <a:gd name="T39" fmla="*/ 132 h 158"/>
              <a:gd name="T40" fmla="*/ 22 w 145"/>
              <a:gd name="T41" fmla="*/ 132 h 158"/>
              <a:gd name="T42" fmla="*/ 129 w 145"/>
              <a:gd name="T43" fmla="*/ 64 h 158"/>
              <a:gd name="T44" fmla="*/ 87 w 145"/>
              <a:gd name="T45" fmla="*/ 61 h 158"/>
              <a:gd name="T46" fmla="*/ 96 w 145"/>
              <a:gd name="T47" fmla="*/ 30 h 158"/>
              <a:gd name="T48" fmla="*/ 81 w 145"/>
              <a:gd name="T49" fmla="*/ 12 h 158"/>
              <a:gd name="T50" fmla="*/ 75 w 145"/>
              <a:gd name="T51" fmla="*/ 32 h 158"/>
              <a:gd name="T52" fmla="*/ 62 w 145"/>
              <a:gd name="T53" fmla="*/ 51 h 158"/>
              <a:gd name="T54" fmla="*/ 57 w 145"/>
              <a:gd name="T55" fmla="*/ 58 h 158"/>
              <a:gd name="T56" fmla="*/ 50 w 145"/>
              <a:gd name="T57" fmla="*/ 66 h 158"/>
              <a:gd name="T58" fmla="*/ 42 w 145"/>
              <a:gd name="T59" fmla="*/ 72 h 158"/>
              <a:gd name="T60" fmla="*/ 36 w 145"/>
              <a:gd name="T61" fmla="*/ 73 h 158"/>
              <a:gd name="T62" fmla="*/ 39 w 145"/>
              <a:gd name="T63" fmla="*/ 133 h 158"/>
              <a:gd name="T64" fmla="*/ 45 w 145"/>
              <a:gd name="T65" fmla="*/ 134 h 158"/>
              <a:gd name="T66" fmla="*/ 52 w 145"/>
              <a:gd name="T67" fmla="*/ 136 h 158"/>
              <a:gd name="T68" fmla="*/ 58 w 145"/>
              <a:gd name="T69" fmla="*/ 139 h 158"/>
              <a:gd name="T70" fmla="*/ 102 w 145"/>
              <a:gd name="T71" fmla="*/ 145 h 158"/>
              <a:gd name="T72" fmla="*/ 120 w 145"/>
              <a:gd name="T73" fmla="*/ 124 h 158"/>
              <a:gd name="T74" fmla="*/ 126 w 145"/>
              <a:gd name="T75" fmla="*/ 112 h 158"/>
              <a:gd name="T76" fmla="*/ 129 w 145"/>
              <a:gd name="T77" fmla="*/ 95 h 158"/>
              <a:gd name="T78" fmla="*/ 126 w 145"/>
              <a:gd name="T79" fmla="*/ 85 h 158"/>
              <a:gd name="T80" fmla="*/ 133 w 145"/>
              <a:gd name="T81" fmla="*/ 73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5" h="158">
                <a:moveTo>
                  <a:pt x="145" y="73"/>
                </a:moveTo>
                <a:cubicBezTo>
                  <a:pt x="145" y="78"/>
                  <a:pt x="143" y="83"/>
                  <a:pt x="140" y="88"/>
                </a:cubicBezTo>
                <a:cubicBezTo>
                  <a:pt x="141" y="90"/>
                  <a:pt x="141" y="92"/>
                  <a:pt x="141" y="95"/>
                </a:cubicBezTo>
                <a:cubicBezTo>
                  <a:pt x="141" y="100"/>
                  <a:pt x="140" y="104"/>
                  <a:pt x="137" y="108"/>
                </a:cubicBezTo>
                <a:cubicBezTo>
                  <a:pt x="138" y="110"/>
                  <a:pt x="138" y="111"/>
                  <a:pt x="138" y="112"/>
                </a:cubicBezTo>
                <a:cubicBezTo>
                  <a:pt x="138" y="119"/>
                  <a:pt x="136" y="124"/>
                  <a:pt x="132" y="129"/>
                </a:cubicBezTo>
                <a:cubicBezTo>
                  <a:pt x="132" y="138"/>
                  <a:pt x="129" y="145"/>
                  <a:pt x="124" y="150"/>
                </a:cubicBezTo>
                <a:cubicBezTo>
                  <a:pt x="119" y="155"/>
                  <a:pt x="111" y="158"/>
                  <a:pt x="103" y="158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84" y="158"/>
                  <a:pt x="78" y="157"/>
                  <a:pt x="72" y="155"/>
                </a:cubicBezTo>
                <a:cubicBezTo>
                  <a:pt x="67" y="154"/>
                  <a:pt x="60" y="152"/>
                  <a:pt x="52" y="149"/>
                </a:cubicBezTo>
                <a:cubicBezTo>
                  <a:pt x="45" y="147"/>
                  <a:pt x="40" y="145"/>
                  <a:pt x="39" y="145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8" y="145"/>
                  <a:pt x="6" y="144"/>
                  <a:pt x="3" y="142"/>
                </a:cubicBezTo>
                <a:cubicBezTo>
                  <a:pt x="1" y="140"/>
                  <a:pt x="0" y="137"/>
                  <a:pt x="0" y="13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1" y="67"/>
                  <a:pt x="3" y="64"/>
                </a:cubicBezTo>
                <a:cubicBezTo>
                  <a:pt x="6" y="62"/>
                  <a:pt x="8" y="61"/>
                  <a:pt x="12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40" y="59"/>
                  <a:pt x="44" y="54"/>
                  <a:pt x="51" y="46"/>
                </a:cubicBezTo>
                <a:cubicBezTo>
                  <a:pt x="54" y="41"/>
                  <a:pt x="58" y="37"/>
                  <a:pt x="61" y="34"/>
                </a:cubicBezTo>
                <a:cubicBezTo>
                  <a:pt x="62" y="32"/>
                  <a:pt x="63" y="30"/>
                  <a:pt x="64" y="26"/>
                </a:cubicBezTo>
                <a:cubicBezTo>
                  <a:pt x="65" y="22"/>
                  <a:pt x="66" y="18"/>
                  <a:pt x="67" y="14"/>
                </a:cubicBezTo>
                <a:cubicBezTo>
                  <a:pt x="68" y="10"/>
                  <a:pt x="70" y="6"/>
                  <a:pt x="73" y="4"/>
                </a:cubicBezTo>
                <a:cubicBezTo>
                  <a:pt x="75" y="1"/>
                  <a:pt x="78" y="0"/>
                  <a:pt x="81" y="0"/>
                </a:cubicBezTo>
                <a:cubicBezTo>
                  <a:pt x="87" y="0"/>
                  <a:pt x="91" y="1"/>
                  <a:pt x="96" y="3"/>
                </a:cubicBezTo>
                <a:cubicBezTo>
                  <a:pt x="100" y="5"/>
                  <a:pt x="103" y="9"/>
                  <a:pt x="105" y="13"/>
                </a:cubicBezTo>
                <a:cubicBezTo>
                  <a:pt x="107" y="17"/>
                  <a:pt x="109" y="23"/>
                  <a:pt x="109" y="30"/>
                </a:cubicBezTo>
                <a:cubicBezTo>
                  <a:pt x="109" y="36"/>
                  <a:pt x="107" y="42"/>
                  <a:pt x="104" y="49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7" y="49"/>
                  <a:pt x="133" y="51"/>
                  <a:pt x="138" y="56"/>
                </a:cubicBezTo>
                <a:cubicBezTo>
                  <a:pt x="142" y="61"/>
                  <a:pt x="145" y="66"/>
                  <a:pt x="145" y="73"/>
                </a:cubicBezTo>
                <a:close/>
                <a:moveTo>
                  <a:pt x="22" y="132"/>
                </a:moveTo>
                <a:cubicBezTo>
                  <a:pt x="23" y="130"/>
                  <a:pt x="24" y="129"/>
                  <a:pt x="24" y="127"/>
                </a:cubicBezTo>
                <a:cubicBezTo>
                  <a:pt x="24" y="126"/>
                  <a:pt x="23" y="124"/>
                  <a:pt x="22" y="123"/>
                </a:cubicBezTo>
                <a:cubicBezTo>
                  <a:pt x="21" y="122"/>
                  <a:pt x="19" y="121"/>
                  <a:pt x="18" y="121"/>
                </a:cubicBezTo>
                <a:cubicBezTo>
                  <a:pt x="16" y="121"/>
                  <a:pt x="15" y="122"/>
                  <a:pt x="14" y="123"/>
                </a:cubicBezTo>
                <a:cubicBezTo>
                  <a:pt x="12" y="124"/>
                  <a:pt x="12" y="126"/>
                  <a:pt x="12" y="127"/>
                </a:cubicBezTo>
                <a:cubicBezTo>
                  <a:pt x="12" y="129"/>
                  <a:pt x="12" y="130"/>
                  <a:pt x="14" y="132"/>
                </a:cubicBezTo>
                <a:cubicBezTo>
                  <a:pt x="15" y="133"/>
                  <a:pt x="16" y="133"/>
                  <a:pt x="18" y="133"/>
                </a:cubicBezTo>
                <a:cubicBezTo>
                  <a:pt x="19" y="133"/>
                  <a:pt x="21" y="133"/>
                  <a:pt x="22" y="132"/>
                </a:cubicBezTo>
                <a:close/>
                <a:moveTo>
                  <a:pt x="133" y="73"/>
                </a:moveTo>
                <a:cubicBezTo>
                  <a:pt x="133" y="70"/>
                  <a:pt x="132" y="67"/>
                  <a:pt x="129" y="64"/>
                </a:cubicBezTo>
                <a:cubicBezTo>
                  <a:pt x="127" y="62"/>
                  <a:pt x="124" y="61"/>
                  <a:pt x="121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57"/>
                  <a:pt x="89" y="52"/>
                  <a:pt x="92" y="46"/>
                </a:cubicBezTo>
                <a:cubicBezTo>
                  <a:pt x="95" y="39"/>
                  <a:pt x="96" y="34"/>
                  <a:pt x="96" y="30"/>
                </a:cubicBezTo>
                <a:cubicBezTo>
                  <a:pt x="96" y="24"/>
                  <a:pt x="95" y="20"/>
                  <a:pt x="93" y="17"/>
                </a:cubicBezTo>
                <a:cubicBezTo>
                  <a:pt x="91" y="14"/>
                  <a:pt x="87" y="12"/>
                  <a:pt x="81" y="12"/>
                </a:cubicBezTo>
                <a:cubicBezTo>
                  <a:pt x="80" y="14"/>
                  <a:pt x="78" y="17"/>
                  <a:pt x="78" y="20"/>
                </a:cubicBezTo>
                <a:cubicBezTo>
                  <a:pt x="77" y="24"/>
                  <a:pt x="76" y="28"/>
                  <a:pt x="75" y="32"/>
                </a:cubicBezTo>
                <a:cubicBezTo>
                  <a:pt x="74" y="36"/>
                  <a:pt x="72" y="40"/>
                  <a:pt x="69" y="43"/>
                </a:cubicBezTo>
                <a:cubicBezTo>
                  <a:pt x="68" y="44"/>
                  <a:pt x="65" y="47"/>
                  <a:pt x="62" y="51"/>
                </a:cubicBezTo>
                <a:cubicBezTo>
                  <a:pt x="62" y="52"/>
                  <a:pt x="61" y="52"/>
                  <a:pt x="60" y="54"/>
                </a:cubicBezTo>
                <a:cubicBezTo>
                  <a:pt x="59" y="56"/>
                  <a:pt x="58" y="57"/>
                  <a:pt x="57" y="58"/>
                </a:cubicBezTo>
                <a:cubicBezTo>
                  <a:pt x="56" y="59"/>
                  <a:pt x="55" y="60"/>
                  <a:pt x="54" y="62"/>
                </a:cubicBezTo>
                <a:cubicBezTo>
                  <a:pt x="52" y="64"/>
                  <a:pt x="51" y="65"/>
                  <a:pt x="50" y="66"/>
                </a:cubicBezTo>
                <a:cubicBezTo>
                  <a:pt x="49" y="67"/>
                  <a:pt x="47" y="68"/>
                  <a:pt x="46" y="69"/>
                </a:cubicBezTo>
                <a:cubicBezTo>
                  <a:pt x="45" y="71"/>
                  <a:pt x="44" y="71"/>
                  <a:pt x="42" y="72"/>
                </a:cubicBezTo>
                <a:cubicBezTo>
                  <a:pt x="41" y="73"/>
                  <a:pt x="40" y="73"/>
                  <a:pt x="39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6" y="133"/>
                  <a:pt x="36" y="133"/>
                  <a:pt x="36" y="133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40" y="133"/>
                  <a:pt x="41" y="133"/>
                  <a:pt x="42" y="134"/>
                </a:cubicBezTo>
                <a:cubicBezTo>
                  <a:pt x="43" y="134"/>
                  <a:pt x="44" y="134"/>
                  <a:pt x="45" y="134"/>
                </a:cubicBezTo>
                <a:cubicBezTo>
                  <a:pt x="46" y="134"/>
                  <a:pt x="47" y="135"/>
                  <a:pt x="49" y="135"/>
                </a:cubicBezTo>
                <a:cubicBezTo>
                  <a:pt x="50" y="136"/>
                  <a:pt x="51" y="136"/>
                  <a:pt x="52" y="136"/>
                </a:cubicBezTo>
                <a:cubicBezTo>
                  <a:pt x="53" y="137"/>
                  <a:pt x="54" y="137"/>
                  <a:pt x="55" y="138"/>
                </a:cubicBezTo>
                <a:cubicBezTo>
                  <a:pt x="57" y="138"/>
                  <a:pt x="58" y="138"/>
                  <a:pt x="58" y="139"/>
                </a:cubicBezTo>
                <a:cubicBezTo>
                  <a:pt x="71" y="143"/>
                  <a:pt x="82" y="145"/>
                  <a:pt x="90" y="145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4" y="145"/>
                  <a:pt x="120" y="140"/>
                  <a:pt x="120" y="130"/>
                </a:cubicBezTo>
                <a:cubicBezTo>
                  <a:pt x="120" y="128"/>
                  <a:pt x="120" y="126"/>
                  <a:pt x="120" y="124"/>
                </a:cubicBezTo>
                <a:cubicBezTo>
                  <a:pt x="121" y="123"/>
                  <a:pt x="123" y="122"/>
                  <a:pt x="124" y="119"/>
                </a:cubicBezTo>
                <a:cubicBezTo>
                  <a:pt x="125" y="117"/>
                  <a:pt x="126" y="115"/>
                  <a:pt x="126" y="112"/>
                </a:cubicBezTo>
                <a:cubicBezTo>
                  <a:pt x="126" y="110"/>
                  <a:pt x="125" y="108"/>
                  <a:pt x="124" y="106"/>
                </a:cubicBezTo>
                <a:cubicBezTo>
                  <a:pt x="127" y="103"/>
                  <a:pt x="129" y="99"/>
                  <a:pt x="129" y="95"/>
                </a:cubicBezTo>
                <a:cubicBezTo>
                  <a:pt x="129" y="93"/>
                  <a:pt x="129" y="91"/>
                  <a:pt x="128" y="89"/>
                </a:cubicBezTo>
                <a:cubicBezTo>
                  <a:pt x="127" y="88"/>
                  <a:pt x="127" y="86"/>
                  <a:pt x="126" y="85"/>
                </a:cubicBezTo>
                <a:cubicBezTo>
                  <a:pt x="128" y="85"/>
                  <a:pt x="129" y="83"/>
                  <a:pt x="131" y="81"/>
                </a:cubicBezTo>
                <a:cubicBezTo>
                  <a:pt x="132" y="78"/>
                  <a:pt x="133" y="75"/>
                  <a:pt x="133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30" name="Freeform 13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515443" y="2972753"/>
            <a:ext cx="209589" cy="226874"/>
          </a:xfrm>
          <a:custGeom>
            <a:avLst/>
            <a:gdLst>
              <a:gd name="T0" fmla="*/ 138 w 146"/>
              <a:gd name="T1" fmla="*/ 102 h 158"/>
              <a:gd name="T2" fmla="*/ 105 w 146"/>
              <a:gd name="T3" fmla="*/ 109 h 158"/>
              <a:gd name="T4" fmla="*/ 106 w 146"/>
              <a:gd name="T5" fmla="*/ 145 h 158"/>
              <a:gd name="T6" fmla="*/ 82 w 146"/>
              <a:gd name="T7" fmla="*/ 158 h 158"/>
              <a:gd name="T8" fmla="*/ 68 w 146"/>
              <a:gd name="T9" fmla="*/ 146 h 158"/>
              <a:gd name="T10" fmla="*/ 64 w 146"/>
              <a:gd name="T11" fmla="*/ 130 h 158"/>
              <a:gd name="T12" fmla="*/ 51 w 146"/>
              <a:gd name="T13" fmla="*/ 112 h 158"/>
              <a:gd name="T14" fmla="*/ 13 w 146"/>
              <a:gd name="T15" fmla="*/ 97 h 158"/>
              <a:gd name="T16" fmla="*/ 0 w 146"/>
              <a:gd name="T17" fmla="*/ 85 h 158"/>
              <a:gd name="T18" fmla="*/ 4 w 146"/>
              <a:gd name="T19" fmla="*/ 16 h 158"/>
              <a:gd name="T20" fmla="*/ 40 w 146"/>
              <a:gd name="T21" fmla="*/ 12 h 158"/>
              <a:gd name="T22" fmla="*/ 74 w 146"/>
              <a:gd name="T23" fmla="*/ 2 h 158"/>
              <a:gd name="T24" fmla="*/ 103 w 146"/>
              <a:gd name="T25" fmla="*/ 0 h 158"/>
              <a:gd name="T26" fmla="*/ 133 w 146"/>
              <a:gd name="T27" fmla="*/ 28 h 158"/>
              <a:gd name="T28" fmla="*/ 139 w 146"/>
              <a:gd name="T29" fmla="*/ 46 h 158"/>
              <a:gd name="T30" fmla="*/ 142 w 146"/>
              <a:gd name="T31" fmla="*/ 63 h 158"/>
              <a:gd name="T32" fmla="*/ 146 w 146"/>
              <a:gd name="T33" fmla="*/ 85 h 158"/>
              <a:gd name="T34" fmla="*/ 25 w 146"/>
              <a:gd name="T35" fmla="*/ 31 h 158"/>
              <a:gd name="T36" fmla="*/ 19 w 146"/>
              <a:gd name="T37" fmla="*/ 25 h 158"/>
              <a:gd name="T38" fmla="*/ 13 w 146"/>
              <a:gd name="T39" fmla="*/ 31 h 158"/>
              <a:gd name="T40" fmla="*/ 19 w 146"/>
              <a:gd name="T41" fmla="*/ 37 h 158"/>
              <a:gd name="T42" fmla="*/ 134 w 146"/>
              <a:gd name="T43" fmla="*/ 85 h 158"/>
              <a:gd name="T44" fmla="*/ 126 w 146"/>
              <a:gd name="T45" fmla="*/ 73 h 158"/>
              <a:gd name="T46" fmla="*/ 130 w 146"/>
              <a:gd name="T47" fmla="*/ 63 h 158"/>
              <a:gd name="T48" fmla="*/ 126 w 146"/>
              <a:gd name="T49" fmla="*/ 45 h 158"/>
              <a:gd name="T50" fmla="*/ 120 w 146"/>
              <a:gd name="T51" fmla="*/ 34 h 158"/>
              <a:gd name="T52" fmla="*/ 116 w 146"/>
              <a:gd name="T53" fmla="*/ 16 h 158"/>
              <a:gd name="T54" fmla="*/ 91 w 146"/>
              <a:gd name="T55" fmla="*/ 12 h 158"/>
              <a:gd name="T56" fmla="*/ 56 w 146"/>
              <a:gd name="T57" fmla="*/ 20 h 158"/>
              <a:gd name="T58" fmla="*/ 49 w 146"/>
              <a:gd name="T59" fmla="*/ 23 h 158"/>
              <a:gd name="T60" fmla="*/ 43 w 146"/>
              <a:gd name="T61" fmla="*/ 24 h 158"/>
              <a:gd name="T62" fmla="*/ 37 w 146"/>
              <a:gd name="T63" fmla="*/ 25 h 158"/>
              <a:gd name="T64" fmla="*/ 40 w 146"/>
              <a:gd name="T65" fmla="*/ 85 h 158"/>
              <a:gd name="T66" fmla="*/ 47 w 146"/>
              <a:gd name="T67" fmla="*/ 88 h 158"/>
              <a:gd name="T68" fmla="*/ 54 w 146"/>
              <a:gd name="T69" fmla="*/ 96 h 158"/>
              <a:gd name="T70" fmla="*/ 61 w 146"/>
              <a:gd name="T71" fmla="*/ 104 h 158"/>
              <a:gd name="T72" fmla="*/ 70 w 146"/>
              <a:gd name="T73" fmla="*/ 115 h 158"/>
              <a:gd name="T74" fmla="*/ 79 w 146"/>
              <a:gd name="T75" fmla="*/ 138 h 158"/>
              <a:gd name="T76" fmla="*/ 94 w 146"/>
              <a:gd name="T77" fmla="*/ 141 h 158"/>
              <a:gd name="T78" fmla="*/ 93 w 146"/>
              <a:gd name="T79" fmla="*/ 112 h 158"/>
              <a:gd name="T80" fmla="*/ 121 w 146"/>
              <a:gd name="T81" fmla="*/ 97 h 158"/>
              <a:gd name="T82" fmla="*/ 134 w 146"/>
              <a:gd name="T83" fmla="*/ 8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6" h="158">
                <a:moveTo>
                  <a:pt x="146" y="85"/>
                </a:moveTo>
                <a:cubicBezTo>
                  <a:pt x="146" y="92"/>
                  <a:pt x="143" y="97"/>
                  <a:pt x="138" y="102"/>
                </a:cubicBezTo>
                <a:cubicBezTo>
                  <a:pt x="134" y="107"/>
                  <a:pt x="128" y="109"/>
                  <a:pt x="121" y="109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8" y="115"/>
                  <a:pt x="109" y="122"/>
                  <a:pt x="109" y="127"/>
                </a:cubicBezTo>
                <a:cubicBezTo>
                  <a:pt x="109" y="135"/>
                  <a:pt x="108" y="141"/>
                  <a:pt x="106" y="145"/>
                </a:cubicBezTo>
                <a:cubicBezTo>
                  <a:pt x="104" y="149"/>
                  <a:pt x="101" y="153"/>
                  <a:pt x="96" y="155"/>
                </a:cubicBezTo>
                <a:cubicBezTo>
                  <a:pt x="92" y="157"/>
                  <a:pt x="87" y="158"/>
                  <a:pt x="82" y="158"/>
                </a:cubicBezTo>
                <a:cubicBezTo>
                  <a:pt x="79" y="158"/>
                  <a:pt x="76" y="156"/>
                  <a:pt x="74" y="154"/>
                </a:cubicBezTo>
                <a:cubicBezTo>
                  <a:pt x="71" y="152"/>
                  <a:pt x="70" y="149"/>
                  <a:pt x="68" y="146"/>
                </a:cubicBezTo>
                <a:cubicBezTo>
                  <a:pt x="67" y="143"/>
                  <a:pt x="66" y="140"/>
                  <a:pt x="66" y="138"/>
                </a:cubicBezTo>
                <a:cubicBezTo>
                  <a:pt x="66" y="135"/>
                  <a:pt x="65" y="133"/>
                  <a:pt x="64" y="130"/>
                </a:cubicBezTo>
                <a:cubicBezTo>
                  <a:pt x="64" y="127"/>
                  <a:pt x="63" y="125"/>
                  <a:pt x="61" y="124"/>
                </a:cubicBezTo>
                <a:cubicBezTo>
                  <a:pt x="58" y="121"/>
                  <a:pt x="55" y="117"/>
                  <a:pt x="51" y="112"/>
                </a:cubicBezTo>
                <a:cubicBezTo>
                  <a:pt x="45" y="104"/>
                  <a:pt x="41" y="99"/>
                  <a:pt x="38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9" y="97"/>
                  <a:pt x="6" y="96"/>
                  <a:pt x="4" y="94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2" y="18"/>
                  <a:pt x="4" y="16"/>
                </a:cubicBezTo>
                <a:cubicBezTo>
                  <a:pt x="6" y="14"/>
                  <a:pt x="9" y="12"/>
                  <a:pt x="13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5" y="11"/>
                  <a:pt x="53" y="9"/>
                </a:cubicBezTo>
                <a:cubicBezTo>
                  <a:pt x="61" y="6"/>
                  <a:pt x="68" y="4"/>
                  <a:pt x="74" y="2"/>
                </a:cubicBezTo>
                <a:cubicBezTo>
                  <a:pt x="80" y="1"/>
                  <a:pt x="86" y="0"/>
                  <a:pt x="9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12" y="0"/>
                  <a:pt x="119" y="3"/>
                  <a:pt x="125" y="8"/>
                </a:cubicBezTo>
                <a:cubicBezTo>
                  <a:pt x="130" y="13"/>
                  <a:pt x="133" y="20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7" y="34"/>
                  <a:pt x="139" y="39"/>
                  <a:pt x="139" y="46"/>
                </a:cubicBezTo>
                <a:cubicBezTo>
                  <a:pt x="139" y="47"/>
                  <a:pt x="138" y="48"/>
                  <a:pt x="138" y="50"/>
                </a:cubicBezTo>
                <a:cubicBezTo>
                  <a:pt x="141" y="54"/>
                  <a:pt x="142" y="58"/>
                  <a:pt x="142" y="63"/>
                </a:cubicBezTo>
                <a:cubicBezTo>
                  <a:pt x="142" y="65"/>
                  <a:pt x="142" y="68"/>
                  <a:pt x="141" y="70"/>
                </a:cubicBezTo>
                <a:cubicBezTo>
                  <a:pt x="144" y="74"/>
                  <a:pt x="146" y="80"/>
                  <a:pt x="146" y="85"/>
                </a:cubicBezTo>
                <a:close/>
                <a:moveTo>
                  <a:pt x="23" y="35"/>
                </a:moveTo>
                <a:cubicBezTo>
                  <a:pt x="24" y="34"/>
                  <a:pt x="25" y="32"/>
                  <a:pt x="25" y="31"/>
                </a:cubicBezTo>
                <a:cubicBezTo>
                  <a:pt x="25" y="29"/>
                  <a:pt x="24" y="28"/>
                  <a:pt x="23" y="26"/>
                </a:cubicBezTo>
                <a:cubicBezTo>
                  <a:pt x="22" y="25"/>
                  <a:pt x="20" y="25"/>
                  <a:pt x="19" y="25"/>
                </a:cubicBezTo>
                <a:cubicBezTo>
                  <a:pt x="17" y="25"/>
                  <a:pt x="16" y="25"/>
                  <a:pt x="14" y="26"/>
                </a:cubicBezTo>
                <a:cubicBezTo>
                  <a:pt x="13" y="28"/>
                  <a:pt x="13" y="29"/>
                  <a:pt x="13" y="31"/>
                </a:cubicBezTo>
                <a:cubicBezTo>
                  <a:pt x="13" y="32"/>
                  <a:pt x="13" y="34"/>
                  <a:pt x="14" y="35"/>
                </a:cubicBezTo>
                <a:cubicBezTo>
                  <a:pt x="16" y="36"/>
                  <a:pt x="17" y="37"/>
                  <a:pt x="19" y="37"/>
                </a:cubicBezTo>
                <a:cubicBezTo>
                  <a:pt x="20" y="37"/>
                  <a:pt x="22" y="36"/>
                  <a:pt x="23" y="35"/>
                </a:cubicBezTo>
                <a:close/>
                <a:moveTo>
                  <a:pt x="134" y="85"/>
                </a:moveTo>
                <a:cubicBezTo>
                  <a:pt x="134" y="83"/>
                  <a:pt x="133" y="80"/>
                  <a:pt x="132" y="77"/>
                </a:cubicBezTo>
                <a:cubicBezTo>
                  <a:pt x="130" y="74"/>
                  <a:pt x="128" y="73"/>
                  <a:pt x="126" y="73"/>
                </a:cubicBezTo>
                <a:cubicBezTo>
                  <a:pt x="127" y="72"/>
                  <a:pt x="128" y="70"/>
                  <a:pt x="129" y="68"/>
                </a:cubicBezTo>
                <a:cubicBezTo>
                  <a:pt x="129" y="67"/>
                  <a:pt x="130" y="65"/>
                  <a:pt x="130" y="63"/>
                </a:cubicBezTo>
                <a:cubicBezTo>
                  <a:pt x="130" y="59"/>
                  <a:pt x="128" y="55"/>
                  <a:pt x="125" y="52"/>
                </a:cubicBezTo>
                <a:cubicBezTo>
                  <a:pt x="126" y="50"/>
                  <a:pt x="126" y="48"/>
                  <a:pt x="126" y="45"/>
                </a:cubicBezTo>
                <a:cubicBezTo>
                  <a:pt x="126" y="43"/>
                  <a:pt x="126" y="41"/>
                  <a:pt x="125" y="38"/>
                </a:cubicBezTo>
                <a:cubicBezTo>
                  <a:pt x="124" y="36"/>
                  <a:pt x="122" y="35"/>
                  <a:pt x="120" y="34"/>
                </a:cubicBezTo>
                <a:cubicBezTo>
                  <a:pt x="121" y="32"/>
                  <a:pt x="121" y="30"/>
                  <a:pt x="121" y="28"/>
                </a:cubicBezTo>
                <a:cubicBezTo>
                  <a:pt x="121" y="23"/>
                  <a:pt x="119" y="19"/>
                  <a:pt x="116" y="16"/>
                </a:cubicBezTo>
                <a:cubicBezTo>
                  <a:pt x="113" y="14"/>
                  <a:pt x="109" y="12"/>
                  <a:pt x="10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83" y="12"/>
                  <a:pt x="72" y="15"/>
                  <a:pt x="59" y="19"/>
                </a:cubicBezTo>
                <a:cubicBezTo>
                  <a:pt x="59" y="19"/>
                  <a:pt x="58" y="20"/>
                  <a:pt x="56" y="20"/>
                </a:cubicBezTo>
                <a:cubicBezTo>
                  <a:pt x="55" y="21"/>
                  <a:pt x="53" y="21"/>
                  <a:pt x="53" y="22"/>
                </a:cubicBezTo>
                <a:cubicBezTo>
                  <a:pt x="52" y="22"/>
                  <a:pt x="51" y="22"/>
                  <a:pt x="49" y="23"/>
                </a:cubicBezTo>
                <a:cubicBezTo>
                  <a:pt x="48" y="23"/>
                  <a:pt x="47" y="23"/>
                  <a:pt x="46" y="24"/>
                </a:cubicBezTo>
                <a:cubicBezTo>
                  <a:pt x="45" y="24"/>
                  <a:pt x="44" y="24"/>
                  <a:pt x="43" y="24"/>
                </a:cubicBezTo>
                <a:cubicBezTo>
                  <a:pt x="42" y="24"/>
                  <a:pt x="41" y="25"/>
                  <a:pt x="40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85"/>
                  <a:pt x="37" y="85"/>
                  <a:pt x="37" y="85"/>
                </a:cubicBezTo>
                <a:cubicBezTo>
                  <a:pt x="40" y="85"/>
                  <a:pt x="40" y="85"/>
                  <a:pt x="40" y="85"/>
                </a:cubicBezTo>
                <a:cubicBezTo>
                  <a:pt x="41" y="85"/>
                  <a:pt x="42" y="85"/>
                  <a:pt x="43" y="86"/>
                </a:cubicBezTo>
                <a:cubicBezTo>
                  <a:pt x="44" y="86"/>
                  <a:pt x="46" y="87"/>
                  <a:pt x="47" y="88"/>
                </a:cubicBezTo>
                <a:cubicBezTo>
                  <a:pt x="48" y="90"/>
                  <a:pt x="49" y="91"/>
                  <a:pt x="51" y="92"/>
                </a:cubicBezTo>
                <a:cubicBezTo>
                  <a:pt x="52" y="93"/>
                  <a:pt x="53" y="94"/>
                  <a:pt x="54" y="96"/>
                </a:cubicBezTo>
                <a:cubicBezTo>
                  <a:pt x="56" y="98"/>
                  <a:pt x="57" y="99"/>
                  <a:pt x="58" y="100"/>
                </a:cubicBezTo>
                <a:cubicBezTo>
                  <a:pt x="58" y="101"/>
                  <a:pt x="59" y="102"/>
                  <a:pt x="61" y="104"/>
                </a:cubicBezTo>
                <a:cubicBezTo>
                  <a:pt x="62" y="105"/>
                  <a:pt x="62" y="106"/>
                  <a:pt x="63" y="107"/>
                </a:cubicBezTo>
                <a:cubicBezTo>
                  <a:pt x="66" y="111"/>
                  <a:pt x="69" y="114"/>
                  <a:pt x="70" y="115"/>
                </a:cubicBezTo>
                <a:cubicBezTo>
                  <a:pt x="73" y="118"/>
                  <a:pt x="74" y="121"/>
                  <a:pt x="76" y="126"/>
                </a:cubicBezTo>
                <a:cubicBezTo>
                  <a:pt x="77" y="130"/>
                  <a:pt x="78" y="134"/>
                  <a:pt x="79" y="138"/>
                </a:cubicBezTo>
                <a:cubicBezTo>
                  <a:pt x="79" y="141"/>
                  <a:pt x="80" y="144"/>
                  <a:pt x="82" y="146"/>
                </a:cubicBezTo>
                <a:cubicBezTo>
                  <a:pt x="88" y="146"/>
                  <a:pt x="92" y="144"/>
                  <a:pt x="94" y="141"/>
                </a:cubicBezTo>
                <a:cubicBezTo>
                  <a:pt x="96" y="138"/>
                  <a:pt x="97" y="134"/>
                  <a:pt x="97" y="127"/>
                </a:cubicBezTo>
                <a:cubicBezTo>
                  <a:pt x="97" y="124"/>
                  <a:pt x="96" y="119"/>
                  <a:pt x="93" y="112"/>
                </a:cubicBezTo>
                <a:cubicBezTo>
                  <a:pt x="90" y="106"/>
                  <a:pt x="88" y="101"/>
                  <a:pt x="88" y="97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5" y="97"/>
                  <a:pt x="127" y="96"/>
                  <a:pt x="130" y="94"/>
                </a:cubicBezTo>
                <a:cubicBezTo>
                  <a:pt x="132" y="91"/>
                  <a:pt x="134" y="88"/>
                  <a:pt x="134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31" name="Freeform 13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783370" y="2961948"/>
            <a:ext cx="114517" cy="213909"/>
          </a:xfrm>
          <a:custGeom>
            <a:avLst/>
            <a:gdLst>
              <a:gd name="T0" fmla="*/ 79 w 79"/>
              <a:gd name="T1" fmla="*/ 0 h 150"/>
              <a:gd name="T2" fmla="*/ 79 w 79"/>
              <a:gd name="T3" fmla="*/ 127 h 150"/>
              <a:gd name="T4" fmla="*/ 36 w 79"/>
              <a:gd name="T5" fmla="*/ 149 h 150"/>
              <a:gd name="T6" fmla="*/ 33 w 79"/>
              <a:gd name="T7" fmla="*/ 150 h 150"/>
              <a:gd name="T8" fmla="*/ 30 w 79"/>
              <a:gd name="T9" fmla="*/ 149 h 150"/>
              <a:gd name="T10" fmla="*/ 29 w 79"/>
              <a:gd name="T11" fmla="*/ 146 h 150"/>
              <a:gd name="T12" fmla="*/ 29 w 79"/>
              <a:gd name="T13" fmla="*/ 144 h 150"/>
              <a:gd name="T14" fmla="*/ 37 w 79"/>
              <a:gd name="T15" fmla="*/ 96 h 150"/>
              <a:gd name="T16" fmla="*/ 3 w 79"/>
              <a:gd name="T17" fmla="*/ 63 h 150"/>
              <a:gd name="T18" fmla="*/ 0 w 79"/>
              <a:gd name="T19" fmla="*/ 58 h 150"/>
              <a:gd name="T20" fmla="*/ 5 w 79"/>
              <a:gd name="T21" fmla="*/ 54 h 150"/>
              <a:gd name="T22" fmla="*/ 53 w 79"/>
              <a:gd name="T23" fmla="*/ 47 h 150"/>
              <a:gd name="T24" fmla="*/ 74 w 79"/>
              <a:gd name="T25" fmla="*/ 4 h 150"/>
              <a:gd name="T26" fmla="*/ 79 w 79"/>
              <a:gd name="T27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" h="150">
                <a:moveTo>
                  <a:pt x="79" y="0"/>
                </a:moveTo>
                <a:cubicBezTo>
                  <a:pt x="79" y="127"/>
                  <a:pt x="79" y="127"/>
                  <a:pt x="79" y="127"/>
                </a:cubicBezTo>
                <a:cubicBezTo>
                  <a:pt x="36" y="149"/>
                  <a:pt x="36" y="149"/>
                  <a:pt x="36" y="149"/>
                </a:cubicBezTo>
                <a:cubicBezTo>
                  <a:pt x="35" y="150"/>
                  <a:pt x="34" y="150"/>
                  <a:pt x="33" y="150"/>
                </a:cubicBezTo>
                <a:cubicBezTo>
                  <a:pt x="31" y="150"/>
                  <a:pt x="30" y="150"/>
                  <a:pt x="30" y="149"/>
                </a:cubicBezTo>
                <a:cubicBezTo>
                  <a:pt x="29" y="148"/>
                  <a:pt x="29" y="147"/>
                  <a:pt x="29" y="146"/>
                </a:cubicBezTo>
                <a:cubicBezTo>
                  <a:pt x="29" y="145"/>
                  <a:pt x="29" y="145"/>
                  <a:pt x="29" y="144"/>
                </a:cubicBezTo>
                <a:cubicBezTo>
                  <a:pt x="37" y="96"/>
                  <a:pt x="37" y="96"/>
                  <a:pt x="37" y="96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1"/>
                  <a:pt x="0" y="60"/>
                  <a:pt x="0" y="58"/>
                </a:cubicBezTo>
                <a:cubicBezTo>
                  <a:pt x="0" y="56"/>
                  <a:pt x="2" y="55"/>
                  <a:pt x="5" y="54"/>
                </a:cubicBezTo>
                <a:cubicBezTo>
                  <a:pt x="53" y="47"/>
                  <a:pt x="53" y="47"/>
                  <a:pt x="53" y="47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32" name="Freeform 1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964871" y="2972753"/>
            <a:ext cx="244161" cy="209589"/>
          </a:xfrm>
          <a:custGeom>
            <a:avLst/>
            <a:gdLst>
              <a:gd name="T0" fmla="*/ 170 w 170"/>
              <a:gd name="T1" fmla="*/ 45 h 146"/>
              <a:gd name="T2" fmla="*/ 148 w 170"/>
              <a:gd name="T3" fmla="*/ 87 h 146"/>
              <a:gd name="T4" fmla="*/ 89 w 170"/>
              <a:gd name="T5" fmla="*/ 144 h 146"/>
              <a:gd name="T6" fmla="*/ 85 w 170"/>
              <a:gd name="T7" fmla="*/ 146 h 146"/>
              <a:gd name="T8" fmla="*/ 81 w 170"/>
              <a:gd name="T9" fmla="*/ 144 h 146"/>
              <a:gd name="T10" fmla="*/ 22 w 170"/>
              <a:gd name="T11" fmla="*/ 87 h 146"/>
              <a:gd name="T12" fmla="*/ 19 w 170"/>
              <a:gd name="T13" fmla="*/ 84 h 146"/>
              <a:gd name="T14" fmla="*/ 14 w 170"/>
              <a:gd name="T15" fmla="*/ 78 h 146"/>
              <a:gd name="T16" fmla="*/ 8 w 170"/>
              <a:gd name="T17" fmla="*/ 69 h 146"/>
              <a:gd name="T18" fmla="*/ 3 w 170"/>
              <a:gd name="T19" fmla="*/ 58 h 146"/>
              <a:gd name="T20" fmla="*/ 0 w 170"/>
              <a:gd name="T21" fmla="*/ 45 h 146"/>
              <a:gd name="T22" fmla="*/ 12 w 170"/>
              <a:gd name="T23" fmla="*/ 12 h 146"/>
              <a:gd name="T24" fmla="*/ 46 w 170"/>
              <a:gd name="T25" fmla="*/ 0 h 146"/>
              <a:gd name="T26" fmla="*/ 58 w 170"/>
              <a:gd name="T27" fmla="*/ 2 h 146"/>
              <a:gd name="T28" fmla="*/ 69 w 170"/>
              <a:gd name="T29" fmla="*/ 8 h 146"/>
              <a:gd name="T30" fmla="*/ 78 w 170"/>
              <a:gd name="T31" fmla="*/ 14 h 146"/>
              <a:gd name="T32" fmla="*/ 85 w 170"/>
              <a:gd name="T33" fmla="*/ 21 h 146"/>
              <a:gd name="T34" fmla="*/ 92 w 170"/>
              <a:gd name="T35" fmla="*/ 14 h 146"/>
              <a:gd name="T36" fmla="*/ 101 w 170"/>
              <a:gd name="T37" fmla="*/ 8 h 146"/>
              <a:gd name="T38" fmla="*/ 113 w 170"/>
              <a:gd name="T39" fmla="*/ 2 h 146"/>
              <a:gd name="T40" fmla="*/ 125 w 170"/>
              <a:gd name="T41" fmla="*/ 0 h 146"/>
              <a:gd name="T42" fmla="*/ 158 w 170"/>
              <a:gd name="T43" fmla="*/ 12 h 146"/>
              <a:gd name="T44" fmla="*/ 170 w 170"/>
              <a:gd name="T45" fmla="*/ 45 h 146"/>
              <a:gd name="T46" fmla="*/ 158 w 170"/>
              <a:gd name="T47" fmla="*/ 45 h 146"/>
              <a:gd name="T48" fmla="*/ 156 w 170"/>
              <a:gd name="T49" fmla="*/ 31 h 146"/>
              <a:gd name="T50" fmla="*/ 151 w 170"/>
              <a:gd name="T51" fmla="*/ 22 h 146"/>
              <a:gd name="T52" fmla="*/ 143 w 170"/>
              <a:gd name="T53" fmla="*/ 16 h 146"/>
              <a:gd name="T54" fmla="*/ 134 w 170"/>
              <a:gd name="T55" fmla="*/ 13 h 146"/>
              <a:gd name="T56" fmla="*/ 125 w 170"/>
              <a:gd name="T57" fmla="*/ 12 h 146"/>
              <a:gd name="T58" fmla="*/ 114 w 170"/>
              <a:gd name="T59" fmla="*/ 15 h 146"/>
              <a:gd name="T60" fmla="*/ 104 w 170"/>
              <a:gd name="T61" fmla="*/ 21 h 146"/>
              <a:gd name="T62" fmla="*/ 95 w 170"/>
              <a:gd name="T63" fmla="*/ 28 h 146"/>
              <a:gd name="T64" fmla="*/ 90 w 170"/>
              <a:gd name="T65" fmla="*/ 34 h 146"/>
              <a:gd name="T66" fmla="*/ 85 w 170"/>
              <a:gd name="T67" fmla="*/ 36 h 146"/>
              <a:gd name="T68" fmla="*/ 81 w 170"/>
              <a:gd name="T69" fmla="*/ 34 h 146"/>
              <a:gd name="T70" fmla="*/ 75 w 170"/>
              <a:gd name="T71" fmla="*/ 28 h 146"/>
              <a:gd name="T72" fmla="*/ 67 w 170"/>
              <a:gd name="T73" fmla="*/ 21 h 146"/>
              <a:gd name="T74" fmla="*/ 56 w 170"/>
              <a:gd name="T75" fmla="*/ 15 h 146"/>
              <a:gd name="T76" fmla="*/ 46 w 170"/>
              <a:gd name="T77" fmla="*/ 12 h 146"/>
              <a:gd name="T78" fmla="*/ 36 w 170"/>
              <a:gd name="T79" fmla="*/ 13 h 146"/>
              <a:gd name="T80" fmla="*/ 27 w 170"/>
              <a:gd name="T81" fmla="*/ 16 h 146"/>
              <a:gd name="T82" fmla="*/ 20 w 170"/>
              <a:gd name="T83" fmla="*/ 22 h 146"/>
              <a:gd name="T84" fmla="*/ 15 w 170"/>
              <a:gd name="T85" fmla="*/ 31 h 146"/>
              <a:gd name="T86" fmla="*/ 13 w 170"/>
              <a:gd name="T87" fmla="*/ 45 h 146"/>
              <a:gd name="T88" fmla="*/ 30 w 170"/>
              <a:gd name="T89" fmla="*/ 78 h 146"/>
              <a:gd name="T90" fmla="*/ 85 w 170"/>
              <a:gd name="T91" fmla="*/ 131 h 146"/>
              <a:gd name="T92" fmla="*/ 140 w 170"/>
              <a:gd name="T93" fmla="*/ 78 h 146"/>
              <a:gd name="T94" fmla="*/ 158 w 170"/>
              <a:gd name="T95" fmla="*/ 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" h="146">
                <a:moveTo>
                  <a:pt x="170" y="45"/>
                </a:moveTo>
                <a:cubicBezTo>
                  <a:pt x="170" y="59"/>
                  <a:pt x="163" y="73"/>
                  <a:pt x="148" y="87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8" y="145"/>
                  <a:pt x="87" y="146"/>
                  <a:pt x="85" y="146"/>
                </a:cubicBezTo>
                <a:cubicBezTo>
                  <a:pt x="84" y="146"/>
                  <a:pt x="82" y="145"/>
                  <a:pt x="81" y="144"/>
                </a:cubicBezTo>
                <a:cubicBezTo>
                  <a:pt x="22" y="87"/>
                  <a:pt x="22" y="87"/>
                  <a:pt x="22" y="87"/>
                </a:cubicBezTo>
                <a:cubicBezTo>
                  <a:pt x="21" y="86"/>
                  <a:pt x="21" y="86"/>
                  <a:pt x="19" y="84"/>
                </a:cubicBezTo>
                <a:cubicBezTo>
                  <a:pt x="18" y="83"/>
                  <a:pt x="17" y="81"/>
                  <a:pt x="14" y="78"/>
                </a:cubicBezTo>
                <a:cubicBezTo>
                  <a:pt x="12" y="75"/>
                  <a:pt x="10" y="72"/>
                  <a:pt x="8" y="69"/>
                </a:cubicBezTo>
                <a:cubicBezTo>
                  <a:pt x="6" y="66"/>
                  <a:pt x="4" y="62"/>
                  <a:pt x="3" y="58"/>
                </a:cubicBezTo>
                <a:cubicBezTo>
                  <a:pt x="1" y="53"/>
                  <a:pt x="0" y="49"/>
                  <a:pt x="0" y="45"/>
                </a:cubicBezTo>
                <a:cubicBezTo>
                  <a:pt x="0" y="31"/>
                  <a:pt x="4" y="20"/>
                  <a:pt x="12" y="12"/>
                </a:cubicBezTo>
                <a:cubicBezTo>
                  <a:pt x="20" y="4"/>
                  <a:pt x="32" y="0"/>
                  <a:pt x="46" y="0"/>
                </a:cubicBezTo>
                <a:cubicBezTo>
                  <a:pt x="50" y="0"/>
                  <a:pt x="54" y="1"/>
                  <a:pt x="58" y="2"/>
                </a:cubicBezTo>
                <a:cubicBezTo>
                  <a:pt x="62" y="4"/>
                  <a:pt x="65" y="6"/>
                  <a:pt x="69" y="8"/>
                </a:cubicBezTo>
                <a:cubicBezTo>
                  <a:pt x="72" y="10"/>
                  <a:pt x="75" y="12"/>
                  <a:pt x="78" y="14"/>
                </a:cubicBezTo>
                <a:cubicBezTo>
                  <a:pt x="80" y="16"/>
                  <a:pt x="83" y="18"/>
                  <a:pt x="85" y="21"/>
                </a:cubicBezTo>
                <a:cubicBezTo>
                  <a:pt x="87" y="18"/>
                  <a:pt x="90" y="16"/>
                  <a:pt x="92" y="14"/>
                </a:cubicBezTo>
                <a:cubicBezTo>
                  <a:pt x="95" y="12"/>
                  <a:pt x="98" y="10"/>
                  <a:pt x="101" y="8"/>
                </a:cubicBezTo>
                <a:cubicBezTo>
                  <a:pt x="105" y="6"/>
                  <a:pt x="109" y="4"/>
                  <a:pt x="113" y="2"/>
                </a:cubicBezTo>
                <a:cubicBezTo>
                  <a:pt x="117" y="1"/>
                  <a:pt x="121" y="0"/>
                  <a:pt x="125" y="0"/>
                </a:cubicBezTo>
                <a:cubicBezTo>
                  <a:pt x="139" y="0"/>
                  <a:pt x="150" y="4"/>
                  <a:pt x="158" y="12"/>
                </a:cubicBezTo>
                <a:cubicBezTo>
                  <a:pt x="166" y="20"/>
                  <a:pt x="170" y="31"/>
                  <a:pt x="170" y="45"/>
                </a:cubicBezTo>
                <a:close/>
                <a:moveTo>
                  <a:pt x="158" y="45"/>
                </a:moveTo>
                <a:cubicBezTo>
                  <a:pt x="158" y="39"/>
                  <a:pt x="157" y="35"/>
                  <a:pt x="156" y="31"/>
                </a:cubicBezTo>
                <a:cubicBezTo>
                  <a:pt x="154" y="27"/>
                  <a:pt x="153" y="24"/>
                  <a:pt x="151" y="22"/>
                </a:cubicBezTo>
                <a:cubicBezTo>
                  <a:pt x="148" y="19"/>
                  <a:pt x="146" y="18"/>
                  <a:pt x="143" y="16"/>
                </a:cubicBezTo>
                <a:cubicBezTo>
                  <a:pt x="140" y="15"/>
                  <a:pt x="137" y="14"/>
                  <a:pt x="134" y="13"/>
                </a:cubicBezTo>
                <a:cubicBezTo>
                  <a:pt x="131" y="13"/>
                  <a:pt x="128" y="12"/>
                  <a:pt x="125" y="12"/>
                </a:cubicBezTo>
                <a:cubicBezTo>
                  <a:pt x="121" y="12"/>
                  <a:pt x="118" y="13"/>
                  <a:pt x="114" y="15"/>
                </a:cubicBezTo>
                <a:cubicBezTo>
                  <a:pt x="110" y="16"/>
                  <a:pt x="107" y="18"/>
                  <a:pt x="104" y="21"/>
                </a:cubicBezTo>
                <a:cubicBezTo>
                  <a:pt x="100" y="23"/>
                  <a:pt x="98" y="26"/>
                  <a:pt x="95" y="28"/>
                </a:cubicBezTo>
                <a:cubicBezTo>
                  <a:pt x="93" y="30"/>
                  <a:pt x="91" y="32"/>
                  <a:pt x="90" y="34"/>
                </a:cubicBezTo>
                <a:cubicBezTo>
                  <a:pt x="89" y="35"/>
                  <a:pt x="87" y="36"/>
                  <a:pt x="85" y="36"/>
                </a:cubicBezTo>
                <a:cubicBezTo>
                  <a:pt x="83" y="36"/>
                  <a:pt x="82" y="35"/>
                  <a:pt x="81" y="34"/>
                </a:cubicBezTo>
                <a:cubicBezTo>
                  <a:pt x="79" y="32"/>
                  <a:pt x="77" y="30"/>
                  <a:pt x="75" y="28"/>
                </a:cubicBezTo>
                <a:cubicBezTo>
                  <a:pt x="73" y="26"/>
                  <a:pt x="70" y="23"/>
                  <a:pt x="67" y="21"/>
                </a:cubicBezTo>
                <a:cubicBezTo>
                  <a:pt x="63" y="18"/>
                  <a:pt x="60" y="16"/>
                  <a:pt x="56" y="15"/>
                </a:cubicBezTo>
                <a:cubicBezTo>
                  <a:pt x="52" y="13"/>
                  <a:pt x="49" y="12"/>
                  <a:pt x="46" y="12"/>
                </a:cubicBezTo>
                <a:cubicBezTo>
                  <a:pt x="42" y="12"/>
                  <a:pt x="39" y="13"/>
                  <a:pt x="36" y="13"/>
                </a:cubicBezTo>
                <a:cubicBezTo>
                  <a:pt x="33" y="14"/>
                  <a:pt x="31" y="15"/>
                  <a:pt x="27" y="16"/>
                </a:cubicBezTo>
                <a:cubicBezTo>
                  <a:pt x="24" y="18"/>
                  <a:pt x="22" y="19"/>
                  <a:pt x="20" y="22"/>
                </a:cubicBezTo>
                <a:cubicBezTo>
                  <a:pt x="18" y="24"/>
                  <a:pt x="16" y="27"/>
                  <a:pt x="15" y="31"/>
                </a:cubicBezTo>
                <a:cubicBezTo>
                  <a:pt x="13" y="35"/>
                  <a:pt x="13" y="39"/>
                  <a:pt x="13" y="45"/>
                </a:cubicBezTo>
                <a:cubicBezTo>
                  <a:pt x="13" y="55"/>
                  <a:pt x="18" y="66"/>
                  <a:pt x="30" y="78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52" y="66"/>
                  <a:pt x="158" y="55"/>
                  <a:pt x="158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33" name="Freeform 13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267369" y="2990038"/>
            <a:ext cx="213909" cy="175018"/>
          </a:xfrm>
          <a:custGeom>
            <a:avLst/>
            <a:gdLst>
              <a:gd name="T0" fmla="*/ 61 w 149"/>
              <a:gd name="T1" fmla="*/ 112 h 121"/>
              <a:gd name="T2" fmla="*/ 61 w 149"/>
              <a:gd name="T3" fmla="*/ 114 h 121"/>
              <a:gd name="T4" fmla="*/ 61 w 149"/>
              <a:gd name="T5" fmla="*/ 117 h 121"/>
              <a:gd name="T6" fmla="*/ 61 w 149"/>
              <a:gd name="T7" fmla="*/ 119 h 121"/>
              <a:gd name="T8" fmla="*/ 60 w 149"/>
              <a:gd name="T9" fmla="*/ 121 h 121"/>
              <a:gd name="T10" fmla="*/ 58 w 149"/>
              <a:gd name="T11" fmla="*/ 121 h 121"/>
              <a:gd name="T12" fmla="*/ 28 w 149"/>
              <a:gd name="T13" fmla="*/ 121 h 121"/>
              <a:gd name="T14" fmla="*/ 8 w 149"/>
              <a:gd name="T15" fmla="*/ 113 h 121"/>
              <a:gd name="T16" fmla="*/ 0 w 149"/>
              <a:gd name="T17" fmla="*/ 94 h 121"/>
              <a:gd name="T18" fmla="*/ 0 w 149"/>
              <a:gd name="T19" fmla="*/ 28 h 121"/>
              <a:gd name="T20" fmla="*/ 8 w 149"/>
              <a:gd name="T21" fmla="*/ 8 h 121"/>
              <a:gd name="T22" fmla="*/ 28 w 149"/>
              <a:gd name="T23" fmla="*/ 0 h 121"/>
              <a:gd name="T24" fmla="*/ 58 w 149"/>
              <a:gd name="T25" fmla="*/ 0 h 121"/>
              <a:gd name="T26" fmla="*/ 60 w 149"/>
              <a:gd name="T27" fmla="*/ 1 h 121"/>
              <a:gd name="T28" fmla="*/ 61 w 149"/>
              <a:gd name="T29" fmla="*/ 3 h 121"/>
              <a:gd name="T30" fmla="*/ 61 w 149"/>
              <a:gd name="T31" fmla="*/ 5 h 121"/>
              <a:gd name="T32" fmla="*/ 61 w 149"/>
              <a:gd name="T33" fmla="*/ 8 h 121"/>
              <a:gd name="T34" fmla="*/ 61 w 149"/>
              <a:gd name="T35" fmla="*/ 10 h 121"/>
              <a:gd name="T36" fmla="*/ 60 w 149"/>
              <a:gd name="T37" fmla="*/ 12 h 121"/>
              <a:gd name="T38" fmla="*/ 58 w 149"/>
              <a:gd name="T39" fmla="*/ 13 h 121"/>
              <a:gd name="T40" fmla="*/ 28 w 149"/>
              <a:gd name="T41" fmla="*/ 13 h 121"/>
              <a:gd name="T42" fmla="*/ 17 w 149"/>
              <a:gd name="T43" fmla="*/ 17 h 121"/>
              <a:gd name="T44" fmla="*/ 13 w 149"/>
              <a:gd name="T45" fmla="*/ 28 h 121"/>
              <a:gd name="T46" fmla="*/ 13 w 149"/>
              <a:gd name="T47" fmla="*/ 94 h 121"/>
              <a:gd name="T48" fmla="*/ 17 w 149"/>
              <a:gd name="T49" fmla="*/ 105 h 121"/>
              <a:gd name="T50" fmla="*/ 28 w 149"/>
              <a:gd name="T51" fmla="*/ 109 h 121"/>
              <a:gd name="T52" fmla="*/ 55 w 149"/>
              <a:gd name="T53" fmla="*/ 109 h 121"/>
              <a:gd name="T54" fmla="*/ 56 w 149"/>
              <a:gd name="T55" fmla="*/ 109 h 121"/>
              <a:gd name="T56" fmla="*/ 57 w 149"/>
              <a:gd name="T57" fmla="*/ 109 h 121"/>
              <a:gd name="T58" fmla="*/ 58 w 149"/>
              <a:gd name="T59" fmla="*/ 109 h 121"/>
              <a:gd name="T60" fmla="*/ 59 w 149"/>
              <a:gd name="T61" fmla="*/ 110 h 121"/>
              <a:gd name="T62" fmla="*/ 60 w 149"/>
              <a:gd name="T63" fmla="*/ 110 h 121"/>
              <a:gd name="T64" fmla="*/ 61 w 149"/>
              <a:gd name="T65" fmla="*/ 111 h 121"/>
              <a:gd name="T66" fmla="*/ 61 w 149"/>
              <a:gd name="T67" fmla="*/ 112 h 121"/>
              <a:gd name="T68" fmla="*/ 149 w 149"/>
              <a:gd name="T69" fmla="*/ 61 h 121"/>
              <a:gd name="T70" fmla="*/ 147 w 149"/>
              <a:gd name="T71" fmla="*/ 65 h 121"/>
              <a:gd name="T72" fmla="*/ 95 w 149"/>
              <a:gd name="T73" fmla="*/ 117 h 121"/>
              <a:gd name="T74" fmla="*/ 91 w 149"/>
              <a:gd name="T75" fmla="*/ 118 h 121"/>
              <a:gd name="T76" fmla="*/ 87 w 149"/>
              <a:gd name="T77" fmla="*/ 117 h 121"/>
              <a:gd name="T78" fmla="*/ 85 w 149"/>
              <a:gd name="T79" fmla="*/ 112 h 121"/>
              <a:gd name="T80" fmla="*/ 85 w 149"/>
              <a:gd name="T81" fmla="*/ 85 h 121"/>
              <a:gd name="T82" fmla="*/ 43 w 149"/>
              <a:gd name="T83" fmla="*/ 85 h 121"/>
              <a:gd name="T84" fmla="*/ 39 w 149"/>
              <a:gd name="T85" fmla="*/ 83 h 121"/>
              <a:gd name="T86" fmla="*/ 37 w 149"/>
              <a:gd name="T87" fmla="*/ 79 h 121"/>
              <a:gd name="T88" fmla="*/ 37 w 149"/>
              <a:gd name="T89" fmla="*/ 43 h 121"/>
              <a:gd name="T90" fmla="*/ 39 w 149"/>
              <a:gd name="T91" fmla="*/ 39 h 121"/>
              <a:gd name="T92" fmla="*/ 43 w 149"/>
              <a:gd name="T93" fmla="*/ 37 h 121"/>
              <a:gd name="T94" fmla="*/ 85 w 149"/>
              <a:gd name="T95" fmla="*/ 37 h 121"/>
              <a:gd name="T96" fmla="*/ 85 w 149"/>
              <a:gd name="T97" fmla="*/ 10 h 121"/>
              <a:gd name="T98" fmla="*/ 87 w 149"/>
              <a:gd name="T99" fmla="*/ 5 h 121"/>
              <a:gd name="T100" fmla="*/ 91 w 149"/>
              <a:gd name="T101" fmla="*/ 3 h 121"/>
              <a:gd name="T102" fmla="*/ 95 w 149"/>
              <a:gd name="T103" fmla="*/ 5 h 121"/>
              <a:gd name="T104" fmla="*/ 147 w 149"/>
              <a:gd name="T105" fmla="*/ 57 h 121"/>
              <a:gd name="T106" fmla="*/ 149 w 149"/>
              <a:gd name="T107" fmla="*/ 6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9" h="121">
                <a:moveTo>
                  <a:pt x="61" y="112"/>
                </a:moveTo>
                <a:cubicBezTo>
                  <a:pt x="61" y="113"/>
                  <a:pt x="61" y="113"/>
                  <a:pt x="61" y="114"/>
                </a:cubicBezTo>
                <a:cubicBezTo>
                  <a:pt x="61" y="115"/>
                  <a:pt x="61" y="116"/>
                  <a:pt x="61" y="117"/>
                </a:cubicBezTo>
                <a:cubicBezTo>
                  <a:pt x="61" y="117"/>
                  <a:pt x="61" y="118"/>
                  <a:pt x="61" y="119"/>
                </a:cubicBezTo>
                <a:cubicBezTo>
                  <a:pt x="61" y="120"/>
                  <a:pt x="60" y="120"/>
                  <a:pt x="60" y="121"/>
                </a:cubicBezTo>
                <a:cubicBezTo>
                  <a:pt x="59" y="121"/>
                  <a:pt x="59" y="121"/>
                  <a:pt x="58" y="121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20" y="121"/>
                  <a:pt x="14" y="119"/>
                  <a:pt x="8" y="113"/>
                </a:cubicBezTo>
                <a:cubicBezTo>
                  <a:pt x="3" y="108"/>
                  <a:pt x="0" y="102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59" y="1"/>
                  <a:pt x="60" y="1"/>
                </a:cubicBezTo>
                <a:cubicBezTo>
                  <a:pt x="61" y="2"/>
                  <a:pt x="61" y="3"/>
                  <a:pt x="61" y="3"/>
                </a:cubicBezTo>
                <a:cubicBezTo>
                  <a:pt x="61" y="4"/>
                  <a:pt x="61" y="4"/>
                  <a:pt x="61" y="5"/>
                </a:cubicBezTo>
                <a:cubicBezTo>
                  <a:pt x="61" y="6"/>
                  <a:pt x="61" y="7"/>
                  <a:pt x="61" y="8"/>
                </a:cubicBezTo>
                <a:cubicBezTo>
                  <a:pt x="61" y="9"/>
                  <a:pt x="61" y="9"/>
                  <a:pt x="61" y="10"/>
                </a:cubicBezTo>
                <a:cubicBezTo>
                  <a:pt x="61" y="11"/>
                  <a:pt x="60" y="12"/>
                  <a:pt x="60" y="12"/>
                </a:cubicBezTo>
                <a:cubicBezTo>
                  <a:pt x="59" y="12"/>
                  <a:pt x="59" y="13"/>
                  <a:pt x="5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3" y="13"/>
                  <a:pt x="20" y="14"/>
                  <a:pt x="17" y="17"/>
                </a:cubicBezTo>
                <a:cubicBezTo>
                  <a:pt x="14" y="20"/>
                  <a:pt x="13" y="24"/>
                  <a:pt x="13" y="28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98"/>
                  <a:pt x="14" y="102"/>
                  <a:pt x="17" y="105"/>
                </a:cubicBezTo>
                <a:cubicBezTo>
                  <a:pt x="20" y="108"/>
                  <a:pt x="23" y="109"/>
                  <a:pt x="28" y="109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55" y="109"/>
                  <a:pt x="55" y="109"/>
                  <a:pt x="56" y="109"/>
                </a:cubicBezTo>
                <a:cubicBezTo>
                  <a:pt x="57" y="109"/>
                  <a:pt x="57" y="109"/>
                  <a:pt x="57" y="109"/>
                </a:cubicBezTo>
                <a:cubicBezTo>
                  <a:pt x="57" y="109"/>
                  <a:pt x="58" y="109"/>
                  <a:pt x="58" y="109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60" y="110"/>
                  <a:pt x="60" y="110"/>
                  <a:pt x="60" y="110"/>
                </a:cubicBezTo>
                <a:cubicBezTo>
                  <a:pt x="60" y="110"/>
                  <a:pt x="61" y="111"/>
                  <a:pt x="61" y="111"/>
                </a:cubicBezTo>
                <a:cubicBezTo>
                  <a:pt x="61" y="111"/>
                  <a:pt x="61" y="112"/>
                  <a:pt x="61" y="112"/>
                </a:cubicBezTo>
                <a:close/>
                <a:moveTo>
                  <a:pt x="149" y="61"/>
                </a:moveTo>
                <a:cubicBezTo>
                  <a:pt x="149" y="63"/>
                  <a:pt x="148" y="64"/>
                  <a:pt x="147" y="65"/>
                </a:cubicBezTo>
                <a:cubicBezTo>
                  <a:pt x="95" y="117"/>
                  <a:pt x="95" y="117"/>
                  <a:pt x="95" y="117"/>
                </a:cubicBezTo>
                <a:cubicBezTo>
                  <a:pt x="94" y="118"/>
                  <a:pt x="93" y="118"/>
                  <a:pt x="91" y="118"/>
                </a:cubicBezTo>
                <a:cubicBezTo>
                  <a:pt x="90" y="118"/>
                  <a:pt x="88" y="118"/>
                  <a:pt x="87" y="117"/>
                </a:cubicBezTo>
                <a:cubicBezTo>
                  <a:pt x="86" y="115"/>
                  <a:pt x="85" y="114"/>
                  <a:pt x="85" y="112"/>
                </a:cubicBezTo>
                <a:cubicBezTo>
                  <a:pt x="85" y="85"/>
                  <a:pt x="85" y="85"/>
                  <a:pt x="85" y="85"/>
                </a:cubicBezTo>
                <a:cubicBezTo>
                  <a:pt x="43" y="85"/>
                  <a:pt x="43" y="85"/>
                  <a:pt x="43" y="85"/>
                </a:cubicBezTo>
                <a:cubicBezTo>
                  <a:pt x="41" y="85"/>
                  <a:pt x="40" y="85"/>
                  <a:pt x="39" y="83"/>
                </a:cubicBezTo>
                <a:cubicBezTo>
                  <a:pt x="37" y="82"/>
                  <a:pt x="37" y="81"/>
                  <a:pt x="37" y="79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1"/>
                  <a:pt x="37" y="40"/>
                  <a:pt x="39" y="39"/>
                </a:cubicBezTo>
                <a:cubicBezTo>
                  <a:pt x="40" y="37"/>
                  <a:pt x="41" y="37"/>
                  <a:pt x="43" y="37"/>
                </a:cubicBezTo>
                <a:cubicBezTo>
                  <a:pt x="85" y="37"/>
                  <a:pt x="85" y="37"/>
                  <a:pt x="85" y="37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8"/>
                  <a:pt x="86" y="6"/>
                  <a:pt x="87" y="5"/>
                </a:cubicBezTo>
                <a:cubicBezTo>
                  <a:pt x="88" y="4"/>
                  <a:pt x="90" y="3"/>
                  <a:pt x="91" y="3"/>
                </a:cubicBezTo>
                <a:cubicBezTo>
                  <a:pt x="93" y="3"/>
                  <a:pt x="94" y="4"/>
                  <a:pt x="95" y="5"/>
                </a:cubicBezTo>
                <a:cubicBezTo>
                  <a:pt x="147" y="57"/>
                  <a:pt x="147" y="57"/>
                  <a:pt x="147" y="57"/>
                </a:cubicBezTo>
                <a:cubicBezTo>
                  <a:pt x="148" y="58"/>
                  <a:pt x="149" y="59"/>
                  <a:pt x="149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34" name="Freeform 13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552582" y="2972753"/>
            <a:ext cx="209589" cy="209589"/>
          </a:xfrm>
          <a:custGeom>
            <a:avLst/>
            <a:gdLst>
              <a:gd name="T0" fmla="*/ 146 w 146"/>
              <a:gd name="T1" fmla="*/ 28 h 146"/>
              <a:gd name="T2" fmla="*/ 146 w 146"/>
              <a:gd name="T3" fmla="*/ 118 h 146"/>
              <a:gd name="T4" fmla="*/ 138 w 146"/>
              <a:gd name="T5" fmla="*/ 138 h 146"/>
              <a:gd name="T6" fmla="*/ 118 w 146"/>
              <a:gd name="T7" fmla="*/ 146 h 146"/>
              <a:gd name="T8" fmla="*/ 28 w 146"/>
              <a:gd name="T9" fmla="*/ 146 h 146"/>
              <a:gd name="T10" fmla="*/ 8 w 146"/>
              <a:gd name="T11" fmla="*/ 138 h 146"/>
              <a:gd name="T12" fmla="*/ 0 w 146"/>
              <a:gd name="T13" fmla="*/ 118 h 146"/>
              <a:gd name="T14" fmla="*/ 0 w 146"/>
              <a:gd name="T15" fmla="*/ 28 h 146"/>
              <a:gd name="T16" fmla="*/ 8 w 146"/>
              <a:gd name="T17" fmla="*/ 8 h 146"/>
              <a:gd name="T18" fmla="*/ 28 w 146"/>
              <a:gd name="T19" fmla="*/ 0 h 146"/>
              <a:gd name="T20" fmla="*/ 118 w 146"/>
              <a:gd name="T21" fmla="*/ 0 h 146"/>
              <a:gd name="T22" fmla="*/ 138 w 146"/>
              <a:gd name="T23" fmla="*/ 8 h 146"/>
              <a:gd name="T24" fmla="*/ 146 w 146"/>
              <a:gd name="T25" fmla="*/ 28 h 146"/>
              <a:gd name="T26" fmla="*/ 46 w 146"/>
              <a:gd name="T27" fmla="*/ 36 h 146"/>
              <a:gd name="T28" fmla="*/ 43 w 146"/>
              <a:gd name="T29" fmla="*/ 28 h 146"/>
              <a:gd name="T30" fmla="*/ 34 w 146"/>
              <a:gd name="T31" fmla="*/ 25 h 146"/>
              <a:gd name="T32" fmla="*/ 25 w 146"/>
              <a:gd name="T33" fmla="*/ 28 h 146"/>
              <a:gd name="T34" fmla="*/ 21 w 146"/>
              <a:gd name="T35" fmla="*/ 36 h 146"/>
              <a:gd name="T36" fmla="*/ 25 w 146"/>
              <a:gd name="T37" fmla="*/ 44 h 146"/>
              <a:gd name="T38" fmla="*/ 33 w 146"/>
              <a:gd name="T39" fmla="*/ 47 h 146"/>
              <a:gd name="T40" fmla="*/ 34 w 146"/>
              <a:gd name="T41" fmla="*/ 47 h 146"/>
              <a:gd name="T42" fmla="*/ 43 w 146"/>
              <a:gd name="T43" fmla="*/ 44 h 146"/>
              <a:gd name="T44" fmla="*/ 46 w 146"/>
              <a:gd name="T45" fmla="*/ 36 h 146"/>
              <a:gd name="T46" fmla="*/ 23 w 146"/>
              <a:gd name="T47" fmla="*/ 122 h 146"/>
              <a:gd name="T48" fmla="*/ 45 w 146"/>
              <a:gd name="T49" fmla="*/ 122 h 146"/>
              <a:gd name="T50" fmla="*/ 45 w 146"/>
              <a:gd name="T51" fmla="*/ 56 h 146"/>
              <a:gd name="T52" fmla="*/ 23 w 146"/>
              <a:gd name="T53" fmla="*/ 56 h 146"/>
              <a:gd name="T54" fmla="*/ 23 w 146"/>
              <a:gd name="T55" fmla="*/ 122 h 146"/>
              <a:gd name="T56" fmla="*/ 101 w 146"/>
              <a:gd name="T57" fmla="*/ 122 h 146"/>
              <a:gd name="T58" fmla="*/ 123 w 146"/>
              <a:gd name="T59" fmla="*/ 122 h 146"/>
              <a:gd name="T60" fmla="*/ 123 w 146"/>
              <a:gd name="T61" fmla="*/ 84 h 146"/>
              <a:gd name="T62" fmla="*/ 116 w 146"/>
              <a:gd name="T63" fmla="*/ 62 h 146"/>
              <a:gd name="T64" fmla="*/ 98 w 146"/>
              <a:gd name="T65" fmla="*/ 55 h 146"/>
              <a:gd name="T66" fmla="*/ 78 w 146"/>
              <a:gd name="T67" fmla="*/ 66 h 146"/>
              <a:gd name="T68" fmla="*/ 78 w 146"/>
              <a:gd name="T69" fmla="*/ 66 h 146"/>
              <a:gd name="T70" fmla="*/ 78 w 146"/>
              <a:gd name="T71" fmla="*/ 56 h 146"/>
              <a:gd name="T72" fmla="*/ 57 w 146"/>
              <a:gd name="T73" fmla="*/ 56 h 146"/>
              <a:gd name="T74" fmla="*/ 57 w 146"/>
              <a:gd name="T75" fmla="*/ 122 h 146"/>
              <a:gd name="T76" fmla="*/ 78 w 146"/>
              <a:gd name="T77" fmla="*/ 122 h 146"/>
              <a:gd name="T78" fmla="*/ 78 w 146"/>
              <a:gd name="T79" fmla="*/ 85 h 146"/>
              <a:gd name="T80" fmla="*/ 79 w 146"/>
              <a:gd name="T81" fmla="*/ 80 h 146"/>
              <a:gd name="T82" fmla="*/ 83 w 146"/>
              <a:gd name="T83" fmla="*/ 74 h 146"/>
              <a:gd name="T84" fmla="*/ 90 w 146"/>
              <a:gd name="T85" fmla="*/ 72 h 146"/>
              <a:gd name="T86" fmla="*/ 101 w 146"/>
              <a:gd name="T87" fmla="*/ 87 h 146"/>
              <a:gd name="T88" fmla="*/ 101 w 146"/>
              <a:gd name="T89" fmla="*/ 12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6" h="146">
                <a:moveTo>
                  <a:pt x="146" y="28"/>
                </a:moveTo>
                <a:cubicBezTo>
                  <a:pt x="146" y="118"/>
                  <a:pt x="146" y="118"/>
                  <a:pt x="146" y="118"/>
                </a:cubicBezTo>
                <a:cubicBezTo>
                  <a:pt x="146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6" y="20"/>
                  <a:pt x="146" y="28"/>
                </a:cubicBezTo>
                <a:close/>
                <a:moveTo>
                  <a:pt x="46" y="36"/>
                </a:moveTo>
                <a:cubicBezTo>
                  <a:pt x="46" y="33"/>
                  <a:pt x="45" y="30"/>
                  <a:pt x="43" y="28"/>
                </a:cubicBezTo>
                <a:cubicBezTo>
                  <a:pt x="40" y="26"/>
                  <a:pt x="37" y="25"/>
                  <a:pt x="34" y="25"/>
                </a:cubicBezTo>
                <a:cubicBezTo>
                  <a:pt x="30" y="25"/>
                  <a:pt x="27" y="26"/>
                  <a:pt x="25" y="28"/>
                </a:cubicBezTo>
                <a:cubicBezTo>
                  <a:pt x="23" y="30"/>
                  <a:pt x="21" y="33"/>
                  <a:pt x="21" y="36"/>
                </a:cubicBezTo>
                <a:cubicBezTo>
                  <a:pt x="21" y="39"/>
                  <a:pt x="22" y="42"/>
                  <a:pt x="25" y="44"/>
                </a:cubicBezTo>
                <a:cubicBezTo>
                  <a:pt x="27" y="46"/>
                  <a:pt x="30" y="47"/>
                  <a:pt x="33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7" y="47"/>
                  <a:pt x="40" y="46"/>
                  <a:pt x="43" y="44"/>
                </a:cubicBezTo>
                <a:cubicBezTo>
                  <a:pt x="45" y="42"/>
                  <a:pt x="46" y="39"/>
                  <a:pt x="46" y="36"/>
                </a:cubicBezTo>
                <a:close/>
                <a:moveTo>
                  <a:pt x="23" y="122"/>
                </a:moveTo>
                <a:cubicBezTo>
                  <a:pt x="45" y="122"/>
                  <a:pt x="45" y="122"/>
                  <a:pt x="45" y="122"/>
                </a:cubicBezTo>
                <a:cubicBezTo>
                  <a:pt x="45" y="56"/>
                  <a:pt x="45" y="56"/>
                  <a:pt x="45" y="56"/>
                </a:cubicBezTo>
                <a:cubicBezTo>
                  <a:pt x="23" y="56"/>
                  <a:pt x="23" y="56"/>
                  <a:pt x="23" y="56"/>
                </a:cubicBezTo>
                <a:lnTo>
                  <a:pt x="23" y="122"/>
                </a:lnTo>
                <a:close/>
                <a:moveTo>
                  <a:pt x="101" y="122"/>
                </a:moveTo>
                <a:cubicBezTo>
                  <a:pt x="123" y="122"/>
                  <a:pt x="123" y="122"/>
                  <a:pt x="123" y="122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75"/>
                  <a:pt x="121" y="67"/>
                  <a:pt x="116" y="62"/>
                </a:cubicBezTo>
                <a:cubicBezTo>
                  <a:pt x="112" y="57"/>
                  <a:pt x="106" y="55"/>
                  <a:pt x="98" y="55"/>
                </a:cubicBezTo>
                <a:cubicBezTo>
                  <a:pt x="89" y="55"/>
                  <a:pt x="83" y="58"/>
                  <a:pt x="78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56"/>
                  <a:pt x="78" y="56"/>
                  <a:pt x="78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60"/>
                  <a:pt x="57" y="82"/>
                  <a:pt x="57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83"/>
                  <a:pt x="79" y="81"/>
                  <a:pt x="79" y="80"/>
                </a:cubicBezTo>
                <a:cubicBezTo>
                  <a:pt x="80" y="78"/>
                  <a:pt x="81" y="76"/>
                  <a:pt x="83" y="74"/>
                </a:cubicBezTo>
                <a:cubicBezTo>
                  <a:pt x="85" y="73"/>
                  <a:pt x="88" y="72"/>
                  <a:pt x="90" y="72"/>
                </a:cubicBezTo>
                <a:cubicBezTo>
                  <a:pt x="98" y="72"/>
                  <a:pt x="101" y="77"/>
                  <a:pt x="101" y="87"/>
                </a:cubicBezTo>
                <a:lnTo>
                  <a:pt x="101" y="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35" name="Freeform 13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820510" y="2972753"/>
            <a:ext cx="155571" cy="226874"/>
          </a:xfrm>
          <a:custGeom>
            <a:avLst/>
            <a:gdLst>
              <a:gd name="T0" fmla="*/ 109 w 109"/>
              <a:gd name="T1" fmla="*/ 103 h 158"/>
              <a:gd name="T2" fmla="*/ 107 w 109"/>
              <a:gd name="T3" fmla="*/ 107 h 158"/>
              <a:gd name="T4" fmla="*/ 103 w 109"/>
              <a:gd name="T5" fmla="*/ 109 h 158"/>
              <a:gd name="T6" fmla="*/ 62 w 109"/>
              <a:gd name="T7" fmla="*/ 109 h 158"/>
              <a:gd name="T8" fmla="*/ 58 w 109"/>
              <a:gd name="T9" fmla="*/ 155 h 158"/>
              <a:gd name="T10" fmla="*/ 57 w 109"/>
              <a:gd name="T11" fmla="*/ 157 h 158"/>
              <a:gd name="T12" fmla="*/ 55 w 109"/>
              <a:gd name="T13" fmla="*/ 158 h 158"/>
              <a:gd name="T14" fmla="*/ 55 w 109"/>
              <a:gd name="T15" fmla="*/ 158 h 158"/>
              <a:gd name="T16" fmla="*/ 52 w 109"/>
              <a:gd name="T17" fmla="*/ 155 h 158"/>
              <a:gd name="T18" fmla="*/ 44 w 109"/>
              <a:gd name="T19" fmla="*/ 109 h 158"/>
              <a:gd name="T20" fmla="*/ 6 w 109"/>
              <a:gd name="T21" fmla="*/ 109 h 158"/>
              <a:gd name="T22" fmla="*/ 2 w 109"/>
              <a:gd name="T23" fmla="*/ 107 h 158"/>
              <a:gd name="T24" fmla="*/ 0 w 109"/>
              <a:gd name="T25" fmla="*/ 103 h 158"/>
              <a:gd name="T26" fmla="*/ 7 w 109"/>
              <a:gd name="T27" fmla="*/ 82 h 158"/>
              <a:gd name="T28" fmla="*/ 24 w 109"/>
              <a:gd name="T29" fmla="*/ 73 h 158"/>
              <a:gd name="T30" fmla="*/ 24 w 109"/>
              <a:gd name="T31" fmla="*/ 25 h 158"/>
              <a:gd name="T32" fmla="*/ 16 w 109"/>
              <a:gd name="T33" fmla="*/ 21 h 158"/>
              <a:gd name="T34" fmla="*/ 12 w 109"/>
              <a:gd name="T35" fmla="*/ 12 h 158"/>
              <a:gd name="T36" fmla="*/ 16 w 109"/>
              <a:gd name="T37" fmla="*/ 4 h 158"/>
              <a:gd name="T38" fmla="*/ 24 w 109"/>
              <a:gd name="T39" fmla="*/ 0 h 158"/>
              <a:gd name="T40" fmla="*/ 85 w 109"/>
              <a:gd name="T41" fmla="*/ 0 h 158"/>
              <a:gd name="T42" fmla="*/ 93 w 109"/>
              <a:gd name="T43" fmla="*/ 4 h 158"/>
              <a:gd name="T44" fmla="*/ 97 w 109"/>
              <a:gd name="T45" fmla="*/ 12 h 158"/>
              <a:gd name="T46" fmla="*/ 93 w 109"/>
              <a:gd name="T47" fmla="*/ 21 h 158"/>
              <a:gd name="T48" fmla="*/ 85 w 109"/>
              <a:gd name="T49" fmla="*/ 25 h 158"/>
              <a:gd name="T50" fmla="*/ 85 w 109"/>
              <a:gd name="T51" fmla="*/ 73 h 158"/>
              <a:gd name="T52" fmla="*/ 102 w 109"/>
              <a:gd name="T53" fmla="*/ 82 h 158"/>
              <a:gd name="T54" fmla="*/ 109 w 109"/>
              <a:gd name="T55" fmla="*/ 103 h 158"/>
              <a:gd name="T56" fmla="*/ 45 w 109"/>
              <a:gd name="T57" fmla="*/ 70 h 158"/>
              <a:gd name="T58" fmla="*/ 45 w 109"/>
              <a:gd name="T59" fmla="*/ 28 h 158"/>
              <a:gd name="T60" fmla="*/ 45 w 109"/>
              <a:gd name="T61" fmla="*/ 25 h 158"/>
              <a:gd name="T62" fmla="*/ 42 w 109"/>
              <a:gd name="T63" fmla="*/ 25 h 158"/>
              <a:gd name="T64" fmla="*/ 40 w 109"/>
              <a:gd name="T65" fmla="*/ 25 h 158"/>
              <a:gd name="T66" fmla="*/ 39 w 109"/>
              <a:gd name="T67" fmla="*/ 28 h 158"/>
              <a:gd name="T68" fmla="*/ 39 w 109"/>
              <a:gd name="T69" fmla="*/ 70 h 158"/>
              <a:gd name="T70" fmla="*/ 40 w 109"/>
              <a:gd name="T71" fmla="*/ 72 h 158"/>
              <a:gd name="T72" fmla="*/ 42 w 109"/>
              <a:gd name="T73" fmla="*/ 73 h 158"/>
              <a:gd name="T74" fmla="*/ 45 w 109"/>
              <a:gd name="T75" fmla="*/ 72 h 158"/>
              <a:gd name="T76" fmla="*/ 45 w 109"/>
              <a:gd name="T77" fmla="*/ 7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158">
                <a:moveTo>
                  <a:pt x="109" y="103"/>
                </a:moveTo>
                <a:cubicBezTo>
                  <a:pt x="109" y="105"/>
                  <a:pt x="108" y="106"/>
                  <a:pt x="107" y="107"/>
                </a:cubicBezTo>
                <a:cubicBezTo>
                  <a:pt x="106" y="109"/>
                  <a:pt x="105" y="109"/>
                  <a:pt x="103" y="109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58" y="155"/>
                  <a:pt x="58" y="155"/>
                  <a:pt x="58" y="155"/>
                </a:cubicBezTo>
                <a:cubicBezTo>
                  <a:pt x="57" y="156"/>
                  <a:pt x="57" y="156"/>
                  <a:pt x="57" y="157"/>
                </a:cubicBezTo>
                <a:cubicBezTo>
                  <a:pt x="56" y="157"/>
                  <a:pt x="55" y="158"/>
                  <a:pt x="55" y="158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2" y="157"/>
                  <a:pt x="52" y="155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4" y="109"/>
                  <a:pt x="3" y="109"/>
                  <a:pt x="2" y="107"/>
                </a:cubicBezTo>
                <a:cubicBezTo>
                  <a:pt x="1" y="106"/>
                  <a:pt x="0" y="105"/>
                  <a:pt x="0" y="103"/>
                </a:cubicBezTo>
                <a:cubicBezTo>
                  <a:pt x="0" y="95"/>
                  <a:pt x="3" y="88"/>
                  <a:pt x="7" y="82"/>
                </a:cubicBezTo>
                <a:cubicBezTo>
                  <a:pt x="12" y="76"/>
                  <a:pt x="18" y="73"/>
                  <a:pt x="24" y="73"/>
                </a:cubicBezTo>
                <a:cubicBezTo>
                  <a:pt x="24" y="25"/>
                  <a:pt x="24" y="25"/>
                  <a:pt x="24" y="25"/>
                </a:cubicBezTo>
                <a:cubicBezTo>
                  <a:pt x="21" y="25"/>
                  <a:pt x="18" y="23"/>
                  <a:pt x="16" y="21"/>
                </a:cubicBezTo>
                <a:cubicBezTo>
                  <a:pt x="13" y="19"/>
                  <a:pt x="12" y="16"/>
                  <a:pt x="12" y="12"/>
                </a:cubicBezTo>
                <a:cubicBezTo>
                  <a:pt x="12" y="9"/>
                  <a:pt x="13" y="6"/>
                  <a:pt x="16" y="4"/>
                </a:cubicBezTo>
                <a:cubicBezTo>
                  <a:pt x="18" y="2"/>
                  <a:pt x="21" y="0"/>
                  <a:pt x="24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8" y="0"/>
                  <a:pt x="91" y="2"/>
                  <a:pt x="93" y="4"/>
                </a:cubicBezTo>
                <a:cubicBezTo>
                  <a:pt x="96" y="6"/>
                  <a:pt x="97" y="9"/>
                  <a:pt x="97" y="12"/>
                </a:cubicBezTo>
                <a:cubicBezTo>
                  <a:pt x="97" y="16"/>
                  <a:pt x="96" y="19"/>
                  <a:pt x="93" y="21"/>
                </a:cubicBezTo>
                <a:cubicBezTo>
                  <a:pt x="91" y="23"/>
                  <a:pt x="88" y="25"/>
                  <a:pt x="85" y="25"/>
                </a:cubicBezTo>
                <a:cubicBezTo>
                  <a:pt x="85" y="73"/>
                  <a:pt x="85" y="73"/>
                  <a:pt x="85" y="73"/>
                </a:cubicBezTo>
                <a:cubicBezTo>
                  <a:pt x="91" y="73"/>
                  <a:pt x="97" y="76"/>
                  <a:pt x="102" y="82"/>
                </a:cubicBezTo>
                <a:cubicBezTo>
                  <a:pt x="107" y="88"/>
                  <a:pt x="109" y="95"/>
                  <a:pt x="109" y="103"/>
                </a:cubicBezTo>
                <a:close/>
                <a:moveTo>
                  <a:pt x="45" y="70"/>
                </a:move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6"/>
                  <a:pt x="45" y="25"/>
                </a:cubicBezTo>
                <a:cubicBezTo>
                  <a:pt x="44" y="25"/>
                  <a:pt x="43" y="25"/>
                  <a:pt x="42" y="25"/>
                </a:cubicBezTo>
                <a:cubicBezTo>
                  <a:pt x="42" y="25"/>
                  <a:pt x="41" y="25"/>
                  <a:pt x="40" y="25"/>
                </a:cubicBezTo>
                <a:cubicBezTo>
                  <a:pt x="40" y="26"/>
                  <a:pt x="39" y="27"/>
                  <a:pt x="39" y="28"/>
                </a:cubicBezTo>
                <a:cubicBezTo>
                  <a:pt x="39" y="70"/>
                  <a:pt x="39" y="70"/>
                  <a:pt x="39" y="70"/>
                </a:cubicBezTo>
                <a:cubicBezTo>
                  <a:pt x="39" y="71"/>
                  <a:pt x="40" y="72"/>
                  <a:pt x="40" y="72"/>
                </a:cubicBezTo>
                <a:cubicBezTo>
                  <a:pt x="41" y="73"/>
                  <a:pt x="42" y="73"/>
                  <a:pt x="42" y="73"/>
                </a:cubicBezTo>
                <a:cubicBezTo>
                  <a:pt x="43" y="73"/>
                  <a:pt x="44" y="73"/>
                  <a:pt x="45" y="72"/>
                </a:cubicBezTo>
                <a:cubicBezTo>
                  <a:pt x="45" y="72"/>
                  <a:pt x="45" y="71"/>
                  <a:pt x="45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36" name="Freeform 13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036581" y="2957626"/>
            <a:ext cx="241999" cy="207427"/>
          </a:xfrm>
          <a:custGeom>
            <a:avLst/>
            <a:gdLst>
              <a:gd name="T0" fmla="*/ 133 w 169"/>
              <a:gd name="T1" fmla="*/ 88 h 145"/>
              <a:gd name="T2" fmla="*/ 133 w 169"/>
              <a:gd name="T3" fmla="*/ 118 h 145"/>
              <a:gd name="T4" fmla="*/ 125 w 169"/>
              <a:gd name="T5" fmla="*/ 137 h 145"/>
              <a:gd name="T6" fmla="*/ 105 w 169"/>
              <a:gd name="T7" fmla="*/ 145 h 145"/>
              <a:gd name="T8" fmla="*/ 27 w 169"/>
              <a:gd name="T9" fmla="*/ 145 h 145"/>
              <a:gd name="T10" fmla="*/ 8 w 169"/>
              <a:gd name="T11" fmla="*/ 137 h 145"/>
              <a:gd name="T12" fmla="*/ 0 w 169"/>
              <a:gd name="T13" fmla="*/ 118 h 145"/>
              <a:gd name="T14" fmla="*/ 0 w 169"/>
              <a:gd name="T15" fmla="*/ 40 h 145"/>
              <a:gd name="T16" fmla="*/ 8 w 169"/>
              <a:gd name="T17" fmla="*/ 20 h 145"/>
              <a:gd name="T18" fmla="*/ 27 w 169"/>
              <a:gd name="T19" fmla="*/ 12 h 145"/>
              <a:gd name="T20" fmla="*/ 93 w 169"/>
              <a:gd name="T21" fmla="*/ 12 h 145"/>
              <a:gd name="T22" fmla="*/ 96 w 169"/>
              <a:gd name="T23" fmla="*/ 13 h 145"/>
              <a:gd name="T24" fmla="*/ 96 w 169"/>
              <a:gd name="T25" fmla="*/ 15 h 145"/>
              <a:gd name="T26" fmla="*/ 96 w 169"/>
              <a:gd name="T27" fmla="*/ 21 h 145"/>
              <a:gd name="T28" fmla="*/ 96 w 169"/>
              <a:gd name="T29" fmla="*/ 24 h 145"/>
              <a:gd name="T30" fmla="*/ 93 w 169"/>
              <a:gd name="T31" fmla="*/ 24 h 145"/>
              <a:gd name="T32" fmla="*/ 27 w 169"/>
              <a:gd name="T33" fmla="*/ 24 h 145"/>
              <a:gd name="T34" fmla="*/ 16 w 169"/>
              <a:gd name="T35" fmla="*/ 29 h 145"/>
              <a:gd name="T36" fmla="*/ 12 w 169"/>
              <a:gd name="T37" fmla="*/ 40 h 145"/>
              <a:gd name="T38" fmla="*/ 12 w 169"/>
              <a:gd name="T39" fmla="*/ 118 h 145"/>
              <a:gd name="T40" fmla="*/ 16 w 169"/>
              <a:gd name="T41" fmla="*/ 129 h 145"/>
              <a:gd name="T42" fmla="*/ 27 w 169"/>
              <a:gd name="T43" fmla="*/ 133 h 145"/>
              <a:gd name="T44" fmla="*/ 105 w 169"/>
              <a:gd name="T45" fmla="*/ 133 h 145"/>
              <a:gd name="T46" fmla="*/ 116 w 169"/>
              <a:gd name="T47" fmla="*/ 129 h 145"/>
              <a:gd name="T48" fmla="*/ 121 w 169"/>
              <a:gd name="T49" fmla="*/ 118 h 145"/>
              <a:gd name="T50" fmla="*/ 121 w 169"/>
              <a:gd name="T51" fmla="*/ 88 h 145"/>
              <a:gd name="T52" fmla="*/ 121 w 169"/>
              <a:gd name="T53" fmla="*/ 86 h 145"/>
              <a:gd name="T54" fmla="*/ 124 w 169"/>
              <a:gd name="T55" fmla="*/ 85 h 145"/>
              <a:gd name="T56" fmla="*/ 130 w 169"/>
              <a:gd name="T57" fmla="*/ 85 h 145"/>
              <a:gd name="T58" fmla="*/ 132 w 169"/>
              <a:gd name="T59" fmla="*/ 86 h 145"/>
              <a:gd name="T60" fmla="*/ 133 w 169"/>
              <a:gd name="T61" fmla="*/ 88 h 145"/>
              <a:gd name="T62" fmla="*/ 169 w 169"/>
              <a:gd name="T63" fmla="*/ 6 h 145"/>
              <a:gd name="T64" fmla="*/ 169 w 169"/>
              <a:gd name="T65" fmla="*/ 55 h 145"/>
              <a:gd name="T66" fmla="*/ 167 w 169"/>
              <a:gd name="T67" fmla="*/ 59 h 145"/>
              <a:gd name="T68" fmla="*/ 163 w 169"/>
              <a:gd name="T69" fmla="*/ 61 h 145"/>
              <a:gd name="T70" fmla="*/ 159 w 169"/>
              <a:gd name="T71" fmla="*/ 59 h 145"/>
              <a:gd name="T72" fmla="*/ 142 w 169"/>
              <a:gd name="T73" fmla="*/ 42 h 145"/>
              <a:gd name="T74" fmla="*/ 80 w 169"/>
              <a:gd name="T75" fmla="*/ 104 h 145"/>
              <a:gd name="T76" fmla="*/ 78 w 169"/>
              <a:gd name="T77" fmla="*/ 105 h 145"/>
              <a:gd name="T78" fmla="*/ 76 w 169"/>
              <a:gd name="T79" fmla="*/ 104 h 145"/>
              <a:gd name="T80" fmla="*/ 65 w 169"/>
              <a:gd name="T81" fmla="*/ 93 h 145"/>
              <a:gd name="T82" fmla="*/ 64 w 169"/>
              <a:gd name="T83" fmla="*/ 91 h 145"/>
              <a:gd name="T84" fmla="*/ 65 w 169"/>
              <a:gd name="T85" fmla="*/ 89 h 145"/>
              <a:gd name="T86" fmla="*/ 127 w 169"/>
              <a:gd name="T87" fmla="*/ 27 h 145"/>
              <a:gd name="T88" fmla="*/ 110 w 169"/>
              <a:gd name="T89" fmla="*/ 11 h 145"/>
              <a:gd name="T90" fmla="*/ 108 w 169"/>
              <a:gd name="T91" fmla="*/ 6 h 145"/>
              <a:gd name="T92" fmla="*/ 110 w 169"/>
              <a:gd name="T93" fmla="*/ 2 h 145"/>
              <a:gd name="T94" fmla="*/ 115 w 169"/>
              <a:gd name="T95" fmla="*/ 0 h 145"/>
              <a:gd name="T96" fmla="*/ 163 w 169"/>
              <a:gd name="T97" fmla="*/ 0 h 145"/>
              <a:gd name="T98" fmla="*/ 167 w 169"/>
              <a:gd name="T99" fmla="*/ 2 h 145"/>
              <a:gd name="T100" fmla="*/ 169 w 169"/>
              <a:gd name="T101" fmla="*/ 6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9" h="145">
                <a:moveTo>
                  <a:pt x="133" y="88"/>
                </a:moveTo>
                <a:cubicBezTo>
                  <a:pt x="133" y="118"/>
                  <a:pt x="133" y="118"/>
                  <a:pt x="133" y="118"/>
                </a:cubicBezTo>
                <a:cubicBezTo>
                  <a:pt x="133" y="126"/>
                  <a:pt x="130" y="132"/>
                  <a:pt x="125" y="137"/>
                </a:cubicBezTo>
                <a:cubicBezTo>
                  <a:pt x="119" y="143"/>
                  <a:pt x="113" y="145"/>
                  <a:pt x="105" y="145"/>
                </a:cubicBezTo>
                <a:cubicBezTo>
                  <a:pt x="27" y="145"/>
                  <a:pt x="27" y="145"/>
                  <a:pt x="27" y="145"/>
                </a:cubicBezTo>
                <a:cubicBezTo>
                  <a:pt x="19" y="145"/>
                  <a:pt x="13" y="143"/>
                  <a:pt x="8" y="137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2"/>
                  <a:pt x="2" y="26"/>
                  <a:pt x="8" y="20"/>
                </a:cubicBezTo>
                <a:cubicBezTo>
                  <a:pt x="13" y="15"/>
                  <a:pt x="19" y="12"/>
                  <a:pt x="27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94" y="12"/>
                  <a:pt x="95" y="13"/>
                  <a:pt x="96" y="13"/>
                </a:cubicBezTo>
                <a:cubicBezTo>
                  <a:pt x="96" y="14"/>
                  <a:pt x="96" y="14"/>
                  <a:pt x="96" y="15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22"/>
                  <a:pt x="96" y="23"/>
                  <a:pt x="96" y="24"/>
                </a:cubicBezTo>
                <a:cubicBezTo>
                  <a:pt x="95" y="24"/>
                  <a:pt x="94" y="24"/>
                  <a:pt x="93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3" y="24"/>
                  <a:pt x="19" y="26"/>
                  <a:pt x="16" y="29"/>
                </a:cubicBezTo>
                <a:cubicBezTo>
                  <a:pt x="13" y="32"/>
                  <a:pt x="12" y="35"/>
                  <a:pt x="12" y="4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22"/>
                  <a:pt x="13" y="126"/>
                  <a:pt x="16" y="129"/>
                </a:cubicBezTo>
                <a:cubicBezTo>
                  <a:pt x="19" y="132"/>
                  <a:pt x="23" y="133"/>
                  <a:pt x="27" y="133"/>
                </a:cubicBezTo>
                <a:cubicBezTo>
                  <a:pt x="105" y="133"/>
                  <a:pt x="105" y="133"/>
                  <a:pt x="105" y="133"/>
                </a:cubicBezTo>
                <a:cubicBezTo>
                  <a:pt x="110" y="133"/>
                  <a:pt x="113" y="132"/>
                  <a:pt x="116" y="129"/>
                </a:cubicBezTo>
                <a:cubicBezTo>
                  <a:pt x="119" y="126"/>
                  <a:pt x="121" y="122"/>
                  <a:pt x="121" y="118"/>
                </a:cubicBezTo>
                <a:cubicBezTo>
                  <a:pt x="121" y="88"/>
                  <a:pt x="121" y="88"/>
                  <a:pt x="121" y="88"/>
                </a:cubicBezTo>
                <a:cubicBezTo>
                  <a:pt x="121" y="87"/>
                  <a:pt x="121" y="86"/>
                  <a:pt x="121" y="86"/>
                </a:cubicBezTo>
                <a:cubicBezTo>
                  <a:pt x="122" y="85"/>
                  <a:pt x="123" y="85"/>
                  <a:pt x="124" y="8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31" y="85"/>
                  <a:pt x="131" y="85"/>
                  <a:pt x="132" y="86"/>
                </a:cubicBezTo>
                <a:cubicBezTo>
                  <a:pt x="132" y="86"/>
                  <a:pt x="133" y="87"/>
                  <a:pt x="133" y="88"/>
                </a:cubicBezTo>
                <a:close/>
                <a:moveTo>
                  <a:pt x="169" y="6"/>
                </a:moveTo>
                <a:cubicBezTo>
                  <a:pt x="169" y="55"/>
                  <a:pt x="169" y="55"/>
                  <a:pt x="169" y="55"/>
                </a:cubicBezTo>
                <a:cubicBezTo>
                  <a:pt x="169" y="56"/>
                  <a:pt x="168" y="58"/>
                  <a:pt x="167" y="59"/>
                </a:cubicBezTo>
                <a:cubicBezTo>
                  <a:pt x="166" y="60"/>
                  <a:pt x="165" y="61"/>
                  <a:pt x="163" y="61"/>
                </a:cubicBezTo>
                <a:cubicBezTo>
                  <a:pt x="161" y="61"/>
                  <a:pt x="160" y="60"/>
                  <a:pt x="159" y="59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0" y="105"/>
                  <a:pt x="79" y="105"/>
                  <a:pt x="78" y="105"/>
                </a:cubicBezTo>
                <a:cubicBezTo>
                  <a:pt x="77" y="105"/>
                  <a:pt x="77" y="105"/>
                  <a:pt x="76" y="104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3"/>
                  <a:pt x="64" y="92"/>
                  <a:pt x="64" y="91"/>
                </a:cubicBezTo>
                <a:cubicBezTo>
                  <a:pt x="64" y="90"/>
                  <a:pt x="65" y="89"/>
                  <a:pt x="65" y="89"/>
                </a:cubicBezTo>
                <a:cubicBezTo>
                  <a:pt x="127" y="27"/>
                  <a:pt x="127" y="27"/>
                  <a:pt x="127" y="27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9"/>
                  <a:pt x="108" y="8"/>
                  <a:pt x="108" y="6"/>
                </a:cubicBezTo>
                <a:cubicBezTo>
                  <a:pt x="108" y="5"/>
                  <a:pt x="109" y="3"/>
                  <a:pt x="110" y="2"/>
                </a:cubicBezTo>
                <a:cubicBezTo>
                  <a:pt x="111" y="1"/>
                  <a:pt x="113" y="0"/>
                  <a:pt x="1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5" y="0"/>
                  <a:pt x="166" y="1"/>
                  <a:pt x="167" y="2"/>
                </a:cubicBezTo>
                <a:cubicBezTo>
                  <a:pt x="168" y="3"/>
                  <a:pt x="169" y="5"/>
                  <a:pt x="16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37" name="Freeform 14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339080" y="2990038"/>
            <a:ext cx="207427" cy="175018"/>
          </a:xfrm>
          <a:custGeom>
            <a:avLst/>
            <a:gdLst>
              <a:gd name="T0" fmla="*/ 111 w 145"/>
              <a:gd name="T1" fmla="*/ 61 h 121"/>
              <a:gd name="T2" fmla="*/ 110 w 145"/>
              <a:gd name="T3" fmla="*/ 65 h 121"/>
              <a:gd name="T4" fmla="*/ 58 w 145"/>
              <a:gd name="T5" fmla="*/ 117 h 121"/>
              <a:gd name="T6" fmla="*/ 54 w 145"/>
              <a:gd name="T7" fmla="*/ 118 h 121"/>
              <a:gd name="T8" fmla="*/ 50 w 145"/>
              <a:gd name="T9" fmla="*/ 117 h 121"/>
              <a:gd name="T10" fmla="*/ 48 w 145"/>
              <a:gd name="T11" fmla="*/ 112 h 121"/>
              <a:gd name="T12" fmla="*/ 48 w 145"/>
              <a:gd name="T13" fmla="*/ 85 h 121"/>
              <a:gd name="T14" fmla="*/ 6 w 145"/>
              <a:gd name="T15" fmla="*/ 85 h 121"/>
              <a:gd name="T16" fmla="*/ 1 w 145"/>
              <a:gd name="T17" fmla="*/ 83 h 121"/>
              <a:gd name="T18" fmla="*/ 0 w 145"/>
              <a:gd name="T19" fmla="*/ 79 h 121"/>
              <a:gd name="T20" fmla="*/ 0 w 145"/>
              <a:gd name="T21" fmla="*/ 43 h 121"/>
              <a:gd name="T22" fmla="*/ 1 w 145"/>
              <a:gd name="T23" fmla="*/ 39 h 121"/>
              <a:gd name="T24" fmla="*/ 6 w 145"/>
              <a:gd name="T25" fmla="*/ 37 h 121"/>
              <a:gd name="T26" fmla="*/ 48 w 145"/>
              <a:gd name="T27" fmla="*/ 37 h 121"/>
              <a:gd name="T28" fmla="*/ 48 w 145"/>
              <a:gd name="T29" fmla="*/ 10 h 121"/>
              <a:gd name="T30" fmla="*/ 50 w 145"/>
              <a:gd name="T31" fmla="*/ 5 h 121"/>
              <a:gd name="T32" fmla="*/ 54 w 145"/>
              <a:gd name="T33" fmla="*/ 3 h 121"/>
              <a:gd name="T34" fmla="*/ 58 w 145"/>
              <a:gd name="T35" fmla="*/ 5 h 121"/>
              <a:gd name="T36" fmla="*/ 110 w 145"/>
              <a:gd name="T37" fmla="*/ 57 h 121"/>
              <a:gd name="T38" fmla="*/ 111 w 145"/>
              <a:gd name="T39" fmla="*/ 61 h 121"/>
              <a:gd name="T40" fmla="*/ 145 w 145"/>
              <a:gd name="T41" fmla="*/ 28 h 121"/>
              <a:gd name="T42" fmla="*/ 145 w 145"/>
              <a:gd name="T43" fmla="*/ 94 h 121"/>
              <a:gd name="T44" fmla="*/ 137 w 145"/>
              <a:gd name="T45" fmla="*/ 113 h 121"/>
              <a:gd name="T46" fmla="*/ 118 w 145"/>
              <a:gd name="T47" fmla="*/ 121 h 121"/>
              <a:gd name="T48" fmla="*/ 87 w 145"/>
              <a:gd name="T49" fmla="*/ 121 h 121"/>
              <a:gd name="T50" fmla="*/ 85 w 145"/>
              <a:gd name="T51" fmla="*/ 121 h 121"/>
              <a:gd name="T52" fmla="*/ 84 w 145"/>
              <a:gd name="T53" fmla="*/ 118 h 121"/>
              <a:gd name="T54" fmla="*/ 84 w 145"/>
              <a:gd name="T55" fmla="*/ 117 h 121"/>
              <a:gd name="T56" fmla="*/ 84 w 145"/>
              <a:gd name="T57" fmla="*/ 114 h 121"/>
              <a:gd name="T58" fmla="*/ 84 w 145"/>
              <a:gd name="T59" fmla="*/ 112 h 121"/>
              <a:gd name="T60" fmla="*/ 85 w 145"/>
              <a:gd name="T61" fmla="*/ 110 h 121"/>
              <a:gd name="T62" fmla="*/ 87 w 145"/>
              <a:gd name="T63" fmla="*/ 109 h 121"/>
              <a:gd name="T64" fmla="*/ 118 w 145"/>
              <a:gd name="T65" fmla="*/ 109 h 121"/>
              <a:gd name="T66" fmla="*/ 128 w 145"/>
              <a:gd name="T67" fmla="*/ 105 h 121"/>
              <a:gd name="T68" fmla="*/ 133 w 145"/>
              <a:gd name="T69" fmla="*/ 94 h 121"/>
              <a:gd name="T70" fmla="*/ 133 w 145"/>
              <a:gd name="T71" fmla="*/ 28 h 121"/>
              <a:gd name="T72" fmla="*/ 128 w 145"/>
              <a:gd name="T73" fmla="*/ 17 h 121"/>
              <a:gd name="T74" fmla="*/ 118 w 145"/>
              <a:gd name="T75" fmla="*/ 13 h 121"/>
              <a:gd name="T76" fmla="*/ 90 w 145"/>
              <a:gd name="T77" fmla="*/ 13 h 121"/>
              <a:gd name="T78" fmla="*/ 89 w 145"/>
              <a:gd name="T79" fmla="*/ 13 h 121"/>
              <a:gd name="T80" fmla="*/ 88 w 145"/>
              <a:gd name="T81" fmla="*/ 13 h 121"/>
              <a:gd name="T82" fmla="*/ 87 w 145"/>
              <a:gd name="T83" fmla="*/ 12 h 121"/>
              <a:gd name="T84" fmla="*/ 86 w 145"/>
              <a:gd name="T85" fmla="*/ 12 h 121"/>
              <a:gd name="T86" fmla="*/ 85 w 145"/>
              <a:gd name="T87" fmla="*/ 12 h 121"/>
              <a:gd name="T88" fmla="*/ 84 w 145"/>
              <a:gd name="T89" fmla="*/ 11 h 121"/>
              <a:gd name="T90" fmla="*/ 84 w 145"/>
              <a:gd name="T91" fmla="*/ 10 h 121"/>
              <a:gd name="T92" fmla="*/ 84 w 145"/>
              <a:gd name="T93" fmla="*/ 8 h 121"/>
              <a:gd name="T94" fmla="*/ 84 w 145"/>
              <a:gd name="T95" fmla="*/ 5 h 121"/>
              <a:gd name="T96" fmla="*/ 84 w 145"/>
              <a:gd name="T97" fmla="*/ 3 h 121"/>
              <a:gd name="T98" fmla="*/ 85 w 145"/>
              <a:gd name="T99" fmla="*/ 1 h 121"/>
              <a:gd name="T100" fmla="*/ 87 w 145"/>
              <a:gd name="T101" fmla="*/ 0 h 121"/>
              <a:gd name="T102" fmla="*/ 118 w 145"/>
              <a:gd name="T103" fmla="*/ 0 h 121"/>
              <a:gd name="T104" fmla="*/ 137 w 145"/>
              <a:gd name="T105" fmla="*/ 8 h 121"/>
              <a:gd name="T106" fmla="*/ 145 w 145"/>
              <a:gd name="T107" fmla="*/ 2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5" h="121">
                <a:moveTo>
                  <a:pt x="111" y="61"/>
                </a:moveTo>
                <a:cubicBezTo>
                  <a:pt x="111" y="63"/>
                  <a:pt x="111" y="64"/>
                  <a:pt x="110" y="6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7" y="118"/>
                  <a:pt x="56" y="118"/>
                  <a:pt x="54" y="118"/>
                </a:cubicBezTo>
                <a:cubicBezTo>
                  <a:pt x="52" y="118"/>
                  <a:pt x="51" y="118"/>
                  <a:pt x="50" y="117"/>
                </a:cubicBezTo>
                <a:cubicBezTo>
                  <a:pt x="49" y="115"/>
                  <a:pt x="48" y="114"/>
                  <a:pt x="48" y="112"/>
                </a:cubicBezTo>
                <a:cubicBezTo>
                  <a:pt x="48" y="85"/>
                  <a:pt x="48" y="85"/>
                  <a:pt x="48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4" y="85"/>
                  <a:pt x="3" y="85"/>
                  <a:pt x="1" y="83"/>
                </a:cubicBezTo>
                <a:cubicBezTo>
                  <a:pt x="0" y="82"/>
                  <a:pt x="0" y="81"/>
                  <a:pt x="0" y="7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1"/>
                  <a:pt x="0" y="40"/>
                  <a:pt x="1" y="39"/>
                </a:cubicBezTo>
                <a:cubicBezTo>
                  <a:pt x="3" y="37"/>
                  <a:pt x="4" y="37"/>
                  <a:pt x="6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8"/>
                  <a:pt x="49" y="6"/>
                  <a:pt x="50" y="5"/>
                </a:cubicBezTo>
                <a:cubicBezTo>
                  <a:pt x="51" y="4"/>
                  <a:pt x="52" y="3"/>
                  <a:pt x="54" y="3"/>
                </a:cubicBezTo>
                <a:cubicBezTo>
                  <a:pt x="56" y="3"/>
                  <a:pt x="57" y="4"/>
                  <a:pt x="58" y="5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1" y="58"/>
                  <a:pt x="111" y="59"/>
                  <a:pt x="111" y="61"/>
                </a:cubicBezTo>
                <a:close/>
                <a:moveTo>
                  <a:pt x="145" y="28"/>
                </a:moveTo>
                <a:cubicBezTo>
                  <a:pt x="145" y="94"/>
                  <a:pt x="145" y="94"/>
                  <a:pt x="145" y="94"/>
                </a:cubicBezTo>
                <a:cubicBezTo>
                  <a:pt x="145" y="102"/>
                  <a:pt x="142" y="108"/>
                  <a:pt x="137" y="113"/>
                </a:cubicBezTo>
                <a:cubicBezTo>
                  <a:pt x="131" y="119"/>
                  <a:pt x="125" y="121"/>
                  <a:pt x="118" y="121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6" y="121"/>
                  <a:pt x="86" y="121"/>
                  <a:pt x="85" y="121"/>
                </a:cubicBezTo>
                <a:cubicBezTo>
                  <a:pt x="85" y="120"/>
                  <a:pt x="84" y="119"/>
                  <a:pt x="84" y="118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6"/>
                  <a:pt x="84" y="115"/>
                  <a:pt x="84" y="114"/>
                </a:cubicBezTo>
                <a:cubicBezTo>
                  <a:pt x="84" y="113"/>
                  <a:pt x="84" y="113"/>
                  <a:pt x="84" y="112"/>
                </a:cubicBezTo>
                <a:cubicBezTo>
                  <a:pt x="85" y="111"/>
                  <a:pt x="85" y="110"/>
                  <a:pt x="85" y="110"/>
                </a:cubicBezTo>
                <a:cubicBezTo>
                  <a:pt x="86" y="110"/>
                  <a:pt x="86" y="109"/>
                  <a:pt x="87" y="109"/>
                </a:cubicBezTo>
                <a:cubicBezTo>
                  <a:pt x="118" y="109"/>
                  <a:pt x="118" y="109"/>
                  <a:pt x="118" y="109"/>
                </a:cubicBezTo>
                <a:cubicBezTo>
                  <a:pt x="122" y="109"/>
                  <a:pt x="125" y="108"/>
                  <a:pt x="128" y="105"/>
                </a:cubicBezTo>
                <a:cubicBezTo>
                  <a:pt x="131" y="102"/>
                  <a:pt x="133" y="98"/>
                  <a:pt x="133" y="94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4"/>
                  <a:pt x="131" y="20"/>
                  <a:pt x="128" y="17"/>
                </a:cubicBezTo>
                <a:cubicBezTo>
                  <a:pt x="125" y="14"/>
                  <a:pt x="122" y="13"/>
                  <a:pt x="118" y="13"/>
                </a:cubicBezTo>
                <a:cubicBezTo>
                  <a:pt x="90" y="13"/>
                  <a:pt x="90" y="13"/>
                  <a:pt x="90" y="13"/>
                </a:cubicBezTo>
                <a:cubicBezTo>
                  <a:pt x="90" y="13"/>
                  <a:pt x="90" y="13"/>
                  <a:pt x="89" y="13"/>
                </a:cubicBezTo>
                <a:cubicBezTo>
                  <a:pt x="89" y="13"/>
                  <a:pt x="88" y="13"/>
                  <a:pt x="88" y="13"/>
                </a:cubicBezTo>
                <a:cubicBezTo>
                  <a:pt x="88" y="13"/>
                  <a:pt x="87" y="13"/>
                  <a:pt x="87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6" y="12"/>
                  <a:pt x="85" y="12"/>
                  <a:pt x="85" y="12"/>
                </a:cubicBezTo>
                <a:cubicBezTo>
                  <a:pt x="85" y="11"/>
                  <a:pt x="85" y="11"/>
                  <a:pt x="84" y="11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9"/>
                  <a:pt x="84" y="9"/>
                  <a:pt x="84" y="8"/>
                </a:cubicBezTo>
                <a:cubicBezTo>
                  <a:pt x="84" y="7"/>
                  <a:pt x="84" y="6"/>
                  <a:pt x="84" y="5"/>
                </a:cubicBezTo>
                <a:cubicBezTo>
                  <a:pt x="84" y="4"/>
                  <a:pt x="84" y="4"/>
                  <a:pt x="84" y="3"/>
                </a:cubicBezTo>
                <a:cubicBezTo>
                  <a:pt x="85" y="2"/>
                  <a:pt x="85" y="1"/>
                  <a:pt x="85" y="1"/>
                </a:cubicBezTo>
                <a:cubicBezTo>
                  <a:pt x="86" y="1"/>
                  <a:pt x="86" y="0"/>
                  <a:pt x="8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1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38" name="Freeform 1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604848" y="2972753"/>
            <a:ext cx="226874" cy="209589"/>
          </a:xfrm>
          <a:custGeom>
            <a:avLst/>
            <a:gdLst>
              <a:gd name="T0" fmla="*/ 158 w 158"/>
              <a:gd name="T1" fmla="*/ 34 h 146"/>
              <a:gd name="T2" fmla="*/ 158 w 158"/>
              <a:gd name="T3" fmla="*/ 46 h 146"/>
              <a:gd name="T4" fmla="*/ 154 w 158"/>
              <a:gd name="T5" fmla="*/ 59 h 146"/>
              <a:gd name="T6" fmla="*/ 143 w 158"/>
              <a:gd name="T7" fmla="*/ 72 h 146"/>
              <a:gd name="T8" fmla="*/ 127 w 158"/>
              <a:gd name="T9" fmla="*/ 81 h 146"/>
              <a:gd name="T10" fmla="*/ 106 w 158"/>
              <a:gd name="T11" fmla="*/ 85 h 146"/>
              <a:gd name="T12" fmla="*/ 97 w 158"/>
              <a:gd name="T13" fmla="*/ 94 h 146"/>
              <a:gd name="T14" fmla="*/ 92 w 158"/>
              <a:gd name="T15" fmla="*/ 101 h 146"/>
              <a:gd name="T16" fmla="*/ 91 w 158"/>
              <a:gd name="T17" fmla="*/ 109 h 146"/>
              <a:gd name="T18" fmla="*/ 94 w 158"/>
              <a:gd name="T19" fmla="*/ 118 h 146"/>
              <a:gd name="T20" fmla="*/ 103 w 158"/>
              <a:gd name="T21" fmla="*/ 121 h 146"/>
              <a:gd name="T22" fmla="*/ 116 w 158"/>
              <a:gd name="T23" fmla="*/ 126 h 146"/>
              <a:gd name="T24" fmla="*/ 121 w 158"/>
              <a:gd name="T25" fmla="*/ 136 h 146"/>
              <a:gd name="T26" fmla="*/ 121 w 158"/>
              <a:gd name="T27" fmla="*/ 143 h 146"/>
              <a:gd name="T28" fmla="*/ 120 w 158"/>
              <a:gd name="T29" fmla="*/ 145 h 146"/>
              <a:gd name="T30" fmla="*/ 118 w 158"/>
              <a:gd name="T31" fmla="*/ 146 h 146"/>
              <a:gd name="T32" fmla="*/ 40 w 158"/>
              <a:gd name="T33" fmla="*/ 146 h 146"/>
              <a:gd name="T34" fmla="*/ 37 w 158"/>
              <a:gd name="T35" fmla="*/ 145 h 146"/>
              <a:gd name="T36" fmla="*/ 37 w 158"/>
              <a:gd name="T37" fmla="*/ 143 h 146"/>
              <a:gd name="T38" fmla="*/ 37 w 158"/>
              <a:gd name="T39" fmla="*/ 136 h 146"/>
              <a:gd name="T40" fmla="*/ 42 w 158"/>
              <a:gd name="T41" fmla="*/ 126 h 146"/>
              <a:gd name="T42" fmla="*/ 55 w 158"/>
              <a:gd name="T43" fmla="*/ 121 h 146"/>
              <a:gd name="T44" fmla="*/ 64 w 158"/>
              <a:gd name="T45" fmla="*/ 118 h 146"/>
              <a:gd name="T46" fmla="*/ 67 w 158"/>
              <a:gd name="T47" fmla="*/ 109 h 146"/>
              <a:gd name="T48" fmla="*/ 65 w 158"/>
              <a:gd name="T49" fmla="*/ 101 h 146"/>
              <a:gd name="T50" fmla="*/ 61 w 158"/>
              <a:gd name="T51" fmla="*/ 94 h 146"/>
              <a:gd name="T52" fmla="*/ 52 w 158"/>
              <a:gd name="T53" fmla="*/ 85 h 146"/>
              <a:gd name="T54" fmla="*/ 31 w 158"/>
              <a:gd name="T55" fmla="*/ 81 h 146"/>
              <a:gd name="T56" fmla="*/ 15 w 158"/>
              <a:gd name="T57" fmla="*/ 72 h 146"/>
              <a:gd name="T58" fmla="*/ 4 w 158"/>
              <a:gd name="T59" fmla="*/ 59 h 146"/>
              <a:gd name="T60" fmla="*/ 0 w 158"/>
              <a:gd name="T61" fmla="*/ 46 h 146"/>
              <a:gd name="T62" fmla="*/ 0 w 158"/>
              <a:gd name="T63" fmla="*/ 34 h 146"/>
              <a:gd name="T64" fmla="*/ 3 w 158"/>
              <a:gd name="T65" fmla="*/ 27 h 146"/>
              <a:gd name="T66" fmla="*/ 9 w 158"/>
              <a:gd name="T67" fmla="*/ 25 h 146"/>
              <a:gd name="T68" fmla="*/ 37 w 158"/>
              <a:gd name="T69" fmla="*/ 25 h 146"/>
              <a:gd name="T70" fmla="*/ 37 w 158"/>
              <a:gd name="T71" fmla="*/ 15 h 146"/>
              <a:gd name="T72" fmla="*/ 41 w 158"/>
              <a:gd name="T73" fmla="*/ 5 h 146"/>
              <a:gd name="T74" fmla="*/ 52 w 158"/>
              <a:gd name="T75" fmla="*/ 0 h 146"/>
              <a:gd name="T76" fmla="*/ 106 w 158"/>
              <a:gd name="T77" fmla="*/ 0 h 146"/>
              <a:gd name="T78" fmla="*/ 117 w 158"/>
              <a:gd name="T79" fmla="*/ 5 h 146"/>
              <a:gd name="T80" fmla="*/ 121 w 158"/>
              <a:gd name="T81" fmla="*/ 15 h 146"/>
              <a:gd name="T82" fmla="*/ 121 w 158"/>
              <a:gd name="T83" fmla="*/ 25 h 146"/>
              <a:gd name="T84" fmla="*/ 149 w 158"/>
              <a:gd name="T85" fmla="*/ 25 h 146"/>
              <a:gd name="T86" fmla="*/ 155 w 158"/>
              <a:gd name="T87" fmla="*/ 27 h 146"/>
              <a:gd name="T88" fmla="*/ 158 w 158"/>
              <a:gd name="T89" fmla="*/ 34 h 146"/>
              <a:gd name="T90" fmla="*/ 44 w 158"/>
              <a:gd name="T91" fmla="*/ 72 h 146"/>
              <a:gd name="T92" fmla="*/ 37 w 158"/>
              <a:gd name="T93" fmla="*/ 37 h 146"/>
              <a:gd name="T94" fmla="*/ 12 w 158"/>
              <a:gd name="T95" fmla="*/ 37 h 146"/>
              <a:gd name="T96" fmla="*/ 12 w 158"/>
              <a:gd name="T97" fmla="*/ 46 h 146"/>
              <a:gd name="T98" fmla="*/ 21 w 158"/>
              <a:gd name="T99" fmla="*/ 61 h 146"/>
              <a:gd name="T100" fmla="*/ 44 w 158"/>
              <a:gd name="T101" fmla="*/ 72 h 146"/>
              <a:gd name="T102" fmla="*/ 146 w 158"/>
              <a:gd name="T103" fmla="*/ 46 h 146"/>
              <a:gd name="T104" fmla="*/ 146 w 158"/>
              <a:gd name="T105" fmla="*/ 37 h 146"/>
              <a:gd name="T106" fmla="*/ 121 w 158"/>
              <a:gd name="T107" fmla="*/ 37 h 146"/>
              <a:gd name="T108" fmla="*/ 114 w 158"/>
              <a:gd name="T109" fmla="*/ 72 h 146"/>
              <a:gd name="T110" fmla="*/ 137 w 158"/>
              <a:gd name="T111" fmla="*/ 61 h 146"/>
              <a:gd name="T112" fmla="*/ 146 w 158"/>
              <a:gd name="T113" fmla="*/ 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8" h="146">
                <a:moveTo>
                  <a:pt x="158" y="34"/>
                </a:moveTo>
                <a:cubicBezTo>
                  <a:pt x="158" y="46"/>
                  <a:pt x="158" y="46"/>
                  <a:pt x="158" y="46"/>
                </a:cubicBezTo>
                <a:cubicBezTo>
                  <a:pt x="158" y="50"/>
                  <a:pt x="156" y="55"/>
                  <a:pt x="154" y="59"/>
                </a:cubicBezTo>
                <a:cubicBezTo>
                  <a:pt x="151" y="64"/>
                  <a:pt x="148" y="68"/>
                  <a:pt x="143" y="72"/>
                </a:cubicBezTo>
                <a:cubicBezTo>
                  <a:pt x="139" y="75"/>
                  <a:pt x="133" y="78"/>
                  <a:pt x="127" y="81"/>
                </a:cubicBezTo>
                <a:cubicBezTo>
                  <a:pt x="120" y="83"/>
                  <a:pt x="113" y="85"/>
                  <a:pt x="106" y="85"/>
                </a:cubicBezTo>
                <a:cubicBezTo>
                  <a:pt x="104" y="88"/>
                  <a:pt x="101" y="91"/>
                  <a:pt x="97" y="94"/>
                </a:cubicBezTo>
                <a:cubicBezTo>
                  <a:pt x="95" y="96"/>
                  <a:pt x="93" y="98"/>
                  <a:pt x="92" y="101"/>
                </a:cubicBezTo>
                <a:cubicBezTo>
                  <a:pt x="92" y="103"/>
                  <a:pt x="91" y="106"/>
                  <a:pt x="91" y="109"/>
                </a:cubicBezTo>
                <a:cubicBezTo>
                  <a:pt x="91" y="113"/>
                  <a:pt x="92" y="116"/>
                  <a:pt x="94" y="118"/>
                </a:cubicBezTo>
                <a:cubicBezTo>
                  <a:pt x="96" y="120"/>
                  <a:pt x="99" y="121"/>
                  <a:pt x="103" y="121"/>
                </a:cubicBezTo>
                <a:cubicBezTo>
                  <a:pt x="108" y="121"/>
                  <a:pt x="112" y="123"/>
                  <a:pt x="116" y="126"/>
                </a:cubicBezTo>
                <a:cubicBezTo>
                  <a:pt x="119" y="129"/>
                  <a:pt x="121" y="132"/>
                  <a:pt x="121" y="136"/>
                </a:cubicBezTo>
                <a:cubicBezTo>
                  <a:pt x="121" y="143"/>
                  <a:pt x="121" y="143"/>
                  <a:pt x="121" y="143"/>
                </a:cubicBezTo>
                <a:cubicBezTo>
                  <a:pt x="121" y="143"/>
                  <a:pt x="121" y="144"/>
                  <a:pt x="120" y="145"/>
                </a:cubicBezTo>
                <a:cubicBezTo>
                  <a:pt x="120" y="145"/>
                  <a:pt x="119" y="146"/>
                  <a:pt x="118" y="146"/>
                </a:cubicBezTo>
                <a:cubicBezTo>
                  <a:pt x="40" y="146"/>
                  <a:pt x="40" y="146"/>
                  <a:pt x="40" y="146"/>
                </a:cubicBezTo>
                <a:cubicBezTo>
                  <a:pt x="39" y="146"/>
                  <a:pt x="38" y="145"/>
                  <a:pt x="37" y="145"/>
                </a:cubicBezTo>
                <a:cubicBezTo>
                  <a:pt x="37" y="144"/>
                  <a:pt x="37" y="143"/>
                  <a:pt x="37" y="143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37" y="132"/>
                  <a:pt x="38" y="129"/>
                  <a:pt x="42" y="126"/>
                </a:cubicBezTo>
                <a:cubicBezTo>
                  <a:pt x="46" y="123"/>
                  <a:pt x="50" y="121"/>
                  <a:pt x="55" y="121"/>
                </a:cubicBezTo>
                <a:cubicBezTo>
                  <a:pt x="59" y="121"/>
                  <a:pt x="62" y="120"/>
                  <a:pt x="64" y="118"/>
                </a:cubicBezTo>
                <a:cubicBezTo>
                  <a:pt x="66" y="116"/>
                  <a:pt x="67" y="113"/>
                  <a:pt x="67" y="109"/>
                </a:cubicBezTo>
                <a:cubicBezTo>
                  <a:pt x="67" y="106"/>
                  <a:pt x="66" y="103"/>
                  <a:pt x="65" y="101"/>
                </a:cubicBezTo>
                <a:cubicBezTo>
                  <a:pt x="65" y="98"/>
                  <a:pt x="63" y="96"/>
                  <a:pt x="61" y="94"/>
                </a:cubicBezTo>
                <a:cubicBezTo>
                  <a:pt x="57" y="91"/>
                  <a:pt x="54" y="88"/>
                  <a:pt x="52" y="85"/>
                </a:cubicBezTo>
                <a:cubicBezTo>
                  <a:pt x="44" y="85"/>
                  <a:pt x="38" y="83"/>
                  <a:pt x="31" y="81"/>
                </a:cubicBezTo>
                <a:cubicBezTo>
                  <a:pt x="25" y="78"/>
                  <a:pt x="19" y="75"/>
                  <a:pt x="15" y="72"/>
                </a:cubicBezTo>
                <a:cubicBezTo>
                  <a:pt x="10" y="68"/>
                  <a:pt x="7" y="64"/>
                  <a:pt x="4" y="59"/>
                </a:cubicBezTo>
                <a:cubicBezTo>
                  <a:pt x="2" y="55"/>
                  <a:pt x="0" y="50"/>
                  <a:pt x="0" y="4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1"/>
                  <a:pt x="1" y="29"/>
                  <a:pt x="3" y="27"/>
                </a:cubicBezTo>
                <a:cubicBezTo>
                  <a:pt x="5" y="25"/>
                  <a:pt x="7" y="25"/>
                  <a:pt x="9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1"/>
                  <a:pt x="38" y="8"/>
                  <a:pt x="41" y="5"/>
                </a:cubicBezTo>
                <a:cubicBezTo>
                  <a:pt x="44" y="2"/>
                  <a:pt x="48" y="0"/>
                  <a:pt x="52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0" y="0"/>
                  <a:pt x="114" y="2"/>
                  <a:pt x="117" y="5"/>
                </a:cubicBezTo>
                <a:cubicBezTo>
                  <a:pt x="120" y="8"/>
                  <a:pt x="121" y="11"/>
                  <a:pt x="121" y="15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49" y="25"/>
                  <a:pt x="149" y="25"/>
                  <a:pt x="149" y="25"/>
                </a:cubicBezTo>
                <a:cubicBezTo>
                  <a:pt x="151" y="25"/>
                  <a:pt x="153" y="25"/>
                  <a:pt x="155" y="27"/>
                </a:cubicBezTo>
                <a:cubicBezTo>
                  <a:pt x="157" y="29"/>
                  <a:pt x="158" y="31"/>
                  <a:pt x="158" y="34"/>
                </a:cubicBezTo>
                <a:close/>
                <a:moveTo>
                  <a:pt x="44" y="72"/>
                </a:moveTo>
                <a:cubicBezTo>
                  <a:pt x="39" y="62"/>
                  <a:pt x="37" y="50"/>
                  <a:pt x="37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51"/>
                  <a:pt x="15" y="56"/>
                  <a:pt x="21" y="61"/>
                </a:cubicBezTo>
                <a:cubicBezTo>
                  <a:pt x="27" y="66"/>
                  <a:pt x="35" y="70"/>
                  <a:pt x="44" y="72"/>
                </a:cubicBezTo>
                <a:close/>
                <a:moveTo>
                  <a:pt x="146" y="46"/>
                </a:moveTo>
                <a:cubicBezTo>
                  <a:pt x="146" y="37"/>
                  <a:pt x="146" y="37"/>
                  <a:pt x="146" y="37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50"/>
                  <a:pt x="119" y="62"/>
                  <a:pt x="114" y="72"/>
                </a:cubicBezTo>
                <a:cubicBezTo>
                  <a:pt x="123" y="70"/>
                  <a:pt x="131" y="66"/>
                  <a:pt x="137" y="61"/>
                </a:cubicBezTo>
                <a:cubicBezTo>
                  <a:pt x="143" y="56"/>
                  <a:pt x="146" y="51"/>
                  <a:pt x="146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39" name="Freeform 14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890060" y="2972753"/>
            <a:ext cx="207427" cy="209589"/>
          </a:xfrm>
          <a:custGeom>
            <a:avLst/>
            <a:gdLst>
              <a:gd name="T0" fmla="*/ 145 w 145"/>
              <a:gd name="T1" fmla="*/ 118 h 146"/>
              <a:gd name="T2" fmla="*/ 118 w 145"/>
              <a:gd name="T3" fmla="*/ 146 h 146"/>
              <a:gd name="T4" fmla="*/ 95 w 145"/>
              <a:gd name="T5" fmla="*/ 145 h 146"/>
              <a:gd name="T6" fmla="*/ 91 w 145"/>
              <a:gd name="T7" fmla="*/ 144 h 146"/>
              <a:gd name="T8" fmla="*/ 91 w 145"/>
              <a:gd name="T9" fmla="*/ 118 h 146"/>
              <a:gd name="T10" fmla="*/ 96 w 145"/>
              <a:gd name="T11" fmla="*/ 103 h 146"/>
              <a:gd name="T12" fmla="*/ 112 w 145"/>
              <a:gd name="T13" fmla="*/ 93 h 146"/>
              <a:gd name="T14" fmla="*/ 119 w 145"/>
              <a:gd name="T15" fmla="*/ 69 h 146"/>
              <a:gd name="T16" fmla="*/ 111 w 145"/>
              <a:gd name="T17" fmla="*/ 30 h 146"/>
              <a:gd name="T18" fmla="*/ 95 w 145"/>
              <a:gd name="T19" fmla="*/ 36 h 146"/>
              <a:gd name="T20" fmla="*/ 73 w 145"/>
              <a:gd name="T21" fmla="*/ 35 h 146"/>
              <a:gd name="T22" fmla="*/ 51 w 145"/>
              <a:gd name="T23" fmla="*/ 35 h 146"/>
              <a:gd name="T24" fmla="*/ 35 w 145"/>
              <a:gd name="T25" fmla="*/ 30 h 146"/>
              <a:gd name="T26" fmla="*/ 26 w 145"/>
              <a:gd name="T27" fmla="*/ 69 h 146"/>
              <a:gd name="T28" fmla="*/ 33 w 145"/>
              <a:gd name="T29" fmla="*/ 93 h 146"/>
              <a:gd name="T30" fmla="*/ 50 w 145"/>
              <a:gd name="T31" fmla="*/ 103 h 146"/>
              <a:gd name="T32" fmla="*/ 55 w 145"/>
              <a:gd name="T33" fmla="*/ 115 h 146"/>
              <a:gd name="T34" fmla="*/ 45 w 145"/>
              <a:gd name="T35" fmla="*/ 117 h 146"/>
              <a:gd name="T36" fmla="*/ 34 w 145"/>
              <a:gd name="T37" fmla="*/ 109 h 146"/>
              <a:gd name="T38" fmla="*/ 25 w 145"/>
              <a:gd name="T39" fmla="*/ 102 h 146"/>
              <a:gd name="T40" fmla="*/ 20 w 145"/>
              <a:gd name="T41" fmla="*/ 102 h 146"/>
              <a:gd name="T42" fmla="*/ 20 w 145"/>
              <a:gd name="T43" fmla="*/ 104 h 146"/>
              <a:gd name="T44" fmla="*/ 22 w 145"/>
              <a:gd name="T45" fmla="*/ 106 h 146"/>
              <a:gd name="T46" fmla="*/ 29 w 145"/>
              <a:gd name="T47" fmla="*/ 114 h 146"/>
              <a:gd name="T48" fmla="*/ 34 w 145"/>
              <a:gd name="T49" fmla="*/ 122 h 146"/>
              <a:gd name="T50" fmla="*/ 47 w 145"/>
              <a:gd name="T51" fmla="*/ 126 h 146"/>
              <a:gd name="T52" fmla="*/ 55 w 145"/>
              <a:gd name="T53" fmla="*/ 125 h 146"/>
              <a:gd name="T54" fmla="*/ 55 w 145"/>
              <a:gd name="T55" fmla="*/ 141 h 146"/>
              <a:gd name="T56" fmla="*/ 52 w 145"/>
              <a:gd name="T57" fmla="*/ 145 h 146"/>
              <a:gd name="T58" fmla="*/ 27 w 145"/>
              <a:gd name="T59" fmla="*/ 146 h 146"/>
              <a:gd name="T60" fmla="*/ 0 w 145"/>
              <a:gd name="T61" fmla="*/ 118 h 146"/>
              <a:gd name="T62" fmla="*/ 8 w 145"/>
              <a:gd name="T63" fmla="*/ 8 h 146"/>
              <a:gd name="T64" fmla="*/ 118 w 145"/>
              <a:gd name="T65" fmla="*/ 0 h 146"/>
              <a:gd name="T66" fmla="*/ 145 w 145"/>
              <a:gd name="T67" fmla="*/ 28 h 146"/>
              <a:gd name="T68" fmla="*/ 26 w 145"/>
              <a:gd name="T69" fmla="*/ 105 h 146"/>
              <a:gd name="T70" fmla="*/ 27 w 145"/>
              <a:gd name="T71" fmla="*/ 103 h 146"/>
              <a:gd name="T72" fmla="*/ 31 w 145"/>
              <a:gd name="T73" fmla="*/ 108 h 146"/>
              <a:gd name="T74" fmla="*/ 29 w 145"/>
              <a:gd name="T75" fmla="*/ 106 h 146"/>
              <a:gd name="T76" fmla="*/ 31 w 145"/>
              <a:gd name="T77" fmla="*/ 108 h 146"/>
              <a:gd name="T78" fmla="*/ 33 w 145"/>
              <a:gd name="T79" fmla="*/ 112 h 146"/>
              <a:gd name="T80" fmla="*/ 32 w 145"/>
              <a:gd name="T81" fmla="*/ 110 h 146"/>
              <a:gd name="T82" fmla="*/ 37 w 145"/>
              <a:gd name="T83" fmla="*/ 116 h 146"/>
              <a:gd name="T84" fmla="*/ 35 w 145"/>
              <a:gd name="T85" fmla="*/ 114 h 146"/>
              <a:gd name="T86" fmla="*/ 37 w 145"/>
              <a:gd name="T87" fmla="*/ 116 h 146"/>
              <a:gd name="T88" fmla="*/ 41 w 145"/>
              <a:gd name="T89" fmla="*/ 119 h 146"/>
              <a:gd name="T90" fmla="*/ 42 w 145"/>
              <a:gd name="T91" fmla="*/ 117 h 146"/>
              <a:gd name="T92" fmla="*/ 49 w 145"/>
              <a:gd name="T93" fmla="*/ 119 h 146"/>
              <a:gd name="T94" fmla="*/ 46 w 145"/>
              <a:gd name="T95" fmla="*/ 119 h 146"/>
              <a:gd name="T96" fmla="*/ 49 w 145"/>
              <a:gd name="T97" fmla="*/ 119 h 146"/>
              <a:gd name="T98" fmla="*/ 53 w 145"/>
              <a:gd name="T99" fmla="*/ 119 h 146"/>
              <a:gd name="T100" fmla="*/ 53 w 145"/>
              <a:gd name="T101" fmla="*/ 11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6" y="146"/>
                  <a:pt x="95" y="146"/>
                  <a:pt x="95" y="145"/>
                </a:cubicBezTo>
                <a:cubicBezTo>
                  <a:pt x="94" y="145"/>
                  <a:pt x="93" y="145"/>
                  <a:pt x="93" y="145"/>
                </a:cubicBezTo>
                <a:cubicBezTo>
                  <a:pt x="92" y="145"/>
                  <a:pt x="92" y="144"/>
                  <a:pt x="91" y="144"/>
                </a:cubicBezTo>
                <a:cubicBezTo>
                  <a:pt x="91" y="143"/>
                  <a:pt x="91" y="142"/>
                  <a:pt x="91" y="141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2"/>
                  <a:pt x="89" y="108"/>
                  <a:pt x="86" y="105"/>
                </a:cubicBezTo>
                <a:cubicBezTo>
                  <a:pt x="89" y="105"/>
                  <a:pt x="93" y="104"/>
                  <a:pt x="96" y="103"/>
                </a:cubicBezTo>
                <a:cubicBezTo>
                  <a:pt x="98" y="103"/>
                  <a:pt x="101" y="101"/>
                  <a:pt x="104" y="100"/>
                </a:cubicBezTo>
                <a:cubicBezTo>
                  <a:pt x="108" y="98"/>
                  <a:pt x="110" y="96"/>
                  <a:pt x="112" y="93"/>
                </a:cubicBezTo>
                <a:cubicBezTo>
                  <a:pt x="114" y="91"/>
                  <a:pt x="116" y="88"/>
                  <a:pt x="117" y="83"/>
                </a:cubicBezTo>
                <a:cubicBezTo>
                  <a:pt x="118" y="79"/>
                  <a:pt x="119" y="75"/>
                  <a:pt x="119" y="69"/>
                </a:cubicBezTo>
                <a:cubicBezTo>
                  <a:pt x="119" y="62"/>
                  <a:pt x="117" y="55"/>
                  <a:pt x="112" y="50"/>
                </a:cubicBezTo>
                <a:cubicBezTo>
                  <a:pt x="114" y="44"/>
                  <a:pt x="114" y="38"/>
                  <a:pt x="111" y="30"/>
                </a:cubicBezTo>
                <a:cubicBezTo>
                  <a:pt x="109" y="30"/>
                  <a:pt x="107" y="30"/>
                  <a:pt x="103" y="31"/>
                </a:cubicBezTo>
                <a:cubicBezTo>
                  <a:pt x="100" y="33"/>
                  <a:pt x="97" y="34"/>
                  <a:pt x="95" y="36"/>
                </a:cubicBezTo>
                <a:cubicBezTo>
                  <a:pt x="91" y="38"/>
                  <a:pt x="91" y="38"/>
                  <a:pt x="91" y="38"/>
                </a:cubicBezTo>
                <a:cubicBezTo>
                  <a:pt x="85" y="36"/>
                  <a:pt x="79" y="35"/>
                  <a:pt x="73" y="35"/>
                </a:cubicBezTo>
                <a:cubicBezTo>
                  <a:pt x="67" y="35"/>
                  <a:pt x="60" y="36"/>
                  <a:pt x="55" y="38"/>
                </a:cubicBezTo>
                <a:cubicBezTo>
                  <a:pt x="54" y="37"/>
                  <a:pt x="52" y="36"/>
                  <a:pt x="51" y="35"/>
                </a:cubicBezTo>
                <a:cubicBezTo>
                  <a:pt x="49" y="34"/>
                  <a:pt x="46" y="33"/>
                  <a:pt x="43" y="32"/>
                </a:cubicBezTo>
                <a:cubicBezTo>
                  <a:pt x="39" y="30"/>
                  <a:pt x="36" y="30"/>
                  <a:pt x="35" y="30"/>
                </a:cubicBezTo>
                <a:cubicBezTo>
                  <a:pt x="32" y="38"/>
                  <a:pt x="32" y="44"/>
                  <a:pt x="34" y="50"/>
                </a:cubicBezTo>
                <a:cubicBezTo>
                  <a:pt x="29" y="55"/>
                  <a:pt x="26" y="62"/>
                  <a:pt x="26" y="69"/>
                </a:cubicBezTo>
                <a:cubicBezTo>
                  <a:pt x="26" y="75"/>
                  <a:pt x="27" y="79"/>
                  <a:pt x="28" y="83"/>
                </a:cubicBezTo>
                <a:cubicBezTo>
                  <a:pt x="30" y="87"/>
                  <a:pt x="31" y="91"/>
                  <a:pt x="33" y="93"/>
                </a:cubicBezTo>
                <a:cubicBezTo>
                  <a:pt x="35" y="96"/>
                  <a:pt x="38" y="98"/>
                  <a:pt x="41" y="100"/>
                </a:cubicBezTo>
                <a:cubicBezTo>
                  <a:pt x="44" y="101"/>
                  <a:pt x="47" y="103"/>
                  <a:pt x="50" y="103"/>
                </a:cubicBezTo>
                <a:cubicBezTo>
                  <a:pt x="53" y="104"/>
                  <a:pt x="56" y="105"/>
                  <a:pt x="60" y="105"/>
                </a:cubicBezTo>
                <a:cubicBezTo>
                  <a:pt x="57" y="107"/>
                  <a:pt x="55" y="111"/>
                  <a:pt x="55" y="115"/>
                </a:cubicBezTo>
                <a:cubicBezTo>
                  <a:pt x="54" y="115"/>
                  <a:pt x="52" y="116"/>
                  <a:pt x="51" y="116"/>
                </a:cubicBezTo>
                <a:cubicBezTo>
                  <a:pt x="49" y="116"/>
                  <a:pt x="47" y="117"/>
                  <a:pt x="45" y="117"/>
                </a:cubicBezTo>
                <a:cubicBezTo>
                  <a:pt x="43" y="117"/>
                  <a:pt x="41" y="116"/>
                  <a:pt x="39" y="115"/>
                </a:cubicBezTo>
                <a:cubicBezTo>
                  <a:pt x="37" y="113"/>
                  <a:pt x="35" y="111"/>
                  <a:pt x="34" y="109"/>
                </a:cubicBezTo>
                <a:cubicBezTo>
                  <a:pt x="33" y="107"/>
                  <a:pt x="31" y="105"/>
                  <a:pt x="29" y="104"/>
                </a:cubicBezTo>
                <a:cubicBezTo>
                  <a:pt x="27" y="103"/>
                  <a:pt x="26" y="102"/>
                  <a:pt x="25" y="102"/>
                </a:cubicBezTo>
                <a:cubicBezTo>
                  <a:pt x="23" y="101"/>
                  <a:pt x="23" y="101"/>
                  <a:pt x="23" y="101"/>
                </a:cubicBezTo>
                <a:cubicBezTo>
                  <a:pt x="21" y="101"/>
                  <a:pt x="20" y="101"/>
                  <a:pt x="20" y="102"/>
                </a:cubicBezTo>
                <a:cubicBezTo>
                  <a:pt x="19" y="102"/>
                  <a:pt x="19" y="102"/>
                  <a:pt x="19" y="103"/>
                </a:cubicBezTo>
                <a:cubicBezTo>
                  <a:pt x="20" y="103"/>
                  <a:pt x="20" y="104"/>
                  <a:pt x="20" y="104"/>
                </a:cubicBezTo>
                <a:cubicBezTo>
                  <a:pt x="21" y="104"/>
                  <a:pt x="21" y="105"/>
                  <a:pt x="22" y="105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6"/>
                  <a:pt x="25" y="107"/>
                  <a:pt x="26" y="109"/>
                </a:cubicBezTo>
                <a:cubicBezTo>
                  <a:pt x="28" y="111"/>
                  <a:pt x="29" y="113"/>
                  <a:pt x="29" y="114"/>
                </a:cubicBezTo>
                <a:cubicBezTo>
                  <a:pt x="30" y="116"/>
                  <a:pt x="30" y="116"/>
                  <a:pt x="30" y="116"/>
                </a:cubicBezTo>
                <a:cubicBezTo>
                  <a:pt x="31" y="119"/>
                  <a:pt x="32" y="121"/>
                  <a:pt x="34" y="122"/>
                </a:cubicBezTo>
                <a:cubicBezTo>
                  <a:pt x="36" y="124"/>
                  <a:pt x="38" y="124"/>
                  <a:pt x="41" y="125"/>
                </a:cubicBezTo>
                <a:cubicBezTo>
                  <a:pt x="43" y="125"/>
                  <a:pt x="45" y="126"/>
                  <a:pt x="47" y="126"/>
                </a:cubicBezTo>
                <a:cubicBezTo>
                  <a:pt x="49" y="126"/>
                  <a:pt x="51" y="125"/>
                  <a:pt x="53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7"/>
                  <a:pt x="55" y="130"/>
                  <a:pt x="55" y="135"/>
                </a:cubicBezTo>
                <a:cubicBezTo>
                  <a:pt x="55" y="139"/>
                  <a:pt x="55" y="141"/>
                  <a:pt x="55" y="141"/>
                </a:cubicBezTo>
                <a:cubicBezTo>
                  <a:pt x="55" y="142"/>
                  <a:pt x="54" y="143"/>
                  <a:pt x="54" y="144"/>
                </a:cubicBezTo>
                <a:cubicBezTo>
                  <a:pt x="53" y="145"/>
                  <a:pt x="52" y="145"/>
                  <a:pt x="52" y="145"/>
                </a:cubicBezTo>
                <a:cubicBezTo>
                  <a:pt x="51" y="146"/>
                  <a:pt x="50" y="146"/>
                  <a:pt x="49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28" y="105"/>
                </a:moveTo>
                <a:cubicBezTo>
                  <a:pt x="27" y="105"/>
                  <a:pt x="27" y="105"/>
                  <a:pt x="26" y="105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3"/>
                  <a:pt x="26" y="103"/>
                  <a:pt x="27" y="103"/>
                </a:cubicBezTo>
                <a:cubicBezTo>
                  <a:pt x="28" y="104"/>
                  <a:pt x="28" y="104"/>
                  <a:pt x="28" y="105"/>
                </a:cubicBezTo>
                <a:close/>
                <a:moveTo>
                  <a:pt x="31" y="108"/>
                </a:moveTo>
                <a:cubicBezTo>
                  <a:pt x="30" y="108"/>
                  <a:pt x="30" y="108"/>
                  <a:pt x="29" y="108"/>
                </a:cubicBezTo>
                <a:cubicBezTo>
                  <a:pt x="29" y="107"/>
                  <a:pt x="28" y="106"/>
                  <a:pt x="29" y="106"/>
                </a:cubicBezTo>
                <a:cubicBezTo>
                  <a:pt x="29" y="106"/>
                  <a:pt x="30" y="106"/>
                  <a:pt x="30" y="106"/>
                </a:cubicBezTo>
                <a:cubicBezTo>
                  <a:pt x="31" y="107"/>
                  <a:pt x="31" y="108"/>
                  <a:pt x="31" y="108"/>
                </a:cubicBezTo>
                <a:close/>
                <a:moveTo>
                  <a:pt x="33" y="110"/>
                </a:moveTo>
                <a:cubicBezTo>
                  <a:pt x="34" y="111"/>
                  <a:pt x="34" y="112"/>
                  <a:pt x="33" y="112"/>
                </a:cubicBezTo>
                <a:cubicBezTo>
                  <a:pt x="33" y="112"/>
                  <a:pt x="32" y="112"/>
                  <a:pt x="32" y="111"/>
                </a:cubicBezTo>
                <a:cubicBezTo>
                  <a:pt x="31" y="111"/>
                  <a:pt x="31" y="110"/>
                  <a:pt x="32" y="110"/>
                </a:cubicBezTo>
                <a:cubicBezTo>
                  <a:pt x="32" y="109"/>
                  <a:pt x="33" y="109"/>
                  <a:pt x="33" y="110"/>
                </a:cubicBezTo>
                <a:close/>
                <a:moveTo>
                  <a:pt x="37" y="116"/>
                </a:moveTo>
                <a:cubicBezTo>
                  <a:pt x="37" y="117"/>
                  <a:pt x="36" y="117"/>
                  <a:pt x="36" y="116"/>
                </a:cubicBezTo>
                <a:cubicBezTo>
                  <a:pt x="35" y="115"/>
                  <a:pt x="35" y="114"/>
                  <a:pt x="35" y="114"/>
                </a:cubicBezTo>
                <a:cubicBezTo>
                  <a:pt x="36" y="113"/>
                  <a:pt x="36" y="114"/>
                  <a:pt x="37" y="114"/>
                </a:cubicBezTo>
                <a:cubicBezTo>
                  <a:pt x="38" y="115"/>
                  <a:pt x="38" y="116"/>
                  <a:pt x="37" y="116"/>
                </a:cubicBezTo>
                <a:close/>
                <a:moveTo>
                  <a:pt x="43" y="118"/>
                </a:moveTo>
                <a:cubicBezTo>
                  <a:pt x="43" y="119"/>
                  <a:pt x="42" y="119"/>
                  <a:pt x="41" y="119"/>
                </a:cubicBezTo>
                <a:cubicBezTo>
                  <a:pt x="40" y="119"/>
                  <a:pt x="40" y="118"/>
                  <a:pt x="40" y="118"/>
                </a:cubicBezTo>
                <a:cubicBezTo>
                  <a:pt x="40" y="117"/>
                  <a:pt x="41" y="117"/>
                  <a:pt x="42" y="117"/>
                </a:cubicBezTo>
                <a:cubicBezTo>
                  <a:pt x="43" y="117"/>
                  <a:pt x="43" y="118"/>
                  <a:pt x="43" y="118"/>
                </a:cubicBezTo>
                <a:close/>
                <a:moveTo>
                  <a:pt x="49" y="119"/>
                </a:moveTo>
                <a:cubicBezTo>
                  <a:pt x="49" y="120"/>
                  <a:pt x="48" y="120"/>
                  <a:pt x="47" y="120"/>
                </a:cubicBezTo>
                <a:cubicBezTo>
                  <a:pt x="46" y="120"/>
                  <a:pt x="46" y="120"/>
                  <a:pt x="46" y="119"/>
                </a:cubicBezTo>
                <a:cubicBezTo>
                  <a:pt x="46" y="118"/>
                  <a:pt x="46" y="118"/>
                  <a:pt x="47" y="118"/>
                </a:cubicBezTo>
                <a:cubicBezTo>
                  <a:pt x="48" y="118"/>
                  <a:pt x="49" y="118"/>
                  <a:pt x="49" y="119"/>
                </a:cubicBezTo>
                <a:close/>
                <a:moveTo>
                  <a:pt x="54" y="118"/>
                </a:moveTo>
                <a:cubicBezTo>
                  <a:pt x="54" y="119"/>
                  <a:pt x="54" y="119"/>
                  <a:pt x="53" y="119"/>
                </a:cubicBezTo>
                <a:cubicBezTo>
                  <a:pt x="52" y="120"/>
                  <a:pt x="51" y="119"/>
                  <a:pt x="51" y="119"/>
                </a:cubicBezTo>
                <a:cubicBezTo>
                  <a:pt x="51" y="118"/>
                  <a:pt x="52" y="117"/>
                  <a:pt x="53" y="117"/>
                </a:cubicBezTo>
                <a:cubicBezTo>
                  <a:pt x="54" y="117"/>
                  <a:pt x="54" y="117"/>
                  <a:pt x="54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40" name="Freeform 14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157987" y="2966270"/>
            <a:ext cx="224714" cy="216071"/>
          </a:xfrm>
          <a:custGeom>
            <a:avLst/>
            <a:gdLst>
              <a:gd name="T0" fmla="*/ 157 w 157"/>
              <a:gd name="T1" fmla="*/ 112 h 152"/>
              <a:gd name="T2" fmla="*/ 157 w 157"/>
              <a:gd name="T3" fmla="*/ 142 h 152"/>
              <a:gd name="T4" fmla="*/ 155 w 157"/>
              <a:gd name="T5" fmla="*/ 149 h 152"/>
              <a:gd name="T6" fmla="*/ 148 w 157"/>
              <a:gd name="T7" fmla="*/ 152 h 152"/>
              <a:gd name="T8" fmla="*/ 9 w 157"/>
              <a:gd name="T9" fmla="*/ 152 h 152"/>
              <a:gd name="T10" fmla="*/ 3 w 157"/>
              <a:gd name="T11" fmla="*/ 149 h 152"/>
              <a:gd name="T12" fmla="*/ 0 w 157"/>
              <a:gd name="T13" fmla="*/ 142 h 152"/>
              <a:gd name="T14" fmla="*/ 0 w 157"/>
              <a:gd name="T15" fmla="*/ 112 h 152"/>
              <a:gd name="T16" fmla="*/ 3 w 157"/>
              <a:gd name="T17" fmla="*/ 106 h 152"/>
              <a:gd name="T18" fmla="*/ 9 w 157"/>
              <a:gd name="T19" fmla="*/ 103 h 152"/>
              <a:gd name="T20" fmla="*/ 49 w 157"/>
              <a:gd name="T21" fmla="*/ 103 h 152"/>
              <a:gd name="T22" fmla="*/ 56 w 157"/>
              <a:gd name="T23" fmla="*/ 112 h 152"/>
              <a:gd name="T24" fmla="*/ 66 w 157"/>
              <a:gd name="T25" fmla="*/ 115 h 152"/>
              <a:gd name="T26" fmla="*/ 91 w 157"/>
              <a:gd name="T27" fmla="*/ 115 h 152"/>
              <a:gd name="T28" fmla="*/ 101 w 157"/>
              <a:gd name="T29" fmla="*/ 112 h 152"/>
              <a:gd name="T30" fmla="*/ 108 w 157"/>
              <a:gd name="T31" fmla="*/ 103 h 152"/>
              <a:gd name="T32" fmla="*/ 148 w 157"/>
              <a:gd name="T33" fmla="*/ 103 h 152"/>
              <a:gd name="T34" fmla="*/ 155 w 157"/>
              <a:gd name="T35" fmla="*/ 106 h 152"/>
              <a:gd name="T36" fmla="*/ 157 w 157"/>
              <a:gd name="T37" fmla="*/ 112 h 152"/>
              <a:gd name="T38" fmla="*/ 127 w 157"/>
              <a:gd name="T39" fmla="*/ 51 h 152"/>
              <a:gd name="T40" fmla="*/ 121 w 157"/>
              <a:gd name="T41" fmla="*/ 55 h 152"/>
              <a:gd name="T42" fmla="*/ 97 w 157"/>
              <a:gd name="T43" fmla="*/ 55 h 152"/>
              <a:gd name="T44" fmla="*/ 97 w 157"/>
              <a:gd name="T45" fmla="*/ 97 h 152"/>
              <a:gd name="T46" fmla="*/ 95 w 157"/>
              <a:gd name="T47" fmla="*/ 101 h 152"/>
              <a:gd name="T48" fmla="*/ 91 w 157"/>
              <a:gd name="T49" fmla="*/ 103 h 152"/>
              <a:gd name="T50" fmla="*/ 66 w 157"/>
              <a:gd name="T51" fmla="*/ 103 h 152"/>
              <a:gd name="T52" fmla="*/ 62 w 157"/>
              <a:gd name="T53" fmla="*/ 101 h 152"/>
              <a:gd name="T54" fmla="*/ 60 w 157"/>
              <a:gd name="T55" fmla="*/ 97 h 152"/>
              <a:gd name="T56" fmla="*/ 60 w 157"/>
              <a:gd name="T57" fmla="*/ 55 h 152"/>
              <a:gd name="T58" fmla="*/ 36 w 157"/>
              <a:gd name="T59" fmla="*/ 55 h 152"/>
              <a:gd name="T60" fmla="*/ 31 w 157"/>
              <a:gd name="T61" fmla="*/ 51 h 152"/>
              <a:gd name="T62" fmla="*/ 32 w 157"/>
              <a:gd name="T63" fmla="*/ 44 h 152"/>
              <a:gd name="T64" fmla="*/ 74 w 157"/>
              <a:gd name="T65" fmla="*/ 2 h 152"/>
              <a:gd name="T66" fmla="*/ 79 w 157"/>
              <a:gd name="T67" fmla="*/ 0 h 152"/>
              <a:gd name="T68" fmla="*/ 83 w 157"/>
              <a:gd name="T69" fmla="*/ 2 h 152"/>
              <a:gd name="T70" fmla="*/ 125 w 157"/>
              <a:gd name="T71" fmla="*/ 44 h 152"/>
              <a:gd name="T72" fmla="*/ 127 w 157"/>
              <a:gd name="T73" fmla="*/ 51 h 152"/>
              <a:gd name="T74" fmla="*/ 119 w 157"/>
              <a:gd name="T75" fmla="*/ 138 h 152"/>
              <a:gd name="T76" fmla="*/ 121 w 157"/>
              <a:gd name="T77" fmla="*/ 133 h 152"/>
              <a:gd name="T78" fmla="*/ 119 w 157"/>
              <a:gd name="T79" fmla="*/ 129 h 152"/>
              <a:gd name="T80" fmla="*/ 115 w 157"/>
              <a:gd name="T81" fmla="*/ 127 h 152"/>
              <a:gd name="T82" fmla="*/ 111 w 157"/>
              <a:gd name="T83" fmla="*/ 129 h 152"/>
              <a:gd name="T84" fmla="*/ 109 w 157"/>
              <a:gd name="T85" fmla="*/ 133 h 152"/>
              <a:gd name="T86" fmla="*/ 111 w 157"/>
              <a:gd name="T87" fmla="*/ 138 h 152"/>
              <a:gd name="T88" fmla="*/ 115 w 157"/>
              <a:gd name="T89" fmla="*/ 139 h 152"/>
              <a:gd name="T90" fmla="*/ 119 w 157"/>
              <a:gd name="T91" fmla="*/ 138 h 152"/>
              <a:gd name="T92" fmla="*/ 143 w 157"/>
              <a:gd name="T93" fmla="*/ 138 h 152"/>
              <a:gd name="T94" fmla="*/ 145 w 157"/>
              <a:gd name="T95" fmla="*/ 133 h 152"/>
              <a:gd name="T96" fmla="*/ 143 w 157"/>
              <a:gd name="T97" fmla="*/ 129 h 152"/>
              <a:gd name="T98" fmla="*/ 139 w 157"/>
              <a:gd name="T99" fmla="*/ 127 h 152"/>
              <a:gd name="T100" fmla="*/ 135 w 157"/>
              <a:gd name="T101" fmla="*/ 129 h 152"/>
              <a:gd name="T102" fmla="*/ 133 w 157"/>
              <a:gd name="T103" fmla="*/ 133 h 152"/>
              <a:gd name="T104" fmla="*/ 135 w 157"/>
              <a:gd name="T105" fmla="*/ 138 h 152"/>
              <a:gd name="T106" fmla="*/ 139 w 157"/>
              <a:gd name="T107" fmla="*/ 139 h 152"/>
              <a:gd name="T108" fmla="*/ 143 w 157"/>
              <a:gd name="T109" fmla="*/ 13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7" h="152">
                <a:moveTo>
                  <a:pt x="157" y="112"/>
                </a:moveTo>
                <a:cubicBezTo>
                  <a:pt x="157" y="142"/>
                  <a:pt x="157" y="142"/>
                  <a:pt x="157" y="142"/>
                </a:cubicBezTo>
                <a:cubicBezTo>
                  <a:pt x="157" y="145"/>
                  <a:pt x="156" y="147"/>
                  <a:pt x="155" y="149"/>
                </a:cubicBezTo>
                <a:cubicBezTo>
                  <a:pt x="153" y="151"/>
                  <a:pt x="151" y="152"/>
                  <a:pt x="148" y="152"/>
                </a:cubicBezTo>
                <a:cubicBezTo>
                  <a:pt x="9" y="152"/>
                  <a:pt x="9" y="152"/>
                  <a:pt x="9" y="152"/>
                </a:cubicBezTo>
                <a:cubicBezTo>
                  <a:pt x="6" y="152"/>
                  <a:pt x="4" y="151"/>
                  <a:pt x="3" y="149"/>
                </a:cubicBezTo>
                <a:cubicBezTo>
                  <a:pt x="1" y="147"/>
                  <a:pt x="0" y="145"/>
                  <a:pt x="0" y="14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0"/>
                  <a:pt x="1" y="108"/>
                  <a:pt x="3" y="106"/>
                </a:cubicBezTo>
                <a:cubicBezTo>
                  <a:pt x="4" y="104"/>
                  <a:pt x="6" y="103"/>
                  <a:pt x="9" y="103"/>
                </a:cubicBezTo>
                <a:cubicBezTo>
                  <a:pt x="49" y="103"/>
                  <a:pt x="49" y="103"/>
                  <a:pt x="49" y="103"/>
                </a:cubicBezTo>
                <a:cubicBezTo>
                  <a:pt x="51" y="107"/>
                  <a:pt x="53" y="110"/>
                  <a:pt x="56" y="112"/>
                </a:cubicBezTo>
                <a:cubicBezTo>
                  <a:pt x="59" y="114"/>
                  <a:pt x="63" y="115"/>
                  <a:pt x="66" y="115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5" y="115"/>
                  <a:pt x="98" y="114"/>
                  <a:pt x="101" y="112"/>
                </a:cubicBezTo>
                <a:cubicBezTo>
                  <a:pt x="104" y="110"/>
                  <a:pt x="106" y="107"/>
                  <a:pt x="108" y="103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51" y="103"/>
                  <a:pt x="153" y="104"/>
                  <a:pt x="155" y="106"/>
                </a:cubicBezTo>
                <a:cubicBezTo>
                  <a:pt x="156" y="108"/>
                  <a:pt x="157" y="110"/>
                  <a:pt x="157" y="112"/>
                </a:cubicBezTo>
                <a:close/>
                <a:moveTo>
                  <a:pt x="127" y="51"/>
                </a:moveTo>
                <a:cubicBezTo>
                  <a:pt x="125" y="53"/>
                  <a:pt x="124" y="55"/>
                  <a:pt x="121" y="55"/>
                </a:cubicBezTo>
                <a:cubicBezTo>
                  <a:pt x="97" y="55"/>
                  <a:pt x="97" y="55"/>
                  <a:pt x="97" y="55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9"/>
                  <a:pt x="96" y="100"/>
                  <a:pt x="95" y="101"/>
                </a:cubicBezTo>
                <a:cubicBezTo>
                  <a:pt x="94" y="103"/>
                  <a:pt x="92" y="103"/>
                  <a:pt x="91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5" y="103"/>
                  <a:pt x="63" y="103"/>
                  <a:pt x="62" y="101"/>
                </a:cubicBezTo>
                <a:cubicBezTo>
                  <a:pt x="61" y="100"/>
                  <a:pt x="60" y="99"/>
                  <a:pt x="60" y="97"/>
                </a:cubicBezTo>
                <a:cubicBezTo>
                  <a:pt x="60" y="55"/>
                  <a:pt x="60" y="55"/>
                  <a:pt x="60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4" y="55"/>
                  <a:pt x="32" y="53"/>
                  <a:pt x="31" y="51"/>
                </a:cubicBezTo>
                <a:cubicBezTo>
                  <a:pt x="30" y="49"/>
                  <a:pt x="30" y="46"/>
                  <a:pt x="32" y="44"/>
                </a:cubicBezTo>
                <a:cubicBezTo>
                  <a:pt x="74" y="2"/>
                  <a:pt x="74" y="2"/>
                  <a:pt x="74" y="2"/>
                </a:cubicBezTo>
                <a:cubicBezTo>
                  <a:pt x="75" y="1"/>
                  <a:pt x="77" y="0"/>
                  <a:pt x="79" y="0"/>
                </a:cubicBezTo>
                <a:cubicBezTo>
                  <a:pt x="80" y="0"/>
                  <a:pt x="82" y="1"/>
                  <a:pt x="83" y="2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7" y="46"/>
                  <a:pt x="128" y="49"/>
                  <a:pt x="127" y="51"/>
                </a:cubicBezTo>
                <a:close/>
                <a:moveTo>
                  <a:pt x="119" y="138"/>
                </a:moveTo>
                <a:cubicBezTo>
                  <a:pt x="120" y="136"/>
                  <a:pt x="121" y="135"/>
                  <a:pt x="121" y="133"/>
                </a:cubicBezTo>
                <a:cubicBezTo>
                  <a:pt x="121" y="132"/>
                  <a:pt x="120" y="130"/>
                  <a:pt x="119" y="129"/>
                </a:cubicBezTo>
                <a:cubicBezTo>
                  <a:pt x="118" y="128"/>
                  <a:pt x="117" y="127"/>
                  <a:pt x="115" y="127"/>
                </a:cubicBezTo>
                <a:cubicBezTo>
                  <a:pt x="113" y="127"/>
                  <a:pt x="112" y="128"/>
                  <a:pt x="111" y="129"/>
                </a:cubicBezTo>
                <a:cubicBezTo>
                  <a:pt x="109" y="130"/>
                  <a:pt x="109" y="132"/>
                  <a:pt x="109" y="133"/>
                </a:cubicBezTo>
                <a:cubicBezTo>
                  <a:pt x="109" y="135"/>
                  <a:pt x="109" y="136"/>
                  <a:pt x="111" y="138"/>
                </a:cubicBezTo>
                <a:cubicBezTo>
                  <a:pt x="112" y="139"/>
                  <a:pt x="113" y="139"/>
                  <a:pt x="115" y="139"/>
                </a:cubicBezTo>
                <a:cubicBezTo>
                  <a:pt x="117" y="139"/>
                  <a:pt x="118" y="139"/>
                  <a:pt x="119" y="138"/>
                </a:cubicBezTo>
                <a:close/>
                <a:moveTo>
                  <a:pt x="143" y="138"/>
                </a:moveTo>
                <a:cubicBezTo>
                  <a:pt x="145" y="136"/>
                  <a:pt x="145" y="135"/>
                  <a:pt x="145" y="133"/>
                </a:cubicBezTo>
                <a:cubicBezTo>
                  <a:pt x="145" y="132"/>
                  <a:pt x="145" y="130"/>
                  <a:pt x="143" y="129"/>
                </a:cubicBezTo>
                <a:cubicBezTo>
                  <a:pt x="142" y="128"/>
                  <a:pt x="141" y="127"/>
                  <a:pt x="139" y="127"/>
                </a:cubicBezTo>
                <a:cubicBezTo>
                  <a:pt x="137" y="127"/>
                  <a:pt x="136" y="128"/>
                  <a:pt x="135" y="129"/>
                </a:cubicBezTo>
                <a:cubicBezTo>
                  <a:pt x="134" y="130"/>
                  <a:pt x="133" y="132"/>
                  <a:pt x="133" y="133"/>
                </a:cubicBezTo>
                <a:cubicBezTo>
                  <a:pt x="133" y="135"/>
                  <a:pt x="134" y="136"/>
                  <a:pt x="135" y="138"/>
                </a:cubicBezTo>
                <a:cubicBezTo>
                  <a:pt x="136" y="139"/>
                  <a:pt x="137" y="139"/>
                  <a:pt x="139" y="139"/>
                </a:cubicBezTo>
                <a:cubicBezTo>
                  <a:pt x="141" y="139"/>
                  <a:pt x="142" y="139"/>
                  <a:pt x="143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41" name="Freeform 14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443202" y="2972753"/>
            <a:ext cx="207427" cy="209589"/>
          </a:xfrm>
          <a:custGeom>
            <a:avLst/>
            <a:gdLst>
              <a:gd name="T0" fmla="*/ 138 w 145"/>
              <a:gd name="T1" fmla="*/ 97 h 146"/>
              <a:gd name="T2" fmla="*/ 93 w 145"/>
              <a:gd name="T3" fmla="*/ 141 h 146"/>
              <a:gd name="T4" fmla="*/ 46 w 145"/>
              <a:gd name="T5" fmla="*/ 144 h 146"/>
              <a:gd name="T6" fmla="*/ 23 w 145"/>
              <a:gd name="T7" fmla="*/ 144 h 146"/>
              <a:gd name="T8" fmla="*/ 5 w 145"/>
              <a:gd name="T9" fmla="*/ 140 h 146"/>
              <a:gd name="T10" fmla="*/ 1 w 145"/>
              <a:gd name="T11" fmla="*/ 122 h 146"/>
              <a:gd name="T12" fmla="*/ 1 w 145"/>
              <a:gd name="T13" fmla="*/ 104 h 146"/>
              <a:gd name="T14" fmla="*/ 1 w 145"/>
              <a:gd name="T15" fmla="*/ 72 h 146"/>
              <a:gd name="T16" fmla="*/ 16 w 145"/>
              <a:gd name="T17" fmla="*/ 34 h 146"/>
              <a:gd name="T18" fmla="*/ 52 w 145"/>
              <a:gd name="T19" fmla="*/ 8 h 146"/>
              <a:gd name="T20" fmla="*/ 99 w 145"/>
              <a:gd name="T21" fmla="*/ 3 h 146"/>
              <a:gd name="T22" fmla="*/ 121 w 145"/>
              <a:gd name="T23" fmla="*/ 4 h 146"/>
              <a:gd name="T24" fmla="*/ 137 w 145"/>
              <a:gd name="T25" fmla="*/ 9 h 146"/>
              <a:gd name="T26" fmla="*/ 140 w 145"/>
              <a:gd name="T27" fmla="*/ 28 h 146"/>
              <a:gd name="T28" fmla="*/ 140 w 145"/>
              <a:gd name="T29" fmla="*/ 36 h 146"/>
              <a:gd name="T30" fmla="*/ 140 w 145"/>
              <a:gd name="T31" fmla="*/ 39 h 146"/>
              <a:gd name="T32" fmla="*/ 142 w 145"/>
              <a:gd name="T33" fmla="*/ 42 h 146"/>
              <a:gd name="T34" fmla="*/ 145 w 145"/>
              <a:gd name="T35" fmla="*/ 66 h 146"/>
              <a:gd name="T36" fmla="*/ 132 w 145"/>
              <a:gd name="T37" fmla="*/ 56 h 146"/>
              <a:gd name="T38" fmla="*/ 129 w 145"/>
              <a:gd name="T39" fmla="*/ 42 h 146"/>
              <a:gd name="T40" fmla="*/ 128 w 145"/>
              <a:gd name="T41" fmla="*/ 34 h 146"/>
              <a:gd name="T42" fmla="*/ 129 w 145"/>
              <a:gd name="T43" fmla="*/ 21 h 146"/>
              <a:gd name="T44" fmla="*/ 126 w 145"/>
              <a:gd name="T45" fmla="*/ 16 h 146"/>
              <a:gd name="T46" fmla="*/ 115 w 145"/>
              <a:gd name="T47" fmla="*/ 17 h 146"/>
              <a:gd name="T48" fmla="*/ 82 w 145"/>
              <a:gd name="T49" fmla="*/ 12 h 146"/>
              <a:gd name="T50" fmla="*/ 65 w 145"/>
              <a:gd name="T51" fmla="*/ 16 h 146"/>
              <a:gd name="T52" fmla="*/ 38 w 145"/>
              <a:gd name="T53" fmla="*/ 29 h 146"/>
              <a:gd name="T54" fmla="*/ 14 w 145"/>
              <a:gd name="T55" fmla="*/ 69 h 146"/>
              <a:gd name="T56" fmla="*/ 13 w 145"/>
              <a:gd name="T57" fmla="*/ 104 h 146"/>
              <a:gd name="T58" fmla="*/ 13 w 145"/>
              <a:gd name="T59" fmla="*/ 121 h 146"/>
              <a:gd name="T60" fmla="*/ 13 w 145"/>
              <a:gd name="T61" fmla="*/ 131 h 146"/>
              <a:gd name="T62" fmla="*/ 23 w 145"/>
              <a:gd name="T63" fmla="*/ 131 h 146"/>
              <a:gd name="T64" fmla="*/ 46 w 145"/>
              <a:gd name="T65" fmla="*/ 132 h 146"/>
              <a:gd name="T66" fmla="*/ 89 w 145"/>
              <a:gd name="T67" fmla="*/ 130 h 146"/>
              <a:gd name="T68" fmla="*/ 127 w 145"/>
              <a:gd name="T69" fmla="*/ 9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5" h="146">
                <a:moveTo>
                  <a:pt x="145" y="66"/>
                </a:moveTo>
                <a:cubicBezTo>
                  <a:pt x="145" y="77"/>
                  <a:pt x="143" y="87"/>
                  <a:pt x="138" y="97"/>
                </a:cubicBezTo>
                <a:cubicBezTo>
                  <a:pt x="134" y="107"/>
                  <a:pt x="128" y="116"/>
                  <a:pt x="120" y="124"/>
                </a:cubicBezTo>
                <a:cubicBezTo>
                  <a:pt x="112" y="132"/>
                  <a:pt x="103" y="138"/>
                  <a:pt x="93" y="141"/>
                </a:cubicBezTo>
                <a:cubicBezTo>
                  <a:pt x="85" y="144"/>
                  <a:pt x="75" y="146"/>
                  <a:pt x="62" y="146"/>
                </a:cubicBezTo>
                <a:cubicBezTo>
                  <a:pt x="59" y="146"/>
                  <a:pt x="53" y="145"/>
                  <a:pt x="46" y="144"/>
                </a:cubicBezTo>
                <a:cubicBezTo>
                  <a:pt x="39" y="143"/>
                  <a:pt x="34" y="143"/>
                  <a:pt x="30" y="143"/>
                </a:cubicBezTo>
                <a:cubicBezTo>
                  <a:pt x="29" y="143"/>
                  <a:pt x="27" y="143"/>
                  <a:pt x="23" y="144"/>
                </a:cubicBezTo>
                <a:cubicBezTo>
                  <a:pt x="20" y="145"/>
                  <a:pt x="18" y="146"/>
                  <a:pt x="17" y="146"/>
                </a:cubicBezTo>
                <a:cubicBezTo>
                  <a:pt x="12" y="146"/>
                  <a:pt x="8" y="144"/>
                  <a:pt x="5" y="140"/>
                </a:cubicBezTo>
                <a:cubicBezTo>
                  <a:pt x="2" y="137"/>
                  <a:pt x="0" y="133"/>
                  <a:pt x="0" y="128"/>
                </a:cubicBezTo>
                <a:cubicBezTo>
                  <a:pt x="0" y="127"/>
                  <a:pt x="0" y="125"/>
                  <a:pt x="1" y="122"/>
                </a:cubicBezTo>
                <a:cubicBezTo>
                  <a:pt x="2" y="119"/>
                  <a:pt x="2" y="117"/>
                  <a:pt x="2" y="115"/>
                </a:cubicBezTo>
                <a:cubicBezTo>
                  <a:pt x="2" y="113"/>
                  <a:pt x="2" y="109"/>
                  <a:pt x="1" y="104"/>
                </a:cubicBezTo>
                <a:cubicBezTo>
                  <a:pt x="0" y="99"/>
                  <a:pt x="0" y="95"/>
                  <a:pt x="0" y="93"/>
                </a:cubicBezTo>
                <a:cubicBezTo>
                  <a:pt x="0" y="86"/>
                  <a:pt x="0" y="79"/>
                  <a:pt x="1" y="72"/>
                </a:cubicBezTo>
                <a:cubicBezTo>
                  <a:pt x="3" y="65"/>
                  <a:pt x="4" y="59"/>
                  <a:pt x="7" y="52"/>
                </a:cubicBezTo>
                <a:cubicBezTo>
                  <a:pt x="9" y="46"/>
                  <a:pt x="12" y="40"/>
                  <a:pt x="16" y="34"/>
                </a:cubicBezTo>
                <a:cubicBezTo>
                  <a:pt x="20" y="28"/>
                  <a:pt x="25" y="23"/>
                  <a:pt x="30" y="19"/>
                </a:cubicBezTo>
                <a:cubicBezTo>
                  <a:pt x="35" y="15"/>
                  <a:pt x="43" y="12"/>
                  <a:pt x="52" y="8"/>
                </a:cubicBezTo>
                <a:cubicBezTo>
                  <a:pt x="65" y="3"/>
                  <a:pt x="74" y="0"/>
                  <a:pt x="82" y="0"/>
                </a:cubicBezTo>
                <a:cubicBezTo>
                  <a:pt x="86" y="0"/>
                  <a:pt x="91" y="1"/>
                  <a:pt x="99" y="3"/>
                </a:cubicBezTo>
                <a:cubicBezTo>
                  <a:pt x="106" y="4"/>
                  <a:pt x="111" y="5"/>
                  <a:pt x="115" y="5"/>
                </a:cubicBezTo>
                <a:cubicBezTo>
                  <a:pt x="116" y="5"/>
                  <a:pt x="118" y="5"/>
                  <a:pt x="121" y="4"/>
                </a:cubicBezTo>
                <a:cubicBezTo>
                  <a:pt x="123" y="4"/>
                  <a:pt x="125" y="4"/>
                  <a:pt x="126" y="4"/>
                </a:cubicBezTo>
                <a:cubicBezTo>
                  <a:pt x="131" y="4"/>
                  <a:pt x="135" y="6"/>
                  <a:pt x="137" y="9"/>
                </a:cubicBezTo>
                <a:cubicBezTo>
                  <a:pt x="140" y="12"/>
                  <a:pt x="141" y="16"/>
                  <a:pt x="141" y="21"/>
                </a:cubicBezTo>
                <a:cubicBezTo>
                  <a:pt x="141" y="23"/>
                  <a:pt x="141" y="25"/>
                  <a:pt x="140" y="28"/>
                </a:cubicBezTo>
                <a:cubicBezTo>
                  <a:pt x="140" y="31"/>
                  <a:pt x="140" y="33"/>
                  <a:pt x="140" y="34"/>
                </a:cubicBezTo>
                <a:cubicBezTo>
                  <a:pt x="140" y="35"/>
                  <a:pt x="140" y="35"/>
                  <a:pt x="140" y="36"/>
                </a:cubicBezTo>
                <a:cubicBezTo>
                  <a:pt x="140" y="37"/>
                  <a:pt x="140" y="37"/>
                  <a:pt x="140" y="38"/>
                </a:cubicBezTo>
                <a:cubicBezTo>
                  <a:pt x="140" y="38"/>
                  <a:pt x="140" y="39"/>
                  <a:pt x="140" y="39"/>
                </a:cubicBezTo>
                <a:cubicBezTo>
                  <a:pt x="141" y="39"/>
                  <a:pt x="141" y="40"/>
                  <a:pt x="141" y="40"/>
                </a:cubicBezTo>
                <a:cubicBezTo>
                  <a:pt x="141" y="41"/>
                  <a:pt x="142" y="42"/>
                  <a:pt x="142" y="42"/>
                </a:cubicBezTo>
                <a:cubicBezTo>
                  <a:pt x="143" y="45"/>
                  <a:pt x="144" y="48"/>
                  <a:pt x="144" y="53"/>
                </a:cubicBezTo>
                <a:cubicBezTo>
                  <a:pt x="145" y="58"/>
                  <a:pt x="145" y="62"/>
                  <a:pt x="145" y="66"/>
                </a:cubicBezTo>
                <a:close/>
                <a:moveTo>
                  <a:pt x="133" y="66"/>
                </a:moveTo>
                <a:cubicBezTo>
                  <a:pt x="133" y="64"/>
                  <a:pt x="133" y="60"/>
                  <a:pt x="132" y="56"/>
                </a:cubicBezTo>
                <a:cubicBezTo>
                  <a:pt x="132" y="51"/>
                  <a:pt x="131" y="48"/>
                  <a:pt x="130" y="46"/>
                </a:cubicBezTo>
                <a:cubicBezTo>
                  <a:pt x="130" y="45"/>
                  <a:pt x="129" y="43"/>
                  <a:pt x="129" y="42"/>
                </a:cubicBezTo>
                <a:cubicBezTo>
                  <a:pt x="129" y="41"/>
                  <a:pt x="128" y="40"/>
                  <a:pt x="128" y="39"/>
                </a:cubicBezTo>
                <a:cubicBezTo>
                  <a:pt x="128" y="37"/>
                  <a:pt x="128" y="36"/>
                  <a:pt x="128" y="34"/>
                </a:cubicBezTo>
                <a:cubicBezTo>
                  <a:pt x="128" y="33"/>
                  <a:pt x="128" y="31"/>
                  <a:pt x="128" y="28"/>
                </a:cubicBezTo>
                <a:cubicBezTo>
                  <a:pt x="128" y="25"/>
                  <a:pt x="129" y="23"/>
                  <a:pt x="129" y="21"/>
                </a:cubicBezTo>
                <a:cubicBezTo>
                  <a:pt x="129" y="19"/>
                  <a:pt x="128" y="17"/>
                  <a:pt x="128" y="16"/>
                </a:cubicBezTo>
                <a:cubicBezTo>
                  <a:pt x="127" y="16"/>
                  <a:pt x="127" y="16"/>
                  <a:pt x="126" y="16"/>
                </a:cubicBezTo>
                <a:cubicBezTo>
                  <a:pt x="125" y="16"/>
                  <a:pt x="123" y="16"/>
                  <a:pt x="121" y="17"/>
                </a:cubicBezTo>
                <a:cubicBezTo>
                  <a:pt x="118" y="17"/>
                  <a:pt x="117" y="17"/>
                  <a:pt x="115" y="17"/>
                </a:cubicBezTo>
                <a:cubicBezTo>
                  <a:pt x="112" y="17"/>
                  <a:pt x="106" y="16"/>
                  <a:pt x="99" y="15"/>
                </a:cubicBezTo>
                <a:cubicBezTo>
                  <a:pt x="91" y="13"/>
                  <a:pt x="86" y="12"/>
                  <a:pt x="82" y="12"/>
                </a:cubicBezTo>
                <a:cubicBezTo>
                  <a:pt x="79" y="12"/>
                  <a:pt x="76" y="13"/>
                  <a:pt x="73" y="14"/>
                </a:cubicBezTo>
                <a:cubicBezTo>
                  <a:pt x="70" y="14"/>
                  <a:pt x="67" y="15"/>
                  <a:pt x="65" y="16"/>
                </a:cubicBezTo>
                <a:cubicBezTo>
                  <a:pt x="63" y="17"/>
                  <a:pt x="60" y="18"/>
                  <a:pt x="57" y="19"/>
                </a:cubicBezTo>
                <a:cubicBezTo>
                  <a:pt x="48" y="22"/>
                  <a:pt x="42" y="26"/>
                  <a:pt x="38" y="29"/>
                </a:cubicBezTo>
                <a:cubicBezTo>
                  <a:pt x="32" y="33"/>
                  <a:pt x="27" y="39"/>
                  <a:pt x="23" y="47"/>
                </a:cubicBezTo>
                <a:cubicBezTo>
                  <a:pt x="19" y="54"/>
                  <a:pt x="16" y="61"/>
                  <a:pt x="14" y="69"/>
                </a:cubicBezTo>
                <a:cubicBezTo>
                  <a:pt x="13" y="76"/>
                  <a:pt x="12" y="84"/>
                  <a:pt x="12" y="92"/>
                </a:cubicBezTo>
                <a:cubicBezTo>
                  <a:pt x="12" y="95"/>
                  <a:pt x="12" y="99"/>
                  <a:pt x="13" y="104"/>
                </a:cubicBezTo>
                <a:cubicBezTo>
                  <a:pt x="14" y="109"/>
                  <a:pt x="14" y="113"/>
                  <a:pt x="14" y="115"/>
                </a:cubicBezTo>
                <a:cubicBezTo>
                  <a:pt x="14" y="117"/>
                  <a:pt x="14" y="119"/>
                  <a:pt x="13" y="121"/>
                </a:cubicBezTo>
                <a:cubicBezTo>
                  <a:pt x="13" y="124"/>
                  <a:pt x="12" y="126"/>
                  <a:pt x="12" y="128"/>
                </a:cubicBezTo>
                <a:cubicBezTo>
                  <a:pt x="12" y="129"/>
                  <a:pt x="13" y="130"/>
                  <a:pt x="13" y="131"/>
                </a:cubicBezTo>
                <a:cubicBezTo>
                  <a:pt x="14" y="132"/>
                  <a:pt x="15" y="133"/>
                  <a:pt x="17" y="133"/>
                </a:cubicBezTo>
                <a:cubicBezTo>
                  <a:pt x="18" y="133"/>
                  <a:pt x="20" y="132"/>
                  <a:pt x="23" y="131"/>
                </a:cubicBezTo>
                <a:cubicBezTo>
                  <a:pt x="26" y="131"/>
                  <a:pt x="29" y="130"/>
                  <a:pt x="30" y="130"/>
                </a:cubicBezTo>
                <a:cubicBezTo>
                  <a:pt x="34" y="130"/>
                  <a:pt x="39" y="131"/>
                  <a:pt x="46" y="132"/>
                </a:cubicBezTo>
                <a:cubicBezTo>
                  <a:pt x="53" y="133"/>
                  <a:pt x="59" y="133"/>
                  <a:pt x="62" y="133"/>
                </a:cubicBezTo>
                <a:cubicBezTo>
                  <a:pt x="74" y="133"/>
                  <a:pt x="83" y="132"/>
                  <a:pt x="89" y="130"/>
                </a:cubicBezTo>
                <a:cubicBezTo>
                  <a:pt x="97" y="127"/>
                  <a:pt x="105" y="122"/>
                  <a:pt x="112" y="116"/>
                </a:cubicBezTo>
                <a:cubicBezTo>
                  <a:pt x="118" y="109"/>
                  <a:pt x="123" y="101"/>
                  <a:pt x="127" y="92"/>
                </a:cubicBezTo>
                <a:cubicBezTo>
                  <a:pt x="131" y="84"/>
                  <a:pt x="133" y="75"/>
                  <a:pt x="133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42" name="Freeform 14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7711129" y="2972752"/>
            <a:ext cx="190143" cy="192302"/>
          </a:xfrm>
          <a:custGeom>
            <a:avLst/>
            <a:gdLst>
              <a:gd name="T0" fmla="*/ 133 w 133"/>
              <a:gd name="T1" fmla="*/ 105 h 133"/>
              <a:gd name="T2" fmla="*/ 132 w 133"/>
              <a:gd name="T3" fmla="*/ 112 h 133"/>
              <a:gd name="T4" fmla="*/ 130 w 133"/>
              <a:gd name="T5" fmla="*/ 119 h 133"/>
              <a:gd name="T6" fmla="*/ 118 w 133"/>
              <a:gd name="T7" fmla="*/ 129 h 133"/>
              <a:gd name="T8" fmla="*/ 101 w 133"/>
              <a:gd name="T9" fmla="*/ 133 h 133"/>
              <a:gd name="T10" fmla="*/ 96 w 133"/>
              <a:gd name="T11" fmla="*/ 133 h 133"/>
              <a:gd name="T12" fmla="*/ 90 w 133"/>
              <a:gd name="T13" fmla="*/ 132 h 133"/>
              <a:gd name="T14" fmla="*/ 86 w 133"/>
              <a:gd name="T15" fmla="*/ 131 h 133"/>
              <a:gd name="T16" fmla="*/ 80 w 133"/>
              <a:gd name="T17" fmla="*/ 129 h 133"/>
              <a:gd name="T18" fmla="*/ 76 w 133"/>
              <a:gd name="T19" fmla="*/ 127 h 133"/>
              <a:gd name="T20" fmla="*/ 59 w 133"/>
              <a:gd name="T21" fmla="*/ 119 h 133"/>
              <a:gd name="T22" fmla="*/ 34 w 133"/>
              <a:gd name="T23" fmla="*/ 99 h 133"/>
              <a:gd name="T24" fmla="*/ 14 w 133"/>
              <a:gd name="T25" fmla="*/ 74 h 133"/>
              <a:gd name="T26" fmla="*/ 6 w 133"/>
              <a:gd name="T27" fmla="*/ 57 h 133"/>
              <a:gd name="T28" fmla="*/ 4 w 133"/>
              <a:gd name="T29" fmla="*/ 53 h 133"/>
              <a:gd name="T30" fmla="*/ 2 w 133"/>
              <a:gd name="T31" fmla="*/ 47 h 133"/>
              <a:gd name="T32" fmla="*/ 1 w 133"/>
              <a:gd name="T33" fmla="*/ 43 h 133"/>
              <a:gd name="T34" fmla="*/ 0 w 133"/>
              <a:gd name="T35" fmla="*/ 37 h 133"/>
              <a:gd name="T36" fmla="*/ 0 w 133"/>
              <a:gd name="T37" fmla="*/ 32 h 133"/>
              <a:gd name="T38" fmla="*/ 4 w 133"/>
              <a:gd name="T39" fmla="*/ 15 h 133"/>
              <a:gd name="T40" fmla="*/ 14 w 133"/>
              <a:gd name="T41" fmla="*/ 3 h 133"/>
              <a:gd name="T42" fmla="*/ 21 w 133"/>
              <a:gd name="T43" fmla="*/ 1 h 133"/>
              <a:gd name="T44" fmla="*/ 28 w 133"/>
              <a:gd name="T45" fmla="*/ 0 h 133"/>
              <a:gd name="T46" fmla="*/ 30 w 133"/>
              <a:gd name="T47" fmla="*/ 1 h 133"/>
              <a:gd name="T48" fmla="*/ 35 w 133"/>
              <a:gd name="T49" fmla="*/ 8 h 133"/>
              <a:gd name="T50" fmla="*/ 37 w 133"/>
              <a:gd name="T51" fmla="*/ 13 h 133"/>
              <a:gd name="T52" fmla="*/ 41 w 133"/>
              <a:gd name="T53" fmla="*/ 19 h 133"/>
              <a:gd name="T54" fmla="*/ 44 w 133"/>
              <a:gd name="T55" fmla="*/ 24 h 133"/>
              <a:gd name="T56" fmla="*/ 45 w 133"/>
              <a:gd name="T57" fmla="*/ 26 h 133"/>
              <a:gd name="T58" fmla="*/ 47 w 133"/>
              <a:gd name="T59" fmla="*/ 30 h 133"/>
              <a:gd name="T60" fmla="*/ 48 w 133"/>
              <a:gd name="T61" fmla="*/ 32 h 133"/>
              <a:gd name="T62" fmla="*/ 45 w 133"/>
              <a:gd name="T63" fmla="*/ 37 h 133"/>
              <a:gd name="T64" fmla="*/ 39 w 133"/>
              <a:gd name="T65" fmla="*/ 42 h 133"/>
              <a:gd name="T66" fmla="*/ 34 w 133"/>
              <a:gd name="T67" fmla="*/ 47 h 133"/>
              <a:gd name="T68" fmla="*/ 31 w 133"/>
              <a:gd name="T69" fmla="*/ 52 h 133"/>
              <a:gd name="T70" fmla="*/ 31 w 133"/>
              <a:gd name="T71" fmla="*/ 54 h 133"/>
              <a:gd name="T72" fmla="*/ 32 w 133"/>
              <a:gd name="T73" fmla="*/ 56 h 133"/>
              <a:gd name="T74" fmla="*/ 33 w 133"/>
              <a:gd name="T75" fmla="*/ 58 h 133"/>
              <a:gd name="T76" fmla="*/ 35 w 133"/>
              <a:gd name="T77" fmla="*/ 60 h 133"/>
              <a:gd name="T78" fmla="*/ 51 w 133"/>
              <a:gd name="T79" fmla="*/ 82 h 133"/>
              <a:gd name="T80" fmla="*/ 73 w 133"/>
              <a:gd name="T81" fmla="*/ 98 h 133"/>
              <a:gd name="T82" fmla="*/ 75 w 133"/>
              <a:gd name="T83" fmla="*/ 100 h 133"/>
              <a:gd name="T84" fmla="*/ 77 w 133"/>
              <a:gd name="T85" fmla="*/ 101 h 133"/>
              <a:gd name="T86" fmla="*/ 79 w 133"/>
              <a:gd name="T87" fmla="*/ 102 h 133"/>
              <a:gd name="T88" fmla="*/ 81 w 133"/>
              <a:gd name="T89" fmla="*/ 102 h 133"/>
              <a:gd name="T90" fmla="*/ 86 w 133"/>
              <a:gd name="T91" fmla="*/ 99 h 133"/>
              <a:gd name="T92" fmla="*/ 91 w 133"/>
              <a:gd name="T93" fmla="*/ 94 h 133"/>
              <a:gd name="T94" fmla="*/ 96 w 133"/>
              <a:gd name="T95" fmla="*/ 88 h 133"/>
              <a:gd name="T96" fmla="*/ 101 w 133"/>
              <a:gd name="T97" fmla="*/ 85 h 133"/>
              <a:gd name="T98" fmla="*/ 103 w 133"/>
              <a:gd name="T99" fmla="*/ 86 h 133"/>
              <a:gd name="T100" fmla="*/ 107 w 133"/>
              <a:gd name="T101" fmla="*/ 88 h 133"/>
              <a:gd name="T102" fmla="*/ 109 w 133"/>
              <a:gd name="T103" fmla="*/ 89 h 133"/>
              <a:gd name="T104" fmla="*/ 114 w 133"/>
              <a:gd name="T105" fmla="*/ 92 h 133"/>
              <a:gd name="T106" fmla="*/ 120 w 133"/>
              <a:gd name="T107" fmla="*/ 96 h 133"/>
              <a:gd name="T108" fmla="*/ 125 w 133"/>
              <a:gd name="T109" fmla="*/ 98 h 133"/>
              <a:gd name="T110" fmla="*/ 132 w 133"/>
              <a:gd name="T111" fmla="*/ 103 h 133"/>
              <a:gd name="T112" fmla="*/ 133 w 133"/>
              <a:gd name="T113" fmla="*/ 10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3" h="133">
                <a:moveTo>
                  <a:pt x="133" y="105"/>
                </a:moveTo>
                <a:cubicBezTo>
                  <a:pt x="133" y="107"/>
                  <a:pt x="132" y="109"/>
                  <a:pt x="132" y="112"/>
                </a:cubicBezTo>
                <a:cubicBezTo>
                  <a:pt x="131" y="115"/>
                  <a:pt x="130" y="117"/>
                  <a:pt x="130" y="119"/>
                </a:cubicBezTo>
                <a:cubicBezTo>
                  <a:pt x="128" y="122"/>
                  <a:pt x="125" y="125"/>
                  <a:pt x="118" y="129"/>
                </a:cubicBezTo>
                <a:cubicBezTo>
                  <a:pt x="112" y="132"/>
                  <a:pt x="106" y="133"/>
                  <a:pt x="101" y="133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94" y="133"/>
                  <a:pt x="92" y="133"/>
                  <a:pt x="90" y="132"/>
                </a:cubicBezTo>
                <a:cubicBezTo>
                  <a:pt x="88" y="131"/>
                  <a:pt x="87" y="131"/>
                  <a:pt x="86" y="131"/>
                </a:cubicBezTo>
                <a:cubicBezTo>
                  <a:pt x="85" y="130"/>
                  <a:pt x="83" y="130"/>
                  <a:pt x="80" y="129"/>
                </a:cubicBezTo>
                <a:cubicBezTo>
                  <a:pt x="78" y="128"/>
                  <a:pt x="76" y="127"/>
                  <a:pt x="76" y="127"/>
                </a:cubicBezTo>
                <a:cubicBezTo>
                  <a:pt x="70" y="125"/>
                  <a:pt x="64" y="122"/>
                  <a:pt x="59" y="119"/>
                </a:cubicBezTo>
                <a:cubicBezTo>
                  <a:pt x="51" y="114"/>
                  <a:pt x="43" y="107"/>
                  <a:pt x="34" y="99"/>
                </a:cubicBezTo>
                <a:cubicBezTo>
                  <a:pt x="26" y="90"/>
                  <a:pt x="19" y="82"/>
                  <a:pt x="14" y="74"/>
                </a:cubicBezTo>
                <a:cubicBezTo>
                  <a:pt x="11" y="69"/>
                  <a:pt x="8" y="63"/>
                  <a:pt x="6" y="57"/>
                </a:cubicBezTo>
                <a:cubicBezTo>
                  <a:pt x="6" y="57"/>
                  <a:pt x="5" y="55"/>
                  <a:pt x="4" y="53"/>
                </a:cubicBezTo>
                <a:cubicBezTo>
                  <a:pt x="3" y="50"/>
                  <a:pt x="3" y="48"/>
                  <a:pt x="2" y="47"/>
                </a:cubicBezTo>
                <a:cubicBezTo>
                  <a:pt x="2" y="46"/>
                  <a:pt x="2" y="45"/>
                  <a:pt x="1" y="43"/>
                </a:cubicBezTo>
                <a:cubicBezTo>
                  <a:pt x="1" y="41"/>
                  <a:pt x="0" y="39"/>
                  <a:pt x="0" y="37"/>
                </a:cubicBezTo>
                <a:cubicBezTo>
                  <a:pt x="0" y="36"/>
                  <a:pt x="0" y="34"/>
                  <a:pt x="0" y="32"/>
                </a:cubicBezTo>
                <a:cubicBezTo>
                  <a:pt x="0" y="27"/>
                  <a:pt x="1" y="21"/>
                  <a:pt x="4" y="15"/>
                </a:cubicBezTo>
                <a:cubicBezTo>
                  <a:pt x="8" y="8"/>
                  <a:pt x="11" y="5"/>
                  <a:pt x="14" y="3"/>
                </a:cubicBezTo>
                <a:cubicBezTo>
                  <a:pt x="16" y="3"/>
                  <a:pt x="18" y="2"/>
                  <a:pt x="21" y="1"/>
                </a:cubicBezTo>
                <a:cubicBezTo>
                  <a:pt x="24" y="1"/>
                  <a:pt x="26" y="0"/>
                  <a:pt x="28" y="0"/>
                </a:cubicBezTo>
                <a:cubicBezTo>
                  <a:pt x="28" y="0"/>
                  <a:pt x="29" y="0"/>
                  <a:pt x="30" y="1"/>
                </a:cubicBezTo>
                <a:cubicBezTo>
                  <a:pt x="31" y="1"/>
                  <a:pt x="32" y="3"/>
                  <a:pt x="35" y="8"/>
                </a:cubicBezTo>
                <a:cubicBezTo>
                  <a:pt x="35" y="9"/>
                  <a:pt x="36" y="11"/>
                  <a:pt x="37" y="13"/>
                </a:cubicBezTo>
                <a:cubicBezTo>
                  <a:pt x="39" y="15"/>
                  <a:pt x="40" y="17"/>
                  <a:pt x="41" y="19"/>
                </a:cubicBezTo>
                <a:cubicBezTo>
                  <a:pt x="42" y="21"/>
                  <a:pt x="43" y="22"/>
                  <a:pt x="44" y="24"/>
                </a:cubicBezTo>
                <a:cubicBezTo>
                  <a:pt x="44" y="24"/>
                  <a:pt x="44" y="25"/>
                  <a:pt x="45" y="26"/>
                </a:cubicBezTo>
                <a:cubicBezTo>
                  <a:pt x="46" y="28"/>
                  <a:pt x="47" y="29"/>
                  <a:pt x="47" y="30"/>
                </a:cubicBezTo>
                <a:cubicBezTo>
                  <a:pt x="48" y="31"/>
                  <a:pt x="48" y="32"/>
                  <a:pt x="48" y="32"/>
                </a:cubicBezTo>
                <a:cubicBezTo>
                  <a:pt x="48" y="34"/>
                  <a:pt x="47" y="35"/>
                  <a:pt x="45" y="37"/>
                </a:cubicBezTo>
                <a:cubicBezTo>
                  <a:pt x="43" y="39"/>
                  <a:pt x="42" y="41"/>
                  <a:pt x="39" y="42"/>
                </a:cubicBezTo>
                <a:cubicBezTo>
                  <a:pt x="37" y="44"/>
                  <a:pt x="35" y="46"/>
                  <a:pt x="34" y="47"/>
                </a:cubicBezTo>
                <a:cubicBezTo>
                  <a:pt x="32" y="49"/>
                  <a:pt x="31" y="51"/>
                  <a:pt x="31" y="52"/>
                </a:cubicBezTo>
                <a:cubicBezTo>
                  <a:pt x="31" y="52"/>
                  <a:pt x="31" y="53"/>
                  <a:pt x="31" y="54"/>
                </a:cubicBezTo>
                <a:cubicBezTo>
                  <a:pt x="32" y="55"/>
                  <a:pt x="32" y="55"/>
                  <a:pt x="32" y="56"/>
                </a:cubicBezTo>
                <a:cubicBezTo>
                  <a:pt x="32" y="56"/>
                  <a:pt x="33" y="57"/>
                  <a:pt x="33" y="58"/>
                </a:cubicBezTo>
                <a:cubicBezTo>
                  <a:pt x="34" y="59"/>
                  <a:pt x="34" y="60"/>
                  <a:pt x="35" y="60"/>
                </a:cubicBezTo>
                <a:cubicBezTo>
                  <a:pt x="39" y="68"/>
                  <a:pt x="45" y="76"/>
                  <a:pt x="51" y="82"/>
                </a:cubicBezTo>
                <a:cubicBezTo>
                  <a:pt x="57" y="88"/>
                  <a:pt x="65" y="94"/>
                  <a:pt x="73" y="98"/>
                </a:cubicBezTo>
                <a:cubicBezTo>
                  <a:pt x="73" y="99"/>
                  <a:pt x="74" y="99"/>
                  <a:pt x="75" y="100"/>
                </a:cubicBezTo>
                <a:cubicBezTo>
                  <a:pt x="76" y="100"/>
                  <a:pt x="77" y="101"/>
                  <a:pt x="77" y="101"/>
                </a:cubicBezTo>
                <a:cubicBezTo>
                  <a:pt x="78" y="101"/>
                  <a:pt x="78" y="101"/>
                  <a:pt x="79" y="102"/>
                </a:cubicBezTo>
                <a:cubicBezTo>
                  <a:pt x="80" y="102"/>
                  <a:pt x="81" y="102"/>
                  <a:pt x="81" y="102"/>
                </a:cubicBezTo>
                <a:cubicBezTo>
                  <a:pt x="82" y="102"/>
                  <a:pt x="84" y="101"/>
                  <a:pt x="86" y="99"/>
                </a:cubicBezTo>
                <a:cubicBezTo>
                  <a:pt x="87" y="98"/>
                  <a:pt x="89" y="96"/>
                  <a:pt x="91" y="94"/>
                </a:cubicBezTo>
                <a:cubicBezTo>
                  <a:pt x="92" y="91"/>
                  <a:pt x="94" y="90"/>
                  <a:pt x="96" y="88"/>
                </a:cubicBezTo>
                <a:cubicBezTo>
                  <a:pt x="98" y="86"/>
                  <a:pt x="99" y="85"/>
                  <a:pt x="101" y="85"/>
                </a:cubicBezTo>
                <a:cubicBezTo>
                  <a:pt x="102" y="85"/>
                  <a:pt x="102" y="85"/>
                  <a:pt x="103" y="86"/>
                </a:cubicBezTo>
                <a:cubicBezTo>
                  <a:pt x="104" y="86"/>
                  <a:pt x="105" y="87"/>
                  <a:pt x="107" y="88"/>
                </a:cubicBezTo>
                <a:cubicBezTo>
                  <a:pt x="108" y="89"/>
                  <a:pt x="109" y="89"/>
                  <a:pt x="109" y="89"/>
                </a:cubicBezTo>
                <a:cubicBezTo>
                  <a:pt x="111" y="90"/>
                  <a:pt x="112" y="91"/>
                  <a:pt x="114" y="92"/>
                </a:cubicBezTo>
                <a:cubicBezTo>
                  <a:pt x="116" y="93"/>
                  <a:pt x="118" y="94"/>
                  <a:pt x="120" y="96"/>
                </a:cubicBezTo>
                <a:cubicBezTo>
                  <a:pt x="122" y="97"/>
                  <a:pt x="124" y="98"/>
                  <a:pt x="125" y="98"/>
                </a:cubicBezTo>
                <a:cubicBezTo>
                  <a:pt x="130" y="101"/>
                  <a:pt x="132" y="102"/>
                  <a:pt x="132" y="103"/>
                </a:cubicBezTo>
                <a:cubicBezTo>
                  <a:pt x="133" y="104"/>
                  <a:pt x="133" y="105"/>
                  <a:pt x="133" y="1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43" name="Freeform 14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959610" y="2972752"/>
            <a:ext cx="192302" cy="192302"/>
          </a:xfrm>
          <a:custGeom>
            <a:avLst/>
            <a:gdLst>
              <a:gd name="T0" fmla="*/ 133 w 133"/>
              <a:gd name="T1" fmla="*/ 28 h 133"/>
              <a:gd name="T2" fmla="*/ 133 w 133"/>
              <a:gd name="T3" fmla="*/ 106 h 133"/>
              <a:gd name="T4" fmla="*/ 125 w 133"/>
              <a:gd name="T5" fmla="*/ 125 h 133"/>
              <a:gd name="T6" fmla="*/ 106 w 133"/>
              <a:gd name="T7" fmla="*/ 133 h 133"/>
              <a:gd name="T8" fmla="*/ 27 w 133"/>
              <a:gd name="T9" fmla="*/ 133 h 133"/>
              <a:gd name="T10" fmla="*/ 8 w 133"/>
              <a:gd name="T11" fmla="*/ 125 h 133"/>
              <a:gd name="T12" fmla="*/ 0 w 133"/>
              <a:gd name="T13" fmla="*/ 106 h 133"/>
              <a:gd name="T14" fmla="*/ 0 w 133"/>
              <a:gd name="T15" fmla="*/ 28 h 133"/>
              <a:gd name="T16" fmla="*/ 8 w 133"/>
              <a:gd name="T17" fmla="*/ 8 h 133"/>
              <a:gd name="T18" fmla="*/ 27 w 133"/>
              <a:gd name="T19" fmla="*/ 0 h 133"/>
              <a:gd name="T20" fmla="*/ 106 w 133"/>
              <a:gd name="T21" fmla="*/ 0 h 133"/>
              <a:gd name="T22" fmla="*/ 125 w 133"/>
              <a:gd name="T23" fmla="*/ 8 h 133"/>
              <a:gd name="T24" fmla="*/ 133 w 133"/>
              <a:gd name="T25" fmla="*/ 28 h 133"/>
              <a:gd name="T26" fmla="*/ 106 w 133"/>
              <a:gd name="T27" fmla="*/ 12 h 133"/>
              <a:gd name="T28" fmla="*/ 27 w 133"/>
              <a:gd name="T29" fmla="*/ 12 h 133"/>
              <a:gd name="T30" fmla="*/ 17 w 133"/>
              <a:gd name="T31" fmla="*/ 17 h 133"/>
              <a:gd name="T32" fmla="*/ 12 w 133"/>
              <a:gd name="T33" fmla="*/ 28 h 133"/>
              <a:gd name="T34" fmla="*/ 12 w 133"/>
              <a:gd name="T35" fmla="*/ 106 h 133"/>
              <a:gd name="T36" fmla="*/ 17 w 133"/>
              <a:gd name="T37" fmla="*/ 117 h 133"/>
              <a:gd name="T38" fmla="*/ 27 w 133"/>
              <a:gd name="T39" fmla="*/ 121 h 133"/>
              <a:gd name="T40" fmla="*/ 106 w 133"/>
              <a:gd name="T41" fmla="*/ 121 h 133"/>
              <a:gd name="T42" fmla="*/ 117 w 133"/>
              <a:gd name="T43" fmla="*/ 117 h 133"/>
              <a:gd name="T44" fmla="*/ 121 w 133"/>
              <a:gd name="T45" fmla="*/ 106 h 133"/>
              <a:gd name="T46" fmla="*/ 121 w 133"/>
              <a:gd name="T47" fmla="*/ 28 h 133"/>
              <a:gd name="T48" fmla="*/ 117 w 133"/>
              <a:gd name="T49" fmla="*/ 17 h 133"/>
              <a:gd name="T50" fmla="*/ 106 w 133"/>
              <a:gd name="T51" fmla="*/ 1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3" h="133">
                <a:moveTo>
                  <a:pt x="133" y="28"/>
                </a:moveTo>
                <a:cubicBezTo>
                  <a:pt x="133" y="106"/>
                  <a:pt x="133" y="106"/>
                  <a:pt x="133" y="106"/>
                </a:cubicBezTo>
                <a:cubicBezTo>
                  <a:pt x="133" y="114"/>
                  <a:pt x="131" y="120"/>
                  <a:pt x="125" y="125"/>
                </a:cubicBezTo>
                <a:cubicBezTo>
                  <a:pt x="120" y="131"/>
                  <a:pt x="114" y="133"/>
                  <a:pt x="106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0" y="133"/>
                  <a:pt x="14" y="131"/>
                  <a:pt x="8" y="125"/>
                </a:cubicBezTo>
                <a:cubicBezTo>
                  <a:pt x="3" y="120"/>
                  <a:pt x="0" y="114"/>
                  <a:pt x="0" y="10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4" y="0"/>
                  <a:pt x="120" y="3"/>
                  <a:pt x="125" y="8"/>
                </a:cubicBezTo>
                <a:cubicBezTo>
                  <a:pt x="131" y="14"/>
                  <a:pt x="133" y="20"/>
                  <a:pt x="133" y="28"/>
                </a:cubicBezTo>
                <a:close/>
                <a:moveTo>
                  <a:pt x="106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3" y="12"/>
                  <a:pt x="20" y="14"/>
                  <a:pt x="17" y="17"/>
                </a:cubicBezTo>
                <a:cubicBezTo>
                  <a:pt x="14" y="20"/>
                  <a:pt x="12" y="23"/>
                  <a:pt x="12" y="2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0"/>
                  <a:pt x="14" y="114"/>
                  <a:pt x="17" y="117"/>
                </a:cubicBezTo>
                <a:cubicBezTo>
                  <a:pt x="20" y="120"/>
                  <a:pt x="23" y="121"/>
                  <a:pt x="27" y="12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10" y="121"/>
                  <a:pt x="114" y="120"/>
                  <a:pt x="117" y="117"/>
                </a:cubicBezTo>
                <a:cubicBezTo>
                  <a:pt x="120" y="114"/>
                  <a:pt x="121" y="110"/>
                  <a:pt x="121" y="106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3"/>
                  <a:pt x="120" y="20"/>
                  <a:pt x="117" y="17"/>
                </a:cubicBezTo>
                <a:cubicBezTo>
                  <a:pt x="114" y="14"/>
                  <a:pt x="110" y="12"/>
                  <a:pt x="10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44" name="Freeform 1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210252" y="2972752"/>
            <a:ext cx="175018" cy="205268"/>
          </a:xfrm>
          <a:custGeom>
            <a:avLst/>
            <a:gdLst>
              <a:gd name="T0" fmla="*/ 110 w 121"/>
              <a:gd name="T1" fmla="*/ 0 h 143"/>
              <a:gd name="T2" fmla="*/ 114 w 121"/>
              <a:gd name="T3" fmla="*/ 1 h 143"/>
              <a:gd name="T4" fmla="*/ 119 w 121"/>
              <a:gd name="T5" fmla="*/ 5 h 143"/>
              <a:gd name="T6" fmla="*/ 121 w 121"/>
              <a:gd name="T7" fmla="*/ 11 h 143"/>
              <a:gd name="T8" fmla="*/ 121 w 121"/>
              <a:gd name="T9" fmla="*/ 133 h 143"/>
              <a:gd name="T10" fmla="*/ 119 w 121"/>
              <a:gd name="T11" fmla="*/ 139 h 143"/>
              <a:gd name="T12" fmla="*/ 114 w 121"/>
              <a:gd name="T13" fmla="*/ 143 h 143"/>
              <a:gd name="T14" fmla="*/ 110 w 121"/>
              <a:gd name="T15" fmla="*/ 143 h 143"/>
              <a:gd name="T16" fmla="*/ 102 w 121"/>
              <a:gd name="T17" fmla="*/ 140 h 143"/>
              <a:gd name="T18" fmla="*/ 60 w 121"/>
              <a:gd name="T19" fmla="*/ 100 h 143"/>
              <a:gd name="T20" fmla="*/ 19 w 121"/>
              <a:gd name="T21" fmla="*/ 140 h 143"/>
              <a:gd name="T22" fmla="*/ 11 w 121"/>
              <a:gd name="T23" fmla="*/ 143 h 143"/>
              <a:gd name="T24" fmla="*/ 7 w 121"/>
              <a:gd name="T25" fmla="*/ 143 h 143"/>
              <a:gd name="T26" fmla="*/ 2 w 121"/>
              <a:gd name="T27" fmla="*/ 139 h 143"/>
              <a:gd name="T28" fmla="*/ 0 w 121"/>
              <a:gd name="T29" fmla="*/ 133 h 143"/>
              <a:gd name="T30" fmla="*/ 0 w 121"/>
              <a:gd name="T31" fmla="*/ 11 h 143"/>
              <a:gd name="T32" fmla="*/ 2 w 121"/>
              <a:gd name="T33" fmla="*/ 5 h 143"/>
              <a:gd name="T34" fmla="*/ 7 w 121"/>
              <a:gd name="T35" fmla="*/ 1 h 143"/>
              <a:gd name="T36" fmla="*/ 11 w 121"/>
              <a:gd name="T37" fmla="*/ 0 h 143"/>
              <a:gd name="T38" fmla="*/ 110 w 121"/>
              <a:gd name="T39" fmla="*/ 0 h 143"/>
              <a:gd name="T40" fmla="*/ 109 w 121"/>
              <a:gd name="T41" fmla="*/ 12 h 143"/>
              <a:gd name="T42" fmla="*/ 12 w 121"/>
              <a:gd name="T43" fmla="*/ 12 h 143"/>
              <a:gd name="T44" fmla="*/ 12 w 121"/>
              <a:gd name="T45" fmla="*/ 130 h 143"/>
              <a:gd name="T46" fmla="*/ 52 w 121"/>
              <a:gd name="T47" fmla="*/ 91 h 143"/>
              <a:gd name="T48" fmla="*/ 60 w 121"/>
              <a:gd name="T49" fmla="*/ 83 h 143"/>
              <a:gd name="T50" fmla="*/ 69 w 121"/>
              <a:gd name="T51" fmla="*/ 91 h 143"/>
              <a:gd name="T52" fmla="*/ 109 w 121"/>
              <a:gd name="T53" fmla="*/ 130 h 143"/>
              <a:gd name="T54" fmla="*/ 109 w 121"/>
              <a:gd name="T55" fmla="*/ 1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1" h="143">
                <a:moveTo>
                  <a:pt x="110" y="0"/>
                </a:moveTo>
                <a:cubicBezTo>
                  <a:pt x="111" y="0"/>
                  <a:pt x="113" y="1"/>
                  <a:pt x="114" y="1"/>
                </a:cubicBezTo>
                <a:cubicBezTo>
                  <a:pt x="116" y="2"/>
                  <a:pt x="118" y="3"/>
                  <a:pt x="119" y="5"/>
                </a:cubicBezTo>
                <a:cubicBezTo>
                  <a:pt x="120" y="7"/>
                  <a:pt x="121" y="9"/>
                  <a:pt x="121" y="11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1" y="135"/>
                  <a:pt x="120" y="137"/>
                  <a:pt x="119" y="139"/>
                </a:cubicBezTo>
                <a:cubicBezTo>
                  <a:pt x="118" y="140"/>
                  <a:pt x="116" y="142"/>
                  <a:pt x="114" y="143"/>
                </a:cubicBezTo>
                <a:cubicBezTo>
                  <a:pt x="113" y="143"/>
                  <a:pt x="112" y="143"/>
                  <a:pt x="110" y="143"/>
                </a:cubicBezTo>
                <a:cubicBezTo>
                  <a:pt x="107" y="143"/>
                  <a:pt x="104" y="142"/>
                  <a:pt x="102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6" y="142"/>
                  <a:pt x="14" y="143"/>
                  <a:pt x="11" y="143"/>
                </a:cubicBezTo>
                <a:cubicBezTo>
                  <a:pt x="9" y="143"/>
                  <a:pt x="8" y="143"/>
                  <a:pt x="7" y="143"/>
                </a:cubicBezTo>
                <a:cubicBezTo>
                  <a:pt x="5" y="142"/>
                  <a:pt x="3" y="140"/>
                  <a:pt x="2" y="139"/>
                </a:cubicBezTo>
                <a:cubicBezTo>
                  <a:pt x="1" y="137"/>
                  <a:pt x="0" y="135"/>
                  <a:pt x="0" y="1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"/>
                  <a:pt x="1" y="7"/>
                  <a:pt x="2" y="5"/>
                </a:cubicBezTo>
                <a:cubicBezTo>
                  <a:pt x="3" y="3"/>
                  <a:pt x="5" y="2"/>
                  <a:pt x="7" y="1"/>
                </a:cubicBezTo>
                <a:cubicBezTo>
                  <a:pt x="8" y="1"/>
                  <a:pt x="9" y="0"/>
                  <a:pt x="11" y="0"/>
                </a:cubicBezTo>
                <a:lnTo>
                  <a:pt x="110" y="0"/>
                </a:lnTo>
                <a:close/>
                <a:moveTo>
                  <a:pt x="109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52" y="91"/>
                  <a:pt x="52" y="91"/>
                  <a:pt x="52" y="91"/>
                </a:cubicBezTo>
                <a:cubicBezTo>
                  <a:pt x="60" y="83"/>
                  <a:pt x="60" y="83"/>
                  <a:pt x="60" y="83"/>
                </a:cubicBezTo>
                <a:cubicBezTo>
                  <a:pt x="69" y="91"/>
                  <a:pt x="69" y="91"/>
                  <a:pt x="69" y="91"/>
                </a:cubicBezTo>
                <a:cubicBezTo>
                  <a:pt x="109" y="130"/>
                  <a:pt x="109" y="130"/>
                  <a:pt x="109" y="130"/>
                </a:cubicBezTo>
                <a:lnTo>
                  <a:pt x="10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45" name="Freeform 14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443609" y="2972753"/>
            <a:ext cx="209589" cy="209589"/>
          </a:xfrm>
          <a:custGeom>
            <a:avLst/>
            <a:gdLst>
              <a:gd name="T0" fmla="*/ 146 w 146"/>
              <a:gd name="T1" fmla="*/ 118 h 146"/>
              <a:gd name="T2" fmla="*/ 118 w 146"/>
              <a:gd name="T3" fmla="*/ 146 h 146"/>
              <a:gd name="T4" fmla="*/ 8 w 146"/>
              <a:gd name="T5" fmla="*/ 138 h 146"/>
              <a:gd name="T6" fmla="*/ 0 w 146"/>
              <a:gd name="T7" fmla="*/ 28 h 146"/>
              <a:gd name="T8" fmla="*/ 28 w 146"/>
              <a:gd name="T9" fmla="*/ 0 h 146"/>
              <a:gd name="T10" fmla="*/ 138 w 146"/>
              <a:gd name="T11" fmla="*/ 8 h 146"/>
              <a:gd name="T12" fmla="*/ 121 w 146"/>
              <a:gd name="T13" fmla="*/ 101 h 146"/>
              <a:gd name="T14" fmla="*/ 118 w 146"/>
              <a:gd name="T15" fmla="*/ 97 h 146"/>
              <a:gd name="T16" fmla="*/ 104 w 146"/>
              <a:gd name="T17" fmla="*/ 89 h 146"/>
              <a:gd name="T18" fmla="*/ 100 w 146"/>
              <a:gd name="T19" fmla="*/ 87 h 146"/>
              <a:gd name="T20" fmla="*/ 94 w 146"/>
              <a:gd name="T21" fmla="*/ 89 h 146"/>
              <a:gd name="T22" fmla="*/ 84 w 146"/>
              <a:gd name="T23" fmla="*/ 99 h 146"/>
              <a:gd name="T24" fmla="*/ 81 w 146"/>
              <a:gd name="T25" fmla="*/ 98 h 146"/>
              <a:gd name="T26" fmla="*/ 78 w 146"/>
              <a:gd name="T27" fmla="*/ 96 h 146"/>
              <a:gd name="T28" fmla="*/ 50 w 146"/>
              <a:gd name="T29" fmla="*/ 68 h 146"/>
              <a:gd name="T30" fmla="*/ 48 w 146"/>
              <a:gd name="T31" fmla="*/ 65 h 146"/>
              <a:gd name="T32" fmla="*/ 47 w 146"/>
              <a:gd name="T33" fmla="*/ 62 h 146"/>
              <a:gd name="T34" fmla="*/ 54 w 146"/>
              <a:gd name="T35" fmla="*/ 55 h 146"/>
              <a:gd name="T36" fmla="*/ 60 w 146"/>
              <a:gd name="T37" fmla="*/ 48 h 146"/>
              <a:gd name="T38" fmla="*/ 58 w 146"/>
              <a:gd name="T39" fmla="*/ 44 h 146"/>
              <a:gd name="T40" fmla="*/ 55 w 146"/>
              <a:gd name="T41" fmla="*/ 39 h 146"/>
              <a:gd name="T42" fmla="*/ 50 w 146"/>
              <a:gd name="T43" fmla="*/ 30 h 146"/>
              <a:gd name="T44" fmla="*/ 47 w 146"/>
              <a:gd name="T45" fmla="*/ 25 h 146"/>
              <a:gd name="T46" fmla="*/ 35 w 146"/>
              <a:gd name="T47" fmla="*/ 27 h 146"/>
              <a:gd name="T48" fmla="*/ 25 w 146"/>
              <a:gd name="T49" fmla="*/ 48 h 146"/>
              <a:gd name="T50" fmla="*/ 25 w 146"/>
              <a:gd name="T51" fmla="*/ 54 h 146"/>
              <a:gd name="T52" fmla="*/ 27 w 146"/>
              <a:gd name="T53" fmla="*/ 60 h 146"/>
              <a:gd name="T54" fmla="*/ 29 w 146"/>
              <a:gd name="T55" fmla="*/ 66 h 146"/>
              <a:gd name="T56" fmla="*/ 80 w 146"/>
              <a:gd name="T57" fmla="*/ 117 h 146"/>
              <a:gd name="T58" fmla="*/ 86 w 146"/>
              <a:gd name="T59" fmla="*/ 119 h 146"/>
              <a:gd name="T60" fmla="*/ 92 w 146"/>
              <a:gd name="T61" fmla="*/ 121 h 146"/>
              <a:gd name="T62" fmla="*/ 98 w 146"/>
              <a:gd name="T63" fmla="*/ 121 h 146"/>
              <a:gd name="T64" fmla="*/ 119 w 146"/>
              <a:gd name="T65" fmla="*/ 1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6" h="146">
                <a:moveTo>
                  <a:pt x="146" y="28"/>
                </a:moveTo>
                <a:cubicBezTo>
                  <a:pt x="146" y="118"/>
                  <a:pt x="146" y="118"/>
                  <a:pt x="146" y="118"/>
                </a:cubicBezTo>
                <a:cubicBezTo>
                  <a:pt x="146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6" y="20"/>
                  <a:pt x="146" y="28"/>
                </a:cubicBezTo>
                <a:close/>
                <a:moveTo>
                  <a:pt x="121" y="101"/>
                </a:moveTo>
                <a:cubicBezTo>
                  <a:pt x="121" y="100"/>
                  <a:pt x="121" y="100"/>
                  <a:pt x="121" y="100"/>
                </a:cubicBezTo>
                <a:cubicBezTo>
                  <a:pt x="121" y="99"/>
                  <a:pt x="120" y="98"/>
                  <a:pt x="118" y="97"/>
                </a:cubicBezTo>
                <a:cubicBezTo>
                  <a:pt x="115" y="95"/>
                  <a:pt x="113" y="94"/>
                  <a:pt x="109" y="92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104" y="89"/>
                  <a:pt x="103" y="89"/>
                  <a:pt x="102" y="88"/>
                </a:cubicBezTo>
                <a:cubicBezTo>
                  <a:pt x="102" y="87"/>
                  <a:pt x="101" y="87"/>
                  <a:pt x="100" y="87"/>
                </a:cubicBezTo>
                <a:cubicBezTo>
                  <a:pt x="99" y="86"/>
                  <a:pt x="99" y="86"/>
                  <a:pt x="98" y="86"/>
                </a:cubicBezTo>
                <a:cubicBezTo>
                  <a:pt x="97" y="86"/>
                  <a:pt x="96" y="87"/>
                  <a:pt x="94" y="89"/>
                </a:cubicBezTo>
                <a:cubicBezTo>
                  <a:pt x="92" y="91"/>
                  <a:pt x="90" y="93"/>
                  <a:pt x="88" y="95"/>
                </a:cubicBezTo>
                <a:cubicBezTo>
                  <a:pt x="87" y="98"/>
                  <a:pt x="85" y="99"/>
                  <a:pt x="84" y="99"/>
                </a:cubicBezTo>
                <a:cubicBezTo>
                  <a:pt x="84" y="99"/>
                  <a:pt x="83" y="98"/>
                  <a:pt x="83" y="98"/>
                </a:cubicBezTo>
                <a:cubicBezTo>
                  <a:pt x="82" y="98"/>
                  <a:pt x="82" y="98"/>
                  <a:pt x="81" y="98"/>
                </a:cubicBezTo>
                <a:cubicBezTo>
                  <a:pt x="81" y="97"/>
                  <a:pt x="80" y="97"/>
                  <a:pt x="80" y="97"/>
                </a:cubicBezTo>
                <a:cubicBezTo>
                  <a:pt x="79" y="96"/>
                  <a:pt x="78" y="96"/>
                  <a:pt x="78" y="96"/>
                </a:cubicBezTo>
                <a:cubicBezTo>
                  <a:pt x="72" y="92"/>
                  <a:pt x="67" y="88"/>
                  <a:pt x="62" y="84"/>
                </a:cubicBezTo>
                <a:cubicBezTo>
                  <a:pt x="58" y="79"/>
                  <a:pt x="54" y="74"/>
                  <a:pt x="50" y="68"/>
                </a:cubicBezTo>
                <a:cubicBezTo>
                  <a:pt x="50" y="68"/>
                  <a:pt x="50" y="67"/>
                  <a:pt x="49" y="67"/>
                </a:cubicBezTo>
                <a:cubicBezTo>
                  <a:pt x="49" y="66"/>
                  <a:pt x="49" y="65"/>
                  <a:pt x="48" y="65"/>
                </a:cubicBezTo>
                <a:cubicBezTo>
                  <a:pt x="48" y="65"/>
                  <a:pt x="48" y="64"/>
                  <a:pt x="48" y="63"/>
                </a:cubicBezTo>
                <a:cubicBezTo>
                  <a:pt x="48" y="63"/>
                  <a:pt x="47" y="62"/>
                  <a:pt x="47" y="62"/>
                </a:cubicBezTo>
                <a:cubicBezTo>
                  <a:pt x="47" y="61"/>
                  <a:pt x="48" y="60"/>
                  <a:pt x="49" y="59"/>
                </a:cubicBezTo>
                <a:cubicBezTo>
                  <a:pt x="51" y="57"/>
                  <a:pt x="52" y="56"/>
                  <a:pt x="54" y="55"/>
                </a:cubicBezTo>
                <a:cubicBezTo>
                  <a:pt x="55" y="54"/>
                  <a:pt x="57" y="53"/>
                  <a:pt x="58" y="51"/>
                </a:cubicBezTo>
                <a:cubicBezTo>
                  <a:pt x="59" y="50"/>
                  <a:pt x="60" y="49"/>
                  <a:pt x="60" y="48"/>
                </a:cubicBezTo>
                <a:cubicBezTo>
                  <a:pt x="60" y="47"/>
                  <a:pt x="60" y="47"/>
                  <a:pt x="59" y="46"/>
                </a:cubicBezTo>
                <a:cubicBezTo>
                  <a:pt x="59" y="45"/>
                  <a:pt x="59" y="44"/>
                  <a:pt x="58" y="44"/>
                </a:cubicBezTo>
                <a:cubicBezTo>
                  <a:pt x="57" y="43"/>
                  <a:pt x="57" y="42"/>
                  <a:pt x="57" y="42"/>
                </a:cubicBezTo>
                <a:cubicBezTo>
                  <a:pt x="57" y="41"/>
                  <a:pt x="56" y="40"/>
                  <a:pt x="55" y="39"/>
                </a:cubicBezTo>
                <a:cubicBezTo>
                  <a:pt x="55" y="38"/>
                  <a:pt x="54" y="36"/>
                  <a:pt x="53" y="35"/>
                </a:cubicBezTo>
                <a:cubicBezTo>
                  <a:pt x="52" y="33"/>
                  <a:pt x="51" y="32"/>
                  <a:pt x="50" y="30"/>
                </a:cubicBezTo>
                <a:cubicBezTo>
                  <a:pt x="50" y="29"/>
                  <a:pt x="49" y="27"/>
                  <a:pt x="48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46" y="25"/>
                  <a:pt x="46" y="25"/>
                  <a:pt x="45" y="25"/>
                </a:cubicBezTo>
                <a:cubicBezTo>
                  <a:pt x="42" y="25"/>
                  <a:pt x="39" y="25"/>
                  <a:pt x="35" y="27"/>
                </a:cubicBezTo>
                <a:cubicBezTo>
                  <a:pt x="33" y="28"/>
                  <a:pt x="30" y="31"/>
                  <a:pt x="28" y="36"/>
                </a:cubicBezTo>
                <a:cubicBezTo>
                  <a:pt x="26" y="40"/>
                  <a:pt x="25" y="44"/>
                  <a:pt x="25" y="48"/>
                </a:cubicBezTo>
                <a:cubicBezTo>
                  <a:pt x="25" y="49"/>
                  <a:pt x="25" y="50"/>
                  <a:pt x="25" y="51"/>
                </a:cubicBezTo>
                <a:cubicBezTo>
                  <a:pt x="25" y="52"/>
                  <a:pt x="25" y="53"/>
                  <a:pt x="25" y="54"/>
                </a:cubicBezTo>
                <a:cubicBezTo>
                  <a:pt x="26" y="55"/>
                  <a:pt x="26" y="56"/>
                  <a:pt x="26" y="57"/>
                </a:cubicBezTo>
                <a:cubicBezTo>
                  <a:pt x="27" y="58"/>
                  <a:pt x="27" y="59"/>
                  <a:pt x="27" y="60"/>
                </a:cubicBezTo>
                <a:cubicBezTo>
                  <a:pt x="27" y="60"/>
                  <a:pt x="28" y="62"/>
                  <a:pt x="28" y="63"/>
                </a:cubicBezTo>
                <a:cubicBezTo>
                  <a:pt x="29" y="65"/>
                  <a:pt x="29" y="65"/>
                  <a:pt x="29" y="66"/>
                </a:cubicBezTo>
                <a:cubicBezTo>
                  <a:pt x="33" y="76"/>
                  <a:pt x="40" y="86"/>
                  <a:pt x="50" y="96"/>
                </a:cubicBezTo>
                <a:cubicBezTo>
                  <a:pt x="60" y="106"/>
                  <a:pt x="70" y="113"/>
                  <a:pt x="80" y="117"/>
                </a:cubicBezTo>
                <a:cubicBezTo>
                  <a:pt x="81" y="117"/>
                  <a:pt x="82" y="117"/>
                  <a:pt x="83" y="118"/>
                </a:cubicBezTo>
                <a:cubicBezTo>
                  <a:pt x="85" y="118"/>
                  <a:pt x="86" y="119"/>
                  <a:pt x="86" y="119"/>
                </a:cubicBezTo>
                <a:cubicBezTo>
                  <a:pt x="87" y="119"/>
                  <a:pt x="88" y="119"/>
                  <a:pt x="89" y="120"/>
                </a:cubicBezTo>
                <a:cubicBezTo>
                  <a:pt x="90" y="120"/>
                  <a:pt x="91" y="120"/>
                  <a:pt x="92" y="121"/>
                </a:cubicBezTo>
                <a:cubicBezTo>
                  <a:pt x="93" y="121"/>
                  <a:pt x="94" y="121"/>
                  <a:pt x="95" y="121"/>
                </a:cubicBezTo>
                <a:cubicBezTo>
                  <a:pt x="96" y="121"/>
                  <a:pt x="97" y="121"/>
                  <a:pt x="98" y="121"/>
                </a:cubicBezTo>
                <a:cubicBezTo>
                  <a:pt x="102" y="121"/>
                  <a:pt x="106" y="120"/>
                  <a:pt x="110" y="118"/>
                </a:cubicBezTo>
                <a:cubicBezTo>
                  <a:pt x="115" y="116"/>
                  <a:pt x="118" y="113"/>
                  <a:pt x="119" y="111"/>
                </a:cubicBezTo>
                <a:cubicBezTo>
                  <a:pt x="121" y="107"/>
                  <a:pt x="121" y="104"/>
                  <a:pt x="121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46" name="Freeform 14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718019" y="2990038"/>
            <a:ext cx="211749" cy="175018"/>
          </a:xfrm>
          <a:custGeom>
            <a:avLst/>
            <a:gdLst>
              <a:gd name="T0" fmla="*/ 149 w 149"/>
              <a:gd name="T1" fmla="*/ 15 h 121"/>
              <a:gd name="T2" fmla="*/ 134 w 149"/>
              <a:gd name="T3" fmla="*/ 31 h 121"/>
              <a:gd name="T4" fmla="*/ 134 w 149"/>
              <a:gd name="T5" fmla="*/ 35 h 121"/>
              <a:gd name="T6" fmla="*/ 131 w 149"/>
              <a:gd name="T7" fmla="*/ 59 h 121"/>
              <a:gd name="T8" fmla="*/ 120 w 149"/>
              <a:gd name="T9" fmla="*/ 83 h 121"/>
              <a:gd name="T10" fmla="*/ 102 w 149"/>
              <a:gd name="T11" fmla="*/ 103 h 121"/>
              <a:gd name="T12" fmla="*/ 78 w 149"/>
              <a:gd name="T13" fmla="*/ 116 h 121"/>
              <a:gd name="T14" fmla="*/ 47 w 149"/>
              <a:gd name="T15" fmla="*/ 121 h 121"/>
              <a:gd name="T16" fmla="*/ 0 w 149"/>
              <a:gd name="T17" fmla="*/ 108 h 121"/>
              <a:gd name="T18" fmla="*/ 8 w 149"/>
              <a:gd name="T19" fmla="*/ 108 h 121"/>
              <a:gd name="T20" fmla="*/ 46 w 149"/>
              <a:gd name="T21" fmla="*/ 95 h 121"/>
              <a:gd name="T22" fmla="*/ 28 w 149"/>
              <a:gd name="T23" fmla="*/ 89 h 121"/>
              <a:gd name="T24" fmla="*/ 17 w 149"/>
              <a:gd name="T25" fmla="*/ 74 h 121"/>
              <a:gd name="T26" fmla="*/ 23 w 149"/>
              <a:gd name="T27" fmla="*/ 74 h 121"/>
              <a:gd name="T28" fmla="*/ 31 w 149"/>
              <a:gd name="T29" fmla="*/ 73 h 121"/>
              <a:gd name="T30" fmla="*/ 13 w 149"/>
              <a:gd name="T31" fmla="*/ 63 h 121"/>
              <a:gd name="T32" fmla="*/ 6 w 149"/>
              <a:gd name="T33" fmla="*/ 43 h 121"/>
              <a:gd name="T34" fmla="*/ 6 w 149"/>
              <a:gd name="T35" fmla="*/ 43 h 121"/>
              <a:gd name="T36" fmla="*/ 20 w 149"/>
              <a:gd name="T37" fmla="*/ 47 h 121"/>
              <a:gd name="T38" fmla="*/ 10 w 149"/>
              <a:gd name="T39" fmla="*/ 36 h 121"/>
              <a:gd name="T40" fmla="*/ 7 w 149"/>
              <a:gd name="T41" fmla="*/ 21 h 121"/>
              <a:gd name="T42" fmla="*/ 11 w 149"/>
              <a:gd name="T43" fmla="*/ 6 h 121"/>
              <a:gd name="T44" fmla="*/ 39 w 149"/>
              <a:gd name="T45" fmla="*/ 29 h 121"/>
              <a:gd name="T46" fmla="*/ 74 w 149"/>
              <a:gd name="T47" fmla="*/ 38 h 121"/>
              <a:gd name="T48" fmla="*/ 73 w 149"/>
              <a:gd name="T49" fmla="*/ 31 h 121"/>
              <a:gd name="T50" fmla="*/ 82 w 149"/>
              <a:gd name="T51" fmla="*/ 9 h 121"/>
              <a:gd name="T52" fmla="*/ 104 w 149"/>
              <a:gd name="T53" fmla="*/ 0 h 121"/>
              <a:gd name="T54" fmla="*/ 126 w 149"/>
              <a:gd name="T55" fmla="*/ 10 h 121"/>
              <a:gd name="T56" fmla="*/ 145 w 149"/>
              <a:gd name="T57" fmla="*/ 3 h 121"/>
              <a:gd name="T58" fmla="*/ 132 w 149"/>
              <a:gd name="T59" fmla="*/ 20 h 121"/>
              <a:gd name="T60" fmla="*/ 149 w 149"/>
              <a:gd name="T61" fmla="*/ 1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9" h="121">
                <a:moveTo>
                  <a:pt x="149" y="15"/>
                </a:moveTo>
                <a:cubicBezTo>
                  <a:pt x="145" y="21"/>
                  <a:pt x="140" y="26"/>
                  <a:pt x="134" y="31"/>
                </a:cubicBezTo>
                <a:cubicBezTo>
                  <a:pt x="134" y="31"/>
                  <a:pt x="134" y="33"/>
                  <a:pt x="134" y="35"/>
                </a:cubicBezTo>
                <a:cubicBezTo>
                  <a:pt x="134" y="43"/>
                  <a:pt x="133" y="51"/>
                  <a:pt x="131" y="59"/>
                </a:cubicBezTo>
                <a:cubicBezTo>
                  <a:pt x="128" y="67"/>
                  <a:pt x="125" y="75"/>
                  <a:pt x="120" y="83"/>
                </a:cubicBezTo>
                <a:cubicBezTo>
                  <a:pt x="115" y="90"/>
                  <a:pt x="109" y="97"/>
                  <a:pt x="102" y="103"/>
                </a:cubicBezTo>
                <a:cubicBezTo>
                  <a:pt x="95" y="108"/>
                  <a:pt x="87" y="113"/>
                  <a:pt x="78" y="116"/>
                </a:cubicBezTo>
                <a:cubicBezTo>
                  <a:pt x="68" y="120"/>
                  <a:pt x="58" y="121"/>
                  <a:pt x="47" y="121"/>
                </a:cubicBezTo>
                <a:cubicBezTo>
                  <a:pt x="30" y="121"/>
                  <a:pt x="15" y="117"/>
                  <a:pt x="0" y="108"/>
                </a:cubicBezTo>
                <a:cubicBezTo>
                  <a:pt x="3" y="108"/>
                  <a:pt x="5" y="108"/>
                  <a:pt x="8" y="108"/>
                </a:cubicBezTo>
                <a:cubicBezTo>
                  <a:pt x="22" y="108"/>
                  <a:pt x="35" y="104"/>
                  <a:pt x="46" y="95"/>
                </a:cubicBezTo>
                <a:cubicBezTo>
                  <a:pt x="39" y="95"/>
                  <a:pt x="33" y="93"/>
                  <a:pt x="28" y="89"/>
                </a:cubicBezTo>
                <a:cubicBezTo>
                  <a:pt x="23" y="85"/>
                  <a:pt x="19" y="80"/>
                  <a:pt x="17" y="74"/>
                </a:cubicBezTo>
                <a:cubicBezTo>
                  <a:pt x="19" y="74"/>
                  <a:pt x="21" y="74"/>
                  <a:pt x="23" y="74"/>
                </a:cubicBezTo>
                <a:cubicBezTo>
                  <a:pt x="26" y="74"/>
                  <a:pt x="28" y="74"/>
                  <a:pt x="31" y="73"/>
                </a:cubicBezTo>
                <a:cubicBezTo>
                  <a:pt x="24" y="72"/>
                  <a:pt x="18" y="68"/>
                  <a:pt x="13" y="63"/>
                </a:cubicBezTo>
                <a:cubicBezTo>
                  <a:pt x="9" y="57"/>
                  <a:pt x="6" y="51"/>
                  <a:pt x="6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11" y="45"/>
                  <a:pt x="15" y="47"/>
                  <a:pt x="20" y="47"/>
                </a:cubicBezTo>
                <a:cubicBezTo>
                  <a:pt x="16" y="44"/>
                  <a:pt x="13" y="40"/>
                  <a:pt x="10" y="36"/>
                </a:cubicBezTo>
                <a:cubicBezTo>
                  <a:pt x="8" y="32"/>
                  <a:pt x="7" y="27"/>
                  <a:pt x="7" y="21"/>
                </a:cubicBezTo>
                <a:cubicBezTo>
                  <a:pt x="7" y="16"/>
                  <a:pt x="8" y="11"/>
                  <a:pt x="11" y="6"/>
                </a:cubicBezTo>
                <a:cubicBezTo>
                  <a:pt x="18" y="15"/>
                  <a:pt x="28" y="23"/>
                  <a:pt x="39" y="29"/>
                </a:cubicBezTo>
                <a:cubicBezTo>
                  <a:pt x="50" y="34"/>
                  <a:pt x="61" y="37"/>
                  <a:pt x="74" y="38"/>
                </a:cubicBezTo>
                <a:cubicBezTo>
                  <a:pt x="73" y="36"/>
                  <a:pt x="73" y="33"/>
                  <a:pt x="73" y="31"/>
                </a:cubicBezTo>
                <a:cubicBezTo>
                  <a:pt x="73" y="23"/>
                  <a:pt x="76" y="15"/>
                  <a:pt x="82" y="9"/>
                </a:cubicBezTo>
                <a:cubicBezTo>
                  <a:pt x="88" y="3"/>
                  <a:pt x="95" y="0"/>
                  <a:pt x="104" y="0"/>
                </a:cubicBezTo>
                <a:cubicBezTo>
                  <a:pt x="112" y="0"/>
                  <a:pt x="120" y="4"/>
                  <a:pt x="126" y="10"/>
                </a:cubicBezTo>
                <a:cubicBezTo>
                  <a:pt x="133" y="9"/>
                  <a:pt x="139" y="6"/>
                  <a:pt x="145" y="3"/>
                </a:cubicBezTo>
                <a:cubicBezTo>
                  <a:pt x="143" y="10"/>
                  <a:pt x="138" y="16"/>
                  <a:pt x="132" y="20"/>
                </a:cubicBezTo>
                <a:cubicBezTo>
                  <a:pt x="138" y="19"/>
                  <a:pt x="144" y="17"/>
                  <a:pt x="149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47" name="Freeform 15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009713" y="2957626"/>
            <a:ext cx="116679" cy="224714"/>
          </a:xfrm>
          <a:custGeom>
            <a:avLst/>
            <a:gdLst>
              <a:gd name="T0" fmla="*/ 82 w 82"/>
              <a:gd name="T1" fmla="*/ 1 h 158"/>
              <a:gd name="T2" fmla="*/ 82 w 82"/>
              <a:gd name="T3" fmla="*/ 26 h 158"/>
              <a:gd name="T4" fmla="*/ 67 w 82"/>
              <a:gd name="T5" fmla="*/ 26 h 158"/>
              <a:gd name="T6" fmla="*/ 56 w 82"/>
              <a:gd name="T7" fmla="*/ 30 h 158"/>
              <a:gd name="T8" fmla="*/ 53 w 82"/>
              <a:gd name="T9" fmla="*/ 40 h 158"/>
              <a:gd name="T10" fmla="*/ 53 w 82"/>
              <a:gd name="T11" fmla="*/ 58 h 158"/>
              <a:gd name="T12" fmla="*/ 81 w 82"/>
              <a:gd name="T13" fmla="*/ 58 h 158"/>
              <a:gd name="T14" fmla="*/ 77 w 82"/>
              <a:gd name="T15" fmla="*/ 86 h 158"/>
              <a:gd name="T16" fmla="*/ 53 w 82"/>
              <a:gd name="T17" fmla="*/ 86 h 158"/>
              <a:gd name="T18" fmla="*/ 53 w 82"/>
              <a:gd name="T19" fmla="*/ 158 h 158"/>
              <a:gd name="T20" fmla="*/ 24 w 82"/>
              <a:gd name="T21" fmla="*/ 158 h 158"/>
              <a:gd name="T22" fmla="*/ 24 w 82"/>
              <a:gd name="T23" fmla="*/ 86 h 158"/>
              <a:gd name="T24" fmla="*/ 0 w 82"/>
              <a:gd name="T25" fmla="*/ 86 h 158"/>
              <a:gd name="T26" fmla="*/ 0 w 82"/>
              <a:gd name="T27" fmla="*/ 58 h 158"/>
              <a:gd name="T28" fmla="*/ 24 w 82"/>
              <a:gd name="T29" fmla="*/ 58 h 158"/>
              <a:gd name="T30" fmla="*/ 24 w 82"/>
              <a:gd name="T31" fmla="*/ 37 h 158"/>
              <a:gd name="T32" fmla="*/ 34 w 82"/>
              <a:gd name="T33" fmla="*/ 10 h 158"/>
              <a:gd name="T34" fmla="*/ 60 w 82"/>
              <a:gd name="T35" fmla="*/ 0 h 158"/>
              <a:gd name="T36" fmla="*/ 82 w 82"/>
              <a:gd name="T37" fmla="*/ 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" h="158">
                <a:moveTo>
                  <a:pt x="82" y="1"/>
                </a:moveTo>
                <a:cubicBezTo>
                  <a:pt x="82" y="26"/>
                  <a:pt x="82" y="26"/>
                  <a:pt x="82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2" y="26"/>
                  <a:pt x="58" y="27"/>
                  <a:pt x="56" y="30"/>
                </a:cubicBezTo>
                <a:cubicBezTo>
                  <a:pt x="54" y="32"/>
                  <a:pt x="53" y="35"/>
                  <a:pt x="53" y="40"/>
                </a:cubicBezTo>
                <a:cubicBezTo>
                  <a:pt x="53" y="58"/>
                  <a:pt x="53" y="58"/>
                  <a:pt x="53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77" y="86"/>
                  <a:pt x="77" y="86"/>
                  <a:pt x="77" y="86"/>
                </a:cubicBezTo>
                <a:cubicBezTo>
                  <a:pt x="53" y="86"/>
                  <a:pt x="53" y="86"/>
                  <a:pt x="53" y="86"/>
                </a:cubicBezTo>
                <a:cubicBezTo>
                  <a:pt x="53" y="158"/>
                  <a:pt x="53" y="158"/>
                  <a:pt x="53" y="15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24" y="86"/>
                  <a:pt x="24" y="86"/>
                  <a:pt x="24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58"/>
                  <a:pt x="0" y="58"/>
                  <a:pt x="0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25"/>
                  <a:pt x="27" y="16"/>
                  <a:pt x="34" y="10"/>
                </a:cubicBezTo>
                <a:cubicBezTo>
                  <a:pt x="41" y="3"/>
                  <a:pt x="49" y="0"/>
                  <a:pt x="60" y="0"/>
                </a:cubicBezTo>
                <a:cubicBezTo>
                  <a:pt x="69" y="0"/>
                  <a:pt x="77" y="1"/>
                  <a:pt x="82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48" name="Freeform 1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193374" y="2972752"/>
            <a:ext cx="209589" cy="205268"/>
          </a:xfrm>
          <a:custGeom>
            <a:avLst/>
            <a:gdLst>
              <a:gd name="T0" fmla="*/ 146 w 146"/>
              <a:gd name="T1" fmla="*/ 73 h 142"/>
              <a:gd name="T2" fmla="*/ 132 w 146"/>
              <a:gd name="T3" fmla="*/ 116 h 142"/>
              <a:gd name="T4" fmla="*/ 96 w 146"/>
              <a:gd name="T5" fmla="*/ 142 h 142"/>
              <a:gd name="T6" fmla="*/ 92 w 146"/>
              <a:gd name="T7" fmla="*/ 141 h 142"/>
              <a:gd name="T8" fmla="*/ 91 w 146"/>
              <a:gd name="T9" fmla="*/ 138 h 142"/>
              <a:gd name="T10" fmla="*/ 91 w 146"/>
              <a:gd name="T11" fmla="*/ 118 h 142"/>
              <a:gd name="T12" fmla="*/ 86 w 146"/>
              <a:gd name="T13" fmla="*/ 105 h 142"/>
              <a:gd name="T14" fmla="*/ 96 w 146"/>
              <a:gd name="T15" fmla="*/ 103 h 142"/>
              <a:gd name="T16" fmla="*/ 105 w 146"/>
              <a:gd name="T17" fmla="*/ 100 h 142"/>
              <a:gd name="T18" fmla="*/ 112 w 146"/>
              <a:gd name="T19" fmla="*/ 93 h 142"/>
              <a:gd name="T20" fmla="*/ 117 w 146"/>
              <a:gd name="T21" fmla="*/ 83 h 142"/>
              <a:gd name="T22" fmla="*/ 119 w 146"/>
              <a:gd name="T23" fmla="*/ 69 h 142"/>
              <a:gd name="T24" fmla="*/ 112 w 146"/>
              <a:gd name="T25" fmla="*/ 50 h 142"/>
              <a:gd name="T26" fmla="*/ 111 w 146"/>
              <a:gd name="T27" fmla="*/ 30 h 142"/>
              <a:gd name="T28" fmla="*/ 104 w 146"/>
              <a:gd name="T29" fmla="*/ 31 h 142"/>
              <a:gd name="T30" fmla="*/ 95 w 146"/>
              <a:gd name="T31" fmla="*/ 36 h 142"/>
              <a:gd name="T32" fmla="*/ 91 w 146"/>
              <a:gd name="T33" fmla="*/ 38 h 142"/>
              <a:gd name="T34" fmla="*/ 73 w 146"/>
              <a:gd name="T35" fmla="*/ 35 h 142"/>
              <a:gd name="T36" fmla="*/ 55 w 146"/>
              <a:gd name="T37" fmla="*/ 38 h 142"/>
              <a:gd name="T38" fmla="*/ 51 w 146"/>
              <a:gd name="T39" fmla="*/ 35 h 142"/>
              <a:gd name="T40" fmla="*/ 43 w 146"/>
              <a:gd name="T41" fmla="*/ 32 h 142"/>
              <a:gd name="T42" fmla="*/ 35 w 146"/>
              <a:gd name="T43" fmla="*/ 30 h 142"/>
              <a:gd name="T44" fmla="*/ 34 w 146"/>
              <a:gd name="T45" fmla="*/ 50 h 142"/>
              <a:gd name="T46" fmla="*/ 27 w 146"/>
              <a:gd name="T47" fmla="*/ 69 h 142"/>
              <a:gd name="T48" fmla="*/ 29 w 146"/>
              <a:gd name="T49" fmla="*/ 83 h 142"/>
              <a:gd name="T50" fmla="*/ 34 w 146"/>
              <a:gd name="T51" fmla="*/ 93 h 142"/>
              <a:gd name="T52" fmla="*/ 41 w 146"/>
              <a:gd name="T53" fmla="*/ 100 h 142"/>
              <a:gd name="T54" fmla="*/ 50 w 146"/>
              <a:gd name="T55" fmla="*/ 103 h 142"/>
              <a:gd name="T56" fmla="*/ 60 w 146"/>
              <a:gd name="T57" fmla="*/ 105 h 142"/>
              <a:gd name="T58" fmla="*/ 55 w 146"/>
              <a:gd name="T59" fmla="*/ 115 h 142"/>
              <a:gd name="T60" fmla="*/ 51 w 146"/>
              <a:gd name="T61" fmla="*/ 116 h 142"/>
              <a:gd name="T62" fmla="*/ 46 w 146"/>
              <a:gd name="T63" fmla="*/ 117 h 142"/>
              <a:gd name="T64" fmla="*/ 39 w 146"/>
              <a:gd name="T65" fmla="*/ 115 h 142"/>
              <a:gd name="T66" fmla="*/ 34 w 146"/>
              <a:gd name="T67" fmla="*/ 109 h 142"/>
              <a:gd name="T68" fmla="*/ 30 w 146"/>
              <a:gd name="T69" fmla="*/ 104 h 142"/>
              <a:gd name="T70" fmla="*/ 25 w 146"/>
              <a:gd name="T71" fmla="*/ 102 h 142"/>
              <a:gd name="T72" fmla="*/ 23 w 146"/>
              <a:gd name="T73" fmla="*/ 101 h 142"/>
              <a:gd name="T74" fmla="*/ 20 w 146"/>
              <a:gd name="T75" fmla="*/ 102 h 142"/>
              <a:gd name="T76" fmla="*/ 20 w 146"/>
              <a:gd name="T77" fmla="*/ 103 h 142"/>
              <a:gd name="T78" fmla="*/ 21 w 146"/>
              <a:gd name="T79" fmla="*/ 104 h 142"/>
              <a:gd name="T80" fmla="*/ 22 w 146"/>
              <a:gd name="T81" fmla="*/ 105 h 142"/>
              <a:gd name="T82" fmla="*/ 23 w 146"/>
              <a:gd name="T83" fmla="*/ 106 h 142"/>
              <a:gd name="T84" fmla="*/ 27 w 146"/>
              <a:gd name="T85" fmla="*/ 109 h 142"/>
              <a:gd name="T86" fmla="*/ 30 w 146"/>
              <a:gd name="T87" fmla="*/ 114 h 142"/>
              <a:gd name="T88" fmla="*/ 31 w 146"/>
              <a:gd name="T89" fmla="*/ 116 h 142"/>
              <a:gd name="T90" fmla="*/ 35 w 146"/>
              <a:gd name="T91" fmla="*/ 122 h 142"/>
              <a:gd name="T92" fmla="*/ 41 w 146"/>
              <a:gd name="T93" fmla="*/ 125 h 142"/>
              <a:gd name="T94" fmla="*/ 48 w 146"/>
              <a:gd name="T95" fmla="*/ 126 h 142"/>
              <a:gd name="T96" fmla="*/ 53 w 146"/>
              <a:gd name="T97" fmla="*/ 125 h 142"/>
              <a:gd name="T98" fmla="*/ 55 w 146"/>
              <a:gd name="T99" fmla="*/ 125 h 142"/>
              <a:gd name="T100" fmla="*/ 55 w 146"/>
              <a:gd name="T101" fmla="*/ 133 h 142"/>
              <a:gd name="T102" fmla="*/ 55 w 146"/>
              <a:gd name="T103" fmla="*/ 138 h 142"/>
              <a:gd name="T104" fmla="*/ 54 w 146"/>
              <a:gd name="T105" fmla="*/ 141 h 142"/>
              <a:gd name="T106" fmla="*/ 50 w 146"/>
              <a:gd name="T107" fmla="*/ 142 h 142"/>
              <a:gd name="T108" fmla="*/ 14 w 146"/>
              <a:gd name="T109" fmla="*/ 116 h 142"/>
              <a:gd name="T110" fmla="*/ 0 w 146"/>
              <a:gd name="T111" fmla="*/ 73 h 142"/>
              <a:gd name="T112" fmla="*/ 10 w 146"/>
              <a:gd name="T113" fmla="*/ 36 h 142"/>
              <a:gd name="T114" fmla="*/ 37 w 146"/>
              <a:gd name="T115" fmla="*/ 10 h 142"/>
              <a:gd name="T116" fmla="*/ 73 w 146"/>
              <a:gd name="T117" fmla="*/ 0 h 142"/>
              <a:gd name="T118" fmla="*/ 110 w 146"/>
              <a:gd name="T119" fmla="*/ 10 h 142"/>
              <a:gd name="T120" fmla="*/ 136 w 146"/>
              <a:gd name="T121" fmla="*/ 36 h 142"/>
              <a:gd name="T122" fmla="*/ 146 w 146"/>
              <a:gd name="T123" fmla="*/ 7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6" h="142">
                <a:moveTo>
                  <a:pt x="146" y="73"/>
                </a:moveTo>
                <a:cubicBezTo>
                  <a:pt x="146" y="89"/>
                  <a:pt x="141" y="103"/>
                  <a:pt x="132" y="116"/>
                </a:cubicBezTo>
                <a:cubicBezTo>
                  <a:pt x="123" y="128"/>
                  <a:pt x="111" y="137"/>
                  <a:pt x="96" y="142"/>
                </a:cubicBezTo>
                <a:cubicBezTo>
                  <a:pt x="94" y="142"/>
                  <a:pt x="93" y="142"/>
                  <a:pt x="92" y="141"/>
                </a:cubicBezTo>
                <a:cubicBezTo>
                  <a:pt x="92" y="140"/>
                  <a:pt x="91" y="140"/>
                  <a:pt x="91" y="13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2"/>
                  <a:pt x="90" y="108"/>
                  <a:pt x="86" y="105"/>
                </a:cubicBezTo>
                <a:cubicBezTo>
                  <a:pt x="90" y="105"/>
                  <a:pt x="93" y="104"/>
                  <a:pt x="96" y="103"/>
                </a:cubicBezTo>
                <a:cubicBezTo>
                  <a:pt x="99" y="103"/>
                  <a:pt x="102" y="101"/>
                  <a:pt x="105" y="100"/>
                </a:cubicBezTo>
                <a:cubicBezTo>
                  <a:pt x="108" y="98"/>
                  <a:pt x="110" y="96"/>
                  <a:pt x="112" y="93"/>
                </a:cubicBezTo>
                <a:cubicBezTo>
                  <a:pt x="115" y="91"/>
                  <a:pt x="116" y="88"/>
                  <a:pt x="117" y="83"/>
                </a:cubicBezTo>
                <a:cubicBezTo>
                  <a:pt x="119" y="79"/>
                  <a:pt x="119" y="75"/>
                  <a:pt x="119" y="69"/>
                </a:cubicBezTo>
                <a:cubicBezTo>
                  <a:pt x="119" y="62"/>
                  <a:pt x="117" y="55"/>
                  <a:pt x="112" y="50"/>
                </a:cubicBezTo>
                <a:cubicBezTo>
                  <a:pt x="114" y="44"/>
                  <a:pt x="114" y="38"/>
                  <a:pt x="111" y="30"/>
                </a:cubicBezTo>
                <a:cubicBezTo>
                  <a:pt x="109" y="30"/>
                  <a:pt x="107" y="30"/>
                  <a:pt x="104" y="31"/>
                </a:cubicBezTo>
                <a:cubicBezTo>
                  <a:pt x="100" y="33"/>
                  <a:pt x="97" y="34"/>
                  <a:pt x="95" y="36"/>
                </a:cubicBezTo>
                <a:cubicBezTo>
                  <a:pt x="91" y="38"/>
                  <a:pt x="91" y="38"/>
                  <a:pt x="91" y="38"/>
                </a:cubicBezTo>
                <a:cubicBezTo>
                  <a:pt x="85" y="36"/>
                  <a:pt x="79" y="35"/>
                  <a:pt x="73" y="35"/>
                </a:cubicBezTo>
                <a:cubicBezTo>
                  <a:pt x="67" y="35"/>
                  <a:pt x="61" y="36"/>
                  <a:pt x="55" y="38"/>
                </a:cubicBezTo>
                <a:cubicBezTo>
                  <a:pt x="54" y="37"/>
                  <a:pt x="53" y="36"/>
                  <a:pt x="51" y="35"/>
                </a:cubicBezTo>
                <a:cubicBezTo>
                  <a:pt x="49" y="34"/>
                  <a:pt x="47" y="33"/>
                  <a:pt x="43" y="32"/>
                </a:cubicBezTo>
                <a:cubicBezTo>
                  <a:pt x="39" y="30"/>
                  <a:pt x="37" y="30"/>
                  <a:pt x="35" y="30"/>
                </a:cubicBezTo>
                <a:cubicBezTo>
                  <a:pt x="32" y="38"/>
                  <a:pt x="32" y="44"/>
                  <a:pt x="34" y="50"/>
                </a:cubicBezTo>
                <a:cubicBezTo>
                  <a:pt x="29" y="55"/>
                  <a:pt x="27" y="62"/>
                  <a:pt x="27" y="69"/>
                </a:cubicBezTo>
                <a:cubicBezTo>
                  <a:pt x="27" y="75"/>
                  <a:pt x="27" y="79"/>
                  <a:pt x="29" y="83"/>
                </a:cubicBezTo>
                <a:cubicBezTo>
                  <a:pt x="30" y="87"/>
                  <a:pt x="32" y="91"/>
                  <a:pt x="34" y="93"/>
                </a:cubicBezTo>
                <a:cubicBezTo>
                  <a:pt x="36" y="96"/>
                  <a:pt x="38" y="98"/>
                  <a:pt x="41" y="100"/>
                </a:cubicBezTo>
                <a:cubicBezTo>
                  <a:pt x="44" y="101"/>
                  <a:pt x="47" y="103"/>
                  <a:pt x="50" y="103"/>
                </a:cubicBezTo>
                <a:cubicBezTo>
                  <a:pt x="53" y="104"/>
                  <a:pt x="56" y="105"/>
                  <a:pt x="60" y="105"/>
                </a:cubicBezTo>
                <a:cubicBezTo>
                  <a:pt x="57" y="107"/>
                  <a:pt x="56" y="111"/>
                  <a:pt x="55" y="115"/>
                </a:cubicBezTo>
                <a:cubicBezTo>
                  <a:pt x="54" y="115"/>
                  <a:pt x="52" y="116"/>
                  <a:pt x="51" y="116"/>
                </a:cubicBezTo>
                <a:cubicBezTo>
                  <a:pt x="49" y="116"/>
                  <a:pt x="48" y="117"/>
                  <a:pt x="46" y="117"/>
                </a:cubicBezTo>
                <a:cubicBezTo>
                  <a:pt x="43" y="117"/>
                  <a:pt x="41" y="116"/>
                  <a:pt x="39" y="115"/>
                </a:cubicBezTo>
                <a:cubicBezTo>
                  <a:pt x="37" y="113"/>
                  <a:pt x="36" y="111"/>
                  <a:pt x="34" y="109"/>
                </a:cubicBezTo>
                <a:cubicBezTo>
                  <a:pt x="33" y="107"/>
                  <a:pt x="31" y="105"/>
                  <a:pt x="30" y="104"/>
                </a:cubicBezTo>
                <a:cubicBezTo>
                  <a:pt x="28" y="103"/>
                  <a:pt x="26" y="102"/>
                  <a:pt x="25" y="102"/>
                </a:cubicBezTo>
                <a:cubicBezTo>
                  <a:pt x="23" y="101"/>
                  <a:pt x="23" y="101"/>
                  <a:pt x="23" y="101"/>
                </a:cubicBezTo>
                <a:cubicBezTo>
                  <a:pt x="22" y="101"/>
                  <a:pt x="21" y="101"/>
                  <a:pt x="20" y="102"/>
                </a:cubicBezTo>
                <a:cubicBezTo>
                  <a:pt x="20" y="102"/>
                  <a:pt x="20" y="102"/>
                  <a:pt x="20" y="103"/>
                </a:cubicBezTo>
                <a:cubicBezTo>
                  <a:pt x="20" y="103"/>
                  <a:pt x="20" y="104"/>
                  <a:pt x="21" y="104"/>
                </a:cubicBezTo>
                <a:cubicBezTo>
                  <a:pt x="21" y="104"/>
                  <a:pt x="21" y="105"/>
                  <a:pt x="22" y="105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4" y="106"/>
                  <a:pt x="25" y="107"/>
                  <a:pt x="27" y="109"/>
                </a:cubicBezTo>
                <a:cubicBezTo>
                  <a:pt x="28" y="111"/>
                  <a:pt x="29" y="113"/>
                  <a:pt x="30" y="114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19"/>
                  <a:pt x="33" y="121"/>
                  <a:pt x="35" y="122"/>
                </a:cubicBezTo>
                <a:cubicBezTo>
                  <a:pt x="37" y="124"/>
                  <a:pt x="39" y="124"/>
                  <a:pt x="41" y="125"/>
                </a:cubicBezTo>
                <a:cubicBezTo>
                  <a:pt x="43" y="125"/>
                  <a:pt x="46" y="126"/>
                  <a:pt x="48" y="126"/>
                </a:cubicBezTo>
                <a:cubicBezTo>
                  <a:pt x="50" y="126"/>
                  <a:pt x="51" y="125"/>
                  <a:pt x="53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7"/>
                  <a:pt x="55" y="130"/>
                  <a:pt x="55" y="133"/>
                </a:cubicBezTo>
                <a:cubicBezTo>
                  <a:pt x="55" y="136"/>
                  <a:pt x="55" y="138"/>
                  <a:pt x="55" y="138"/>
                </a:cubicBezTo>
                <a:cubicBezTo>
                  <a:pt x="55" y="140"/>
                  <a:pt x="55" y="140"/>
                  <a:pt x="54" y="141"/>
                </a:cubicBezTo>
                <a:cubicBezTo>
                  <a:pt x="53" y="142"/>
                  <a:pt x="52" y="142"/>
                  <a:pt x="50" y="142"/>
                </a:cubicBezTo>
                <a:cubicBezTo>
                  <a:pt x="35" y="137"/>
                  <a:pt x="24" y="128"/>
                  <a:pt x="14" y="116"/>
                </a:cubicBezTo>
                <a:cubicBezTo>
                  <a:pt x="5" y="103"/>
                  <a:pt x="0" y="89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6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6"/>
                </a:cubicBezTo>
                <a:cubicBezTo>
                  <a:pt x="142" y="48"/>
                  <a:pt x="146" y="60"/>
                  <a:pt x="14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49" name="Freeform 15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461301" y="2972752"/>
            <a:ext cx="226874" cy="192302"/>
          </a:xfrm>
          <a:custGeom>
            <a:avLst/>
            <a:gdLst>
              <a:gd name="T0" fmla="*/ 158 w 158"/>
              <a:gd name="T1" fmla="*/ 43 h 133"/>
              <a:gd name="T2" fmla="*/ 158 w 158"/>
              <a:gd name="T3" fmla="*/ 67 h 133"/>
              <a:gd name="T4" fmla="*/ 156 w 158"/>
              <a:gd name="T5" fmla="*/ 71 h 133"/>
              <a:gd name="T6" fmla="*/ 152 w 158"/>
              <a:gd name="T7" fmla="*/ 73 h 133"/>
              <a:gd name="T8" fmla="*/ 145 w 158"/>
              <a:gd name="T9" fmla="*/ 73 h 133"/>
              <a:gd name="T10" fmla="*/ 141 w 158"/>
              <a:gd name="T11" fmla="*/ 71 h 133"/>
              <a:gd name="T12" fmla="*/ 139 w 158"/>
              <a:gd name="T13" fmla="*/ 67 h 133"/>
              <a:gd name="T14" fmla="*/ 139 w 158"/>
              <a:gd name="T15" fmla="*/ 43 h 133"/>
              <a:gd name="T16" fmla="*/ 132 w 158"/>
              <a:gd name="T17" fmla="*/ 26 h 133"/>
              <a:gd name="T18" fmla="*/ 115 w 158"/>
              <a:gd name="T19" fmla="*/ 18 h 133"/>
              <a:gd name="T20" fmla="*/ 98 w 158"/>
              <a:gd name="T21" fmla="*/ 26 h 133"/>
              <a:gd name="T22" fmla="*/ 91 w 158"/>
              <a:gd name="T23" fmla="*/ 43 h 133"/>
              <a:gd name="T24" fmla="*/ 91 w 158"/>
              <a:gd name="T25" fmla="*/ 61 h 133"/>
              <a:gd name="T26" fmla="*/ 100 w 158"/>
              <a:gd name="T27" fmla="*/ 61 h 133"/>
              <a:gd name="T28" fmla="*/ 107 w 158"/>
              <a:gd name="T29" fmla="*/ 63 h 133"/>
              <a:gd name="T30" fmla="*/ 109 w 158"/>
              <a:gd name="T31" fmla="*/ 70 h 133"/>
              <a:gd name="T32" fmla="*/ 109 w 158"/>
              <a:gd name="T33" fmla="*/ 124 h 133"/>
              <a:gd name="T34" fmla="*/ 107 w 158"/>
              <a:gd name="T35" fmla="*/ 131 h 133"/>
              <a:gd name="T36" fmla="*/ 100 w 158"/>
              <a:gd name="T37" fmla="*/ 133 h 133"/>
              <a:gd name="T38" fmla="*/ 9 w 158"/>
              <a:gd name="T39" fmla="*/ 133 h 133"/>
              <a:gd name="T40" fmla="*/ 3 w 158"/>
              <a:gd name="T41" fmla="*/ 131 h 133"/>
              <a:gd name="T42" fmla="*/ 0 w 158"/>
              <a:gd name="T43" fmla="*/ 124 h 133"/>
              <a:gd name="T44" fmla="*/ 0 w 158"/>
              <a:gd name="T45" fmla="*/ 70 h 133"/>
              <a:gd name="T46" fmla="*/ 3 w 158"/>
              <a:gd name="T47" fmla="*/ 63 h 133"/>
              <a:gd name="T48" fmla="*/ 9 w 158"/>
              <a:gd name="T49" fmla="*/ 61 h 133"/>
              <a:gd name="T50" fmla="*/ 73 w 158"/>
              <a:gd name="T51" fmla="*/ 61 h 133"/>
              <a:gd name="T52" fmla="*/ 73 w 158"/>
              <a:gd name="T53" fmla="*/ 43 h 133"/>
              <a:gd name="T54" fmla="*/ 85 w 158"/>
              <a:gd name="T55" fmla="*/ 13 h 133"/>
              <a:gd name="T56" fmla="*/ 115 w 158"/>
              <a:gd name="T57" fmla="*/ 0 h 133"/>
              <a:gd name="T58" fmla="*/ 145 w 158"/>
              <a:gd name="T59" fmla="*/ 13 h 133"/>
              <a:gd name="T60" fmla="*/ 158 w 158"/>
              <a:gd name="T61" fmla="*/ 4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8" h="133">
                <a:moveTo>
                  <a:pt x="158" y="43"/>
                </a:moveTo>
                <a:cubicBezTo>
                  <a:pt x="158" y="67"/>
                  <a:pt x="158" y="67"/>
                  <a:pt x="158" y="67"/>
                </a:cubicBezTo>
                <a:cubicBezTo>
                  <a:pt x="158" y="69"/>
                  <a:pt x="157" y="70"/>
                  <a:pt x="156" y="71"/>
                </a:cubicBezTo>
                <a:cubicBezTo>
                  <a:pt x="155" y="72"/>
                  <a:pt x="153" y="73"/>
                  <a:pt x="152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4" y="73"/>
                  <a:pt x="142" y="72"/>
                  <a:pt x="141" y="71"/>
                </a:cubicBezTo>
                <a:cubicBezTo>
                  <a:pt x="140" y="70"/>
                  <a:pt x="139" y="69"/>
                  <a:pt x="139" y="67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39" y="36"/>
                  <a:pt x="137" y="30"/>
                  <a:pt x="132" y="26"/>
                </a:cubicBezTo>
                <a:cubicBezTo>
                  <a:pt x="128" y="21"/>
                  <a:pt x="122" y="18"/>
                  <a:pt x="115" y="18"/>
                </a:cubicBezTo>
                <a:cubicBezTo>
                  <a:pt x="109" y="18"/>
                  <a:pt x="103" y="21"/>
                  <a:pt x="98" y="26"/>
                </a:cubicBezTo>
                <a:cubicBezTo>
                  <a:pt x="93" y="30"/>
                  <a:pt x="91" y="36"/>
                  <a:pt x="91" y="43"/>
                </a:cubicBezTo>
                <a:cubicBezTo>
                  <a:pt x="91" y="61"/>
                  <a:pt x="91" y="61"/>
                  <a:pt x="91" y="61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103" y="61"/>
                  <a:pt x="105" y="62"/>
                  <a:pt x="107" y="63"/>
                </a:cubicBezTo>
                <a:cubicBezTo>
                  <a:pt x="108" y="65"/>
                  <a:pt x="109" y="67"/>
                  <a:pt x="109" y="70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9" y="127"/>
                  <a:pt x="108" y="129"/>
                  <a:pt x="107" y="131"/>
                </a:cubicBezTo>
                <a:cubicBezTo>
                  <a:pt x="105" y="133"/>
                  <a:pt x="103" y="133"/>
                  <a:pt x="100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7" y="133"/>
                  <a:pt x="5" y="133"/>
                  <a:pt x="3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1" y="65"/>
                  <a:pt x="3" y="63"/>
                </a:cubicBezTo>
                <a:cubicBezTo>
                  <a:pt x="5" y="62"/>
                  <a:pt x="7" y="61"/>
                  <a:pt x="9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31"/>
                  <a:pt x="77" y="21"/>
                  <a:pt x="85" y="13"/>
                </a:cubicBezTo>
                <a:cubicBezTo>
                  <a:pt x="94" y="4"/>
                  <a:pt x="104" y="0"/>
                  <a:pt x="115" y="0"/>
                </a:cubicBezTo>
                <a:cubicBezTo>
                  <a:pt x="127" y="0"/>
                  <a:pt x="137" y="4"/>
                  <a:pt x="145" y="13"/>
                </a:cubicBezTo>
                <a:cubicBezTo>
                  <a:pt x="153" y="21"/>
                  <a:pt x="158" y="31"/>
                  <a:pt x="158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50" name="Freeform 15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746514" y="2972753"/>
            <a:ext cx="261446" cy="209589"/>
          </a:xfrm>
          <a:custGeom>
            <a:avLst/>
            <a:gdLst>
              <a:gd name="T0" fmla="*/ 167 w 182"/>
              <a:gd name="T1" fmla="*/ 0 h 146"/>
              <a:gd name="T2" fmla="*/ 177 w 182"/>
              <a:gd name="T3" fmla="*/ 5 h 146"/>
              <a:gd name="T4" fmla="*/ 182 w 182"/>
              <a:gd name="T5" fmla="*/ 15 h 146"/>
              <a:gd name="T6" fmla="*/ 182 w 182"/>
              <a:gd name="T7" fmla="*/ 130 h 146"/>
              <a:gd name="T8" fmla="*/ 177 w 182"/>
              <a:gd name="T9" fmla="*/ 141 h 146"/>
              <a:gd name="T10" fmla="*/ 167 w 182"/>
              <a:gd name="T11" fmla="*/ 146 h 146"/>
              <a:gd name="T12" fmla="*/ 15 w 182"/>
              <a:gd name="T13" fmla="*/ 146 h 146"/>
              <a:gd name="T14" fmla="*/ 5 w 182"/>
              <a:gd name="T15" fmla="*/ 141 h 146"/>
              <a:gd name="T16" fmla="*/ 0 w 182"/>
              <a:gd name="T17" fmla="*/ 130 h 146"/>
              <a:gd name="T18" fmla="*/ 0 w 182"/>
              <a:gd name="T19" fmla="*/ 15 h 146"/>
              <a:gd name="T20" fmla="*/ 5 w 182"/>
              <a:gd name="T21" fmla="*/ 5 h 146"/>
              <a:gd name="T22" fmla="*/ 15 w 182"/>
              <a:gd name="T23" fmla="*/ 0 h 146"/>
              <a:gd name="T24" fmla="*/ 167 w 182"/>
              <a:gd name="T25" fmla="*/ 0 h 146"/>
              <a:gd name="T26" fmla="*/ 15 w 182"/>
              <a:gd name="T27" fmla="*/ 12 h 146"/>
              <a:gd name="T28" fmla="*/ 13 w 182"/>
              <a:gd name="T29" fmla="*/ 13 h 146"/>
              <a:gd name="T30" fmla="*/ 12 w 182"/>
              <a:gd name="T31" fmla="*/ 15 h 146"/>
              <a:gd name="T32" fmla="*/ 12 w 182"/>
              <a:gd name="T33" fmla="*/ 37 h 146"/>
              <a:gd name="T34" fmla="*/ 170 w 182"/>
              <a:gd name="T35" fmla="*/ 37 h 146"/>
              <a:gd name="T36" fmla="*/ 170 w 182"/>
              <a:gd name="T37" fmla="*/ 15 h 146"/>
              <a:gd name="T38" fmla="*/ 169 w 182"/>
              <a:gd name="T39" fmla="*/ 13 h 146"/>
              <a:gd name="T40" fmla="*/ 167 w 182"/>
              <a:gd name="T41" fmla="*/ 12 h 146"/>
              <a:gd name="T42" fmla="*/ 15 w 182"/>
              <a:gd name="T43" fmla="*/ 12 h 146"/>
              <a:gd name="T44" fmla="*/ 167 w 182"/>
              <a:gd name="T45" fmla="*/ 133 h 146"/>
              <a:gd name="T46" fmla="*/ 169 w 182"/>
              <a:gd name="T47" fmla="*/ 133 h 146"/>
              <a:gd name="T48" fmla="*/ 170 w 182"/>
              <a:gd name="T49" fmla="*/ 130 h 146"/>
              <a:gd name="T50" fmla="*/ 170 w 182"/>
              <a:gd name="T51" fmla="*/ 73 h 146"/>
              <a:gd name="T52" fmla="*/ 12 w 182"/>
              <a:gd name="T53" fmla="*/ 73 h 146"/>
              <a:gd name="T54" fmla="*/ 12 w 182"/>
              <a:gd name="T55" fmla="*/ 130 h 146"/>
              <a:gd name="T56" fmla="*/ 13 w 182"/>
              <a:gd name="T57" fmla="*/ 133 h 146"/>
              <a:gd name="T58" fmla="*/ 15 w 182"/>
              <a:gd name="T59" fmla="*/ 133 h 146"/>
              <a:gd name="T60" fmla="*/ 167 w 182"/>
              <a:gd name="T61" fmla="*/ 133 h 146"/>
              <a:gd name="T62" fmla="*/ 24 w 182"/>
              <a:gd name="T63" fmla="*/ 121 h 146"/>
              <a:gd name="T64" fmla="*/ 24 w 182"/>
              <a:gd name="T65" fmla="*/ 109 h 146"/>
              <a:gd name="T66" fmla="*/ 49 w 182"/>
              <a:gd name="T67" fmla="*/ 109 h 146"/>
              <a:gd name="T68" fmla="*/ 49 w 182"/>
              <a:gd name="T69" fmla="*/ 121 h 146"/>
              <a:gd name="T70" fmla="*/ 24 w 182"/>
              <a:gd name="T71" fmla="*/ 121 h 146"/>
              <a:gd name="T72" fmla="*/ 61 w 182"/>
              <a:gd name="T73" fmla="*/ 121 h 146"/>
              <a:gd name="T74" fmla="*/ 61 w 182"/>
              <a:gd name="T75" fmla="*/ 109 h 146"/>
              <a:gd name="T76" fmla="*/ 97 w 182"/>
              <a:gd name="T77" fmla="*/ 109 h 146"/>
              <a:gd name="T78" fmla="*/ 97 w 182"/>
              <a:gd name="T79" fmla="*/ 121 h 146"/>
              <a:gd name="T80" fmla="*/ 61 w 182"/>
              <a:gd name="T81" fmla="*/ 12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2" h="146">
                <a:moveTo>
                  <a:pt x="167" y="0"/>
                </a:moveTo>
                <a:cubicBezTo>
                  <a:pt x="171" y="0"/>
                  <a:pt x="174" y="2"/>
                  <a:pt x="177" y="5"/>
                </a:cubicBezTo>
                <a:cubicBezTo>
                  <a:pt x="180" y="8"/>
                  <a:pt x="182" y="11"/>
                  <a:pt x="182" y="15"/>
                </a:cubicBezTo>
                <a:cubicBezTo>
                  <a:pt x="182" y="130"/>
                  <a:pt x="182" y="130"/>
                  <a:pt x="182" y="130"/>
                </a:cubicBezTo>
                <a:cubicBezTo>
                  <a:pt x="182" y="135"/>
                  <a:pt x="180" y="138"/>
                  <a:pt x="177" y="141"/>
                </a:cubicBezTo>
                <a:cubicBezTo>
                  <a:pt x="174" y="144"/>
                  <a:pt x="171" y="146"/>
                  <a:pt x="167" y="146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11" y="146"/>
                  <a:pt x="8" y="144"/>
                  <a:pt x="5" y="141"/>
                </a:cubicBezTo>
                <a:cubicBezTo>
                  <a:pt x="2" y="138"/>
                  <a:pt x="0" y="135"/>
                  <a:pt x="0" y="1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8"/>
                  <a:pt x="5" y="5"/>
                </a:cubicBezTo>
                <a:cubicBezTo>
                  <a:pt x="8" y="2"/>
                  <a:pt x="11" y="0"/>
                  <a:pt x="15" y="0"/>
                </a:cubicBezTo>
                <a:lnTo>
                  <a:pt x="167" y="0"/>
                </a:lnTo>
                <a:close/>
                <a:moveTo>
                  <a:pt x="15" y="12"/>
                </a:moveTo>
                <a:cubicBezTo>
                  <a:pt x="14" y="12"/>
                  <a:pt x="14" y="13"/>
                  <a:pt x="13" y="13"/>
                </a:cubicBezTo>
                <a:cubicBezTo>
                  <a:pt x="13" y="14"/>
                  <a:pt x="12" y="15"/>
                  <a:pt x="12" y="15"/>
                </a:cubicBezTo>
                <a:cubicBezTo>
                  <a:pt x="12" y="37"/>
                  <a:pt x="12" y="37"/>
                  <a:pt x="12" y="37"/>
                </a:cubicBezTo>
                <a:cubicBezTo>
                  <a:pt x="170" y="37"/>
                  <a:pt x="170" y="37"/>
                  <a:pt x="170" y="37"/>
                </a:cubicBezTo>
                <a:cubicBezTo>
                  <a:pt x="170" y="15"/>
                  <a:pt x="170" y="15"/>
                  <a:pt x="170" y="15"/>
                </a:cubicBezTo>
                <a:cubicBezTo>
                  <a:pt x="170" y="15"/>
                  <a:pt x="169" y="14"/>
                  <a:pt x="169" y="13"/>
                </a:cubicBezTo>
                <a:cubicBezTo>
                  <a:pt x="168" y="13"/>
                  <a:pt x="167" y="12"/>
                  <a:pt x="167" y="12"/>
                </a:cubicBezTo>
                <a:lnTo>
                  <a:pt x="15" y="12"/>
                </a:lnTo>
                <a:close/>
                <a:moveTo>
                  <a:pt x="167" y="133"/>
                </a:moveTo>
                <a:cubicBezTo>
                  <a:pt x="167" y="133"/>
                  <a:pt x="168" y="133"/>
                  <a:pt x="169" y="133"/>
                </a:cubicBezTo>
                <a:cubicBezTo>
                  <a:pt x="169" y="132"/>
                  <a:pt x="170" y="131"/>
                  <a:pt x="170" y="130"/>
                </a:cubicBezTo>
                <a:cubicBezTo>
                  <a:pt x="170" y="73"/>
                  <a:pt x="170" y="73"/>
                  <a:pt x="170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12" y="131"/>
                  <a:pt x="13" y="132"/>
                  <a:pt x="13" y="133"/>
                </a:cubicBezTo>
                <a:cubicBezTo>
                  <a:pt x="14" y="133"/>
                  <a:pt x="14" y="133"/>
                  <a:pt x="15" y="133"/>
                </a:cubicBezTo>
                <a:lnTo>
                  <a:pt x="167" y="133"/>
                </a:lnTo>
                <a:close/>
                <a:moveTo>
                  <a:pt x="24" y="121"/>
                </a:moveTo>
                <a:cubicBezTo>
                  <a:pt x="24" y="109"/>
                  <a:pt x="24" y="109"/>
                  <a:pt x="24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121"/>
                  <a:pt x="49" y="121"/>
                  <a:pt x="49" y="121"/>
                </a:cubicBezTo>
                <a:lnTo>
                  <a:pt x="24" y="121"/>
                </a:lnTo>
                <a:close/>
                <a:moveTo>
                  <a:pt x="61" y="121"/>
                </a:moveTo>
                <a:cubicBezTo>
                  <a:pt x="61" y="109"/>
                  <a:pt x="61" y="109"/>
                  <a:pt x="61" y="109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97" y="121"/>
                  <a:pt x="97" y="121"/>
                  <a:pt x="97" y="121"/>
                </a:cubicBezTo>
                <a:lnTo>
                  <a:pt x="61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51" name="Freeform 1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066298" y="2972752"/>
            <a:ext cx="190143" cy="192302"/>
          </a:xfrm>
          <a:custGeom>
            <a:avLst/>
            <a:gdLst>
              <a:gd name="T0" fmla="*/ 133 w 133"/>
              <a:gd name="T1" fmla="*/ 127 h 133"/>
              <a:gd name="T2" fmla="*/ 132 w 133"/>
              <a:gd name="T3" fmla="*/ 132 h 133"/>
              <a:gd name="T4" fmla="*/ 127 w 133"/>
              <a:gd name="T5" fmla="*/ 133 h 133"/>
              <a:gd name="T6" fmla="*/ 114 w 133"/>
              <a:gd name="T7" fmla="*/ 133 h 133"/>
              <a:gd name="T8" fmla="*/ 110 w 133"/>
              <a:gd name="T9" fmla="*/ 132 h 133"/>
              <a:gd name="T10" fmla="*/ 108 w 133"/>
              <a:gd name="T11" fmla="*/ 128 h 133"/>
              <a:gd name="T12" fmla="*/ 98 w 133"/>
              <a:gd name="T13" fmla="*/ 89 h 133"/>
              <a:gd name="T14" fmla="*/ 76 w 133"/>
              <a:gd name="T15" fmla="*/ 57 h 133"/>
              <a:gd name="T16" fmla="*/ 44 w 133"/>
              <a:gd name="T17" fmla="*/ 36 h 133"/>
              <a:gd name="T18" fmla="*/ 6 w 133"/>
              <a:gd name="T19" fmla="*/ 26 h 133"/>
              <a:gd name="T20" fmla="*/ 2 w 133"/>
              <a:gd name="T21" fmla="*/ 24 h 133"/>
              <a:gd name="T22" fmla="*/ 0 w 133"/>
              <a:gd name="T23" fmla="*/ 20 h 133"/>
              <a:gd name="T24" fmla="*/ 0 w 133"/>
              <a:gd name="T25" fmla="*/ 6 h 133"/>
              <a:gd name="T26" fmla="*/ 2 w 133"/>
              <a:gd name="T27" fmla="*/ 2 h 133"/>
              <a:gd name="T28" fmla="*/ 6 w 133"/>
              <a:gd name="T29" fmla="*/ 0 h 133"/>
              <a:gd name="T30" fmla="*/ 7 w 133"/>
              <a:gd name="T31" fmla="*/ 0 h 133"/>
              <a:gd name="T32" fmla="*/ 54 w 133"/>
              <a:gd name="T33" fmla="*/ 12 h 133"/>
              <a:gd name="T34" fmla="*/ 94 w 133"/>
              <a:gd name="T35" fmla="*/ 39 h 133"/>
              <a:gd name="T36" fmla="*/ 122 w 133"/>
              <a:gd name="T37" fmla="*/ 80 h 133"/>
              <a:gd name="T38" fmla="*/ 133 w 133"/>
              <a:gd name="T39" fmla="*/ 127 h 133"/>
              <a:gd name="T40" fmla="*/ 85 w 133"/>
              <a:gd name="T41" fmla="*/ 127 h 133"/>
              <a:gd name="T42" fmla="*/ 83 w 133"/>
              <a:gd name="T43" fmla="*/ 131 h 133"/>
              <a:gd name="T44" fmla="*/ 79 w 133"/>
              <a:gd name="T45" fmla="*/ 133 h 133"/>
              <a:gd name="T46" fmla="*/ 66 w 133"/>
              <a:gd name="T47" fmla="*/ 133 h 133"/>
              <a:gd name="T48" fmla="*/ 62 w 133"/>
              <a:gd name="T49" fmla="*/ 132 h 133"/>
              <a:gd name="T50" fmla="*/ 60 w 133"/>
              <a:gd name="T51" fmla="*/ 128 h 133"/>
              <a:gd name="T52" fmla="*/ 43 w 133"/>
              <a:gd name="T53" fmla="*/ 91 h 133"/>
              <a:gd name="T54" fmla="*/ 6 w 133"/>
              <a:gd name="T55" fmla="*/ 74 h 133"/>
              <a:gd name="T56" fmla="*/ 2 w 133"/>
              <a:gd name="T57" fmla="*/ 72 h 133"/>
              <a:gd name="T58" fmla="*/ 0 w 133"/>
              <a:gd name="T59" fmla="*/ 68 h 133"/>
              <a:gd name="T60" fmla="*/ 0 w 133"/>
              <a:gd name="T61" fmla="*/ 55 h 133"/>
              <a:gd name="T62" fmla="*/ 2 w 133"/>
              <a:gd name="T63" fmla="*/ 50 h 133"/>
              <a:gd name="T64" fmla="*/ 6 w 133"/>
              <a:gd name="T65" fmla="*/ 49 h 133"/>
              <a:gd name="T66" fmla="*/ 7 w 133"/>
              <a:gd name="T67" fmla="*/ 49 h 133"/>
              <a:gd name="T68" fmla="*/ 36 w 133"/>
              <a:gd name="T69" fmla="*/ 56 h 133"/>
              <a:gd name="T70" fmla="*/ 60 w 133"/>
              <a:gd name="T71" fmla="*/ 74 h 133"/>
              <a:gd name="T72" fmla="*/ 77 w 133"/>
              <a:gd name="T73" fmla="*/ 98 h 133"/>
              <a:gd name="T74" fmla="*/ 85 w 133"/>
              <a:gd name="T75" fmla="*/ 127 h 133"/>
              <a:gd name="T76" fmla="*/ 31 w 133"/>
              <a:gd name="T77" fmla="*/ 102 h 133"/>
              <a:gd name="T78" fmla="*/ 36 w 133"/>
              <a:gd name="T79" fmla="*/ 115 h 133"/>
              <a:gd name="T80" fmla="*/ 31 w 133"/>
              <a:gd name="T81" fmla="*/ 128 h 133"/>
              <a:gd name="T82" fmla="*/ 18 w 133"/>
              <a:gd name="T83" fmla="*/ 133 h 133"/>
              <a:gd name="T84" fmla="*/ 5 w 133"/>
              <a:gd name="T85" fmla="*/ 128 h 133"/>
              <a:gd name="T86" fmla="*/ 0 w 133"/>
              <a:gd name="T87" fmla="*/ 115 h 133"/>
              <a:gd name="T88" fmla="*/ 5 w 133"/>
              <a:gd name="T89" fmla="*/ 102 h 133"/>
              <a:gd name="T90" fmla="*/ 18 w 133"/>
              <a:gd name="T91" fmla="*/ 97 h 133"/>
              <a:gd name="T92" fmla="*/ 31 w 133"/>
              <a:gd name="T93" fmla="*/ 10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3" h="133">
                <a:moveTo>
                  <a:pt x="133" y="127"/>
                </a:moveTo>
                <a:cubicBezTo>
                  <a:pt x="133" y="129"/>
                  <a:pt x="133" y="130"/>
                  <a:pt x="132" y="132"/>
                </a:cubicBezTo>
                <a:cubicBezTo>
                  <a:pt x="130" y="133"/>
                  <a:pt x="129" y="133"/>
                  <a:pt x="127" y="133"/>
                </a:cubicBezTo>
                <a:cubicBezTo>
                  <a:pt x="114" y="133"/>
                  <a:pt x="114" y="133"/>
                  <a:pt x="114" y="133"/>
                </a:cubicBezTo>
                <a:cubicBezTo>
                  <a:pt x="112" y="133"/>
                  <a:pt x="111" y="133"/>
                  <a:pt x="110" y="132"/>
                </a:cubicBezTo>
                <a:cubicBezTo>
                  <a:pt x="108" y="131"/>
                  <a:pt x="108" y="129"/>
                  <a:pt x="108" y="128"/>
                </a:cubicBezTo>
                <a:cubicBezTo>
                  <a:pt x="107" y="114"/>
                  <a:pt x="104" y="101"/>
                  <a:pt x="98" y="89"/>
                </a:cubicBezTo>
                <a:cubicBezTo>
                  <a:pt x="93" y="77"/>
                  <a:pt x="85" y="66"/>
                  <a:pt x="76" y="57"/>
                </a:cubicBezTo>
                <a:cubicBezTo>
                  <a:pt x="67" y="48"/>
                  <a:pt x="57" y="41"/>
                  <a:pt x="44" y="36"/>
                </a:cubicBezTo>
                <a:cubicBezTo>
                  <a:pt x="32" y="30"/>
                  <a:pt x="19" y="27"/>
                  <a:pt x="6" y="26"/>
                </a:cubicBezTo>
                <a:cubicBezTo>
                  <a:pt x="4" y="26"/>
                  <a:pt x="3" y="25"/>
                  <a:pt x="2" y="24"/>
                </a:cubicBezTo>
                <a:cubicBezTo>
                  <a:pt x="1" y="23"/>
                  <a:pt x="0" y="21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6" y="0"/>
                </a:cubicBezTo>
                <a:cubicBezTo>
                  <a:pt x="7" y="0"/>
                  <a:pt x="7" y="0"/>
                  <a:pt x="7" y="0"/>
                </a:cubicBezTo>
                <a:cubicBezTo>
                  <a:pt x="23" y="1"/>
                  <a:pt x="39" y="5"/>
                  <a:pt x="54" y="12"/>
                </a:cubicBezTo>
                <a:cubicBezTo>
                  <a:pt x="69" y="18"/>
                  <a:pt x="82" y="28"/>
                  <a:pt x="94" y="39"/>
                </a:cubicBezTo>
                <a:cubicBezTo>
                  <a:pt x="106" y="51"/>
                  <a:pt x="115" y="65"/>
                  <a:pt x="122" y="80"/>
                </a:cubicBezTo>
                <a:cubicBezTo>
                  <a:pt x="129" y="95"/>
                  <a:pt x="132" y="111"/>
                  <a:pt x="133" y="127"/>
                </a:cubicBezTo>
                <a:close/>
                <a:moveTo>
                  <a:pt x="85" y="127"/>
                </a:moveTo>
                <a:cubicBezTo>
                  <a:pt x="85" y="129"/>
                  <a:pt x="84" y="130"/>
                  <a:pt x="83" y="131"/>
                </a:cubicBezTo>
                <a:cubicBezTo>
                  <a:pt x="82" y="133"/>
                  <a:pt x="81" y="133"/>
                  <a:pt x="79" y="133"/>
                </a:cubicBezTo>
                <a:cubicBezTo>
                  <a:pt x="66" y="133"/>
                  <a:pt x="66" y="133"/>
                  <a:pt x="66" y="133"/>
                </a:cubicBezTo>
                <a:cubicBezTo>
                  <a:pt x="65" y="133"/>
                  <a:pt x="63" y="133"/>
                  <a:pt x="62" y="132"/>
                </a:cubicBezTo>
                <a:cubicBezTo>
                  <a:pt x="61" y="131"/>
                  <a:pt x="60" y="130"/>
                  <a:pt x="60" y="128"/>
                </a:cubicBezTo>
                <a:cubicBezTo>
                  <a:pt x="59" y="114"/>
                  <a:pt x="53" y="101"/>
                  <a:pt x="43" y="91"/>
                </a:cubicBezTo>
                <a:cubicBezTo>
                  <a:pt x="32" y="81"/>
                  <a:pt x="20" y="75"/>
                  <a:pt x="6" y="74"/>
                </a:cubicBezTo>
                <a:cubicBezTo>
                  <a:pt x="4" y="73"/>
                  <a:pt x="3" y="73"/>
                  <a:pt x="2" y="72"/>
                </a:cubicBezTo>
                <a:cubicBezTo>
                  <a:pt x="1" y="70"/>
                  <a:pt x="0" y="69"/>
                  <a:pt x="0" y="68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3"/>
                  <a:pt x="1" y="51"/>
                  <a:pt x="2" y="50"/>
                </a:cubicBezTo>
                <a:cubicBezTo>
                  <a:pt x="3" y="49"/>
                  <a:pt x="5" y="49"/>
                  <a:pt x="6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17" y="50"/>
                  <a:pt x="26" y="52"/>
                  <a:pt x="36" y="56"/>
                </a:cubicBezTo>
                <a:cubicBezTo>
                  <a:pt x="45" y="61"/>
                  <a:pt x="53" y="66"/>
                  <a:pt x="60" y="74"/>
                </a:cubicBezTo>
                <a:cubicBezTo>
                  <a:pt x="67" y="81"/>
                  <a:pt x="73" y="89"/>
                  <a:pt x="77" y="98"/>
                </a:cubicBezTo>
                <a:cubicBezTo>
                  <a:pt x="82" y="107"/>
                  <a:pt x="84" y="117"/>
                  <a:pt x="85" y="127"/>
                </a:cubicBezTo>
                <a:close/>
                <a:moveTo>
                  <a:pt x="31" y="102"/>
                </a:moveTo>
                <a:cubicBezTo>
                  <a:pt x="35" y="106"/>
                  <a:pt x="36" y="110"/>
                  <a:pt x="36" y="115"/>
                </a:cubicBezTo>
                <a:cubicBezTo>
                  <a:pt x="36" y="120"/>
                  <a:pt x="35" y="125"/>
                  <a:pt x="31" y="128"/>
                </a:cubicBezTo>
                <a:cubicBezTo>
                  <a:pt x="28" y="132"/>
                  <a:pt x="23" y="133"/>
                  <a:pt x="18" y="133"/>
                </a:cubicBezTo>
                <a:cubicBezTo>
                  <a:pt x="13" y="133"/>
                  <a:pt x="9" y="132"/>
                  <a:pt x="5" y="128"/>
                </a:cubicBezTo>
                <a:cubicBezTo>
                  <a:pt x="2" y="125"/>
                  <a:pt x="0" y="120"/>
                  <a:pt x="0" y="115"/>
                </a:cubicBezTo>
                <a:cubicBezTo>
                  <a:pt x="0" y="110"/>
                  <a:pt x="2" y="106"/>
                  <a:pt x="5" y="102"/>
                </a:cubicBezTo>
                <a:cubicBezTo>
                  <a:pt x="9" y="99"/>
                  <a:pt x="13" y="97"/>
                  <a:pt x="18" y="97"/>
                </a:cubicBezTo>
                <a:cubicBezTo>
                  <a:pt x="23" y="97"/>
                  <a:pt x="28" y="99"/>
                  <a:pt x="31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52" name="Freeform 15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316941" y="2990038"/>
            <a:ext cx="207427" cy="175018"/>
          </a:xfrm>
          <a:custGeom>
            <a:avLst/>
            <a:gdLst>
              <a:gd name="T0" fmla="*/ 145 w 145"/>
              <a:gd name="T1" fmla="*/ 76 h 121"/>
              <a:gd name="T2" fmla="*/ 145 w 145"/>
              <a:gd name="T3" fmla="*/ 106 h 121"/>
              <a:gd name="T4" fmla="*/ 141 w 145"/>
              <a:gd name="T5" fmla="*/ 117 h 121"/>
              <a:gd name="T6" fmla="*/ 130 w 145"/>
              <a:gd name="T7" fmla="*/ 121 h 121"/>
              <a:gd name="T8" fmla="*/ 15 w 145"/>
              <a:gd name="T9" fmla="*/ 121 h 121"/>
              <a:gd name="T10" fmla="*/ 4 w 145"/>
              <a:gd name="T11" fmla="*/ 117 h 121"/>
              <a:gd name="T12" fmla="*/ 0 w 145"/>
              <a:gd name="T13" fmla="*/ 106 h 121"/>
              <a:gd name="T14" fmla="*/ 0 w 145"/>
              <a:gd name="T15" fmla="*/ 76 h 121"/>
              <a:gd name="T16" fmla="*/ 1 w 145"/>
              <a:gd name="T17" fmla="*/ 69 h 121"/>
              <a:gd name="T18" fmla="*/ 20 w 145"/>
              <a:gd name="T19" fmla="*/ 12 h 121"/>
              <a:gd name="T20" fmla="*/ 26 w 145"/>
              <a:gd name="T21" fmla="*/ 4 h 121"/>
              <a:gd name="T22" fmla="*/ 36 w 145"/>
              <a:gd name="T23" fmla="*/ 0 h 121"/>
              <a:gd name="T24" fmla="*/ 109 w 145"/>
              <a:gd name="T25" fmla="*/ 0 h 121"/>
              <a:gd name="T26" fmla="*/ 119 w 145"/>
              <a:gd name="T27" fmla="*/ 4 h 121"/>
              <a:gd name="T28" fmla="*/ 125 w 145"/>
              <a:gd name="T29" fmla="*/ 12 h 121"/>
              <a:gd name="T30" fmla="*/ 144 w 145"/>
              <a:gd name="T31" fmla="*/ 69 h 121"/>
              <a:gd name="T32" fmla="*/ 145 w 145"/>
              <a:gd name="T33" fmla="*/ 76 h 121"/>
              <a:gd name="T34" fmla="*/ 133 w 145"/>
              <a:gd name="T35" fmla="*/ 106 h 121"/>
              <a:gd name="T36" fmla="*/ 133 w 145"/>
              <a:gd name="T37" fmla="*/ 76 h 121"/>
              <a:gd name="T38" fmla="*/ 132 w 145"/>
              <a:gd name="T39" fmla="*/ 74 h 121"/>
              <a:gd name="T40" fmla="*/ 130 w 145"/>
              <a:gd name="T41" fmla="*/ 73 h 121"/>
              <a:gd name="T42" fmla="*/ 15 w 145"/>
              <a:gd name="T43" fmla="*/ 73 h 121"/>
              <a:gd name="T44" fmla="*/ 13 w 145"/>
              <a:gd name="T45" fmla="*/ 74 h 121"/>
              <a:gd name="T46" fmla="*/ 12 w 145"/>
              <a:gd name="T47" fmla="*/ 76 h 121"/>
              <a:gd name="T48" fmla="*/ 12 w 145"/>
              <a:gd name="T49" fmla="*/ 106 h 121"/>
              <a:gd name="T50" fmla="*/ 13 w 145"/>
              <a:gd name="T51" fmla="*/ 108 h 121"/>
              <a:gd name="T52" fmla="*/ 15 w 145"/>
              <a:gd name="T53" fmla="*/ 109 h 121"/>
              <a:gd name="T54" fmla="*/ 130 w 145"/>
              <a:gd name="T55" fmla="*/ 109 h 121"/>
              <a:gd name="T56" fmla="*/ 132 w 145"/>
              <a:gd name="T57" fmla="*/ 108 h 121"/>
              <a:gd name="T58" fmla="*/ 133 w 145"/>
              <a:gd name="T59" fmla="*/ 106 h 121"/>
              <a:gd name="T60" fmla="*/ 17 w 145"/>
              <a:gd name="T61" fmla="*/ 61 h 121"/>
              <a:gd name="T62" fmla="*/ 128 w 145"/>
              <a:gd name="T63" fmla="*/ 61 h 121"/>
              <a:gd name="T64" fmla="*/ 113 w 145"/>
              <a:gd name="T65" fmla="*/ 15 h 121"/>
              <a:gd name="T66" fmla="*/ 112 w 145"/>
              <a:gd name="T67" fmla="*/ 13 h 121"/>
              <a:gd name="T68" fmla="*/ 109 w 145"/>
              <a:gd name="T69" fmla="*/ 13 h 121"/>
              <a:gd name="T70" fmla="*/ 36 w 145"/>
              <a:gd name="T71" fmla="*/ 13 h 121"/>
              <a:gd name="T72" fmla="*/ 33 w 145"/>
              <a:gd name="T73" fmla="*/ 13 h 121"/>
              <a:gd name="T74" fmla="*/ 32 w 145"/>
              <a:gd name="T75" fmla="*/ 15 h 121"/>
              <a:gd name="T76" fmla="*/ 17 w 145"/>
              <a:gd name="T77" fmla="*/ 61 h 121"/>
              <a:gd name="T78" fmla="*/ 96 w 145"/>
              <a:gd name="T79" fmla="*/ 86 h 121"/>
              <a:gd name="T80" fmla="*/ 98 w 145"/>
              <a:gd name="T81" fmla="*/ 91 h 121"/>
              <a:gd name="T82" fmla="*/ 96 w 145"/>
              <a:gd name="T83" fmla="*/ 97 h 121"/>
              <a:gd name="T84" fmla="*/ 91 w 145"/>
              <a:gd name="T85" fmla="*/ 99 h 121"/>
              <a:gd name="T86" fmla="*/ 85 w 145"/>
              <a:gd name="T87" fmla="*/ 97 h 121"/>
              <a:gd name="T88" fmla="*/ 83 w 145"/>
              <a:gd name="T89" fmla="*/ 91 h 121"/>
              <a:gd name="T90" fmla="*/ 85 w 145"/>
              <a:gd name="T91" fmla="*/ 86 h 121"/>
              <a:gd name="T92" fmla="*/ 91 w 145"/>
              <a:gd name="T93" fmla="*/ 84 h 121"/>
              <a:gd name="T94" fmla="*/ 96 w 145"/>
              <a:gd name="T95" fmla="*/ 86 h 121"/>
              <a:gd name="T96" fmla="*/ 120 w 145"/>
              <a:gd name="T97" fmla="*/ 86 h 121"/>
              <a:gd name="T98" fmla="*/ 122 w 145"/>
              <a:gd name="T99" fmla="*/ 91 h 121"/>
              <a:gd name="T100" fmla="*/ 120 w 145"/>
              <a:gd name="T101" fmla="*/ 97 h 121"/>
              <a:gd name="T102" fmla="*/ 115 w 145"/>
              <a:gd name="T103" fmla="*/ 99 h 121"/>
              <a:gd name="T104" fmla="*/ 109 w 145"/>
              <a:gd name="T105" fmla="*/ 97 h 121"/>
              <a:gd name="T106" fmla="*/ 107 w 145"/>
              <a:gd name="T107" fmla="*/ 91 h 121"/>
              <a:gd name="T108" fmla="*/ 109 w 145"/>
              <a:gd name="T109" fmla="*/ 86 h 121"/>
              <a:gd name="T110" fmla="*/ 115 w 145"/>
              <a:gd name="T111" fmla="*/ 84 h 121"/>
              <a:gd name="T112" fmla="*/ 120 w 145"/>
              <a:gd name="T113" fmla="*/ 8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5" h="121">
                <a:moveTo>
                  <a:pt x="145" y="76"/>
                </a:moveTo>
                <a:cubicBezTo>
                  <a:pt x="145" y="106"/>
                  <a:pt x="145" y="106"/>
                  <a:pt x="145" y="106"/>
                </a:cubicBezTo>
                <a:cubicBezTo>
                  <a:pt x="145" y="110"/>
                  <a:pt x="144" y="114"/>
                  <a:pt x="141" y="117"/>
                </a:cubicBezTo>
                <a:cubicBezTo>
                  <a:pt x="138" y="120"/>
                  <a:pt x="134" y="121"/>
                  <a:pt x="130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1" y="121"/>
                  <a:pt x="7" y="120"/>
                  <a:pt x="4" y="117"/>
                </a:cubicBezTo>
                <a:cubicBezTo>
                  <a:pt x="1" y="114"/>
                  <a:pt x="0" y="110"/>
                  <a:pt x="0" y="10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5"/>
                  <a:pt x="0" y="72"/>
                  <a:pt x="1" y="69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8"/>
                  <a:pt x="23" y="6"/>
                  <a:pt x="26" y="4"/>
                </a:cubicBezTo>
                <a:cubicBezTo>
                  <a:pt x="29" y="1"/>
                  <a:pt x="32" y="0"/>
                  <a:pt x="36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3" y="0"/>
                  <a:pt x="116" y="1"/>
                  <a:pt x="119" y="4"/>
                </a:cubicBezTo>
                <a:cubicBezTo>
                  <a:pt x="122" y="6"/>
                  <a:pt x="124" y="8"/>
                  <a:pt x="125" y="12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5" y="72"/>
                  <a:pt x="145" y="75"/>
                  <a:pt x="145" y="76"/>
                </a:cubicBezTo>
                <a:close/>
                <a:moveTo>
                  <a:pt x="133" y="106"/>
                </a:moveTo>
                <a:cubicBezTo>
                  <a:pt x="133" y="76"/>
                  <a:pt x="133" y="76"/>
                  <a:pt x="133" y="76"/>
                </a:cubicBezTo>
                <a:cubicBezTo>
                  <a:pt x="133" y="75"/>
                  <a:pt x="133" y="75"/>
                  <a:pt x="132" y="74"/>
                </a:cubicBezTo>
                <a:cubicBezTo>
                  <a:pt x="131" y="73"/>
                  <a:pt x="131" y="73"/>
                  <a:pt x="130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4" y="73"/>
                  <a:pt x="13" y="73"/>
                  <a:pt x="13" y="74"/>
                </a:cubicBezTo>
                <a:cubicBezTo>
                  <a:pt x="12" y="75"/>
                  <a:pt x="12" y="75"/>
                  <a:pt x="12" y="7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07"/>
                  <a:pt x="12" y="108"/>
                  <a:pt x="13" y="108"/>
                </a:cubicBezTo>
                <a:cubicBezTo>
                  <a:pt x="13" y="109"/>
                  <a:pt x="14" y="109"/>
                  <a:pt x="15" y="109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31" y="109"/>
                  <a:pt x="131" y="109"/>
                  <a:pt x="132" y="108"/>
                </a:cubicBezTo>
                <a:cubicBezTo>
                  <a:pt x="133" y="108"/>
                  <a:pt x="133" y="107"/>
                  <a:pt x="133" y="106"/>
                </a:cubicBezTo>
                <a:close/>
                <a:moveTo>
                  <a:pt x="17" y="61"/>
                </a:moveTo>
                <a:cubicBezTo>
                  <a:pt x="128" y="61"/>
                  <a:pt x="128" y="61"/>
                  <a:pt x="128" y="61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5"/>
                  <a:pt x="113" y="14"/>
                  <a:pt x="112" y="13"/>
                </a:cubicBezTo>
                <a:cubicBezTo>
                  <a:pt x="111" y="13"/>
                  <a:pt x="110" y="13"/>
                  <a:pt x="109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4"/>
                  <a:pt x="32" y="15"/>
                  <a:pt x="32" y="15"/>
                </a:cubicBezTo>
                <a:lnTo>
                  <a:pt x="17" y="61"/>
                </a:lnTo>
                <a:close/>
                <a:moveTo>
                  <a:pt x="96" y="86"/>
                </a:moveTo>
                <a:cubicBezTo>
                  <a:pt x="97" y="87"/>
                  <a:pt x="98" y="89"/>
                  <a:pt x="98" y="91"/>
                </a:cubicBezTo>
                <a:cubicBezTo>
                  <a:pt x="98" y="93"/>
                  <a:pt x="97" y="95"/>
                  <a:pt x="96" y="97"/>
                </a:cubicBezTo>
                <a:cubicBezTo>
                  <a:pt x="94" y="98"/>
                  <a:pt x="93" y="99"/>
                  <a:pt x="91" y="99"/>
                </a:cubicBezTo>
                <a:cubicBezTo>
                  <a:pt x="89" y="99"/>
                  <a:pt x="87" y="98"/>
                  <a:pt x="85" y="97"/>
                </a:cubicBezTo>
                <a:cubicBezTo>
                  <a:pt x="84" y="95"/>
                  <a:pt x="83" y="93"/>
                  <a:pt x="83" y="91"/>
                </a:cubicBezTo>
                <a:cubicBezTo>
                  <a:pt x="83" y="89"/>
                  <a:pt x="84" y="87"/>
                  <a:pt x="85" y="86"/>
                </a:cubicBezTo>
                <a:cubicBezTo>
                  <a:pt x="87" y="84"/>
                  <a:pt x="89" y="84"/>
                  <a:pt x="91" y="84"/>
                </a:cubicBezTo>
                <a:cubicBezTo>
                  <a:pt x="93" y="84"/>
                  <a:pt x="94" y="84"/>
                  <a:pt x="96" y="86"/>
                </a:cubicBezTo>
                <a:close/>
                <a:moveTo>
                  <a:pt x="120" y="86"/>
                </a:moveTo>
                <a:cubicBezTo>
                  <a:pt x="122" y="87"/>
                  <a:pt x="122" y="89"/>
                  <a:pt x="122" y="91"/>
                </a:cubicBezTo>
                <a:cubicBezTo>
                  <a:pt x="122" y="93"/>
                  <a:pt x="122" y="95"/>
                  <a:pt x="120" y="97"/>
                </a:cubicBezTo>
                <a:cubicBezTo>
                  <a:pt x="119" y="98"/>
                  <a:pt x="117" y="99"/>
                  <a:pt x="115" y="99"/>
                </a:cubicBezTo>
                <a:cubicBezTo>
                  <a:pt x="113" y="99"/>
                  <a:pt x="111" y="98"/>
                  <a:pt x="109" y="97"/>
                </a:cubicBezTo>
                <a:cubicBezTo>
                  <a:pt x="108" y="95"/>
                  <a:pt x="107" y="93"/>
                  <a:pt x="107" y="91"/>
                </a:cubicBezTo>
                <a:cubicBezTo>
                  <a:pt x="107" y="89"/>
                  <a:pt x="108" y="87"/>
                  <a:pt x="109" y="86"/>
                </a:cubicBezTo>
                <a:cubicBezTo>
                  <a:pt x="111" y="84"/>
                  <a:pt x="113" y="84"/>
                  <a:pt x="115" y="84"/>
                </a:cubicBezTo>
                <a:cubicBezTo>
                  <a:pt x="117" y="84"/>
                  <a:pt x="119" y="84"/>
                  <a:pt x="120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53" name="Freeform 15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584869" y="2972753"/>
            <a:ext cx="241999" cy="209589"/>
          </a:xfrm>
          <a:custGeom>
            <a:avLst/>
            <a:gdLst>
              <a:gd name="T0" fmla="*/ 157 w 169"/>
              <a:gd name="T1" fmla="*/ 49 h 146"/>
              <a:gd name="T2" fmla="*/ 166 w 169"/>
              <a:gd name="T3" fmla="*/ 52 h 146"/>
              <a:gd name="T4" fmla="*/ 169 w 169"/>
              <a:gd name="T5" fmla="*/ 61 h 146"/>
              <a:gd name="T6" fmla="*/ 166 w 169"/>
              <a:gd name="T7" fmla="*/ 69 h 146"/>
              <a:gd name="T8" fmla="*/ 157 w 169"/>
              <a:gd name="T9" fmla="*/ 73 h 146"/>
              <a:gd name="T10" fmla="*/ 157 w 169"/>
              <a:gd name="T11" fmla="*/ 109 h 146"/>
              <a:gd name="T12" fmla="*/ 153 w 169"/>
              <a:gd name="T13" fmla="*/ 118 h 146"/>
              <a:gd name="T14" fmla="*/ 145 w 169"/>
              <a:gd name="T15" fmla="*/ 121 h 146"/>
              <a:gd name="T16" fmla="*/ 68 w 169"/>
              <a:gd name="T17" fmla="*/ 85 h 146"/>
              <a:gd name="T18" fmla="*/ 59 w 169"/>
              <a:gd name="T19" fmla="*/ 92 h 146"/>
              <a:gd name="T20" fmla="*/ 57 w 169"/>
              <a:gd name="T21" fmla="*/ 101 h 146"/>
              <a:gd name="T22" fmla="*/ 60 w 169"/>
              <a:gd name="T23" fmla="*/ 110 h 146"/>
              <a:gd name="T24" fmla="*/ 58 w 169"/>
              <a:gd name="T25" fmla="*/ 116 h 146"/>
              <a:gd name="T26" fmla="*/ 59 w 169"/>
              <a:gd name="T27" fmla="*/ 122 h 146"/>
              <a:gd name="T28" fmla="*/ 62 w 169"/>
              <a:gd name="T29" fmla="*/ 127 h 146"/>
              <a:gd name="T30" fmla="*/ 66 w 169"/>
              <a:gd name="T31" fmla="*/ 132 h 146"/>
              <a:gd name="T32" fmla="*/ 72 w 169"/>
              <a:gd name="T33" fmla="*/ 136 h 146"/>
              <a:gd name="T34" fmla="*/ 62 w 169"/>
              <a:gd name="T35" fmla="*/ 144 h 146"/>
              <a:gd name="T36" fmla="*/ 46 w 169"/>
              <a:gd name="T37" fmla="*/ 145 h 146"/>
              <a:gd name="T38" fmla="*/ 33 w 169"/>
              <a:gd name="T39" fmla="*/ 140 h 146"/>
              <a:gd name="T40" fmla="*/ 31 w 169"/>
              <a:gd name="T41" fmla="*/ 132 h 146"/>
              <a:gd name="T42" fmla="*/ 27 w 169"/>
              <a:gd name="T43" fmla="*/ 123 h 146"/>
              <a:gd name="T44" fmla="*/ 25 w 169"/>
              <a:gd name="T45" fmla="*/ 114 h 146"/>
              <a:gd name="T46" fmla="*/ 24 w 169"/>
              <a:gd name="T47" fmla="*/ 105 h 146"/>
              <a:gd name="T48" fmla="*/ 24 w 169"/>
              <a:gd name="T49" fmla="*/ 95 h 146"/>
              <a:gd name="T50" fmla="*/ 26 w 169"/>
              <a:gd name="T51" fmla="*/ 85 h 146"/>
              <a:gd name="T52" fmla="*/ 15 w 169"/>
              <a:gd name="T53" fmla="*/ 85 h 146"/>
              <a:gd name="T54" fmla="*/ 4 w 169"/>
              <a:gd name="T55" fmla="*/ 81 h 146"/>
              <a:gd name="T56" fmla="*/ 0 w 169"/>
              <a:gd name="T57" fmla="*/ 70 h 146"/>
              <a:gd name="T58" fmla="*/ 0 w 169"/>
              <a:gd name="T59" fmla="*/ 52 h 146"/>
              <a:gd name="T60" fmla="*/ 4 w 169"/>
              <a:gd name="T61" fmla="*/ 41 h 146"/>
              <a:gd name="T62" fmla="*/ 15 w 169"/>
              <a:gd name="T63" fmla="*/ 37 h 146"/>
              <a:gd name="T64" fmla="*/ 60 w 169"/>
              <a:gd name="T65" fmla="*/ 37 h 146"/>
              <a:gd name="T66" fmla="*/ 145 w 169"/>
              <a:gd name="T67" fmla="*/ 0 h 146"/>
              <a:gd name="T68" fmla="*/ 153 w 169"/>
              <a:gd name="T69" fmla="*/ 4 h 146"/>
              <a:gd name="T70" fmla="*/ 157 w 169"/>
              <a:gd name="T71" fmla="*/ 12 h 146"/>
              <a:gd name="T72" fmla="*/ 157 w 169"/>
              <a:gd name="T73" fmla="*/ 49 h 146"/>
              <a:gd name="T74" fmla="*/ 145 w 169"/>
              <a:gd name="T75" fmla="*/ 106 h 146"/>
              <a:gd name="T76" fmla="*/ 145 w 169"/>
              <a:gd name="T77" fmla="*/ 16 h 146"/>
              <a:gd name="T78" fmla="*/ 72 w 169"/>
              <a:gd name="T79" fmla="*/ 48 h 146"/>
              <a:gd name="T80" fmla="*/ 72 w 169"/>
              <a:gd name="T81" fmla="*/ 74 h 146"/>
              <a:gd name="T82" fmla="*/ 145 w 169"/>
              <a:gd name="T83" fmla="*/ 10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9" h="146">
                <a:moveTo>
                  <a:pt x="157" y="49"/>
                </a:moveTo>
                <a:cubicBezTo>
                  <a:pt x="160" y="49"/>
                  <a:pt x="163" y="50"/>
                  <a:pt x="166" y="52"/>
                </a:cubicBezTo>
                <a:cubicBezTo>
                  <a:pt x="168" y="55"/>
                  <a:pt x="169" y="58"/>
                  <a:pt x="169" y="61"/>
                </a:cubicBezTo>
                <a:cubicBezTo>
                  <a:pt x="169" y="64"/>
                  <a:pt x="168" y="67"/>
                  <a:pt x="166" y="69"/>
                </a:cubicBezTo>
                <a:cubicBezTo>
                  <a:pt x="163" y="72"/>
                  <a:pt x="160" y="73"/>
                  <a:pt x="157" y="73"/>
                </a:cubicBezTo>
                <a:cubicBezTo>
                  <a:pt x="157" y="109"/>
                  <a:pt x="157" y="109"/>
                  <a:pt x="157" y="109"/>
                </a:cubicBezTo>
                <a:cubicBezTo>
                  <a:pt x="157" y="113"/>
                  <a:pt x="156" y="115"/>
                  <a:pt x="153" y="118"/>
                </a:cubicBezTo>
                <a:cubicBezTo>
                  <a:pt x="151" y="120"/>
                  <a:pt x="148" y="121"/>
                  <a:pt x="145" y="121"/>
                </a:cubicBezTo>
                <a:cubicBezTo>
                  <a:pt x="119" y="99"/>
                  <a:pt x="93" y="88"/>
                  <a:pt x="68" y="85"/>
                </a:cubicBezTo>
                <a:cubicBezTo>
                  <a:pt x="64" y="87"/>
                  <a:pt x="62" y="89"/>
                  <a:pt x="59" y="92"/>
                </a:cubicBezTo>
                <a:cubicBezTo>
                  <a:pt x="57" y="95"/>
                  <a:pt x="56" y="98"/>
                  <a:pt x="57" y="101"/>
                </a:cubicBezTo>
                <a:cubicBezTo>
                  <a:pt x="57" y="105"/>
                  <a:pt x="58" y="107"/>
                  <a:pt x="60" y="110"/>
                </a:cubicBezTo>
                <a:cubicBezTo>
                  <a:pt x="59" y="112"/>
                  <a:pt x="58" y="114"/>
                  <a:pt x="58" y="116"/>
                </a:cubicBezTo>
                <a:cubicBezTo>
                  <a:pt x="58" y="118"/>
                  <a:pt x="58" y="120"/>
                  <a:pt x="59" y="122"/>
                </a:cubicBezTo>
                <a:cubicBezTo>
                  <a:pt x="59" y="123"/>
                  <a:pt x="60" y="125"/>
                  <a:pt x="62" y="127"/>
                </a:cubicBezTo>
                <a:cubicBezTo>
                  <a:pt x="63" y="129"/>
                  <a:pt x="65" y="130"/>
                  <a:pt x="66" y="132"/>
                </a:cubicBezTo>
                <a:cubicBezTo>
                  <a:pt x="68" y="133"/>
                  <a:pt x="70" y="134"/>
                  <a:pt x="72" y="136"/>
                </a:cubicBezTo>
                <a:cubicBezTo>
                  <a:pt x="70" y="140"/>
                  <a:pt x="67" y="143"/>
                  <a:pt x="62" y="144"/>
                </a:cubicBezTo>
                <a:cubicBezTo>
                  <a:pt x="57" y="146"/>
                  <a:pt x="51" y="146"/>
                  <a:pt x="46" y="145"/>
                </a:cubicBezTo>
                <a:cubicBezTo>
                  <a:pt x="40" y="144"/>
                  <a:pt x="36" y="143"/>
                  <a:pt x="33" y="140"/>
                </a:cubicBezTo>
                <a:cubicBezTo>
                  <a:pt x="33" y="139"/>
                  <a:pt x="32" y="136"/>
                  <a:pt x="31" y="132"/>
                </a:cubicBezTo>
                <a:cubicBezTo>
                  <a:pt x="29" y="128"/>
                  <a:pt x="28" y="125"/>
                  <a:pt x="27" y="123"/>
                </a:cubicBezTo>
                <a:cubicBezTo>
                  <a:pt x="27" y="121"/>
                  <a:pt x="26" y="118"/>
                  <a:pt x="25" y="114"/>
                </a:cubicBezTo>
                <a:cubicBezTo>
                  <a:pt x="24" y="111"/>
                  <a:pt x="24" y="107"/>
                  <a:pt x="24" y="105"/>
                </a:cubicBezTo>
                <a:cubicBezTo>
                  <a:pt x="24" y="102"/>
                  <a:pt x="24" y="99"/>
                  <a:pt x="24" y="95"/>
                </a:cubicBezTo>
                <a:cubicBezTo>
                  <a:pt x="25" y="92"/>
                  <a:pt x="25" y="88"/>
                  <a:pt x="26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1" y="85"/>
                  <a:pt x="7" y="84"/>
                  <a:pt x="4" y="81"/>
                </a:cubicBezTo>
                <a:cubicBezTo>
                  <a:pt x="1" y="78"/>
                  <a:pt x="0" y="74"/>
                  <a:pt x="0" y="70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8"/>
                  <a:pt x="1" y="44"/>
                  <a:pt x="4" y="41"/>
                </a:cubicBezTo>
                <a:cubicBezTo>
                  <a:pt x="7" y="38"/>
                  <a:pt x="11" y="37"/>
                  <a:pt x="15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88" y="37"/>
                  <a:pt x="116" y="25"/>
                  <a:pt x="145" y="0"/>
                </a:cubicBezTo>
                <a:cubicBezTo>
                  <a:pt x="148" y="0"/>
                  <a:pt x="151" y="2"/>
                  <a:pt x="153" y="4"/>
                </a:cubicBezTo>
                <a:cubicBezTo>
                  <a:pt x="156" y="6"/>
                  <a:pt x="157" y="9"/>
                  <a:pt x="157" y="12"/>
                </a:cubicBezTo>
                <a:lnTo>
                  <a:pt x="157" y="49"/>
                </a:lnTo>
                <a:close/>
                <a:moveTo>
                  <a:pt x="145" y="106"/>
                </a:moveTo>
                <a:cubicBezTo>
                  <a:pt x="145" y="16"/>
                  <a:pt x="145" y="16"/>
                  <a:pt x="145" y="16"/>
                </a:cubicBezTo>
                <a:cubicBezTo>
                  <a:pt x="120" y="35"/>
                  <a:pt x="96" y="45"/>
                  <a:pt x="72" y="48"/>
                </a:cubicBezTo>
                <a:cubicBezTo>
                  <a:pt x="72" y="74"/>
                  <a:pt x="72" y="74"/>
                  <a:pt x="72" y="74"/>
                </a:cubicBezTo>
                <a:cubicBezTo>
                  <a:pt x="96" y="76"/>
                  <a:pt x="120" y="87"/>
                  <a:pt x="145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54" name="Freeform 15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896011" y="2957626"/>
            <a:ext cx="224714" cy="241999"/>
          </a:xfrm>
          <a:custGeom>
            <a:avLst/>
            <a:gdLst>
              <a:gd name="T0" fmla="*/ 157 w 157"/>
              <a:gd name="T1" fmla="*/ 133 h 170"/>
              <a:gd name="T2" fmla="*/ 153 w 157"/>
              <a:gd name="T3" fmla="*/ 142 h 170"/>
              <a:gd name="T4" fmla="*/ 145 w 157"/>
              <a:gd name="T5" fmla="*/ 145 h 170"/>
              <a:gd name="T6" fmla="*/ 103 w 157"/>
              <a:gd name="T7" fmla="*/ 145 h 170"/>
              <a:gd name="T8" fmla="*/ 95 w 157"/>
              <a:gd name="T9" fmla="*/ 163 h 170"/>
              <a:gd name="T10" fmla="*/ 78 w 157"/>
              <a:gd name="T11" fmla="*/ 170 h 170"/>
              <a:gd name="T12" fmla="*/ 61 w 157"/>
              <a:gd name="T13" fmla="*/ 163 h 170"/>
              <a:gd name="T14" fmla="*/ 54 w 157"/>
              <a:gd name="T15" fmla="*/ 145 h 170"/>
              <a:gd name="T16" fmla="*/ 12 w 157"/>
              <a:gd name="T17" fmla="*/ 145 h 170"/>
              <a:gd name="T18" fmla="*/ 3 w 157"/>
              <a:gd name="T19" fmla="*/ 142 h 170"/>
              <a:gd name="T20" fmla="*/ 0 w 157"/>
              <a:gd name="T21" fmla="*/ 133 h 170"/>
              <a:gd name="T22" fmla="*/ 8 w 157"/>
              <a:gd name="T23" fmla="*/ 125 h 170"/>
              <a:gd name="T24" fmla="*/ 16 w 157"/>
              <a:gd name="T25" fmla="*/ 114 h 170"/>
              <a:gd name="T26" fmla="*/ 23 w 157"/>
              <a:gd name="T27" fmla="*/ 99 h 170"/>
              <a:gd name="T28" fmla="*/ 28 w 157"/>
              <a:gd name="T29" fmla="*/ 79 h 170"/>
              <a:gd name="T30" fmla="*/ 30 w 157"/>
              <a:gd name="T31" fmla="*/ 55 h 170"/>
              <a:gd name="T32" fmla="*/ 41 w 157"/>
              <a:gd name="T33" fmla="*/ 28 h 170"/>
              <a:gd name="T34" fmla="*/ 70 w 157"/>
              <a:gd name="T35" fmla="*/ 13 h 170"/>
              <a:gd name="T36" fmla="*/ 69 w 157"/>
              <a:gd name="T37" fmla="*/ 9 h 170"/>
              <a:gd name="T38" fmla="*/ 72 w 157"/>
              <a:gd name="T39" fmla="*/ 3 h 170"/>
              <a:gd name="T40" fmla="*/ 78 w 157"/>
              <a:gd name="T41" fmla="*/ 0 h 170"/>
              <a:gd name="T42" fmla="*/ 85 w 157"/>
              <a:gd name="T43" fmla="*/ 3 h 170"/>
              <a:gd name="T44" fmla="*/ 87 w 157"/>
              <a:gd name="T45" fmla="*/ 9 h 170"/>
              <a:gd name="T46" fmla="*/ 87 w 157"/>
              <a:gd name="T47" fmla="*/ 13 h 170"/>
              <a:gd name="T48" fmla="*/ 116 w 157"/>
              <a:gd name="T49" fmla="*/ 28 h 170"/>
              <a:gd name="T50" fmla="*/ 127 w 157"/>
              <a:gd name="T51" fmla="*/ 55 h 170"/>
              <a:gd name="T52" fmla="*/ 129 w 157"/>
              <a:gd name="T53" fmla="*/ 79 h 170"/>
              <a:gd name="T54" fmla="*/ 133 w 157"/>
              <a:gd name="T55" fmla="*/ 99 h 170"/>
              <a:gd name="T56" fmla="*/ 140 w 157"/>
              <a:gd name="T57" fmla="*/ 114 h 170"/>
              <a:gd name="T58" fmla="*/ 148 w 157"/>
              <a:gd name="T59" fmla="*/ 125 h 170"/>
              <a:gd name="T60" fmla="*/ 157 w 157"/>
              <a:gd name="T61" fmla="*/ 133 h 170"/>
              <a:gd name="T62" fmla="*/ 80 w 157"/>
              <a:gd name="T63" fmla="*/ 161 h 170"/>
              <a:gd name="T64" fmla="*/ 78 w 157"/>
              <a:gd name="T65" fmla="*/ 159 h 170"/>
              <a:gd name="T66" fmla="*/ 69 w 157"/>
              <a:gd name="T67" fmla="*/ 155 h 170"/>
              <a:gd name="T68" fmla="*/ 65 w 157"/>
              <a:gd name="T69" fmla="*/ 145 h 170"/>
              <a:gd name="T70" fmla="*/ 63 w 157"/>
              <a:gd name="T71" fmla="*/ 144 h 170"/>
              <a:gd name="T72" fmla="*/ 62 w 157"/>
              <a:gd name="T73" fmla="*/ 145 h 170"/>
              <a:gd name="T74" fmla="*/ 67 w 157"/>
              <a:gd name="T75" fmla="*/ 157 h 170"/>
              <a:gd name="T76" fmla="*/ 78 w 157"/>
              <a:gd name="T77" fmla="*/ 162 h 170"/>
              <a:gd name="T78" fmla="*/ 80 w 157"/>
              <a:gd name="T79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7" h="170">
                <a:moveTo>
                  <a:pt x="157" y="133"/>
                </a:moveTo>
                <a:cubicBezTo>
                  <a:pt x="157" y="137"/>
                  <a:pt x="156" y="139"/>
                  <a:pt x="153" y="142"/>
                </a:cubicBezTo>
                <a:cubicBezTo>
                  <a:pt x="151" y="144"/>
                  <a:pt x="148" y="145"/>
                  <a:pt x="145" y="145"/>
                </a:cubicBezTo>
                <a:cubicBezTo>
                  <a:pt x="103" y="145"/>
                  <a:pt x="103" y="145"/>
                  <a:pt x="103" y="145"/>
                </a:cubicBezTo>
                <a:cubicBezTo>
                  <a:pt x="103" y="152"/>
                  <a:pt x="100" y="158"/>
                  <a:pt x="95" y="163"/>
                </a:cubicBezTo>
                <a:cubicBezTo>
                  <a:pt x="91" y="167"/>
                  <a:pt x="85" y="170"/>
                  <a:pt x="78" y="170"/>
                </a:cubicBezTo>
                <a:cubicBezTo>
                  <a:pt x="72" y="170"/>
                  <a:pt x="66" y="167"/>
                  <a:pt x="61" y="163"/>
                </a:cubicBezTo>
                <a:cubicBezTo>
                  <a:pt x="56" y="158"/>
                  <a:pt x="54" y="152"/>
                  <a:pt x="54" y="145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8" y="145"/>
                  <a:pt x="6" y="144"/>
                  <a:pt x="3" y="142"/>
                </a:cubicBezTo>
                <a:cubicBezTo>
                  <a:pt x="1" y="139"/>
                  <a:pt x="0" y="137"/>
                  <a:pt x="0" y="133"/>
                </a:cubicBezTo>
                <a:cubicBezTo>
                  <a:pt x="3" y="131"/>
                  <a:pt x="6" y="128"/>
                  <a:pt x="8" y="125"/>
                </a:cubicBezTo>
                <a:cubicBezTo>
                  <a:pt x="11" y="122"/>
                  <a:pt x="14" y="118"/>
                  <a:pt x="16" y="114"/>
                </a:cubicBezTo>
                <a:cubicBezTo>
                  <a:pt x="19" y="109"/>
                  <a:pt x="21" y="104"/>
                  <a:pt x="23" y="99"/>
                </a:cubicBezTo>
                <a:cubicBezTo>
                  <a:pt x="25" y="93"/>
                  <a:pt x="27" y="87"/>
                  <a:pt x="28" y="79"/>
                </a:cubicBezTo>
                <a:cubicBezTo>
                  <a:pt x="29" y="72"/>
                  <a:pt x="30" y="63"/>
                  <a:pt x="30" y="55"/>
                </a:cubicBezTo>
                <a:cubicBezTo>
                  <a:pt x="30" y="45"/>
                  <a:pt x="34" y="36"/>
                  <a:pt x="41" y="28"/>
                </a:cubicBezTo>
                <a:cubicBezTo>
                  <a:pt x="48" y="20"/>
                  <a:pt x="58" y="15"/>
                  <a:pt x="70" y="13"/>
                </a:cubicBezTo>
                <a:cubicBezTo>
                  <a:pt x="70" y="12"/>
                  <a:pt x="69" y="11"/>
                  <a:pt x="69" y="9"/>
                </a:cubicBezTo>
                <a:cubicBezTo>
                  <a:pt x="69" y="7"/>
                  <a:pt x="70" y="5"/>
                  <a:pt x="72" y="3"/>
                </a:cubicBezTo>
                <a:cubicBezTo>
                  <a:pt x="74" y="1"/>
                  <a:pt x="76" y="0"/>
                  <a:pt x="78" y="0"/>
                </a:cubicBezTo>
                <a:cubicBezTo>
                  <a:pt x="81" y="0"/>
                  <a:pt x="83" y="1"/>
                  <a:pt x="85" y="3"/>
                </a:cubicBezTo>
                <a:cubicBezTo>
                  <a:pt x="87" y="5"/>
                  <a:pt x="87" y="7"/>
                  <a:pt x="87" y="9"/>
                </a:cubicBezTo>
                <a:cubicBezTo>
                  <a:pt x="87" y="11"/>
                  <a:pt x="87" y="12"/>
                  <a:pt x="87" y="13"/>
                </a:cubicBezTo>
                <a:cubicBezTo>
                  <a:pt x="99" y="15"/>
                  <a:pt x="108" y="20"/>
                  <a:pt x="116" y="28"/>
                </a:cubicBezTo>
                <a:cubicBezTo>
                  <a:pt x="123" y="36"/>
                  <a:pt x="127" y="45"/>
                  <a:pt x="127" y="55"/>
                </a:cubicBezTo>
                <a:cubicBezTo>
                  <a:pt x="127" y="63"/>
                  <a:pt x="127" y="72"/>
                  <a:pt x="129" y="79"/>
                </a:cubicBezTo>
                <a:cubicBezTo>
                  <a:pt x="130" y="87"/>
                  <a:pt x="131" y="93"/>
                  <a:pt x="133" y="99"/>
                </a:cubicBezTo>
                <a:cubicBezTo>
                  <a:pt x="135" y="104"/>
                  <a:pt x="138" y="109"/>
                  <a:pt x="140" y="114"/>
                </a:cubicBezTo>
                <a:cubicBezTo>
                  <a:pt x="143" y="118"/>
                  <a:pt x="146" y="122"/>
                  <a:pt x="148" y="125"/>
                </a:cubicBezTo>
                <a:cubicBezTo>
                  <a:pt x="151" y="128"/>
                  <a:pt x="154" y="131"/>
                  <a:pt x="157" y="133"/>
                </a:cubicBezTo>
                <a:close/>
                <a:moveTo>
                  <a:pt x="80" y="161"/>
                </a:moveTo>
                <a:cubicBezTo>
                  <a:pt x="80" y="160"/>
                  <a:pt x="79" y="159"/>
                  <a:pt x="78" y="159"/>
                </a:cubicBezTo>
                <a:cubicBezTo>
                  <a:pt x="75" y="159"/>
                  <a:pt x="71" y="158"/>
                  <a:pt x="69" y="155"/>
                </a:cubicBezTo>
                <a:cubicBezTo>
                  <a:pt x="66" y="152"/>
                  <a:pt x="65" y="149"/>
                  <a:pt x="65" y="145"/>
                </a:cubicBezTo>
                <a:cubicBezTo>
                  <a:pt x="65" y="144"/>
                  <a:pt x="64" y="144"/>
                  <a:pt x="63" y="144"/>
                </a:cubicBezTo>
                <a:cubicBezTo>
                  <a:pt x="62" y="144"/>
                  <a:pt x="62" y="144"/>
                  <a:pt x="62" y="145"/>
                </a:cubicBezTo>
                <a:cubicBezTo>
                  <a:pt x="62" y="150"/>
                  <a:pt x="63" y="154"/>
                  <a:pt x="67" y="157"/>
                </a:cubicBezTo>
                <a:cubicBezTo>
                  <a:pt x="70" y="160"/>
                  <a:pt x="74" y="162"/>
                  <a:pt x="78" y="162"/>
                </a:cubicBezTo>
                <a:cubicBezTo>
                  <a:pt x="79" y="162"/>
                  <a:pt x="80" y="162"/>
                  <a:pt x="80" y="1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55" name="Freeform 15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1189867" y="2972753"/>
            <a:ext cx="207427" cy="209589"/>
          </a:xfrm>
          <a:custGeom>
            <a:avLst/>
            <a:gdLst>
              <a:gd name="T0" fmla="*/ 131 w 146"/>
              <a:gd name="T1" fmla="*/ 73 h 146"/>
              <a:gd name="T2" fmla="*/ 144 w 146"/>
              <a:gd name="T3" fmla="*/ 86 h 146"/>
              <a:gd name="T4" fmla="*/ 146 w 146"/>
              <a:gd name="T5" fmla="*/ 92 h 146"/>
              <a:gd name="T6" fmla="*/ 141 w 146"/>
              <a:gd name="T7" fmla="*/ 97 h 146"/>
              <a:gd name="T8" fmla="*/ 123 w 146"/>
              <a:gd name="T9" fmla="*/ 102 h 146"/>
              <a:gd name="T10" fmla="*/ 128 w 146"/>
              <a:gd name="T11" fmla="*/ 119 h 146"/>
              <a:gd name="T12" fmla="*/ 126 w 146"/>
              <a:gd name="T13" fmla="*/ 126 h 146"/>
              <a:gd name="T14" fmla="*/ 120 w 146"/>
              <a:gd name="T15" fmla="*/ 128 h 146"/>
              <a:gd name="T16" fmla="*/ 102 w 146"/>
              <a:gd name="T17" fmla="*/ 123 h 146"/>
              <a:gd name="T18" fmla="*/ 97 w 146"/>
              <a:gd name="T19" fmla="*/ 140 h 146"/>
              <a:gd name="T20" fmla="*/ 93 w 146"/>
              <a:gd name="T21" fmla="*/ 145 h 146"/>
              <a:gd name="T22" fmla="*/ 91 w 146"/>
              <a:gd name="T23" fmla="*/ 146 h 146"/>
              <a:gd name="T24" fmla="*/ 86 w 146"/>
              <a:gd name="T25" fmla="*/ 143 h 146"/>
              <a:gd name="T26" fmla="*/ 73 w 146"/>
              <a:gd name="T27" fmla="*/ 130 h 146"/>
              <a:gd name="T28" fmla="*/ 60 w 146"/>
              <a:gd name="T29" fmla="*/ 143 h 146"/>
              <a:gd name="T30" fmla="*/ 54 w 146"/>
              <a:gd name="T31" fmla="*/ 145 h 146"/>
              <a:gd name="T32" fmla="*/ 49 w 146"/>
              <a:gd name="T33" fmla="*/ 140 h 146"/>
              <a:gd name="T34" fmla="*/ 44 w 146"/>
              <a:gd name="T35" fmla="*/ 123 h 146"/>
              <a:gd name="T36" fmla="*/ 27 w 146"/>
              <a:gd name="T37" fmla="*/ 128 h 146"/>
              <a:gd name="T38" fmla="*/ 20 w 146"/>
              <a:gd name="T39" fmla="*/ 126 h 146"/>
              <a:gd name="T40" fmla="*/ 18 w 146"/>
              <a:gd name="T41" fmla="*/ 119 h 146"/>
              <a:gd name="T42" fmla="*/ 23 w 146"/>
              <a:gd name="T43" fmla="*/ 102 h 146"/>
              <a:gd name="T44" fmla="*/ 6 w 146"/>
              <a:gd name="T45" fmla="*/ 97 h 146"/>
              <a:gd name="T46" fmla="*/ 1 w 146"/>
              <a:gd name="T47" fmla="*/ 92 h 146"/>
              <a:gd name="T48" fmla="*/ 3 w 146"/>
              <a:gd name="T49" fmla="*/ 86 h 146"/>
              <a:gd name="T50" fmla="*/ 16 w 146"/>
              <a:gd name="T51" fmla="*/ 73 h 146"/>
              <a:gd name="T52" fmla="*/ 3 w 146"/>
              <a:gd name="T53" fmla="*/ 60 h 146"/>
              <a:gd name="T54" fmla="*/ 1 w 146"/>
              <a:gd name="T55" fmla="*/ 54 h 146"/>
              <a:gd name="T56" fmla="*/ 6 w 146"/>
              <a:gd name="T57" fmla="*/ 49 h 146"/>
              <a:gd name="T58" fmla="*/ 23 w 146"/>
              <a:gd name="T59" fmla="*/ 44 h 146"/>
              <a:gd name="T60" fmla="*/ 18 w 146"/>
              <a:gd name="T61" fmla="*/ 27 h 146"/>
              <a:gd name="T62" fmla="*/ 20 w 146"/>
              <a:gd name="T63" fmla="*/ 20 h 146"/>
              <a:gd name="T64" fmla="*/ 27 w 146"/>
              <a:gd name="T65" fmla="*/ 18 h 146"/>
              <a:gd name="T66" fmla="*/ 44 w 146"/>
              <a:gd name="T67" fmla="*/ 23 h 146"/>
              <a:gd name="T68" fmla="*/ 49 w 146"/>
              <a:gd name="T69" fmla="*/ 5 h 146"/>
              <a:gd name="T70" fmla="*/ 54 w 146"/>
              <a:gd name="T71" fmla="*/ 1 h 146"/>
              <a:gd name="T72" fmla="*/ 60 w 146"/>
              <a:gd name="T73" fmla="*/ 2 h 146"/>
              <a:gd name="T74" fmla="*/ 73 w 146"/>
              <a:gd name="T75" fmla="*/ 16 h 146"/>
              <a:gd name="T76" fmla="*/ 86 w 146"/>
              <a:gd name="T77" fmla="*/ 2 h 146"/>
              <a:gd name="T78" fmla="*/ 93 w 146"/>
              <a:gd name="T79" fmla="*/ 1 h 146"/>
              <a:gd name="T80" fmla="*/ 97 w 146"/>
              <a:gd name="T81" fmla="*/ 5 h 146"/>
              <a:gd name="T82" fmla="*/ 102 w 146"/>
              <a:gd name="T83" fmla="*/ 23 h 146"/>
              <a:gd name="T84" fmla="*/ 120 w 146"/>
              <a:gd name="T85" fmla="*/ 18 h 146"/>
              <a:gd name="T86" fmla="*/ 126 w 146"/>
              <a:gd name="T87" fmla="*/ 20 h 146"/>
              <a:gd name="T88" fmla="*/ 128 w 146"/>
              <a:gd name="T89" fmla="*/ 27 h 146"/>
              <a:gd name="T90" fmla="*/ 123 w 146"/>
              <a:gd name="T91" fmla="*/ 44 h 146"/>
              <a:gd name="T92" fmla="*/ 141 w 146"/>
              <a:gd name="T93" fmla="*/ 49 h 146"/>
              <a:gd name="T94" fmla="*/ 146 w 146"/>
              <a:gd name="T95" fmla="*/ 54 h 146"/>
              <a:gd name="T96" fmla="*/ 144 w 146"/>
              <a:gd name="T97" fmla="*/ 60 h 146"/>
              <a:gd name="T98" fmla="*/ 131 w 146"/>
              <a:gd name="T99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6" h="146">
                <a:moveTo>
                  <a:pt x="131" y="73"/>
                </a:moveTo>
                <a:cubicBezTo>
                  <a:pt x="144" y="86"/>
                  <a:pt x="144" y="86"/>
                  <a:pt x="144" y="86"/>
                </a:cubicBezTo>
                <a:cubicBezTo>
                  <a:pt x="146" y="87"/>
                  <a:pt x="146" y="90"/>
                  <a:pt x="146" y="92"/>
                </a:cubicBezTo>
                <a:cubicBezTo>
                  <a:pt x="145" y="95"/>
                  <a:pt x="143" y="97"/>
                  <a:pt x="141" y="97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22"/>
                  <a:pt x="128" y="124"/>
                  <a:pt x="126" y="126"/>
                </a:cubicBezTo>
                <a:cubicBezTo>
                  <a:pt x="124" y="128"/>
                  <a:pt x="122" y="128"/>
                  <a:pt x="120" y="128"/>
                </a:cubicBezTo>
                <a:cubicBezTo>
                  <a:pt x="102" y="123"/>
                  <a:pt x="102" y="123"/>
                  <a:pt x="102" y="123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3"/>
                  <a:pt x="95" y="145"/>
                  <a:pt x="93" y="145"/>
                </a:cubicBezTo>
                <a:cubicBezTo>
                  <a:pt x="92" y="145"/>
                  <a:pt x="91" y="146"/>
                  <a:pt x="91" y="146"/>
                </a:cubicBezTo>
                <a:cubicBezTo>
                  <a:pt x="89" y="146"/>
                  <a:pt x="87" y="145"/>
                  <a:pt x="86" y="143"/>
                </a:cubicBezTo>
                <a:cubicBezTo>
                  <a:pt x="73" y="130"/>
                  <a:pt x="73" y="130"/>
                  <a:pt x="73" y="130"/>
                </a:cubicBezTo>
                <a:cubicBezTo>
                  <a:pt x="60" y="143"/>
                  <a:pt x="60" y="143"/>
                  <a:pt x="60" y="143"/>
                </a:cubicBezTo>
                <a:cubicBezTo>
                  <a:pt x="59" y="145"/>
                  <a:pt x="56" y="146"/>
                  <a:pt x="54" y="145"/>
                </a:cubicBezTo>
                <a:cubicBezTo>
                  <a:pt x="51" y="145"/>
                  <a:pt x="50" y="143"/>
                  <a:pt x="49" y="140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4" y="128"/>
                  <a:pt x="22" y="128"/>
                  <a:pt x="20" y="126"/>
                </a:cubicBezTo>
                <a:cubicBezTo>
                  <a:pt x="18" y="124"/>
                  <a:pt x="18" y="122"/>
                  <a:pt x="18" y="119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6" y="97"/>
                  <a:pt x="6" y="97"/>
                  <a:pt x="6" y="97"/>
                </a:cubicBezTo>
                <a:cubicBezTo>
                  <a:pt x="3" y="97"/>
                  <a:pt x="2" y="95"/>
                  <a:pt x="1" y="92"/>
                </a:cubicBezTo>
                <a:cubicBezTo>
                  <a:pt x="0" y="90"/>
                  <a:pt x="1" y="87"/>
                  <a:pt x="3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8"/>
                  <a:pt x="0" y="56"/>
                  <a:pt x="1" y="54"/>
                </a:cubicBezTo>
                <a:cubicBezTo>
                  <a:pt x="2" y="51"/>
                  <a:pt x="3" y="49"/>
                  <a:pt x="6" y="49"/>
                </a:cubicBezTo>
                <a:cubicBezTo>
                  <a:pt x="23" y="44"/>
                  <a:pt x="23" y="44"/>
                  <a:pt x="23" y="44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4"/>
                  <a:pt x="18" y="22"/>
                  <a:pt x="20" y="20"/>
                </a:cubicBezTo>
                <a:cubicBezTo>
                  <a:pt x="22" y="18"/>
                  <a:pt x="24" y="17"/>
                  <a:pt x="27" y="18"/>
                </a:cubicBezTo>
                <a:cubicBezTo>
                  <a:pt x="44" y="23"/>
                  <a:pt x="44" y="23"/>
                  <a:pt x="44" y="23"/>
                </a:cubicBezTo>
                <a:cubicBezTo>
                  <a:pt x="49" y="5"/>
                  <a:pt x="49" y="5"/>
                  <a:pt x="49" y="5"/>
                </a:cubicBezTo>
                <a:cubicBezTo>
                  <a:pt x="50" y="3"/>
                  <a:pt x="51" y="1"/>
                  <a:pt x="54" y="1"/>
                </a:cubicBezTo>
                <a:cubicBezTo>
                  <a:pt x="56" y="0"/>
                  <a:pt x="59" y="0"/>
                  <a:pt x="60" y="2"/>
                </a:cubicBezTo>
                <a:cubicBezTo>
                  <a:pt x="73" y="16"/>
                  <a:pt x="73" y="16"/>
                  <a:pt x="73" y="16"/>
                </a:cubicBezTo>
                <a:cubicBezTo>
                  <a:pt x="86" y="2"/>
                  <a:pt x="86" y="2"/>
                  <a:pt x="86" y="2"/>
                </a:cubicBezTo>
                <a:cubicBezTo>
                  <a:pt x="88" y="1"/>
                  <a:pt x="90" y="0"/>
                  <a:pt x="93" y="1"/>
                </a:cubicBezTo>
                <a:cubicBezTo>
                  <a:pt x="95" y="1"/>
                  <a:pt x="97" y="3"/>
                  <a:pt x="97" y="5"/>
                </a:cubicBezTo>
                <a:cubicBezTo>
                  <a:pt x="102" y="23"/>
                  <a:pt x="102" y="23"/>
                  <a:pt x="102" y="23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2" y="17"/>
                  <a:pt x="124" y="18"/>
                  <a:pt x="126" y="20"/>
                </a:cubicBezTo>
                <a:cubicBezTo>
                  <a:pt x="128" y="22"/>
                  <a:pt x="129" y="24"/>
                  <a:pt x="128" y="27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41" y="49"/>
                  <a:pt x="141" y="49"/>
                  <a:pt x="141" y="49"/>
                </a:cubicBezTo>
                <a:cubicBezTo>
                  <a:pt x="143" y="49"/>
                  <a:pt x="145" y="51"/>
                  <a:pt x="146" y="54"/>
                </a:cubicBezTo>
                <a:cubicBezTo>
                  <a:pt x="146" y="56"/>
                  <a:pt x="146" y="58"/>
                  <a:pt x="144" y="60"/>
                </a:cubicBezTo>
                <a:lnTo>
                  <a:pt x="131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56" name="Freeform 15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94707" y="3402733"/>
            <a:ext cx="241999" cy="209589"/>
          </a:xfrm>
          <a:custGeom>
            <a:avLst/>
            <a:gdLst>
              <a:gd name="T0" fmla="*/ 162 w 169"/>
              <a:gd name="T1" fmla="*/ 78 h 146"/>
              <a:gd name="T2" fmla="*/ 129 w 169"/>
              <a:gd name="T3" fmla="*/ 85 h 146"/>
              <a:gd name="T4" fmla="*/ 126 w 169"/>
              <a:gd name="T5" fmla="*/ 100 h 146"/>
              <a:gd name="T6" fmla="*/ 112 w 169"/>
              <a:gd name="T7" fmla="*/ 138 h 146"/>
              <a:gd name="T8" fmla="*/ 60 w 169"/>
              <a:gd name="T9" fmla="*/ 139 h 146"/>
              <a:gd name="T10" fmla="*/ 12 w 169"/>
              <a:gd name="T11" fmla="*/ 133 h 146"/>
              <a:gd name="T12" fmla="*/ 0 w 169"/>
              <a:gd name="T13" fmla="*/ 121 h 146"/>
              <a:gd name="T14" fmla="*/ 3 w 169"/>
              <a:gd name="T15" fmla="*/ 52 h 146"/>
              <a:gd name="T16" fmla="*/ 39 w 169"/>
              <a:gd name="T17" fmla="*/ 49 h 146"/>
              <a:gd name="T18" fmla="*/ 44 w 169"/>
              <a:gd name="T19" fmla="*/ 47 h 146"/>
              <a:gd name="T20" fmla="*/ 48 w 169"/>
              <a:gd name="T21" fmla="*/ 43 h 146"/>
              <a:gd name="T22" fmla="*/ 52 w 169"/>
              <a:gd name="T23" fmla="*/ 39 h 146"/>
              <a:gd name="T24" fmla="*/ 62 w 169"/>
              <a:gd name="T25" fmla="*/ 25 h 146"/>
              <a:gd name="T26" fmla="*/ 69 w 169"/>
              <a:gd name="T27" fmla="*/ 13 h 146"/>
              <a:gd name="T28" fmla="*/ 78 w 169"/>
              <a:gd name="T29" fmla="*/ 2 h 146"/>
              <a:gd name="T30" fmla="*/ 104 w 169"/>
              <a:gd name="T31" fmla="*/ 7 h 146"/>
              <a:gd name="T32" fmla="*/ 110 w 169"/>
              <a:gd name="T33" fmla="*/ 37 h 146"/>
              <a:gd name="T34" fmla="*/ 162 w 169"/>
              <a:gd name="T35" fmla="*/ 44 h 146"/>
              <a:gd name="T36" fmla="*/ 22 w 169"/>
              <a:gd name="T37" fmla="*/ 120 h 146"/>
              <a:gd name="T38" fmla="*/ 22 w 169"/>
              <a:gd name="T39" fmla="*/ 111 h 146"/>
              <a:gd name="T40" fmla="*/ 14 w 169"/>
              <a:gd name="T41" fmla="*/ 111 h 146"/>
              <a:gd name="T42" fmla="*/ 14 w 169"/>
              <a:gd name="T43" fmla="*/ 120 h 146"/>
              <a:gd name="T44" fmla="*/ 22 w 169"/>
              <a:gd name="T45" fmla="*/ 120 h 146"/>
              <a:gd name="T46" fmla="*/ 154 w 169"/>
              <a:gd name="T47" fmla="*/ 52 h 146"/>
              <a:gd name="T48" fmla="*/ 91 w 169"/>
              <a:gd name="T49" fmla="*/ 49 h 146"/>
              <a:gd name="T50" fmla="*/ 95 w 169"/>
              <a:gd name="T51" fmla="*/ 39 h 146"/>
              <a:gd name="T52" fmla="*/ 100 w 169"/>
              <a:gd name="T53" fmla="*/ 25 h 146"/>
              <a:gd name="T54" fmla="*/ 85 w 169"/>
              <a:gd name="T55" fmla="*/ 12 h 146"/>
              <a:gd name="T56" fmla="*/ 73 w 169"/>
              <a:gd name="T57" fmla="*/ 32 h 146"/>
              <a:gd name="T58" fmla="*/ 53 w 169"/>
              <a:gd name="T59" fmla="*/ 55 h 146"/>
              <a:gd name="T60" fmla="*/ 36 w 169"/>
              <a:gd name="T61" fmla="*/ 61 h 146"/>
              <a:gd name="T62" fmla="*/ 39 w 169"/>
              <a:gd name="T63" fmla="*/ 121 h 146"/>
              <a:gd name="T64" fmla="*/ 73 w 169"/>
              <a:gd name="T65" fmla="*/ 130 h 146"/>
              <a:gd name="T66" fmla="*/ 108 w 169"/>
              <a:gd name="T67" fmla="*/ 118 h 146"/>
              <a:gd name="T68" fmla="*/ 112 w 169"/>
              <a:gd name="T69" fmla="*/ 107 h 146"/>
              <a:gd name="T70" fmla="*/ 112 w 169"/>
              <a:gd name="T71" fmla="*/ 94 h 146"/>
              <a:gd name="T72" fmla="*/ 116 w 169"/>
              <a:gd name="T73" fmla="*/ 77 h 146"/>
              <a:gd name="T74" fmla="*/ 145 w 169"/>
              <a:gd name="T75" fmla="*/ 73 h 146"/>
              <a:gd name="T76" fmla="*/ 157 w 169"/>
              <a:gd name="T77" fmla="*/ 6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9" h="146">
                <a:moveTo>
                  <a:pt x="169" y="61"/>
                </a:moveTo>
                <a:cubicBezTo>
                  <a:pt x="169" y="67"/>
                  <a:pt x="167" y="73"/>
                  <a:pt x="162" y="78"/>
                </a:cubicBezTo>
                <a:cubicBezTo>
                  <a:pt x="157" y="83"/>
                  <a:pt x="152" y="85"/>
                  <a:pt x="145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89"/>
                  <a:pt x="128" y="93"/>
                  <a:pt x="126" y="96"/>
                </a:cubicBezTo>
                <a:cubicBezTo>
                  <a:pt x="126" y="98"/>
                  <a:pt x="126" y="99"/>
                  <a:pt x="126" y="100"/>
                </a:cubicBezTo>
                <a:cubicBezTo>
                  <a:pt x="126" y="107"/>
                  <a:pt x="124" y="112"/>
                  <a:pt x="120" y="117"/>
                </a:cubicBezTo>
                <a:cubicBezTo>
                  <a:pt x="120" y="126"/>
                  <a:pt x="118" y="133"/>
                  <a:pt x="112" y="138"/>
                </a:cubicBezTo>
                <a:cubicBezTo>
                  <a:pt x="107" y="143"/>
                  <a:pt x="100" y="146"/>
                  <a:pt x="91" y="146"/>
                </a:cubicBezTo>
                <a:cubicBezTo>
                  <a:pt x="82" y="146"/>
                  <a:pt x="72" y="143"/>
                  <a:pt x="60" y="139"/>
                </a:cubicBezTo>
                <a:cubicBezTo>
                  <a:pt x="50" y="135"/>
                  <a:pt x="43" y="133"/>
                  <a:pt x="39" y="133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9" y="133"/>
                  <a:pt x="6" y="132"/>
                  <a:pt x="3" y="130"/>
                </a:cubicBezTo>
                <a:cubicBezTo>
                  <a:pt x="1" y="128"/>
                  <a:pt x="0" y="125"/>
                  <a:pt x="0" y="12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7"/>
                  <a:pt x="1" y="55"/>
                  <a:pt x="3" y="52"/>
                </a:cubicBezTo>
                <a:cubicBezTo>
                  <a:pt x="6" y="50"/>
                  <a:pt x="9" y="49"/>
                  <a:pt x="12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49"/>
                  <a:pt x="41" y="49"/>
                  <a:pt x="41" y="48"/>
                </a:cubicBezTo>
                <a:cubicBezTo>
                  <a:pt x="42" y="48"/>
                  <a:pt x="43" y="48"/>
                  <a:pt x="44" y="47"/>
                </a:cubicBezTo>
                <a:cubicBezTo>
                  <a:pt x="44" y="46"/>
                  <a:pt x="45" y="46"/>
                  <a:pt x="46" y="45"/>
                </a:cubicBezTo>
                <a:cubicBezTo>
                  <a:pt x="46" y="45"/>
                  <a:pt x="47" y="44"/>
                  <a:pt x="48" y="43"/>
                </a:cubicBezTo>
                <a:cubicBezTo>
                  <a:pt x="49" y="42"/>
                  <a:pt x="49" y="42"/>
                  <a:pt x="50" y="41"/>
                </a:cubicBezTo>
                <a:cubicBezTo>
                  <a:pt x="50" y="41"/>
                  <a:pt x="51" y="40"/>
                  <a:pt x="52" y="39"/>
                </a:cubicBezTo>
                <a:cubicBezTo>
                  <a:pt x="52" y="38"/>
                  <a:pt x="53" y="38"/>
                  <a:pt x="53" y="37"/>
                </a:cubicBezTo>
                <a:cubicBezTo>
                  <a:pt x="57" y="33"/>
                  <a:pt x="60" y="29"/>
                  <a:pt x="62" y="25"/>
                </a:cubicBezTo>
                <a:cubicBezTo>
                  <a:pt x="63" y="24"/>
                  <a:pt x="64" y="22"/>
                  <a:pt x="66" y="19"/>
                </a:cubicBezTo>
                <a:cubicBezTo>
                  <a:pt x="67" y="17"/>
                  <a:pt x="68" y="15"/>
                  <a:pt x="69" y="13"/>
                </a:cubicBezTo>
                <a:cubicBezTo>
                  <a:pt x="70" y="11"/>
                  <a:pt x="71" y="9"/>
                  <a:pt x="73" y="7"/>
                </a:cubicBezTo>
                <a:cubicBezTo>
                  <a:pt x="74" y="5"/>
                  <a:pt x="76" y="3"/>
                  <a:pt x="78" y="2"/>
                </a:cubicBezTo>
                <a:cubicBezTo>
                  <a:pt x="80" y="1"/>
                  <a:pt x="82" y="0"/>
                  <a:pt x="85" y="0"/>
                </a:cubicBezTo>
                <a:cubicBezTo>
                  <a:pt x="93" y="0"/>
                  <a:pt x="99" y="2"/>
                  <a:pt x="104" y="7"/>
                </a:cubicBezTo>
                <a:cubicBezTo>
                  <a:pt x="109" y="11"/>
                  <a:pt x="112" y="17"/>
                  <a:pt x="112" y="25"/>
                </a:cubicBezTo>
                <a:cubicBezTo>
                  <a:pt x="112" y="29"/>
                  <a:pt x="111" y="33"/>
                  <a:pt x="110" y="37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52" y="37"/>
                  <a:pt x="157" y="39"/>
                  <a:pt x="162" y="44"/>
                </a:cubicBezTo>
                <a:cubicBezTo>
                  <a:pt x="167" y="49"/>
                  <a:pt x="169" y="54"/>
                  <a:pt x="169" y="61"/>
                </a:cubicBezTo>
                <a:close/>
                <a:moveTo>
                  <a:pt x="22" y="120"/>
                </a:moveTo>
                <a:cubicBezTo>
                  <a:pt x="24" y="118"/>
                  <a:pt x="24" y="117"/>
                  <a:pt x="24" y="115"/>
                </a:cubicBezTo>
                <a:cubicBezTo>
                  <a:pt x="24" y="114"/>
                  <a:pt x="24" y="112"/>
                  <a:pt x="22" y="111"/>
                </a:cubicBezTo>
                <a:cubicBezTo>
                  <a:pt x="21" y="110"/>
                  <a:pt x="20" y="109"/>
                  <a:pt x="18" y="109"/>
                </a:cubicBezTo>
                <a:cubicBezTo>
                  <a:pt x="16" y="109"/>
                  <a:pt x="15" y="110"/>
                  <a:pt x="14" y="111"/>
                </a:cubicBezTo>
                <a:cubicBezTo>
                  <a:pt x="13" y="112"/>
                  <a:pt x="12" y="114"/>
                  <a:pt x="12" y="115"/>
                </a:cubicBezTo>
                <a:cubicBezTo>
                  <a:pt x="12" y="117"/>
                  <a:pt x="13" y="118"/>
                  <a:pt x="14" y="120"/>
                </a:cubicBezTo>
                <a:cubicBezTo>
                  <a:pt x="15" y="121"/>
                  <a:pt x="16" y="121"/>
                  <a:pt x="18" y="121"/>
                </a:cubicBezTo>
                <a:cubicBezTo>
                  <a:pt x="20" y="121"/>
                  <a:pt x="21" y="121"/>
                  <a:pt x="22" y="120"/>
                </a:cubicBezTo>
                <a:close/>
                <a:moveTo>
                  <a:pt x="157" y="61"/>
                </a:moveTo>
                <a:cubicBezTo>
                  <a:pt x="157" y="58"/>
                  <a:pt x="156" y="55"/>
                  <a:pt x="154" y="52"/>
                </a:cubicBezTo>
                <a:cubicBezTo>
                  <a:pt x="151" y="50"/>
                  <a:pt x="148" y="49"/>
                  <a:pt x="145" y="49"/>
                </a:cubicBezTo>
                <a:cubicBezTo>
                  <a:pt x="91" y="49"/>
                  <a:pt x="91" y="49"/>
                  <a:pt x="91" y="49"/>
                </a:cubicBezTo>
                <a:cubicBezTo>
                  <a:pt x="91" y="47"/>
                  <a:pt x="91" y="46"/>
                  <a:pt x="92" y="44"/>
                </a:cubicBezTo>
                <a:cubicBezTo>
                  <a:pt x="93" y="42"/>
                  <a:pt x="94" y="41"/>
                  <a:pt x="95" y="39"/>
                </a:cubicBezTo>
                <a:cubicBezTo>
                  <a:pt x="96" y="37"/>
                  <a:pt x="97" y="35"/>
                  <a:pt x="98" y="33"/>
                </a:cubicBezTo>
                <a:cubicBezTo>
                  <a:pt x="99" y="30"/>
                  <a:pt x="100" y="27"/>
                  <a:pt x="100" y="25"/>
                </a:cubicBezTo>
                <a:cubicBezTo>
                  <a:pt x="100" y="20"/>
                  <a:pt x="98" y="17"/>
                  <a:pt x="96" y="15"/>
                </a:cubicBezTo>
                <a:cubicBezTo>
                  <a:pt x="93" y="13"/>
                  <a:pt x="89" y="12"/>
                  <a:pt x="85" y="12"/>
                </a:cubicBezTo>
                <a:cubicBezTo>
                  <a:pt x="83" y="12"/>
                  <a:pt x="80" y="17"/>
                  <a:pt x="76" y="26"/>
                </a:cubicBezTo>
                <a:cubicBezTo>
                  <a:pt x="75" y="28"/>
                  <a:pt x="73" y="30"/>
                  <a:pt x="73" y="32"/>
                </a:cubicBezTo>
                <a:cubicBezTo>
                  <a:pt x="70" y="36"/>
                  <a:pt x="67" y="40"/>
                  <a:pt x="62" y="45"/>
                </a:cubicBezTo>
                <a:cubicBezTo>
                  <a:pt x="58" y="51"/>
                  <a:pt x="54" y="54"/>
                  <a:pt x="53" y="55"/>
                </a:cubicBezTo>
                <a:cubicBezTo>
                  <a:pt x="48" y="59"/>
                  <a:pt x="44" y="61"/>
                  <a:pt x="39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9" y="121"/>
                  <a:pt x="39" y="121"/>
                  <a:pt x="39" y="121"/>
                </a:cubicBezTo>
                <a:cubicBezTo>
                  <a:pt x="44" y="121"/>
                  <a:pt x="49" y="122"/>
                  <a:pt x="55" y="124"/>
                </a:cubicBezTo>
                <a:cubicBezTo>
                  <a:pt x="61" y="126"/>
                  <a:pt x="67" y="128"/>
                  <a:pt x="73" y="130"/>
                </a:cubicBezTo>
                <a:cubicBezTo>
                  <a:pt x="80" y="132"/>
                  <a:pt x="85" y="133"/>
                  <a:pt x="90" y="133"/>
                </a:cubicBezTo>
                <a:cubicBezTo>
                  <a:pt x="102" y="133"/>
                  <a:pt x="108" y="128"/>
                  <a:pt x="108" y="118"/>
                </a:cubicBezTo>
                <a:cubicBezTo>
                  <a:pt x="108" y="116"/>
                  <a:pt x="108" y="114"/>
                  <a:pt x="108" y="112"/>
                </a:cubicBezTo>
                <a:cubicBezTo>
                  <a:pt x="110" y="111"/>
                  <a:pt x="111" y="110"/>
                  <a:pt x="112" y="107"/>
                </a:cubicBezTo>
                <a:cubicBezTo>
                  <a:pt x="113" y="105"/>
                  <a:pt x="114" y="103"/>
                  <a:pt x="114" y="100"/>
                </a:cubicBezTo>
                <a:cubicBezTo>
                  <a:pt x="114" y="98"/>
                  <a:pt x="113" y="96"/>
                  <a:pt x="112" y="94"/>
                </a:cubicBezTo>
                <a:cubicBezTo>
                  <a:pt x="116" y="91"/>
                  <a:pt x="117" y="87"/>
                  <a:pt x="117" y="83"/>
                </a:cubicBezTo>
                <a:cubicBezTo>
                  <a:pt x="117" y="81"/>
                  <a:pt x="117" y="79"/>
                  <a:pt x="116" y="77"/>
                </a:cubicBezTo>
                <a:cubicBezTo>
                  <a:pt x="116" y="76"/>
                  <a:pt x="115" y="74"/>
                  <a:pt x="114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8" y="73"/>
                  <a:pt x="151" y="72"/>
                  <a:pt x="154" y="69"/>
                </a:cubicBezTo>
                <a:cubicBezTo>
                  <a:pt x="156" y="67"/>
                  <a:pt x="157" y="64"/>
                  <a:pt x="157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57" name="Freeform 16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95045" y="3402733"/>
            <a:ext cx="244161" cy="209589"/>
          </a:xfrm>
          <a:custGeom>
            <a:avLst/>
            <a:gdLst>
              <a:gd name="T0" fmla="*/ 170 w 170"/>
              <a:gd name="T1" fmla="*/ 121 h 146"/>
              <a:gd name="T2" fmla="*/ 157 w 170"/>
              <a:gd name="T3" fmla="*/ 133 h 146"/>
              <a:gd name="T4" fmla="*/ 109 w 170"/>
              <a:gd name="T5" fmla="*/ 139 h 146"/>
              <a:gd name="T6" fmla="*/ 57 w 170"/>
              <a:gd name="T7" fmla="*/ 138 h 146"/>
              <a:gd name="T8" fmla="*/ 49 w 170"/>
              <a:gd name="T9" fmla="*/ 117 h 146"/>
              <a:gd name="T10" fmla="*/ 44 w 170"/>
              <a:gd name="T11" fmla="*/ 96 h 146"/>
              <a:gd name="T12" fmla="*/ 24 w 170"/>
              <a:gd name="T13" fmla="*/ 85 h 146"/>
              <a:gd name="T14" fmla="*/ 0 w 170"/>
              <a:gd name="T15" fmla="*/ 61 h 146"/>
              <a:gd name="T16" fmla="*/ 24 w 170"/>
              <a:gd name="T17" fmla="*/ 37 h 146"/>
              <a:gd name="T18" fmla="*/ 58 w 170"/>
              <a:gd name="T19" fmla="*/ 25 h 146"/>
              <a:gd name="T20" fmla="*/ 85 w 170"/>
              <a:gd name="T21" fmla="*/ 0 h 146"/>
              <a:gd name="T22" fmla="*/ 97 w 170"/>
              <a:gd name="T23" fmla="*/ 7 h 146"/>
              <a:gd name="T24" fmla="*/ 104 w 170"/>
              <a:gd name="T25" fmla="*/ 19 h 146"/>
              <a:gd name="T26" fmla="*/ 117 w 170"/>
              <a:gd name="T27" fmla="*/ 37 h 146"/>
              <a:gd name="T28" fmla="*/ 120 w 170"/>
              <a:gd name="T29" fmla="*/ 41 h 146"/>
              <a:gd name="T30" fmla="*/ 124 w 170"/>
              <a:gd name="T31" fmla="*/ 45 h 146"/>
              <a:gd name="T32" fmla="*/ 128 w 170"/>
              <a:gd name="T33" fmla="*/ 48 h 146"/>
              <a:gd name="T34" fmla="*/ 157 w 170"/>
              <a:gd name="T35" fmla="*/ 49 h 146"/>
              <a:gd name="T36" fmla="*/ 170 w 170"/>
              <a:gd name="T37" fmla="*/ 61 h 146"/>
              <a:gd name="T38" fmla="*/ 133 w 170"/>
              <a:gd name="T39" fmla="*/ 121 h 146"/>
              <a:gd name="T40" fmla="*/ 130 w 170"/>
              <a:gd name="T41" fmla="*/ 61 h 146"/>
              <a:gd name="T42" fmla="*/ 118 w 170"/>
              <a:gd name="T43" fmla="*/ 56 h 146"/>
              <a:gd name="T44" fmla="*/ 109 w 170"/>
              <a:gd name="T45" fmla="*/ 47 h 146"/>
              <a:gd name="T46" fmla="*/ 108 w 170"/>
              <a:gd name="T47" fmla="*/ 46 h 146"/>
              <a:gd name="T48" fmla="*/ 97 w 170"/>
              <a:gd name="T49" fmla="*/ 32 h 146"/>
              <a:gd name="T50" fmla="*/ 92 w 170"/>
              <a:gd name="T51" fmla="*/ 23 h 146"/>
              <a:gd name="T52" fmla="*/ 89 w 170"/>
              <a:gd name="T53" fmla="*/ 16 h 146"/>
              <a:gd name="T54" fmla="*/ 85 w 170"/>
              <a:gd name="T55" fmla="*/ 12 h 146"/>
              <a:gd name="T56" fmla="*/ 70 w 170"/>
              <a:gd name="T57" fmla="*/ 25 h 146"/>
              <a:gd name="T58" fmla="*/ 74 w 170"/>
              <a:gd name="T59" fmla="*/ 39 h 146"/>
              <a:gd name="T60" fmla="*/ 79 w 170"/>
              <a:gd name="T61" fmla="*/ 49 h 146"/>
              <a:gd name="T62" fmla="*/ 16 w 170"/>
              <a:gd name="T63" fmla="*/ 52 h 146"/>
              <a:gd name="T64" fmla="*/ 16 w 170"/>
              <a:gd name="T65" fmla="*/ 69 h 146"/>
              <a:gd name="T66" fmla="*/ 56 w 170"/>
              <a:gd name="T67" fmla="*/ 73 h 146"/>
              <a:gd name="T68" fmla="*/ 52 w 170"/>
              <a:gd name="T69" fmla="*/ 83 h 146"/>
              <a:gd name="T70" fmla="*/ 56 w 170"/>
              <a:gd name="T71" fmla="*/ 100 h 146"/>
              <a:gd name="T72" fmla="*/ 62 w 170"/>
              <a:gd name="T73" fmla="*/ 112 h 146"/>
              <a:gd name="T74" fmla="*/ 66 w 170"/>
              <a:gd name="T75" fmla="*/ 130 h 146"/>
              <a:gd name="T76" fmla="*/ 96 w 170"/>
              <a:gd name="T77" fmla="*/ 130 h 146"/>
              <a:gd name="T78" fmla="*/ 130 w 170"/>
              <a:gd name="T79" fmla="*/ 121 h 146"/>
              <a:gd name="T80" fmla="*/ 157 w 170"/>
              <a:gd name="T81" fmla="*/ 115 h 146"/>
              <a:gd name="T82" fmla="*/ 151 w 170"/>
              <a:gd name="T83" fmla="*/ 109 h 146"/>
              <a:gd name="T84" fmla="*/ 145 w 170"/>
              <a:gd name="T85" fmla="*/ 115 h 146"/>
              <a:gd name="T86" fmla="*/ 151 w 170"/>
              <a:gd name="T87" fmla="*/ 12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0" h="146">
                <a:moveTo>
                  <a:pt x="170" y="61"/>
                </a:moveTo>
                <a:cubicBezTo>
                  <a:pt x="170" y="121"/>
                  <a:pt x="170" y="121"/>
                  <a:pt x="170" y="121"/>
                </a:cubicBezTo>
                <a:cubicBezTo>
                  <a:pt x="170" y="125"/>
                  <a:pt x="168" y="128"/>
                  <a:pt x="166" y="130"/>
                </a:cubicBezTo>
                <a:cubicBezTo>
                  <a:pt x="164" y="132"/>
                  <a:pt x="161" y="133"/>
                  <a:pt x="157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27" y="133"/>
                  <a:pt x="120" y="135"/>
                  <a:pt x="109" y="139"/>
                </a:cubicBezTo>
                <a:cubicBezTo>
                  <a:pt x="97" y="143"/>
                  <a:pt x="87" y="146"/>
                  <a:pt x="79" y="146"/>
                </a:cubicBezTo>
                <a:cubicBezTo>
                  <a:pt x="70" y="146"/>
                  <a:pt x="63" y="143"/>
                  <a:pt x="57" y="138"/>
                </a:cubicBezTo>
                <a:cubicBezTo>
                  <a:pt x="52" y="133"/>
                  <a:pt x="49" y="126"/>
                  <a:pt x="49" y="118"/>
                </a:cubicBezTo>
                <a:cubicBezTo>
                  <a:pt x="49" y="117"/>
                  <a:pt x="49" y="117"/>
                  <a:pt x="49" y="117"/>
                </a:cubicBezTo>
                <a:cubicBezTo>
                  <a:pt x="45" y="112"/>
                  <a:pt x="44" y="107"/>
                  <a:pt x="44" y="100"/>
                </a:cubicBezTo>
                <a:cubicBezTo>
                  <a:pt x="44" y="99"/>
                  <a:pt x="44" y="98"/>
                  <a:pt x="44" y="96"/>
                </a:cubicBezTo>
                <a:cubicBezTo>
                  <a:pt x="42" y="93"/>
                  <a:pt x="41" y="89"/>
                  <a:pt x="40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18" y="85"/>
                  <a:pt x="12" y="83"/>
                  <a:pt x="7" y="78"/>
                </a:cubicBezTo>
                <a:cubicBezTo>
                  <a:pt x="3" y="73"/>
                  <a:pt x="0" y="67"/>
                  <a:pt x="0" y="61"/>
                </a:cubicBezTo>
                <a:cubicBezTo>
                  <a:pt x="0" y="54"/>
                  <a:pt x="3" y="49"/>
                  <a:pt x="7" y="44"/>
                </a:cubicBezTo>
                <a:cubicBezTo>
                  <a:pt x="12" y="39"/>
                  <a:pt x="18" y="37"/>
                  <a:pt x="24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58" y="33"/>
                  <a:pt x="58" y="29"/>
                  <a:pt x="58" y="25"/>
                </a:cubicBezTo>
                <a:cubicBezTo>
                  <a:pt x="58" y="17"/>
                  <a:pt x="60" y="11"/>
                  <a:pt x="65" y="7"/>
                </a:cubicBezTo>
                <a:cubicBezTo>
                  <a:pt x="70" y="2"/>
                  <a:pt x="77" y="0"/>
                  <a:pt x="85" y="0"/>
                </a:cubicBezTo>
                <a:cubicBezTo>
                  <a:pt x="87" y="0"/>
                  <a:pt x="89" y="1"/>
                  <a:pt x="91" y="2"/>
                </a:cubicBezTo>
                <a:cubicBezTo>
                  <a:pt x="93" y="3"/>
                  <a:pt x="95" y="5"/>
                  <a:pt x="97" y="7"/>
                </a:cubicBezTo>
                <a:cubicBezTo>
                  <a:pt x="98" y="9"/>
                  <a:pt x="99" y="11"/>
                  <a:pt x="100" y="13"/>
                </a:cubicBezTo>
                <a:cubicBezTo>
                  <a:pt x="102" y="15"/>
                  <a:pt x="103" y="17"/>
                  <a:pt x="104" y="19"/>
                </a:cubicBezTo>
                <a:cubicBezTo>
                  <a:pt x="105" y="22"/>
                  <a:pt x="106" y="24"/>
                  <a:pt x="107" y="25"/>
                </a:cubicBezTo>
                <a:cubicBezTo>
                  <a:pt x="109" y="29"/>
                  <a:pt x="112" y="33"/>
                  <a:pt x="117" y="37"/>
                </a:cubicBezTo>
                <a:cubicBezTo>
                  <a:pt x="117" y="38"/>
                  <a:pt x="117" y="38"/>
                  <a:pt x="118" y="39"/>
                </a:cubicBezTo>
                <a:cubicBezTo>
                  <a:pt x="119" y="40"/>
                  <a:pt x="119" y="41"/>
                  <a:pt x="120" y="41"/>
                </a:cubicBezTo>
                <a:cubicBezTo>
                  <a:pt x="120" y="42"/>
                  <a:pt x="121" y="42"/>
                  <a:pt x="122" y="43"/>
                </a:cubicBezTo>
                <a:cubicBezTo>
                  <a:pt x="122" y="44"/>
                  <a:pt x="123" y="45"/>
                  <a:pt x="124" y="45"/>
                </a:cubicBezTo>
                <a:cubicBezTo>
                  <a:pt x="125" y="46"/>
                  <a:pt x="125" y="46"/>
                  <a:pt x="126" y="47"/>
                </a:cubicBezTo>
                <a:cubicBezTo>
                  <a:pt x="127" y="48"/>
                  <a:pt x="128" y="48"/>
                  <a:pt x="128" y="48"/>
                </a:cubicBezTo>
                <a:cubicBezTo>
                  <a:pt x="129" y="49"/>
                  <a:pt x="130" y="49"/>
                  <a:pt x="130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61" y="49"/>
                  <a:pt x="164" y="50"/>
                  <a:pt x="166" y="52"/>
                </a:cubicBezTo>
                <a:cubicBezTo>
                  <a:pt x="168" y="55"/>
                  <a:pt x="170" y="57"/>
                  <a:pt x="170" y="61"/>
                </a:cubicBezTo>
                <a:close/>
                <a:moveTo>
                  <a:pt x="130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30" y="61"/>
                  <a:pt x="130" y="61"/>
                  <a:pt x="130" y="61"/>
                </a:cubicBezTo>
                <a:cubicBezTo>
                  <a:pt x="128" y="61"/>
                  <a:pt x="126" y="60"/>
                  <a:pt x="124" y="60"/>
                </a:cubicBezTo>
                <a:cubicBezTo>
                  <a:pt x="122" y="59"/>
                  <a:pt x="120" y="58"/>
                  <a:pt x="118" y="56"/>
                </a:cubicBezTo>
                <a:cubicBezTo>
                  <a:pt x="116" y="55"/>
                  <a:pt x="115" y="53"/>
                  <a:pt x="113" y="52"/>
                </a:cubicBezTo>
                <a:cubicBezTo>
                  <a:pt x="112" y="51"/>
                  <a:pt x="110" y="49"/>
                  <a:pt x="109" y="47"/>
                </a:cubicBezTo>
                <a:cubicBezTo>
                  <a:pt x="108" y="47"/>
                  <a:pt x="108" y="46"/>
                  <a:pt x="108" y="46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08" y="46"/>
                  <a:pt x="108" y="46"/>
                  <a:pt x="107" y="45"/>
                </a:cubicBezTo>
                <a:cubicBezTo>
                  <a:pt x="103" y="40"/>
                  <a:pt x="99" y="36"/>
                  <a:pt x="97" y="32"/>
                </a:cubicBezTo>
                <a:cubicBezTo>
                  <a:pt x="96" y="30"/>
                  <a:pt x="95" y="28"/>
                  <a:pt x="93" y="25"/>
                </a:cubicBezTo>
                <a:cubicBezTo>
                  <a:pt x="93" y="25"/>
                  <a:pt x="93" y="24"/>
                  <a:pt x="92" y="23"/>
                </a:cubicBezTo>
                <a:cubicBezTo>
                  <a:pt x="92" y="22"/>
                  <a:pt x="91" y="21"/>
                  <a:pt x="91" y="20"/>
                </a:cubicBezTo>
                <a:cubicBezTo>
                  <a:pt x="90" y="19"/>
                  <a:pt x="89" y="18"/>
                  <a:pt x="89" y="16"/>
                </a:cubicBezTo>
                <a:cubicBezTo>
                  <a:pt x="88" y="15"/>
                  <a:pt x="87" y="14"/>
                  <a:pt x="87" y="14"/>
                </a:cubicBezTo>
                <a:cubicBezTo>
                  <a:pt x="86" y="13"/>
                  <a:pt x="85" y="12"/>
                  <a:pt x="85" y="12"/>
                </a:cubicBezTo>
                <a:cubicBezTo>
                  <a:pt x="80" y="12"/>
                  <a:pt x="77" y="13"/>
                  <a:pt x="74" y="15"/>
                </a:cubicBezTo>
                <a:cubicBezTo>
                  <a:pt x="71" y="17"/>
                  <a:pt x="70" y="20"/>
                  <a:pt x="70" y="25"/>
                </a:cubicBezTo>
                <a:cubicBezTo>
                  <a:pt x="70" y="27"/>
                  <a:pt x="70" y="30"/>
                  <a:pt x="71" y="33"/>
                </a:cubicBezTo>
                <a:cubicBezTo>
                  <a:pt x="72" y="35"/>
                  <a:pt x="73" y="37"/>
                  <a:pt x="74" y="39"/>
                </a:cubicBezTo>
                <a:cubicBezTo>
                  <a:pt x="75" y="41"/>
                  <a:pt x="76" y="42"/>
                  <a:pt x="77" y="44"/>
                </a:cubicBezTo>
                <a:cubicBezTo>
                  <a:pt x="78" y="46"/>
                  <a:pt x="79" y="47"/>
                  <a:pt x="79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1" y="49"/>
                  <a:pt x="18" y="50"/>
                  <a:pt x="16" y="52"/>
                </a:cubicBezTo>
                <a:cubicBezTo>
                  <a:pt x="13" y="55"/>
                  <a:pt x="12" y="58"/>
                  <a:pt x="12" y="61"/>
                </a:cubicBezTo>
                <a:cubicBezTo>
                  <a:pt x="12" y="64"/>
                  <a:pt x="13" y="67"/>
                  <a:pt x="16" y="69"/>
                </a:cubicBezTo>
                <a:cubicBezTo>
                  <a:pt x="18" y="72"/>
                  <a:pt x="21" y="73"/>
                  <a:pt x="24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5" y="74"/>
                  <a:pt x="54" y="76"/>
                  <a:pt x="53" y="77"/>
                </a:cubicBezTo>
                <a:cubicBezTo>
                  <a:pt x="53" y="79"/>
                  <a:pt x="52" y="81"/>
                  <a:pt x="52" y="83"/>
                </a:cubicBezTo>
                <a:cubicBezTo>
                  <a:pt x="52" y="87"/>
                  <a:pt x="54" y="91"/>
                  <a:pt x="57" y="94"/>
                </a:cubicBezTo>
                <a:cubicBezTo>
                  <a:pt x="56" y="96"/>
                  <a:pt x="56" y="98"/>
                  <a:pt x="56" y="100"/>
                </a:cubicBezTo>
                <a:cubicBezTo>
                  <a:pt x="56" y="103"/>
                  <a:pt x="56" y="105"/>
                  <a:pt x="57" y="107"/>
                </a:cubicBezTo>
                <a:cubicBezTo>
                  <a:pt x="58" y="110"/>
                  <a:pt x="60" y="111"/>
                  <a:pt x="62" y="112"/>
                </a:cubicBezTo>
                <a:cubicBezTo>
                  <a:pt x="62" y="114"/>
                  <a:pt x="61" y="116"/>
                  <a:pt x="61" y="118"/>
                </a:cubicBezTo>
                <a:cubicBezTo>
                  <a:pt x="61" y="123"/>
                  <a:pt x="63" y="127"/>
                  <a:pt x="66" y="130"/>
                </a:cubicBezTo>
                <a:cubicBezTo>
                  <a:pt x="69" y="132"/>
                  <a:pt x="73" y="133"/>
                  <a:pt x="79" y="133"/>
                </a:cubicBezTo>
                <a:cubicBezTo>
                  <a:pt x="84" y="133"/>
                  <a:pt x="90" y="132"/>
                  <a:pt x="96" y="130"/>
                </a:cubicBezTo>
                <a:cubicBezTo>
                  <a:pt x="102" y="128"/>
                  <a:pt x="108" y="126"/>
                  <a:pt x="114" y="124"/>
                </a:cubicBezTo>
                <a:cubicBezTo>
                  <a:pt x="120" y="122"/>
                  <a:pt x="126" y="121"/>
                  <a:pt x="130" y="121"/>
                </a:cubicBezTo>
                <a:close/>
                <a:moveTo>
                  <a:pt x="156" y="120"/>
                </a:moveTo>
                <a:cubicBezTo>
                  <a:pt x="157" y="118"/>
                  <a:pt x="157" y="117"/>
                  <a:pt x="157" y="115"/>
                </a:cubicBezTo>
                <a:cubicBezTo>
                  <a:pt x="157" y="114"/>
                  <a:pt x="157" y="112"/>
                  <a:pt x="156" y="111"/>
                </a:cubicBezTo>
                <a:cubicBezTo>
                  <a:pt x="155" y="110"/>
                  <a:pt x="153" y="109"/>
                  <a:pt x="151" y="109"/>
                </a:cubicBezTo>
                <a:cubicBezTo>
                  <a:pt x="150" y="109"/>
                  <a:pt x="148" y="110"/>
                  <a:pt x="147" y="111"/>
                </a:cubicBezTo>
                <a:cubicBezTo>
                  <a:pt x="146" y="112"/>
                  <a:pt x="145" y="114"/>
                  <a:pt x="145" y="115"/>
                </a:cubicBezTo>
                <a:cubicBezTo>
                  <a:pt x="145" y="117"/>
                  <a:pt x="146" y="118"/>
                  <a:pt x="147" y="120"/>
                </a:cubicBezTo>
                <a:cubicBezTo>
                  <a:pt x="148" y="121"/>
                  <a:pt x="150" y="121"/>
                  <a:pt x="151" y="121"/>
                </a:cubicBezTo>
                <a:cubicBezTo>
                  <a:pt x="153" y="121"/>
                  <a:pt x="155" y="121"/>
                  <a:pt x="156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58" name="Freeform 16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397545" y="3385447"/>
            <a:ext cx="207427" cy="244161"/>
          </a:xfrm>
          <a:custGeom>
            <a:avLst/>
            <a:gdLst>
              <a:gd name="T0" fmla="*/ 139 w 146"/>
              <a:gd name="T1" fmla="*/ 109 h 170"/>
              <a:gd name="T2" fmla="*/ 134 w 146"/>
              <a:gd name="T3" fmla="*/ 158 h 170"/>
              <a:gd name="T4" fmla="*/ 121 w 146"/>
              <a:gd name="T5" fmla="*/ 170 h 170"/>
              <a:gd name="T6" fmla="*/ 52 w 146"/>
              <a:gd name="T7" fmla="*/ 166 h 170"/>
              <a:gd name="T8" fmla="*/ 49 w 146"/>
              <a:gd name="T9" fmla="*/ 130 h 170"/>
              <a:gd name="T10" fmla="*/ 47 w 146"/>
              <a:gd name="T11" fmla="*/ 126 h 170"/>
              <a:gd name="T12" fmla="*/ 43 w 146"/>
              <a:gd name="T13" fmla="*/ 122 h 170"/>
              <a:gd name="T14" fmla="*/ 39 w 146"/>
              <a:gd name="T15" fmla="*/ 118 h 170"/>
              <a:gd name="T16" fmla="*/ 25 w 146"/>
              <a:gd name="T17" fmla="*/ 107 h 170"/>
              <a:gd name="T18" fmla="*/ 13 w 146"/>
              <a:gd name="T19" fmla="*/ 101 h 170"/>
              <a:gd name="T20" fmla="*/ 2 w 146"/>
              <a:gd name="T21" fmla="*/ 92 h 170"/>
              <a:gd name="T22" fmla="*/ 7 w 146"/>
              <a:gd name="T23" fmla="*/ 65 h 170"/>
              <a:gd name="T24" fmla="*/ 37 w 146"/>
              <a:gd name="T25" fmla="*/ 60 h 170"/>
              <a:gd name="T26" fmla="*/ 44 w 146"/>
              <a:gd name="T27" fmla="*/ 7 h 170"/>
              <a:gd name="T28" fmla="*/ 78 w 146"/>
              <a:gd name="T29" fmla="*/ 7 h 170"/>
              <a:gd name="T30" fmla="*/ 85 w 146"/>
              <a:gd name="T31" fmla="*/ 40 h 170"/>
              <a:gd name="T32" fmla="*/ 100 w 146"/>
              <a:gd name="T33" fmla="*/ 44 h 170"/>
              <a:gd name="T34" fmla="*/ 138 w 146"/>
              <a:gd name="T35" fmla="*/ 57 h 170"/>
              <a:gd name="T36" fmla="*/ 134 w 146"/>
              <a:gd name="T37" fmla="*/ 79 h 170"/>
              <a:gd name="T38" fmla="*/ 112 w 146"/>
              <a:gd name="T39" fmla="*/ 62 h 170"/>
              <a:gd name="T40" fmla="*/ 101 w 146"/>
              <a:gd name="T41" fmla="*/ 56 h 170"/>
              <a:gd name="T42" fmla="*/ 83 w 146"/>
              <a:gd name="T43" fmla="*/ 52 h 170"/>
              <a:gd name="T44" fmla="*/ 73 w 146"/>
              <a:gd name="T45" fmla="*/ 56 h 170"/>
              <a:gd name="T46" fmla="*/ 69 w 146"/>
              <a:gd name="T47" fmla="*/ 16 h 170"/>
              <a:gd name="T48" fmla="*/ 52 w 146"/>
              <a:gd name="T49" fmla="*/ 16 h 170"/>
              <a:gd name="T50" fmla="*/ 49 w 146"/>
              <a:gd name="T51" fmla="*/ 79 h 170"/>
              <a:gd name="T52" fmla="*/ 39 w 146"/>
              <a:gd name="T53" fmla="*/ 74 h 170"/>
              <a:gd name="T54" fmla="*/ 25 w 146"/>
              <a:gd name="T55" fmla="*/ 70 h 170"/>
              <a:gd name="T56" fmla="*/ 12 w 146"/>
              <a:gd name="T57" fmla="*/ 85 h 170"/>
              <a:gd name="T58" fmla="*/ 32 w 146"/>
              <a:gd name="T59" fmla="*/ 97 h 170"/>
              <a:gd name="T60" fmla="*/ 56 w 146"/>
              <a:gd name="T61" fmla="*/ 117 h 170"/>
              <a:gd name="T62" fmla="*/ 61 w 146"/>
              <a:gd name="T63" fmla="*/ 133 h 170"/>
              <a:gd name="T64" fmla="*/ 121 w 146"/>
              <a:gd name="T65" fmla="*/ 130 h 170"/>
              <a:gd name="T66" fmla="*/ 130 w 146"/>
              <a:gd name="T67" fmla="*/ 96 h 170"/>
              <a:gd name="T68" fmla="*/ 120 w 146"/>
              <a:gd name="T69" fmla="*/ 156 h 170"/>
              <a:gd name="T70" fmla="*/ 120 w 146"/>
              <a:gd name="T71" fmla="*/ 147 h 170"/>
              <a:gd name="T72" fmla="*/ 111 w 146"/>
              <a:gd name="T73" fmla="*/ 147 h 170"/>
              <a:gd name="T74" fmla="*/ 111 w 146"/>
              <a:gd name="T75" fmla="*/ 156 h 170"/>
              <a:gd name="T76" fmla="*/ 120 w 146"/>
              <a:gd name="T77" fmla="*/ 15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70">
                <a:moveTo>
                  <a:pt x="146" y="79"/>
                </a:moveTo>
                <a:cubicBezTo>
                  <a:pt x="146" y="87"/>
                  <a:pt x="143" y="97"/>
                  <a:pt x="139" y="109"/>
                </a:cubicBezTo>
                <a:cubicBezTo>
                  <a:pt x="135" y="120"/>
                  <a:pt x="134" y="127"/>
                  <a:pt x="134" y="130"/>
                </a:cubicBezTo>
                <a:cubicBezTo>
                  <a:pt x="134" y="158"/>
                  <a:pt x="134" y="158"/>
                  <a:pt x="134" y="158"/>
                </a:cubicBezTo>
                <a:cubicBezTo>
                  <a:pt x="134" y="161"/>
                  <a:pt x="132" y="164"/>
                  <a:pt x="130" y="166"/>
                </a:cubicBezTo>
                <a:cubicBezTo>
                  <a:pt x="128" y="168"/>
                  <a:pt x="125" y="170"/>
                  <a:pt x="121" y="170"/>
                </a:cubicBezTo>
                <a:cubicBezTo>
                  <a:pt x="61" y="170"/>
                  <a:pt x="61" y="170"/>
                  <a:pt x="61" y="170"/>
                </a:cubicBezTo>
                <a:cubicBezTo>
                  <a:pt x="58" y="170"/>
                  <a:pt x="55" y="168"/>
                  <a:pt x="52" y="166"/>
                </a:cubicBezTo>
                <a:cubicBezTo>
                  <a:pt x="50" y="164"/>
                  <a:pt x="49" y="161"/>
                  <a:pt x="49" y="158"/>
                </a:cubicBezTo>
                <a:cubicBezTo>
                  <a:pt x="49" y="130"/>
                  <a:pt x="49" y="130"/>
                  <a:pt x="49" y="130"/>
                </a:cubicBezTo>
                <a:cubicBezTo>
                  <a:pt x="49" y="130"/>
                  <a:pt x="49" y="129"/>
                  <a:pt x="48" y="128"/>
                </a:cubicBezTo>
                <a:cubicBezTo>
                  <a:pt x="48" y="128"/>
                  <a:pt x="48" y="127"/>
                  <a:pt x="47" y="126"/>
                </a:cubicBezTo>
                <a:cubicBezTo>
                  <a:pt x="46" y="125"/>
                  <a:pt x="46" y="125"/>
                  <a:pt x="45" y="124"/>
                </a:cubicBezTo>
                <a:cubicBezTo>
                  <a:pt x="45" y="123"/>
                  <a:pt x="44" y="123"/>
                  <a:pt x="43" y="122"/>
                </a:cubicBezTo>
                <a:cubicBezTo>
                  <a:pt x="42" y="121"/>
                  <a:pt x="42" y="120"/>
                  <a:pt x="41" y="120"/>
                </a:cubicBezTo>
                <a:cubicBezTo>
                  <a:pt x="41" y="119"/>
                  <a:pt x="40" y="119"/>
                  <a:pt x="39" y="118"/>
                </a:cubicBezTo>
                <a:cubicBezTo>
                  <a:pt x="38" y="117"/>
                  <a:pt x="38" y="117"/>
                  <a:pt x="38" y="117"/>
                </a:cubicBezTo>
                <a:cubicBezTo>
                  <a:pt x="33" y="113"/>
                  <a:pt x="29" y="109"/>
                  <a:pt x="25" y="107"/>
                </a:cubicBezTo>
                <a:cubicBezTo>
                  <a:pt x="24" y="106"/>
                  <a:pt x="22" y="105"/>
                  <a:pt x="19" y="104"/>
                </a:cubicBezTo>
                <a:cubicBezTo>
                  <a:pt x="17" y="103"/>
                  <a:pt x="15" y="102"/>
                  <a:pt x="13" y="101"/>
                </a:cubicBezTo>
                <a:cubicBezTo>
                  <a:pt x="11" y="99"/>
                  <a:pt x="9" y="98"/>
                  <a:pt x="7" y="97"/>
                </a:cubicBezTo>
                <a:cubicBezTo>
                  <a:pt x="5" y="95"/>
                  <a:pt x="3" y="93"/>
                  <a:pt x="2" y="92"/>
                </a:cubicBezTo>
                <a:cubicBezTo>
                  <a:pt x="1" y="90"/>
                  <a:pt x="0" y="87"/>
                  <a:pt x="0" y="85"/>
                </a:cubicBezTo>
                <a:cubicBezTo>
                  <a:pt x="0" y="77"/>
                  <a:pt x="3" y="71"/>
                  <a:pt x="7" y="65"/>
                </a:cubicBezTo>
                <a:cubicBezTo>
                  <a:pt x="11" y="60"/>
                  <a:pt x="17" y="58"/>
                  <a:pt x="25" y="58"/>
                </a:cubicBezTo>
                <a:cubicBezTo>
                  <a:pt x="29" y="58"/>
                  <a:pt x="33" y="58"/>
                  <a:pt x="37" y="60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18"/>
                  <a:pt x="39" y="12"/>
                  <a:pt x="44" y="7"/>
                </a:cubicBezTo>
                <a:cubicBezTo>
                  <a:pt x="49" y="3"/>
                  <a:pt x="54" y="0"/>
                  <a:pt x="61" y="0"/>
                </a:cubicBezTo>
                <a:cubicBezTo>
                  <a:pt x="67" y="0"/>
                  <a:pt x="73" y="3"/>
                  <a:pt x="78" y="7"/>
                </a:cubicBezTo>
                <a:cubicBezTo>
                  <a:pt x="83" y="12"/>
                  <a:pt x="85" y="18"/>
                  <a:pt x="85" y="24"/>
                </a:cubicBezTo>
                <a:cubicBezTo>
                  <a:pt x="85" y="40"/>
                  <a:pt x="85" y="40"/>
                  <a:pt x="85" y="40"/>
                </a:cubicBezTo>
                <a:cubicBezTo>
                  <a:pt x="89" y="41"/>
                  <a:pt x="93" y="42"/>
                  <a:pt x="96" y="44"/>
                </a:cubicBezTo>
                <a:cubicBezTo>
                  <a:pt x="98" y="44"/>
                  <a:pt x="99" y="44"/>
                  <a:pt x="100" y="44"/>
                </a:cubicBezTo>
                <a:cubicBezTo>
                  <a:pt x="107" y="44"/>
                  <a:pt x="112" y="46"/>
                  <a:pt x="117" y="49"/>
                </a:cubicBezTo>
                <a:cubicBezTo>
                  <a:pt x="126" y="49"/>
                  <a:pt x="133" y="52"/>
                  <a:pt x="138" y="57"/>
                </a:cubicBezTo>
                <a:cubicBezTo>
                  <a:pt x="143" y="63"/>
                  <a:pt x="146" y="70"/>
                  <a:pt x="146" y="79"/>
                </a:cubicBezTo>
                <a:close/>
                <a:moveTo>
                  <a:pt x="134" y="79"/>
                </a:moveTo>
                <a:cubicBezTo>
                  <a:pt x="134" y="67"/>
                  <a:pt x="128" y="61"/>
                  <a:pt x="118" y="61"/>
                </a:cubicBezTo>
                <a:cubicBezTo>
                  <a:pt x="116" y="61"/>
                  <a:pt x="114" y="62"/>
                  <a:pt x="112" y="62"/>
                </a:cubicBezTo>
                <a:cubicBezTo>
                  <a:pt x="111" y="60"/>
                  <a:pt x="110" y="58"/>
                  <a:pt x="107" y="57"/>
                </a:cubicBezTo>
                <a:cubicBezTo>
                  <a:pt x="105" y="56"/>
                  <a:pt x="103" y="56"/>
                  <a:pt x="101" y="56"/>
                </a:cubicBezTo>
                <a:cubicBezTo>
                  <a:pt x="98" y="56"/>
                  <a:pt x="96" y="56"/>
                  <a:pt x="94" y="57"/>
                </a:cubicBezTo>
                <a:cubicBezTo>
                  <a:pt x="91" y="54"/>
                  <a:pt x="87" y="52"/>
                  <a:pt x="83" y="52"/>
                </a:cubicBezTo>
                <a:cubicBezTo>
                  <a:pt x="81" y="52"/>
                  <a:pt x="79" y="53"/>
                  <a:pt x="77" y="53"/>
                </a:cubicBezTo>
                <a:cubicBezTo>
                  <a:pt x="76" y="54"/>
                  <a:pt x="74" y="55"/>
                  <a:pt x="73" y="56"/>
                </a:cubicBezTo>
                <a:cubicBezTo>
                  <a:pt x="73" y="24"/>
                  <a:pt x="73" y="24"/>
                  <a:pt x="73" y="24"/>
                </a:cubicBezTo>
                <a:cubicBezTo>
                  <a:pt x="73" y="21"/>
                  <a:pt x="72" y="18"/>
                  <a:pt x="69" y="16"/>
                </a:cubicBezTo>
                <a:cubicBezTo>
                  <a:pt x="67" y="14"/>
                  <a:pt x="64" y="12"/>
                  <a:pt x="61" y="12"/>
                </a:cubicBezTo>
                <a:cubicBezTo>
                  <a:pt x="58" y="12"/>
                  <a:pt x="55" y="14"/>
                  <a:pt x="52" y="16"/>
                </a:cubicBezTo>
                <a:cubicBezTo>
                  <a:pt x="50" y="18"/>
                  <a:pt x="49" y="21"/>
                  <a:pt x="49" y="24"/>
                </a:cubicBezTo>
                <a:cubicBezTo>
                  <a:pt x="49" y="79"/>
                  <a:pt x="49" y="79"/>
                  <a:pt x="49" y="79"/>
                </a:cubicBezTo>
                <a:cubicBezTo>
                  <a:pt x="48" y="79"/>
                  <a:pt x="46" y="78"/>
                  <a:pt x="44" y="77"/>
                </a:cubicBezTo>
                <a:cubicBezTo>
                  <a:pt x="42" y="77"/>
                  <a:pt x="41" y="75"/>
                  <a:pt x="39" y="74"/>
                </a:cubicBezTo>
                <a:cubicBezTo>
                  <a:pt x="37" y="73"/>
                  <a:pt x="35" y="72"/>
                  <a:pt x="33" y="71"/>
                </a:cubicBezTo>
                <a:cubicBezTo>
                  <a:pt x="30" y="70"/>
                  <a:pt x="27" y="70"/>
                  <a:pt x="25" y="70"/>
                </a:cubicBezTo>
                <a:cubicBezTo>
                  <a:pt x="20" y="70"/>
                  <a:pt x="17" y="71"/>
                  <a:pt x="15" y="74"/>
                </a:cubicBezTo>
                <a:cubicBezTo>
                  <a:pt x="13" y="77"/>
                  <a:pt x="12" y="80"/>
                  <a:pt x="12" y="85"/>
                </a:cubicBezTo>
                <a:cubicBezTo>
                  <a:pt x="12" y="86"/>
                  <a:pt x="17" y="89"/>
                  <a:pt x="26" y="93"/>
                </a:cubicBezTo>
                <a:cubicBezTo>
                  <a:pt x="28" y="95"/>
                  <a:pt x="30" y="96"/>
                  <a:pt x="32" y="97"/>
                </a:cubicBezTo>
                <a:cubicBezTo>
                  <a:pt x="36" y="99"/>
                  <a:pt x="40" y="103"/>
                  <a:pt x="45" y="108"/>
                </a:cubicBezTo>
                <a:cubicBezTo>
                  <a:pt x="51" y="112"/>
                  <a:pt x="54" y="115"/>
                  <a:pt x="56" y="117"/>
                </a:cubicBezTo>
                <a:cubicBezTo>
                  <a:pt x="59" y="121"/>
                  <a:pt x="61" y="126"/>
                  <a:pt x="61" y="130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1" y="126"/>
                  <a:pt x="122" y="121"/>
                  <a:pt x="124" y="115"/>
                </a:cubicBezTo>
                <a:cubicBezTo>
                  <a:pt x="126" y="109"/>
                  <a:pt x="128" y="102"/>
                  <a:pt x="130" y="96"/>
                </a:cubicBezTo>
                <a:cubicBezTo>
                  <a:pt x="133" y="90"/>
                  <a:pt x="134" y="84"/>
                  <a:pt x="134" y="79"/>
                </a:cubicBezTo>
                <a:close/>
                <a:moveTo>
                  <a:pt x="120" y="156"/>
                </a:moveTo>
                <a:cubicBezTo>
                  <a:pt x="121" y="155"/>
                  <a:pt x="121" y="153"/>
                  <a:pt x="121" y="152"/>
                </a:cubicBezTo>
                <a:cubicBezTo>
                  <a:pt x="121" y="150"/>
                  <a:pt x="121" y="148"/>
                  <a:pt x="120" y="147"/>
                </a:cubicBezTo>
                <a:cubicBezTo>
                  <a:pt x="118" y="146"/>
                  <a:pt x="117" y="145"/>
                  <a:pt x="115" y="145"/>
                </a:cubicBezTo>
                <a:cubicBezTo>
                  <a:pt x="114" y="145"/>
                  <a:pt x="112" y="146"/>
                  <a:pt x="111" y="147"/>
                </a:cubicBezTo>
                <a:cubicBezTo>
                  <a:pt x="110" y="148"/>
                  <a:pt x="109" y="150"/>
                  <a:pt x="109" y="152"/>
                </a:cubicBezTo>
                <a:cubicBezTo>
                  <a:pt x="109" y="153"/>
                  <a:pt x="110" y="155"/>
                  <a:pt x="111" y="156"/>
                </a:cubicBezTo>
                <a:cubicBezTo>
                  <a:pt x="112" y="157"/>
                  <a:pt x="114" y="158"/>
                  <a:pt x="115" y="158"/>
                </a:cubicBezTo>
                <a:cubicBezTo>
                  <a:pt x="117" y="158"/>
                  <a:pt x="118" y="157"/>
                  <a:pt x="120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59" name="Freeform 16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663310" y="3385447"/>
            <a:ext cx="209589" cy="244161"/>
          </a:xfrm>
          <a:custGeom>
            <a:avLst/>
            <a:gdLst>
              <a:gd name="T0" fmla="*/ 138 w 146"/>
              <a:gd name="T1" fmla="*/ 112 h 170"/>
              <a:gd name="T2" fmla="*/ 117 w 146"/>
              <a:gd name="T3" fmla="*/ 120 h 170"/>
              <a:gd name="T4" fmla="*/ 96 w 146"/>
              <a:gd name="T5" fmla="*/ 126 h 170"/>
              <a:gd name="T6" fmla="*/ 85 w 146"/>
              <a:gd name="T7" fmla="*/ 145 h 170"/>
              <a:gd name="T8" fmla="*/ 61 w 146"/>
              <a:gd name="T9" fmla="*/ 170 h 170"/>
              <a:gd name="T10" fmla="*/ 37 w 146"/>
              <a:gd name="T11" fmla="*/ 145 h 170"/>
              <a:gd name="T12" fmla="*/ 25 w 146"/>
              <a:gd name="T13" fmla="*/ 112 h 170"/>
              <a:gd name="T14" fmla="*/ 0 w 146"/>
              <a:gd name="T15" fmla="*/ 85 h 170"/>
              <a:gd name="T16" fmla="*/ 7 w 146"/>
              <a:gd name="T17" fmla="*/ 73 h 170"/>
              <a:gd name="T18" fmla="*/ 20 w 146"/>
              <a:gd name="T19" fmla="*/ 66 h 170"/>
              <a:gd name="T20" fmla="*/ 38 w 146"/>
              <a:gd name="T21" fmla="*/ 53 h 170"/>
              <a:gd name="T22" fmla="*/ 41 w 146"/>
              <a:gd name="T23" fmla="*/ 50 h 170"/>
              <a:gd name="T24" fmla="*/ 45 w 146"/>
              <a:gd name="T25" fmla="*/ 46 h 170"/>
              <a:gd name="T26" fmla="*/ 48 w 146"/>
              <a:gd name="T27" fmla="*/ 42 h 170"/>
              <a:gd name="T28" fmla="*/ 49 w 146"/>
              <a:gd name="T29" fmla="*/ 12 h 170"/>
              <a:gd name="T30" fmla="*/ 61 w 146"/>
              <a:gd name="T31" fmla="*/ 0 h 170"/>
              <a:gd name="T32" fmla="*/ 130 w 146"/>
              <a:gd name="T33" fmla="*/ 4 h 170"/>
              <a:gd name="T34" fmla="*/ 134 w 146"/>
              <a:gd name="T35" fmla="*/ 40 h 170"/>
              <a:gd name="T36" fmla="*/ 146 w 146"/>
              <a:gd name="T37" fmla="*/ 91 h 170"/>
              <a:gd name="T38" fmla="*/ 131 w 146"/>
              <a:gd name="T39" fmla="*/ 74 h 170"/>
              <a:gd name="T40" fmla="*/ 121 w 146"/>
              <a:gd name="T41" fmla="*/ 40 h 170"/>
              <a:gd name="T42" fmla="*/ 61 w 146"/>
              <a:gd name="T43" fmla="*/ 37 h 170"/>
              <a:gd name="T44" fmla="*/ 60 w 146"/>
              <a:gd name="T45" fmla="*/ 46 h 170"/>
              <a:gd name="T46" fmla="*/ 52 w 146"/>
              <a:gd name="T47" fmla="*/ 57 h 170"/>
              <a:gd name="T48" fmla="*/ 46 w 146"/>
              <a:gd name="T49" fmla="*/ 62 h 170"/>
              <a:gd name="T50" fmla="*/ 25 w 146"/>
              <a:gd name="T51" fmla="*/ 77 h 170"/>
              <a:gd name="T52" fmla="*/ 20 w 146"/>
              <a:gd name="T53" fmla="*/ 79 h 170"/>
              <a:gd name="T54" fmla="*/ 14 w 146"/>
              <a:gd name="T55" fmla="*/ 83 h 170"/>
              <a:gd name="T56" fmla="*/ 15 w 146"/>
              <a:gd name="T57" fmla="*/ 96 h 170"/>
              <a:gd name="T58" fmla="*/ 33 w 146"/>
              <a:gd name="T59" fmla="*/ 99 h 170"/>
              <a:gd name="T60" fmla="*/ 44 w 146"/>
              <a:gd name="T61" fmla="*/ 92 h 170"/>
              <a:gd name="T62" fmla="*/ 49 w 146"/>
              <a:gd name="T63" fmla="*/ 145 h 170"/>
              <a:gd name="T64" fmla="*/ 61 w 146"/>
              <a:gd name="T65" fmla="*/ 158 h 170"/>
              <a:gd name="T66" fmla="*/ 73 w 146"/>
              <a:gd name="T67" fmla="*/ 145 h 170"/>
              <a:gd name="T68" fmla="*/ 83 w 146"/>
              <a:gd name="T69" fmla="*/ 117 h 170"/>
              <a:gd name="T70" fmla="*/ 101 w 146"/>
              <a:gd name="T71" fmla="*/ 114 h 170"/>
              <a:gd name="T72" fmla="*/ 112 w 146"/>
              <a:gd name="T73" fmla="*/ 108 h 170"/>
              <a:gd name="T74" fmla="*/ 130 w 146"/>
              <a:gd name="T75" fmla="*/ 104 h 170"/>
              <a:gd name="T76" fmla="*/ 120 w 146"/>
              <a:gd name="T77" fmla="*/ 23 h 170"/>
              <a:gd name="T78" fmla="*/ 120 w 146"/>
              <a:gd name="T79" fmla="*/ 14 h 170"/>
              <a:gd name="T80" fmla="*/ 111 w 146"/>
              <a:gd name="T81" fmla="*/ 14 h 170"/>
              <a:gd name="T82" fmla="*/ 111 w 146"/>
              <a:gd name="T83" fmla="*/ 23 h 170"/>
              <a:gd name="T84" fmla="*/ 120 w 146"/>
              <a:gd name="T85" fmla="*/ 2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6" h="170">
                <a:moveTo>
                  <a:pt x="146" y="91"/>
                </a:moveTo>
                <a:cubicBezTo>
                  <a:pt x="146" y="100"/>
                  <a:pt x="143" y="107"/>
                  <a:pt x="138" y="112"/>
                </a:cubicBezTo>
                <a:cubicBezTo>
                  <a:pt x="133" y="118"/>
                  <a:pt x="127" y="121"/>
                  <a:pt x="118" y="121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2" y="124"/>
                  <a:pt x="107" y="126"/>
                  <a:pt x="100" y="126"/>
                </a:cubicBezTo>
                <a:cubicBezTo>
                  <a:pt x="99" y="126"/>
                  <a:pt x="98" y="126"/>
                  <a:pt x="96" y="126"/>
                </a:cubicBezTo>
                <a:cubicBezTo>
                  <a:pt x="93" y="128"/>
                  <a:pt x="89" y="129"/>
                  <a:pt x="85" y="129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5" y="152"/>
                  <a:pt x="83" y="158"/>
                  <a:pt x="78" y="163"/>
                </a:cubicBezTo>
                <a:cubicBezTo>
                  <a:pt x="73" y="167"/>
                  <a:pt x="67" y="170"/>
                  <a:pt x="61" y="170"/>
                </a:cubicBezTo>
                <a:cubicBezTo>
                  <a:pt x="54" y="170"/>
                  <a:pt x="49" y="167"/>
                  <a:pt x="44" y="162"/>
                </a:cubicBezTo>
                <a:cubicBezTo>
                  <a:pt x="39" y="158"/>
                  <a:pt x="37" y="152"/>
                  <a:pt x="37" y="145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3" y="111"/>
                  <a:pt x="29" y="112"/>
                  <a:pt x="25" y="112"/>
                </a:cubicBezTo>
                <a:cubicBezTo>
                  <a:pt x="17" y="112"/>
                  <a:pt x="11" y="110"/>
                  <a:pt x="7" y="104"/>
                </a:cubicBezTo>
                <a:cubicBezTo>
                  <a:pt x="3" y="99"/>
                  <a:pt x="0" y="93"/>
                  <a:pt x="0" y="85"/>
                </a:cubicBezTo>
                <a:cubicBezTo>
                  <a:pt x="0" y="83"/>
                  <a:pt x="1" y="80"/>
                  <a:pt x="2" y="78"/>
                </a:cubicBezTo>
                <a:cubicBezTo>
                  <a:pt x="3" y="76"/>
                  <a:pt x="5" y="75"/>
                  <a:pt x="7" y="73"/>
                </a:cubicBezTo>
                <a:cubicBezTo>
                  <a:pt x="9" y="72"/>
                  <a:pt x="11" y="70"/>
                  <a:pt x="13" y="69"/>
                </a:cubicBezTo>
                <a:cubicBezTo>
                  <a:pt x="15" y="68"/>
                  <a:pt x="17" y="67"/>
                  <a:pt x="20" y="66"/>
                </a:cubicBezTo>
                <a:cubicBezTo>
                  <a:pt x="22" y="65"/>
                  <a:pt x="24" y="64"/>
                  <a:pt x="25" y="63"/>
                </a:cubicBezTo>
                <a:cubicBezTo>
                  <a:pt x="29" y="61"/>
                  <a:pt x="33" y="57"/>
                  <a:pt x="38" y="53"/>
                </a:cubicBezTo>
                <a:cubicBezTo>
                  <a:pt x="38" y="53"/>
                  <a:pt x="38" y="53"/>
                  <a:pt x="39" y="52"/>
                </a:cubicBezTo>
                <a:cubicBezTo>
                  <a:pt x="40" y="51"/>
                  <a:pt x="41" y="51"/>
                  <a:pt x="41" y="50"/>
                </a:cubicBezTo>
                <a:cubicBezTo>
                  <a:pt x="42" y="50"/>
                  <a:pt x="42" y="49"/>
                  <a:pt x="43" y="48"/>
                </a:cubicBezTo>
                <a:cubicBezTo>
                  <a:pt x="44" y="47"/>
                  <a:pt x="45" y="47"/>
                  <a:pt x="45" y="46"/>
                </a:cubicBezTo>
                <a:cubicBezTo>
                  <a:pt x="46" y="45"/>
                  <a:pt x="46" y="45"/>
                  <a:pt x="47" y="44"/>
                </a:cubicBezTo>
                <a:cubicBezTo>
                  <a:pt x="48" y="43"/>
                  <a:pt x="48" y="42"/>
                  <a:pt x="48" y="42"/>
                </a:cubicBezTo>
                <a:cubicBezTo>
                  <a:pt x="49" y="41"/>
                  <a:pt x="49" y="40"/>
                  <a:pt x="49" y="40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9"/>
                  <a:pt x="50" y="6"/>
                  <a:pt x="52" y="4"/>
                </a:cubicBezTo>
                <a:cubicBezTo>
                  <a:pt x="55" y="1"/>
                  <a:pt x="58" y="0"/>
                  <a:pt x="6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5" y="0"/>
                  <a:pt x="128" y="1"/>
                  <a:pt x="130" y="4"/>
                </a:cubicBezTo>
                <a:cubicBezTo>
                  <a:pt x="132" y="6"/>
                  <a:pt x="134" y="9"/>
                  <a:pt x="134" y="12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4" y="43"/>
                  <a:pt x="135" y="50"/>
                  <a:pt x="139" y="61"/>
                </a:cubicBezTo>
                <a:cubicBezTo>
                  <a:pt x="143" y="73"/>
                  <a:pt x="146" y="83"/>
                  <a:pt x="146" y="91"/>
                </a:cubicBezTo>
                <a:close/>
                <a:moveTo>
                  <a:pt x="134" y="91"/>
                </a:moveTo>
                <a:cubicBezTo>
                  <a:pt x="134" y="86"/>
                  <a:pt x="133" y="80"/>
                  <a:pt x="131" y="74"/>
                </a:cubicBezTo>
                <a:cubicBezTo>
                  <a:pt x="128" y="67"/>
                  <a:pt x="126" y="61"/>
                  <a:pt x="124" y="55"/>
                </a:cubicBezTo>
                <a:cubicBezTo>
                  <a:pt x="122" y="49"/>
                  <a:pt x="121" y="44"/>
                  <a:pt x="121" y="40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2"/>
                  <a:pt x="61" y="44"/>
                  <a:pt x="60" y="46"/>
                </a:cubicBezTo>
                <a:cubicBezTo>
                  <a:pt x="59" y="48"/>
                  <a:pt x="58" y="50"/>
                  <a:pt x="56" y="52"/>
                </a:cubicBezTo>
                <a:cubicBezTo>
                  <a:pt x="55" y="54"/>
                  <a:pt x="53" y="55"/>
                  <a:pt x="52" y="57"/>
                </a:cubicBezTo>
                <a:cubicBezTo>
                  <a:pt x="51" y="58"/>
                  <a:pt x="49" y="59"/>
                  <a:pt x="47" y="61"/>
                </a:cubicBezTo>
                <a:cubicBezTo>
                  <a:pt x="46" y="62"/>
                  <a:pt x="46" y="62"/>
                  <a:pt x="46" y="62"/>
                </a:cubicBezTo>
                <a:cubicBezTo>
                  <a:pt x="40" y="67"/>
                  <a:pt x="36" y="70"/>
                  <a:pt x="32" y="73"/>
                </a:cubicBezTo>
                <a:cubicBezTo>
                  <a:pt x="30" y="74"/>
                  <a:pt x="28" y="75"/>
                  <a:pt x="25" y="77"/>
                </a:cubicBezTo>
                <a:cubicBezTo>
                  <a:pt x="25" y="77"/>
                  <a:pt x="24" y="77"/>
                  <a:pt x="23" y="78"/>
                </a:cubicBezTo>
                <a:cubicBezTo>
                  <a:pt x="22" y="78"/>
                  <a:pt x="21" y="79"/>
                  <a:pt x="20" y="79"/>
                </a:cubicBezTo>
                <a:cubicBezTo>
                  <a:pt x="19" y="80"/>
                  <a:pt x="18" y="80"/>
                  <a:pt x="16" y="81"/>
                </a:cubicBezTo>
                <a:cubicBezTo>
                  <a:pt x="15" y="82"/>
                  <a:pt x="14" y="83"/>
                  <a:pt x="14" y="83"/>
                </a:cubicBezTo>
                <a:cubicBezTo>
                  <a:pt x="13" y="84"/>
                  <a:pt x="13" y="84"/>
                  <a:pt x="13" y="85"/>
                </a:cubicBezTo>
                <a:cubicBezTo>
                  <a:pt x="13" y="89"/>
                  <a:pt x="13" y="93"/>
                  <a:pt x="15" y="96"/>
                </a:cubicBezTo>
                <a:cubicBezTo>
                  <a:pt x="17" y="99"/>
                  <a:pt x="20" y="100"/>
                  <a:pt x="25" y="100"/>
                </a:cubicBezTo>
                <a:cubicBezTo>
                  <a:pt x="27" y="100"/>
                  <a:pt x="30" y="100"/>
                  <a:pt x="33" y="99"/>
                </a:cubicBezTo>
                <a:cubicBezTo>
                  <a:pt x="35" y="98"/>
                  <a:pt x="37" y="97"/>
                  <a:pt x="39" y="96"/>
                </a:cubicBezTo>
                <a:cubicBezTo>
                  <a:pt x="41" y="94"/>
                  <a:pt x="42" y="93"/>
                  <a:pt x="44" y="92"/>
                </a:cubicBezTo>
                <a:cubicBezTo>
                  <a:pt x="46" y="91"/>
                  <a:pt x="48" y="91"/>
                  <a:pt x="49" y="91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9"/>
                  <a:pt x="50" y="151"/>
                  <a:pt x="52" y="154"/>
                </a:cubicBezTo>
                <a:cubicBezTo>
                  <a:pt x="55" y="156"/>
                  <a:pt x="58" y="158"/>
                  <a:pt x="61" y="158"/>
                </a:cubicBezTo>
                <a:cubicBezTo>
                  <a:pt x="64" y="158"/>
                  <a:pt x="67" y="156"/>
                  <a:pt x="69" y="154"/>
                </a:cubicBezTo>
                <a:cubicBezTo>
                  <a:pt x="72" y="152"/>
                  <a:pt x="73" y="149"/>
                  <a:pt x="73" y="145"/>
                </a:cubicBezTo>
                <a:cubicBezTo>
                  <a:pt x="73" y="114"/>
                  <a:pt x="73" y="114"/>
                  <a:pt x="73" y="114"/>
                </a:cubicBezTo>
                <a:cubicBezTo>
                  <a:pt x="76" y="116"/>
                  <a:pt x="79" y="117"/>
                  <a:pt x="83" y="117"/>
                </a:cubicBezTo>
                <a:cubicBezTo>
                  <a:pt x="87" y="117"/>
                  <a:pt x="91" y="116"/>
                  <a:pt x="94" y="112"/>
                </a:cubicBezTo>
                <a:cubicBezTo>
                  <a:pt x="96" y="114"/>
                  <a:pt x="98" y="114"/>
                  <a:pt x="101" y="114"/>
                </a:cubicBezTo>
                <a:cubicBezTo>
                  <a:pt x="103" y="114"/>
                  <a:pt x="105" y="114"/>
                  <a:pt x="107" y="113"/>
                </a:cubicBezTo>
                <a:cubicBezTo>
                  <a:pt x="110" y="111"/>
                  <a:pt x="111" y="110"/>
                  <a:pt x="112" y="108"/>
                </a:cubicBezTo>
                <a:cubicBezTo>
                  <a:pt x="114" y="108"/>
                  <a:pt x="116" y="108"/>
                  <a:pt x="118" y="108"/>
                </a:cubicBezTo>
                <a:cubicBezTo>
                  <a:pt x="123" y="108"/>
                  <a:pt x="127" y="107"/>
                  <a:pt x="130" y="104"/>
                </a:cubicBezTo>
                <a:cubicBezTo>
                  <a:pt x="132" y="101"/>
                  <a:pt x="134" y="96"/>
                  <a:pt x="134" y="91"/>
                </a:cubicBezTo>
                <a:close/>
                <a:moveTo>
                  <a:pt x="120" y="23"/>
                </a:moveTo>
                <a:cubicBezTo>
                  <a:pt x="121" y="21"/>
                  <a:pt x="121" y="20"/>
                  <a:pt x="121" y="18"/>
                </a:cubicBezTo>
                <a:cubicBezTo>
                  <a:pt x="121" y="17"/>
                  <a:pt x="121" y="15"/>
                  <a:pt x="120" y="14"/>
                </a:cubicBezTo>
                <a:cubicBezTo>
                  <a:pt x="118" y="13"/>
                  <a:pt x="117" y="12"/>
                  <a:pt x="115" y="12"/>
                </a:cubicBezTo>
                <a:cubicBezTo>
                  <a:pt x="114" y="12"/>
                  <a:pt x="112" y="13"/>
                  <a:pt x="111" y="14"/>
                </a:cubicBezTo>
                <a:cubicBezTo>
                  <a:pt x="110" y="15"/>
                  <a:pt x="109" y="17"/>
                  <a:pt x="109" y="18"/>
                </a:cubicBezTo>
                <a:cubicBezTo>
                  <a:pt x="109" y="20"/>
                  <a:pt x="110" y="21"/>
                  <a:pt x="111" y="23"/>
                </a:cubicBezTo>
                <a:cubicBezTo>
                  <a:pt x="112" y="24"/>
                  <a:pt x="114" y="24"/>
                  <a:pt x="115" y="24"/>
                </a:cubicBezTo>
                <a:cubicBezTo>
                  <a:pt x="117" y="24"/>
                  <a:pt x="118" y="24"/>
                  <a:pt x="120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60" name="Freeform 16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929077" y="3402733"/>
            <a:ext cx="209589" cy="209589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6 h 146"/>
              <a:gd name="T26" fmla="*/ 121 w 146"/>
              <a:gd name="T27" fmla="*/ 79 h 146"/>
              <a:gd name="T28" fmla="*/ 121 w 146"/>
              <a:gd name="T29" fmla="*/ 67 h 146"/>
              <a:gd name="T30" fmla="*/ 120 w 146"/>
              <a:gd name="T31" fmla="*/ 63 h 146"/>
              <a:gd name="T32" fmla="*/ 115 w 146"/>
              <a:gd name="T33" fmla="*/ 61 h 146"/>
              <a:gd name="T34" fmla="*/ 68 w 146"/>
              <a:gd name="T35" fmla="*/ 61 h 146"/>
              <a:gd name="T36" fmla="*/ 86 w 146"/>
              <a:gd name="T37" fmla="*/ 43 h 146"/>
              <a:gd name="T38" fmla="*/ 88 w 146"/>
              <a:gd name="T39" fmla="*/ 39 h 146"/>
              <a:gd name="T40" fmla="*/ 86 w 146"/>
              <a:gd name="T41" fmla="*/ 34 h 146"/>
              <a:gd name="T42" fmla="*/ 77 w 146"/>
              <a:gd name="T43" fmla="*/ 26 h 146"/>
              <a:gd name="T44" fmla="*/ 73 w 146"/>
              <a:gd name="T45" fmla="*/ 24 h 146"/>
              <a:gd name="T46" fmla="*/ 69 w 146"/>
              <a:gd name="T47" fmla="*/ 26 h 146"/>
              <a:gd name="T48" fmla="*/ 34 w 146"/>
              <a:gd name="T49" fmla="*/ 60 h 146"/>
              <a:gd name="T50" fmla="*/ 26 w 146"/>
              <a:gd name="T51" fmla="*/ 69 h 146"/>
              <a:gd name="T52" fmla="*/ 24 w 146"/>
              <a:gd name="T53" fmla="*/ 73 h 146"/>
              <a:gd name="T54" fmla="*/ 26 w 146"/>
              <a:gd name="T55" fmla="*/ 77 h 146"/>
              <a:gd name="T56" fmla="*/ 34 w 146"/>
              <a:gd name="T57" fmla="*/ 86 h 146"/>
              <a:gd name="T58" fmla="*/ 69 w 146"/>
              <a:gd name="T59" fmla="*/ 120 h 146"/>
              <a:gd name="T60" fmla="*/ 73 w 146"/>
              <a:gd name="T61" fmla="*/ 122 h 146"/>
              <a:gd name="T62" fmla="*/ 77 w 146"/>
              <a:gd name="T63" fmla="*/ 120 h 146"/>
              <a:gd name="T64" fmla="*/ 86 w 146"/>
              <a:gd name="T65" fmla="*/ 111 h 146"/>
              <a:gd name="T66" fmla="*/ 88 w 146"/>
              <a:gd name="T67" fmla="*/ 107 h 146"/>
              <a:gd name="T68" fmla="*/ 86 w 146"/>
              <a:gd name="T69" fmla="*/ 103 h 146"/>
              <a:gd name="T70" fmla="*/ 68 w 146"/>
              <a:gd name="T71" fmla="*/ 85 h 146"/>
              <a:gd name="T72" fmla="*/ 115 w 146"/>
              <a:gd name="T73" fmla="*/ 85 h 146"/>
              <a:gd name="T74" fmla="*/ 120 w 146"/>
              <a:gd name="T75" fmla="*/ 83 h 146"/>
              <a:gd name="T76" fmla="*/ 121 w 146"/>
              <a:gd name="T77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121" y="79"/>
                </a:moveTo>
                <a:cubicBezTo>
                  <a:pt x="121" y="67"/>
                  <a:pt x="121" y="67"/>
                  <a:pt x="121" y="67"/>
                </a:cubicBezTo>
                <a:cubicBezTo>
                  <a:pt x="121" y="65"/>
                  <a:pt x="121" y="64"/>
                  <a:pt x="120" y="63"/>
                </a:cubicBezTo>
                <a:cubicBezTo>
                  <a:pt x="118" y="61"/>
                  <a:pt x="117" y="61"/>
                  <a:pt x="115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86" y="43"/>
                  <a:pt x="86" y="43"/>
                  <a:pt x="86" y="43"/>
                </a:cubicBezTo>
                <a:cubicBezTo>
                  <a:pt x="87" y="42"/>
                  <a:pt x="88" y="40"/>
                  <a:pt x="88" y="39"/>
                </a:cubicBezTo>
                <a:cubicBezTo>
                  <a:pt x="88" y="37"/>
                  <a:pt x="87" y="36"/>
                  <a:pt x="86" y="34"/>
                </a:cubicBezTo>
                <a:cubicBezTo>
                  <a:pt x="77" y="26"/>
                  <a:pt x="77" y="26"/>
                  <a:pt x="77" y="26"/>
                </a:cubicBezTo>
                <a:cubicBezTo>
                  <a:pt x="76" y="25"/>
                  <a:pt x="75" y="24"/>
                  <a:pt x="73" y="24"/>
                </a:cubicBezTo>
                <a:cubicBezTo>
                  <a:pt x="71" y="24"/>
                  <a:pt x="70" y="25"/>
                  <a:pt x="69" y="26"/>
                </a:cubicBezTo>
                <a:cubicBezTo>
                  <a:pt x="34" y="60"/>
                  <a:pt x="34" y="60"/>
                  <a:pt x="34" y="60"/>
                </a:cubicBezTo>
                <a:cubicBezTo>
                  <a:pt x="26" y="69"/>
                  <a:pt x="26" y="69"/>
                  <a:pt x="26" y="69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5"/>
                  <a:pt x="25" y="76"/>
                  <a:pt x="26" y="77"/>
                </a:cubicBezTo>
                <a:cubicBezTo>
                  <a:pt x="34" y="86"/>
                  <a:pt x="34" y="86"/>
                  <a:pt x="34" y="86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0" y="121"/>
                  <a:pt x="71" y="122"/>
                  <a:pt x="73" y="122"/>
                </a:cubicBezTo>
                <a:cubicBezTo>
                  <a:pt x="75" y="122"/>
                  <a:pt x="76" y="121"/>
                  <a:pt x="77" y="120"/>
                </a:cubicBezTo>
                <a:cubicBezTo>
                  <a:pt x="86" y="111"/>
                  <a:pt x="86" y="111"/>
                  <a:pt x="86" y="111"/>
                </a:cubicBezTo>
                <a:cubicBezTo>
                  <a:pt x="87" y="110"/>
                  <a:pt x="88" y="109"/>
                  <a:pt x="88" y="107"/>
                </a:cubicBezTo>
                <a:cubicBezTo>
                  <a:pt x="88" y="105"/>
                  <a:pt x="87" y="104"/>
                  <a:pt x="86" y="103"/>
                </a:cubicBezTo>
                <a:cubicBezTo>
                  <a:pt x="68" y="85"/>
                  <a:pt x="68" y="85"/>
                  <a:pt x="68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7" y="85"/>
                  <a:pt x="118" y="84"/>
                  <a:pt x="120" y="83"/>
                </a:cubicBezTo>
                <a:cubicBezTo>
                  <a:pt x="121" y="82"/>
                  <a:pt x="121" y="81"/>
                  <a:pt x="121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61" name="Freeform 16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197005" y="3402733"/>
            <a:ext cx="207427" cy="209589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10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10 w 146"/>
              <a:gd name="T23" fmla="*/ 10 h 146"/>
              <a:gd name="T24" fmla="*/ 136 w 146"/>
              <a:gd name="T25" fmla="*/ 36 h 146"/>
              <a:gd name="T26" fmla="*/ 122 w 146"/>
              <a:gd name="T27" fmla="*/ 73 h 146"/>
              <a:gd name="T28" fmla="*/ 120 w 146"/>
              <a:gd name="T29" fmla="*/ 69 h 146"/>
              <a:gd name="T30" fmla="*/ 112 w 146"/>
              <a:gd name="T31" fmla="*/ 60 h 146"/>
              <a:gd name="T32" fmla="*/ 77 w 146"/>
              <a:gd name="T33" fmla="*/ 26 h 146"/>
              <a:gd name="T34" fmla="*/ 73 w 146"/>
              <a:gd name="T35" fmla="*/ 24 h 146"/>
              <a:gd name="T36" fmla="*/ 69 w 146"/>
              <a:gd name="T37" fmla="*/ 26 h 146"/>
              <a:gd name="T38" fmla="*/ 60 w 146"/>
              <a:gd name="T39" fmla="*/ 34 h 146"/>
              <a:gd name="T40" fmla="*/ 59 w 146"/>
              <a:gd name="T41" fmla="*/ 39 h 146"/>
              <a:gd name="T42" fmla="*/ 60 w 146"/>
              <a:gd name="T43" fmla="*/ 43 h 146"/>
              <a:gd name="T44" fmla="*/ 78 w 146"/>
              <a:gd name="T45" fmla="*/ 61 h 146"/>
              <a:gd name="T46" fmla="*/ 31 w 146"/>
              <a:gd name="T47" fmla="*/ 61 h 146"/>
              <a:gd name="T48" fmla="*/ 26 w 146"/>
              <a:gd name="T49" fmla="*/ 63 h 146"/>
              <a:gd name="T50" fmla="*/ 25 w 146"/>
              <a:gd name="T51" fmla="*/ 67 h 146"/>
              <a:gd name="T52" fmla="*/ 25 w 146"/>
              <a:gd name="T53" fmla="*/ 79 h 146"/>
              <a:gd name="T54" fmla="*/ 26 w 146"/>
              <a:gd name="T55" fmla="*/ 83 h 146"/>
              <a:gd name="T56" fmla="*/ 31 w 146"/>
              <a:gd name="T57" fmla="*/ 85 h 146"/>
              <a:gd name="T58" fmla="*/ 78 w 146"/>
              <a:gd name="T59" fmla="*/ 85 h 146"/>
              <a:gd name="T60" fmla="*/ 60 w 146"/>
              <a:gd name="T61" fmla="*/ 103 h 146"/>
              <a:gd name="T62" fmla="*/ 58 w 146"/>
              <a:gd name="T63" fmla="*/ 107 h 146"/>
              <a:gd name="T64" fmla="*/ 60 w 146"/>
              <a:gd name="T65" fmla="*/ 111 h 146"/>
              <a:gd name="T66" fmla="*/ 69 w 146"/>
              <a:gd name="T67" fmla="*/ 120 h 146"/>
              <a:gd name="T68" fmla="*/ 73 w 146"/>
              <a:gd name="T69" fmla="*/ 122 h 146"/>
              <a:gd name="T70" fmla="*/ 77 w 146"/>
              <a:gd name="T71" fmla="*/ 120 h 146"/>
              <a:gd name="T72" fmla="*/ 112 w 146"/>
              <a:gd name="T73" fmla="*/ 86 h 146"/>
              <a:gd name="T74" fmla="*/ 120 w 146"/>
              <a:gd name="T75" fmla="*/ 77 h 146"/>
              <a:gd name="T76" fmla="*/ 122 w 146"/>
              <a:gd name="T77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122" y="73"/>
                </a:moveTo>
                <a:cubicBezTo>
                  <a:pt x="122" y="71"/>
                  <a:pt x="121" y="70"/>
                  <a:pt x="120" y="69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77" y="26"/>
                  <a:pt x="77" y="26"/>
                  <a:pt x="77" y="26"/>
                </a:cubicBezTo>
                <a:cubicBezTo>
                  <a:pt x="76" y="25"/>
                  <a:pt x="75" y="24"/>
                  <a:pt x="73" y="24"/>
                </a:cubicBezTo>
                <a:cubicBezTo>
                  <a:pt x="71" y="24"/>
                  <a:pt x="70" y="25"/>
                  <a:pt x="69" y="26"/>
                </a:cubicBezTo>
                <a:cubicBezTo>
                  <a:pt x="60" y="34"/>
                  <a:pt x="60" y="34"/>
                  <a:pt x="60" y="34"/>
                </a:cubicBezTo>
                <a:cubicBezTo>
                  <a:pt x="59" y="36"/>
                  <a:pt x="59" y="37"/>
                  <a:pt x="59" y="39"/>
                </a:cubicBezTo>
                <a:cubicBezTo>
                  <a:pt x="59" y="40"/>
                  <a:pt x="59" y="42"/>
                  <a:pt x="60" y="43"/>
                </a:cubicBezTo>
                <a:cubicBezTo>
                  <a:pt x="78" y="61"/>
                  <a:pt x="78" y="61"/>
                  <a:pt x="78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29" y="61"/>
                  <a:pt x="28" y="61"/>
                  <a:pt x="26" y="63"/>
                </a:cubicBezTo>
                <a:cubicBezTo>
                  <a:pt x="25" y="64"/>
                  <a:pt x="25" y="65"/>
                  <a:pt x="25" y="67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81"/>
                  <a:pt x="25" y="82"/>
                  <a:pt x="26" y="83"/>
                </a:cubicBezTo>
                <a:cubicBezTo>
                  <a:pt x="28" y="84"/>
                  <a:pt x="29" y="85"/>
                  <a:pt x="31" y="85"/>
                </a:cubicBezTo>
                <a:cubicBezTo>
                  <a:pt x="78" y="85"/>
                  <a:pt x="78" y="85"/>
                  <a:pt x="78" y="8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59" y="104"/>
                  <a:pt x="58" y="106"/>
                  <a:pt x="58" y="107"/>
                </a:cubicBezTo>
                <a:cubicBezTo>
                  <a:pt x="58" y="109"/>
                  <a:pt x="59" y="110"/>
                  <a:pt x="60" y="111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0" y="121"/>
                  <a:pt x="71" y="122"/>
                  <a:pt x="73" y="122"/>
                </a:cubicBezTo>
                <a:cubicBezTo>
                  <a:pt x="75" y="122"/>
                  <a:pt x="76" y="121"/>
                  <a:pt x="77" y="120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21" y="76"/>
                  <a:pt x="122" y="75"/>
                  <a:pt x="122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62" name="Freeform 16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462773" y="3402733"/>
            <a:ext cx="209589" cy="209589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10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10 w 146"/>
              <a:gd name="T23" fmla="*/ 10 h 146"/>
              <a:gd name="T24" fmla="*/ 136 w 146"/>
              <a:gd name="T25" fmla="*/ 36 h 146"/>
              <a:gd name="T26" fmla="*/ 122 w 146"/>
              <a:gd name="T27" fmla="*/ 73 h 146"/>
              <a:gd name="T28" fmla="*/ 120 w 146"/>
              <a:gd name="T29" fmla="*/ 69 h 146"/>
              <a:gd name="T30" fmla="*/ 86 w 146"/>
              <a:gd name="T31" fmla="*/ 34 h 146"/>
              <a:gd name="T32" fmla="*/ 77 w 146"/>
              <a:gd name="T33" fmla="*/ 26 h 146"/>
              <a:gd name="T34" fmla="*/ 73 w 146"/>
              <a:gd name="T35" fmla="*/ 24 h 146"/>
              <a:gd name="T36" fmla="*/ 69 w 146"/>
              <a:gd name="T37" fmla="*/ 26 h 146"/>
              <a:gd name="T38" fmla="*/ 60 w 146"/>
              <a:gd name="T39" fmla="*/ 34 h 146"/>
              <a:gd name="T40" fmla="*/ 26 w 146"/>
              <a:gd name="T41" fmla="*/ 69 h 146"/>
              <a:gd name="T42" fmla="*/ 24 w 146"/>
              <a:gd name="T43" fmla="*/ 73 h 146"/>
              <a:gd name="T44" fmla="*/ 26 w 146"/>
              <a:gd name="T45" fmla="*/ 77 h 146"/>
              <a:gd name="T46" fmla="*/ 35 w 146"/>
              <a:gd name="T47" fmla="*/ 86 h 146"/>
              <a:gd name="T48" fmla="*/ 39 w 146"/>
              <a:gd name="T49" fmla="*/ 87 h 146"/>
              <a:gd name="T50" fmla="*/ 43 w 146"/>
              <a:gd name="T51" fmla="*/ 86 h 146"/>
              <a:gd name="T52" fmla="*/ 61 w 146"/>
              <a:gd name="T53" fmla="*/ 68 h 146"/>
              <a:gd name="T54" fmla="*/ 61 w 146"/>
              <a:gd name="T55" fmla="*/ 115 h 146"/>
              <a:gd name="T56" fmla="*/ 63 w 146"/>
              <a:gd name="T57" fmla="*/ 120 h 146"/>
              <a:gd name="T58" fmla="*/ 67 w 146"/>
              <a:gd name="T59" fmla="*/ 121 h 146"/>
              <a:gd name="T60" fmla="*/ 79 w 146"/>
              <a:gd name="T61" fmla="*/ 121 h 146"/>
              <a:gd name="T62" fmla="*/ 83 w 146"/>
              <a:gd name="T63" fmla="*/ 120 h 146"/>
              <a:gd name="T64" fmla="*/ 85 w 146"/>
              <a:gd name="T65" fmla="*/ 115 h 146"/>
              <a:gd name="T66" fmla="*/ 85 w 146"/>
              <a:gd name="T67" fmla="*/ 68 h 146"/>
              <a:gd name="T68" fmla="*/ 103 w 146"/>
              <a:gd name="T69" fmla="*/ 86 h 146"/>
              <a:gd name="T70" fmla="*/ 107 w 146"/>
              <a:gd name="T71" fmla="*/ 88 h 146"/>
              <a:gd name="T72" fmla="*/ 112 w 146"/>
              <a:gd name="T73" fmla="*/ 86 h 146"/>
              <a:gd name="T74" fmla="*/ 120 w 146"/>
              <a:gd name="T75" fmla="*/ 77 h 146"/>
              <a:gd name="T76" fmla="*/ 122 w 146"/>
              <a:gd name="T77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122" y="73"/>
                </a:moveTo>
                <a:cubicBezTo>
                  <a:pt x="122" y="71"/>
                  <a:pt x="121" y="70"/>
                  <a:pt x="120" y="69"/>
                </a:cubicBezTo>
                <a:cubicBezTo>
                  <a:pt x="86" y="34"/>
                  <a:pt x="86" y="34"/>
                  <a:pt x="86" y="34"/>
                </a:cubicBezTo>
                <a:cubicBezTo>
                  <a:pt x="77" y="26"/>
                  <a:pt x="77" y="26"/>
                  <a:pt x="77" y="26"/>
                </a:cubicBezTo>
                <a:cubicBezTo>
                  <a:pt x="76" y="25"/>
                  <a:pt x="75" y="24"/>
                  <a:pt x="73" y="24"/>
                </a:cubicBezTo>
                <a:cubicBezTo>
                  <a:pt x="71" y="24"/>
                  <a:pt x="70" y="25"/>
                  <a:pt x="69" y="26"/>
                </a:cubicBezTo>
                <a:cubicBezTo>
                  <a:pt x="60" y="34"/>
                  <a:pt x="60" y="34"/>
                  <a:pt x="60" y="34"/>
                </a:cubicBezTo>
                <a:cubicBezTo>
                  <a:pt x="26" y="69"/>
                  <a:pt x="26" y="69"/>
                  <a:pt x="26" y="69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5"/>
                  <a:pt x="25" y="76"/>
                  <a:pt x="26" y="77"/>
                </a:cubicBezTo>
                <a:cubicBezTo>
                  <a:pt x="35" y="86"/>
                  <a:pt x="35" y="86"/>
                  <a:pt x="35" y="86"/>
                </a:cubicBezTo>
                <a:cubicBezTo>
                  <a:pt x="36" y="87"/>
                  <a:pt x="37" y="87"/>
                  <a:pt x="39" y="87"/>
                </a:cubicBezTo>
                <a:cubicBezTo>
                  <a:pt x="41" y="87"/>
                  <a:pt x="42" y="87"/>
                  <a:pt x="43" y="86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1" y="117"/>
                  <a:pt x="62" y="118"/>
                  <a:pt x="63" y="120"/>
                </a:cubicBezTo>
                <a:cubicBezTo>
                  <a:pt x="64" y="121"/>
                  <a:pt x="65" y="121"/>
                  <a:pt x="67" y="121"/>
                </a:cubicBezTo>
                <a:cubicBezTo>
                  <a:pt x="79" y="121"/>
                  <a:pt x="79" y="121"/>
                  <a:pt x="79" y="121"/>
                </a:cubicBezTo>
                <a:cubicBezTo>
                  <a:pt x="81" y="121"/>
                  <a:pt x="82" y="121"/>
                  <a:pt x="83" y="120"/>
                </a:cubicBezTo>
                <a:cubicBezTo>
                  <a:pt x="85" y="118"/>
                  <a:pt x="85" y="117"/>
                  <a:pt x="85" y="115"/>
                </a:cubicBezTo>
                <a:cubicBezTo>
                  <a:pt x="85" y="68"/>
                  <a:pt x="85" y="68"/>
                  <a:pt x="85" y="68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104" y="87"/>
                  <a:pt x="106" y="88"/>
                  <a:pt x="107" y="88"/>
                </a:cubicBezTo>
                <a:cubicBezTo>
                  <a:pt x="109" y="88"/>
                  <a:pt x="110" y="87"/>
                  <a:pt x="112" y="86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21" y="76"/>
                  <a:pt x="122" y="75"/>
                  <a:pt x="122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63" name="Freeform 16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728541" y="3402733"/>
            <a:ext cx="209589" cy="209589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10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10 w 146"/>
              <a:gd name="T23" fmla="*/ 10 h 146"/>
              <a:gd name="T24" fmla="*/ 136 w 146"/>
              <a:gd name="T25" fmla="*/ 36 h 146"/>
              <a:gd name="T26" fmla="*/ 122 w 146"/>
              <a:gd name="T27" fmla="*/ 73 h 146"/>
              <a:gd name="T28" fmla="*/ 120 w 146"/>
              <a:gd name="T29" fmla="*/ 69 h 146"/>
              <a:gd name="T30" fmla="*/ 112 w 146"/>
              <a:gd name="T31" fmla="*/ 60 h 146"/>
              <a:gd name="T32" fmla="*/ 107 w 146"/>
              <a:gd name="T33" fmla="*/ 58 h 146"/>
              <a:gd name="T34" fmla="*/ 103 w 146"/>
              <a:gd name="T35" fmla="*/ 60 h 146"/>
              <a:gd name="T36" fmla="*/ 85 w 146"/>
              <a:gd name="T37" fmla="*/ 78 h 146"/>
              <a:gd name="T38" fmla="*/ 85 w 146"/>
              <a:gd name="T39" fmla="*/ 31 h 146"/>
              <a:gd name="T40" fmla="*/ 83 w 146"/>
              <a:gd name="T41" fmla="*/ 26 h 146"/>
              <a:gd name="T42" fmla="*/ 79 w 146"/>
              <a:gd name="T43" fmla="*/ 25 h 146"/>
              <a:gd name="T44" fmla="*/ 67 w 146"/>
              <a:gd name="T45" fmla="*/ 25 h 146"/>
              <a:gd name="T46" fmla="*/ 63 w 146"/>
              <a:gd name="T47" fmla="*/ 26 h 146"/>
              <a:gd name="T48" fmla="*/ 61 w 146"/>
              <a:gd name="T49" fmla="*/ 31 h 146"/>
              <a:gd name="T50" fmla="*/ 61 w 146"/>
              <a:gd name="T51" fmla="*/ 78 h 146"/>
              <a:gd name="T52" fmla="*/ 43 w 146"/>
              <a:gd name="T53" fmla="*/ 60 h 146"/>
              <a:gd name="T54" fmla="*/ 39 w 146"/>
              <a:gd name="T55" fmla="*/ 58 h 146"/>
              <a:gd name="T56" fmla="*/ 35 w 146"/>
              <a:gd name="T57" fmla="*/ 60 h 146"/>
              <a:gd name="T58" fmla="*/ 26 w 146"/>
              <a:gd name="T59" fmla="*/ 69 h 146"/>
              <a:gd name="T60" fmla="*/ 24 w 146"/>
              <a:gd name="T61" fmla="*/ 73 h 146"/>
              <a:gd name="T62" fmla="*/ 26 w 146"/>
              <a:gd name="T63" fmla="*/ 77 h 146"/>
              <a:gd name="T64" fmla="*/ 60 w 146"/>
              <a:gd name="T65" fmla="*/ 112 h 146"/>
              <a:gd name="T66" fmla="*/ 69 w 146"/>
              <a:gd name="T67" fmla="*/ 120 h 146"/>
              <a:gd name="T68" fmla="*/ 73 w 146"/>
              <a:gd name="T69" fmla="*/ 122 h 146"/>
              <a:gd name="T70" fmla="*/ 77 w 146"/>
              <a:gd name="T71" fmla="*/ 120 h 146"/>
              <a:gd name="T72" fmla="*/ 86 w 146"/>
              <a:gd name="T73" fmla="*/ 112 h 146"/>
              <a:gd name="T74" fmla="*/ 120 w 146"/>
              <a:gd name="T75" fmla="*/ 77 h 146"/>
              <a:gd name="T76" fmla="*/ 122 w 146"/>
              <a:gd name="T77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6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6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122" y="73"/>
                </a:moveTo>
                <a:cubicBezTo>
                  <a:pt x="122" y="71"/>
                  <a:pt x="121" y="70"/>
                  <a:pt x="120" y="69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0" y="59"/>
                  <a:pt x="109" y="58"/>
                  <a:pt x="107" y="58"/>
                </a:cubicBezTo>
                <a:cubicBezTo>
                  <a:pt x="106" y="58"/>
                  <a:pt x="104" y="59"/>
                  <a:pt x="103" y="60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29"/>
                  <a:pt x="85" y="28"/>
                  <a:pt x="83" y="26"/>
                </a:cubicBezTo>
                <a:cubicBezTo>
                  <a:pt x="82" y="25"/>
                  <a:pt x="81" y="25"/>
                  <a:pt x="79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25"/>
                  <a:pt x="64" y="25"/>
                  <a:pt x="63" y="26"/>
                </a:cubicBezTo>
                <a:cubicBezTo>
                  <a:pt x="62" y="28"/>
                  <a:pt x="61" y="29"/>
                  <a:pt x="61" y="31"/>
                </a:cubicBezTo>
                <a:cubicBezTo>
                  <a:pt x="61" y="78"/>
                  <a:pt x="61" y="78"/>
                  <a:pt x="61" y="78"/>
                </a:cubicBezTo>
                <a:cubicBezTo>
                  <a:pt x="43" y="60"/>
                  <a:pt x="43" y="60"/>
                  <a:pt x="43" y="60"/>
                </a:cubicBezTo>
                <a:cubicBezTo>
                  <a:pt x="42" y="59"/>
                  <a:pt x="41" y="58"/>
                  <a:pt x="39" y="58"/>
                </a:cubicBezTo>
                <a:cubicBezTo>
                  <a:pt x="37" y="58"/>
                  <a:pt x="36" y="59"/>
                  <a:pt x="35" y="60"/>
                </a:cubicBezTo>
                <a:cubicBezTo>
                  <a:pt x="26" y="69"/>
                  <a:pt x="26" y="69"/>
                  <a:pt x="26" y="69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5"/>
                  <a:pt x="25" y="76"/>
                  <a:pt x="26" y="77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0" y="121"/>
                  <a:pt x="71" y="122"/>
                  <a:pt x="73" y="122"/>
                </a:cubicBezTo>
                <a:cubicBezTo>
                  <a:pt x="75" y="122"/>
                  <a:pt x="76" y="121"/>
                  <a:pt x="77" y="120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21" y="76"/>
                  <a:pt x="122" y="75"/>
                  <a:pt x="122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64" name="Freeform 16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996467" y="3402733"/>
            <a:ext cx="207427" cy="209589"/>
          </a:xfrm>
          <a:custGeom>
            <a:avLst/>
            <a:gdLst>
              <a:gd name="T0" fmla="*/ 136 w 146"/>
              <a:gd name="T1" fmla="*/ 109 h 146"/>
              <a:gd name="T2" fmla="*/ 10 w 146"/>
              <a:gd name="T3" fmla="*/ 36 h 146"/>
              <a:gd name="T4" fmla="*/ 98 w 146"/>
              <a:gd name="T5" fmla="*/ 50 h 146"/>
              <a:gd name="T6" fmla="*/ 112 w 146"/>
              <a:gd name="T7" fmla="*/ 45 h 146"/>
              <a:gd name="T8" fmla="*/ 112 w 146"/>
              <a:gd name="T9" fmla="*/ 40 h 146"/>
              <a:gd name="T10" fmla="*/ 107 w 146"/>
              <a:gd name="T11" fmla="*/ 36 h 146"/>
              <a:gd name="T12" fmla="*/ 104 w 146"/>
              <a:gd name="T13" fmla="*/ 32 h 146"/>
              <a:gd name="T14" fmla="*/ 101 w 146"/>
              <a:gd name="T15" fmla="*/ 34 h 146"/>
              <a:gd name="T16" fmla="*/ 98 w 146"/>
              <a:gd name="T17" fmla="*/ 33 h 146"/>
              <a:gd name="T18" fmla="*/ 91 w 146"/>
              <a:gd name="T19" fmla="*/ 28 h 146"/>
              <a:gd name="T20" fmla="*/ 87 w 146"/>
              <a:gd name="T21" fmla="*/ 34 h 146"/>
              <a:gd name="T22" fmla="*/ 87 w 146"/>
              <a:gd name="T23" fmla="*/ 43 h 146"/>
              <a:gd name="T24" fmla="*/ 83 w 146"/>
              <a:gd name="T25" fmla="*/ 45 h 146"/>
              <a:gd name="T26" fmla="*/ 68 w 146"/>
              <a:gd name="T27" fmla="*/ 35 h 146"/>
              <a:gd name="T28" fmla="*/ 70 w 146"/>
              <a:gd name="T29" fmla="*/ 27 h 146"/>
              <a:gd name="T30" fmla="*/ 79 w 146"/>
              <a:gd name="T31" fmla="*/ 22 h 146"/>
              <a:gd name="T32" fmla="*/ 78 w 146"/>
              <a:gd name="T33" fmla="*/ 18 h 146"/>
              <a:gd name="T34" fmla="*/ 73 w 146"/>
              <a:gd name="T35" fmla="*/ 18 h 146"/>
              <a:gd name="T36" fmla="*/ 64 w 146"/>
              <a:gd name="T37" fmla="*/ 15 h 146"/>
              <a:gd name="T38" fmla="*/ 68 w 146"/>
              <a:gd name="T39" fmla="*/ 19 h 146"/>
              <a:gd name="T40" fmla="*/ 64 w 146"/>
              <a:gd name="T41" fmla="*/ 21 h 146"/>
              <a:gd name="T42" fmla="*/ 55 w 146"/>
              <a:gd name="T43" fmla="*/ 19 h 146"/>
              <a:gd name="T44" fmla="*/ 46 w 146"/>
              <a:gd name="T45" fmla="*/ 19 h 146"/>
              <a:gd name="T46" fmla="*/ 52 w 146"/>
              <a:gd name="T47" fmla="*/ 19 h 146"/>
              <a:gd name="T48" fmla="*/ 44 w 146"/>
              <a:gd name="T49" fmla="*/ 20 h 146"/>
              <a:gd name="T50" fmla="*/ 25 w 146"/>
              <a:gd name="T51" fmla="*/ 45 h 146"/>
              <a:gd name="T52" fmla="*/ 29 w 146"/>
              <a:gd name="T53" fmla="*/ 52 h 146"/>
              <a:gd name="T54" fmla="*/ 29 w 146"/>
              <a:gd name="T55" fmla="*/ 63 h 146"/>
              <a:gd name="T56" fmla="*/ 37 w 146"/>
              <a:gd name="T57" fmla="*/ 73 h 146"/>
              <a:gd name="T58" fmla="*/ 41 w 146"/>
              <a:gd name="T59" fmla="*/ 81 h 146"/>
              <a:gd name="T60" fmla="*/ 43 w 146"/>
              <a:gd name="T61" fmla="*/ 80 h 146"/>
              <a:gd name="T62" fmla="*/ 42 w 146"/>
              <a:gd name="T63" fmla="*/ 76 h 146"/>
              <a:gd name="T64" fmla="*/ 48 w 146"/>
              <a:gd name="T65" fmla="*/ 84 h 146"/>
              <a:gd name="T66" fmla="*/ 53 w 146"/>
              <a:gd name="T67" fmla="*/ 94 h 146"/>
              <a:gd name="T68" fmla="*/ 63 w 146"/>
              <a:gd name="T69" fmla="*/ 99 h 146"/>
              <a:gd name="T70" fmla="*/ 75 w 146"/>
              <a:gd name="T71" fmla="*/ 104 h 146"/>
              <a:gd name="T72" fmla="*/ 82 w 146"/>
              <a:gd name="T73" fmla="*/ 109 h 146"/>
              <a:gd name="T74" fmla="*/ 80 w 146"/>
              <a:gd name="T75" fmla="*/ 106 h 146"/>
              <a:gd name="T76" fmla="*/ 81 w 146"/>
              <a:gd name="T77" fmla="*/ 101 h 146"/>
              <a:gd name="T78" fmla="*/ 75 w 146"/>
              <a:gd name="T79" fmla="*/ 99 h 146"/>
              <a:gd name="T80" fmla="*/ 76 w 146"/>
              <a:gd name="T81" fmla="*/ 92 h 146"/>
              <a:gd name="T82" fmla="*/ 70 w 146"/>
              <a:gd name="T83" fmla="*/ 95 h 146"/>
              <a:gd name="T84" fmla="*/ 63 w 146"/>
              <a:gd name="T85" fmla="*/ 84 h 146"/>
              <a:gd name="T86" fmla="*/ 65 w 146"/>
              <a:gd name="T87" fmla="*/ 79 h 146"/>
              <a:gd name="T88" fmla="*/ 72 w 146"/>
              <a:gd name="T89" fmla="*/ 78 h 146"/>
              <a:gd name="T90" fmla="*/ 78 w 146"/>
              <a:gd name="T91" fmla="*/ 78 h 146"/>
              <a:gd name="T92" fmla="*/ 84 w 146"/>
              <a:gd name="T93" fmla="*/ 84 h 146"/>
              <a:gd name="T94" fmla="*/ 84 w 146"/>
              <a:gd name="T95" fmla="*/ 78 h 146"/>
              <a:gd name="T96" fmla="*/ 87 w 146"/>
              <a:gd name="T97" fmla="*/ 72 h 146"/>
              <a:gd name="T98" fmla="*/ 88 w 146"/>
              <a:gd name="T99" fmla="*/ 65 h 146"/>
              <a:gd name="T100" fmla="*/ 96 w 146"/>
              <a:gd name="T101" fmla="*/ 60 h 146"/>
              <a:gd name="T102" fmla="*/ 101 w 146"/>
              <a:gd name="T103" fmla="*/ 55 h 146"/>
              <a:gd name="T104" fmla="*/ 103 w 146"/>
              <a:gd name="T105" fmla="*/ 50 h 146"/>
              <a:gd name="T106" fmla="*/ 116 w 146"/>
              <a:gd name="T107" fmla="*/ 114 h 146"/>
              <a:gd name="T108" fmla="*/ 109 w 146"/>
              <a:gd name="T109" fmla="*/ 110 h 146"/>
              <a:gd name="T110" fmla="*/ 105 w 146"/>
              <a:gd name="T111" fmla="*/ 108 h 146"/>
              <a:gd name="T112" fmla="*/ 99 w 146"/>
              <a:gd name="T113" fmla="*/ 107 h 146"/>
              <a:gd name="T114" fmla="*/ 95 w 146"/>
              <a:gd name="T115" fmla="*/ 107 h 146"/>
              <a:gd name="T116" fmla="*/ 91 w 146"/>
              <a:gd name="T117" fmla="*/ 108 h 146"/>
              <a:gd name="T118" fmla="*/ 87 w 146"/>
              <a:gd name="T119" fmla="*/ 113 h 146"/>
              <a:gd name="T120" fmla="*/ 83 w 146"/>
              <a:gd name="T121" fmla="*/ 13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6" h="146">
                <a:moveTo>
                  <a:pt x="37" y="10"/>
                </a:move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6"/>
                </a:cubicBez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6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6" y="17"/>
                  <a:pt x="37" y="10"/>
                </a:cubicBezTo>
                <a:close/>
                <a:moveTo>
                  <a:pt x="99" y="50"/>
                </a:moveTo>
                <a:cubicBezTo>
                  <a:pt x="99" y="50"/>
                  <a:pt x="99" y="50"/>
                  <a:pt x="98" y="50"/>
                </a:cubicBezTo>
                <a:cubicBezTo>
                  <a:pt x="98" y="51"/>
                  <a:pt x="97" y="51"/>
                  <a:pt x="9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51"/>
                  <a:pt x="98" y="50"/>
                  <a:pt x="98" y="50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49"/>
                  <a:pt x="99" y="48"/>
                  <a:pt x="100" y="48"/>
                </a:cubicBezTo>
                <a:cubicBezTo>
                  <a:pt x="101" y="47"/>
                  <a:pt x="103" y="47"/>
                  <a:pt x="105" y="47"/>
                </a:cubicBezTo>
                <a:cubicBezTo>
                  <a:pt x="107" y="46"/>
                  <a:pt x="109" y="46"/>
                  <a:pt x="110" y="48"/>
                </a:cubicBezTo>
                <a:cubicBezTo>
                  <a:pt x="110" y="48"/>
                  <a:pt x="110" y="47"/>
                  <a:pt x="111" y="46"/>
                </a:cubicBezTo>
                <a:cubicBezTo>
                  <a:pt x="112" y="46"/>
                  <a:pt x="112" y="45"/>
                  <a:pt x="112" y="45"/>
                </a:cubicBezTo>
                <a:cubicBezTo>
                  <a:pt x="112" y="45"/>
                  <a:pt x="113" y="45"/>
                  <a:pt x="114" y="45"/>
                </a:cubicBezTo>
                <a:cubicBezTo>
                  <a:pt x="114" y="45"/>
                  <a:pt x="115" y="45"/>
                  <a:pt x="115" y="44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4" y="42"/>
                  <a:pt x="114" y="42"/>
                  <a:pt x="114" y="41"/>
                </a:cubicBezTo>
                <a:cubicBezTo>
                  <a:pt x="113" y="41"/>
                  <a:pt x="113" y="40"/>
                  <a:pt x="113" y="39"/>
                </a:cubicBezTo>
                <a:cubicBezTo>
                  <a:pt x="113" y="40"/>
                  <a:pt x="113" y="40"/>
                  <a:pt x="112" y="40"/>
                </a:cubicBezTo>
                <a:cubicBezTo>
                  <a:pt x="112" y="40"/>
                  <a:pt x="112" y="40"/>
                  <a:pt x="112" y="39"/>
                </a:cubicBezTo>
                <a:cubicBezTo>
                  <a:pt x="112" y="39"/>
                  <a:pt x="111" y="39"/>
                  <a:pt x="111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8" y="39"/>
                  <a:pt x="108" y="38"/>
                  <a:pt x="108" y="37"/>
                </a:cubicBezTo>
                <a:cubicBezTo>
                  <a:pt x="108" y="37"/>
                  <a:pt x="107" y="36"/>
                  <a:pt x="107" y="36"/>
                </a:cubicBezTo>
                <a:cubicBezTo>
                  <a:pt x="107" y="36"/>
                  <a:pt x="107" y="35"/>
                  <a:pt x="107" y="35"/>
                </a:cubicBezTo>
                <a:cubicBezTo>
                  <a:pt x="106" y="35"/>
                  <a:pt x="106" y="34"/>
                  <a:pt x="106" y="34"/>
                </a:cubicBezTo>
                <a:cubicBezTo>
                  <a:pt x="106" y="34"/>
                  <a:pt x="105" y="34"/>
                  <a:pt x="105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5" y="33"/>
                  <a:pt x="105" y="32"/>
                  <a:pt x="105" y="32"/>
                </a:cubicBezTo>
                <a:cubicBezTo>
                  <a:pt x="105" y="32"/>
                  <a:pt x="104" y="32"/>
                  <a:pt x="104" y="32"/>
                </a:cubicBezTo>
                <a:cubicBezTo>
                  <a:pt x="104" y="32"/>
                  <a:pt x="104" y="32"/>
                  <a:pt x="104" y="33"/>
                </a:cubicBezTo>
                <a:cubicBezTo>
                  <a:pt x="103" y="33"/>
                  <a:pt x="103" y="33"/>
                  <a:pt x="103" y="34"/>
                </a:cubicBezTo>
                <a:cubicBezTo>
                  <a:pt x="103" y="34"/>
                  <a:pt x="102" y="34"/>
                  <a:pt x="102" y="34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4"/>
                  <a:pt x="102" y="34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4"/>
                  <a:pt x="101" y="34"/>
                  <a:pt x="101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5"/>
                  <a:pt x="99" y="35"/>
                  <a:pt x="99" y="35"/>
                </a:cubicBezTo>
                <a:cubicBezTo>
                  <a:pt x="100" y="35"/>
                  <a:pt x="100" y="34"/>
                  <a:pt x="99" y="34"/>
                </a:cubicBezTo>
                <a:cubicBezTo>
                  <a:pt x="98" y="34"/>
                  <a:pt x="98" y="34"/>
                  <a:pt x="97" y="34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32"/>
                  <a:pt x="98" y="32"/>
                  <a:pt x="97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8" y="31"/>
                  <a:pt x="97" y="31"/>
                  <a:pt x="97" y="30"/>
                </a:cubicBezTo>
                <a:cubicBezTo>
                  <a:pt x="96" y="30"/>
                  <a:pt x="96" y="30"/>
                  <a:pt x="95" y="30"/>
                </a:cubicBezTo>
                <a:cubicBezTo>
                  <a:pt x="95" y="29"/>
                  <a:pt x="94" y="29"/>
                  <a:pt x="94" y="29"/>
                </a:cubicBezTo>
                <a:cubicBezTo>
                  <a:pt x="93" y="29"/>
                  <a:pt x="92" y="28"/>
                  <a:pt x="91" y="28"/>
                </a:cubicBezTo>
                <a:cubicBezTo>
                  <a:pt x="89" y="28"/>
                  <a:pt x="88" y="28"/>
                  <a:pt x="88" y="28"/>
                </a:cubicBezTo>
                <a:cubicBezTo>
                  <a:pt x="87" y="29"/>
                  <a:pt x="87" y="29"/>
                  <a:pt x="87" y="29"/>
                </a:cubicBezTo>
                <a:cubicBezTo>
                  <a:pt x="87" y="29"/>
                  <a:pt x="87" y="30"/>
                  <a:pt x="88" y="30"/>
                </a:cubicBezTo>
                <a:cubicBezTo>
                  <a:pt x="88" y="31"/>
                  <a:pt x="88" y="31"/>
                  <a:pt x="88" y="32"/>
                </a:cubicBezTo>
                <a:cubicBezTo>
                  <a:pt x="88" y="32"/>
                  <a:pt x="88" y="32"/>
                  <a:pt x="87" y="33"/>
                </a:cubicBezTo>
                <a:cubicBezTo>
                  <a:pt x="87" y="33"/>
                  <a:pt x="87" y="34"/>
                  <a:pt x="87" y="34"/>
                </a:cubicBezTo>
                <a:cubicBezTo>
                  <a:pt x="87" y="34"/>
                  <a:pt x="87" y="35"/>
                  <a:pt x="88" y="35"/>
                </a:cubicBezTo>
                <a:cubicBezTo>
                  <a:pt x="89" y="36"/>
                  <a:pt x="89" y="37"/>
                  <a:pt x="89" y="37"/>
                </a:cubicBezTo>
                <a:cubicBezTo>
                  <a:pt x="89" y="38"/>
                  <a:pt x="88" y="38"/>
                  <a:pt x="88" y="39"/>
                </a:cubicBezTo>
                <a:cubicBezTo>
                  <a:pt x="87" y="40"/>
                  <a:pt x="86" y="40"/>
                  <a:pt x="86" y="40"/>
                </a:cubicBezTo>
                <a:cubicBezTo>
                  <a:pt x="86" y="41"/>
                  <a:pt x="86" y="41"/>
                  <a:pt x="86" y="42"/>
                </a:cubicBezTo>
                <a:cubicBezTo>
                  <a:pt x="86" y="43"/>
                  <a:pt x="86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5" y="45"/>
                  <a:pt x="84" y="45"/>
                  <a:pt x="83" y="45"/>
                </a:cubicBezTo>
                <a:cubicBezTo>
                  <a:pt x="83" y="44"/>
                  <a:pt x="82" y="43"/>
                  <a:pt x="82" y="42"/>
                </a:cubicBezTo>
                <a:cubicBezTo>
                  <a:pt x="82" y="41"/>
                  <a:pt x="81" y="40"/>
                  <a:pt x="81" y="39"/>
                </a:cubicBezTo>
                <a:cubicBezTo>
                  <a:pt x="79" y="39"/>
                  <a:pt x="78" y="39"/>
                  <a:pt x="78" y="39"/>
                </a:cubicBezTo>
                <a:cubicBezTo>
                  <a:pt x="78" y="39"/>
                  <a:pt x="76" y="38"/>
                  <a:pt x="74" y="37"/>
                </a:cubicBezTo>
                <a:cubicBezTo>
                  <a:pt x="72" y="36"/>
                  <a:pt x="71" y="36"/>
                  <a:pt x="68" y="37"/>
                </a:cubicBezTo>
                <a:cubicBezTo>
                  <a:pt x="69" y="36"/>
                  <a:pt x="69" y="36"/>
                  <a:pt x="68" y="35"/>
                </a:cubicBezTo>
                <a:cubicBezTo>
                  <a:pt x="68" y="34"/>
                  <a:pt x="67" y="34"/>
                  <a:pt x="67" y="34"/>
                </a:cubicBezTo>
                <a:cubicBezTo>
                  <a:pt x="67" y="34"/>
                  <a:pt x="67" y="33"/>
                  <a:pt x="67" y="32"/>
                </a:cubicBezTo>
                <a:cubicBezTo>
                  <a:pt x="67" y="32"/>
                  <a:pt x="67" y="31"/>
                  <a:pt x="67" y="31"/>
                </a:cubicBezTo>
                <a:cubicBezTo>
                  <a:pt x="67" y="30"/>
                  <a:pt x="68" y="30"/>
                  <a:pt x="68" y="29"/>
                </a:cubicBezTo>
                <a:cubicBezTo>
                  <a:pt x="68" y="29"/>
                  <a:pt x="69" y="29"/>
                  <a:pt x="69" y="28"/>
                </a:cubicBezTo>
                <a:cubicBezTo>
                  <a:pt x="69" y="28"/>
                  <a:pt x="70" y="27"/>
                  <a:pt x="70" y="27"/>
                </a:cubicBezTo>
                <a:cubicBezTo>
                  <a:pt x="70" y="26"/>
                  <a:pt x="70" y="26"/>
                  <a:pt x="70" y="26"/>
                </a:cubicBezTo>
                <a:cubicBezTo>
                  <a:pt x="72" y="26"/>
                  <a:pt x="74" y="26"/>
                  <a:pt x="75" y="25"/>
                </a:cubicBezTo>
                <a:cubicBezTo>
                  <a:pt x="75" y="25"/>
                  <a:pt x="75" y="24"/>
                  <a:pt x="76" y="24"/>
                </a:cubicBezTo>
                <a:cubicBezTo>
                  <a:pt x="76" y="23"/>
                  <a:pt x="76" y="22"/>
                  <a:pt x="77" y="22"/>
                </a:cubicBezTo>
                <a:cubicBezTo>
                  <a:pt x="77" y="22"/>
                  <a:pt x="78" y="21"/>
                  <a:pt x="78" y="21"/>
                </a:cubicBezTo>
                <a:cubicBezTo>
                  <a:pt x="78" y="21"/>
                  <a:pt x="79" y="22"/>
                  <a:pt x="79" y="22"/>
                </a:cubicBezTo>
                <a:cubicBezTo>
                  <a:pt x="80" y="22"/>
                  <a:pt x="80" y="22"/>
                  <a:pt x="81" y="22"/>
                </a:cubicBezTo>
                <a:cubicBezTo>
                  <a:pt x="82" y="23"/>
                  <a:pt x="82" y="22"/>
                  <a:pt x="82" y="21"/>
                </a:cubicBezTo>
                <a:cubicBezTo>
                  <a:pt x="82" y="21"/>
                  <a:pt x="82" y="20"/>
                  <a:pt x="82" y="20"/>
                </a:cubicBezTo>
                <a:cubicBezTo>
                  <a:pt x="82" y="20"/>
                  <a:pt x="82" y="19"/>
                  <a:pt x="82" y="18"/>
                </a:cubicBezTo>
                <a:cubicBezTo>
                  <a:pt x="81" y="17"/>
                  <a:pt x="81" y="17"/>
                  <a:pt x="81" y="17"/>
                </a:cubicBezTo>
                <a:cubicBezTo>
                  <a:pt x="80" y="17"/>
                  <a:pt x="79" y="17"/>
                  <a:pt x="78" y="18"/>
                </a:cubicBezTo>
                <a:cubicBezTo>
                  <a:pt x="78" y="18"/>
                  <a:pt x="78" y="18"/>
                  <a:pt x="79" y="18"/>
                </a:cubicBezTo>
                <a:cubicBezTo>
                  <a:pt x="79" y="18"/>
                  <a:pt x="78" y="19"/>
                  <a:pt x="78" y="19"/>
                </a:cubicBezTo>
                <a:cubicBezTo>
                  <a:pt x="77" y="20"/>
                  <a:pt x="77" y="21"/>
                  <a:pt x="76" y="21"/>
                </a:cubicBezTo>
                <a:cubicBezTo>
                  <a:pt x="76" y="21"/>
                  <a:pt x="75" y="21"/>
                  <a:pt x="75" y="20"/>
                </a:cubicBezTo>
                <a:cubicBezTo>
                  <a:pt x="75" y="20"/>
                  <a:pt x="74" y="20"/>
                  <a:pt x="74" y="19"/>
                </a:cubicBezTo>
                <a:cubicBezTo>
                  <a:pt x="74" y="18"/>
                  <a:pt x="74" y="18"/>
                  <a:pt x="73" y="18"/>
                </a:cubicBezTo>
                <a:cubicBezTo>
                  <a:pt x="73" y="18"/>
                  <a:pt x="72" y="18"/>
                  <a:pt x="72" y="19"/>
                </a:cubicBezTo>
                <a:cubicBezTo>
                  <a:pt x="72" y="19"/>
                  <a:pt x="72" y="18"/>
                  <a:pt x="71" y="18"/>
                </a:cubicBezTo>
                <a:cubicBezTo>
                  <a:pt x="70" y="17"/>
                  <a:pt x="69" y="17"/>
                  <a:pt x="68" y="17"/>
                </a:cubicBezTo>
                <a:cubicBezTo>
                  <a:pt x="70" y="16"/>
                  <a:pt x="69" y="16"/>
                  <a:pt x="68" y="15"/>
                </a:cubicBezTo>
                <a:cubicBezTo>
                  <a:pt x="67" y="14"/>
                  <a:pt x="67" y="14"/>
                  <a:pt x="66" y="14"/>
                </a:cubicBezTo>
                <a:cubicBezTo>
                  <a:pt x="65" y="14"/>
                  <a:pt x="64" y="14"/>
                  <a:pt x="64" y="15"/>
                </a:cubicBezTo>
                <a:cubicBezTo>
                  <a:pt x="64" y="15"/>
                  <a:pt x="63" y="15"/>
                  <a:pt x="63" y="16"/>
                </a:cubicBezTo>
                <a:cubicBezTo>
                  <a:pt x="63" y="16"/>
                  <a:pt x="64" y="16"/>
                  <a:pt x="64" y="16"/>
                </a:cubicBezTo>
                <a:cubicBezTo>
                  <a:pt x="64" y="17"/>
                  <a:pt x="65" y="17"/>
                  <a:pt x="65" y="17"/>
                </a:cubicBezTo>
                <a:cubicBezTo>
                  <a:pt x="65" y="17"/>
                  <a:pt x="66" y="17"/>
                  <a:pt x="66" y="17"/>
                </a:cubicBezTo>
                <a:cubicBezTo>
                  <a:pt x="66" y="17"/>
                  <a:pt x="67" y="17"/>
                  <a:pt x="67" y="18"/>
                </a:cubicBezTo>
                <a:cubicBezTo>
                  <a:pt x="68" y="18"/>
                  <a:pt x="68" y="19"/>
                  <a:pt x="68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66" y="19"/>
                  <a:pt x="66" y="19"/>
                  <a:pt x="66" y="20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20"/>
                  <a:pt x="65" y="21"/>
                  <a:pt x="65" y="21"/>
                </a:cubicBezTo>
                <a:cubicBezTo>
                  <a:pt x="65" y="22"/>
                  <a:pt x="65" y="22"/>
                  <a:pt x="65" y="23"/>
                </a:cubicBezTo>
                <a:cubicBezTo>
                  <a:pt x="65" y="22"/>
                  <a:pt x="64" y="22"/>
                  <a:pt x="64" y="21"/>
                </a:cubicBezTo>
                <a:cubicBezTo>
                  <a:pt x="64" y="20"/>
                  <a:pt x="64" y="20"/>
                  <a:pt x="63" y="19"/>
                </a:cubicBezTo>
                <a:cubicBezTo>
                  <a:pt x="64" y="20"/>
                  <a:pt x="63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0"/>
                  <a:pt x="59" y="20"/>
                  <a:pt x="59" y="20"/>
                </a:cubicBezTo>
                <a:cubicBezTo>
                  <a:pt x="58" y="20"/>
                  <a:pt x="57" y="20"/>
                  <a:pt x="57" y="20"/>
                </a:cubicBezTo>
                <a:cubicBezTo>
                  <a:pt x="56" y="20"/>
                  <a:pt x="56" y="20"/>
                  <a:pt x="55" y="19"/>
                </a:cubicBezTo>
                <a:cubicBezTo>
                  <a:pt x="55" y="19"/>
                  <a:pt x="55" y="18"/>
                  <a:pt x="55" y="18"/>
                </a:cubicBezTo>
                <a:cubicBezTo>
                  <a:pt x="55" y="17"/>
                  <a:pt x="56" y="17"/>
                  <a:pt x="56" y="17"/>
                </a:cubicBezTo>
                <a:cubicBezTo>
                  <a:pt x="55" y="17"/>
                  <a:pt x="55" y="17"/>
                  <a:pt x="55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1" y="17"/>
                  <a:pt x="48" y="18"/>
                  <a:pt x="45" y="20"/>
                </a:cubicBezTo>
                <a:cubicBezTo>
                  <a:pt x="45" y="20"/>
                  <a:pt x="46" y="20"/>
                  <a:pt x="46" y="19"/>
                </a:cubicBezTo>
                <a:cubicBezTo>
                  <a:pt x="46" y="19"/>
                  <a:pt x="47" y="19"/>
                  <a:pt x="47" y="19"/>
                </a:cubicBezTo>
                <a:cubicBezTo>
                  <a:pt x="48" y="19"/>
                  <a:pt x="48" y="18"/>
                  <a:pt x="48" y="18"/>
                </a:cubicBezTo>
                <a:cubicBezTo>
                  <a:pt x="50" y="17"/>
                  <a:pt x="52" y="17"/>
                  <a:pt x="52" y="18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4" y="19"/>
                  <a:pt x="54" y="20"/>
                </a:cubicBezTo>
                <a:cubicBezTo>
                  <a:pt x="54" y="19"/>
                  <a:pt x="53" y="19"/>
                  <a:pt x="52" y="19"/>
                </a:cubicBezTo>
                <a:cubicBezTo>
                  <a:pt x="50" y="20"/>
                  <a:pt x="50" y="20"/>
                  <a:pt x="50" y="21"/>
                </a:cubicBezTo>
                <a:cubicBezTo>
                  <a:pt x="50" y="21"/>
                  <a:pt x="50" y="22"/>
                  <a:pt x="50" y="22"/>
                </a:cubicBezTo>
                <a:cubicBezTo>
                  <a:pt x="50" y="22"/>
                  <a:pt x="49" y="22"/>
                  <a:pt x="49" y="21"/>
                </a:cubicBezTo>
                <a:cubicBezTo>
                  <a:pt x="48" y="21"/>
                  <a:pt x="48" y="21"/>
                  <a:pt x="48" y="20"/>
                </a:cubicBezTo>
                <a:cubicBezTo>
                  <a:pt x="47" y="20"/>
                  <a:pt x="47" y="20"/>
                  <a:pt x="46" y="20"/>
                </a:cubicBezTo>
                <a:cubicBezTo>
                  <a:pt x="45" y="20"/>
                  <a:pt x="44" y="20"/>
                  <a:pt x="44" y="20"/>
                </a:cubicBezTo>
                <a:cubicBezTo>
                  <a:pt x="35" y="25"/>
                  <a:pt x="27" y="32"/>
                  <a:pt x="22" y="41"/>
                </a:cubicBezTo>
                <a:cubicBezTo>
                  <a:pt x="22" y="41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4" y="43"/>
                  <a:pt x="24" y="43"/>
                  <a:pt x="24" y="44"/>
                </a:cubicBezTo>
                <a:cubicBezTo>
                  <a:pt x="24" y="44"/>
                  <a:pt x="24" y="44"/>
                  <a:pt x="25" y="43"/>
                </a:cubicBezTo>
                <a:cubicBezTo>
                  <a:pt x="25" y="44"/>
                  <a:pt x="25" y="44"/>
                  <a:pt x="25" y="45"/>
                </a:cubicBezTo>
                <a:cubicBezTo>
                  <a:pt x="25" y="45"/>
                  <a:pt x="27" y="46"/>
                  <a:pt x="29" y="48"/>
                </a:cubicBezTo>
                <a:cubicBezTo>
                  <a:pt x="30" y="49"/>
                  <a:pt x="31" y="49"/>
                  <a:pt x="31" y="50"/>
                </a:cubicBezTo>
                <a:cubicBezTo>
                  <a:pt x="31" y="50"/>
                  <a:pt x="31" y="51"/>
                  <a:pt x="30" y="51"/>
                </a:cubicBezTo>
                <a:cubicBezTo>
                  <a:pt x="30" y="51"/>
                  <a:pt x="30" y="51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8" y="50"/>
                  <a:pt x="28" y="51"/>
                  <a:pt x="29" y="52"/>
                </a:cubicBezTo>
                <a:cubicBezTo>
                  <a:pt x="29" y="53"/>
                  <a:pt x="29" y="53"/>
                  <a:pt x="30" y="53"/>
                </a:cubicBezTo>
                <a:cubicBezTo>
                  <a:pt x="29" y="53"/>
                  <a:pt x="29" y="53"/>
                  <a:pt x="29" y="55"/>
                </a:cubicBezTo>
                <a:cubicBezTo>
                  <a:pt x="29" y="56"/>
                  <a:pt x="28" y="57"/>
                  <a:pt x="28" y="58"/>
                </a:cubicBezTo>
                <a:cubicBezTo>
                  <a:pt x="28" y="59"/>
                  <a:pt x="28" y="60"/>
                  <a:pt x="28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28" y="61"/>
                  <a:pt x="29" y="62"/>
                  <a:pt x="29" y="63"/>
                </a:cubicBezTo>
                <a:cubicBezTo>
                  <a:pt x="30" y="65"/>
                  <a:pt x="30" y="65"/>
                  <a:pt x="31" y="65"/>
                </a:cubicBezTo>
                <a:cubicBezTo>
                  <a:pt x="30" y="65"/>
                  <a:pt x="31" y="67"/>
                  <a:pt x="33" y="69"/>
                </a:cubicBezTo>
                <a:cubicBezTo>
                  <a:pt x="33" y="70"/>
                  <a:pt x="34" y="70"/>
                  <a:pt x="34" y="70"/>
                </a:cubicBezTo>
                <a:cubicBezTo>
                  <a:pt x="34" y="70"/>
                  <a:pt x="34" y="71"/>
                  <a:pt x="35" y="71"/>
                </a:cubicBezTo>
                <a:cubicBezTo>
                  <a:pt x="35" y="71"/>
                  <a:pt x="36" y="72"/>
                  <a:pt x="36" y="72"/>
                </a:cubicBezTo>
                <a:cubicBezTo>
                  <a:pt x="37" y="72"/>
                  <a:pt x="37" y="72"/>
                  <a:pt x="37" y="73"/>
                </a:cubicBezTo>
                <a:cubicBezTo>
                  <a:pt x="38" y="73"/>
                  <a:pt x="38" y="74"/>
                  <a:pt x="38" y="75"/>
                </a:cubicBezTo>
                <a:cubicBezTo>
                  <a:pt x="39" y="76"/>
                  <a:pt x="39" y="77"/>
                  <a:pt x="40" y="77"/>
                </a:cubicBezTo>
                <a:cubicBezTo>
                  <a:pt x="39" y="78"/>
                  <a:pt x="40" y="78"/>
                  <a:pt x="40" y="79"/>
                </a:cubicBezTo>
                <a:cubicBezTo>
                  <a:pt x="41" y="80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1" y="82"/>
                  <a:pt x="42" y="82"/>
                  <a:pt x="42" y="83"/>
                </a:cubicBezTo>
                <a:cubicBezTo>
                  <a:pt x="43" y="83"/>
                  <a:pt x="44" y="84"/>
                  <a:pt x="44" y="84"/>
                </a:cubicBezTo>
                <a:cubicBezTo>
                  <a:pt x="44" y="84"/>
                  <a:pt x="44" y="85"/>
                  <a:pt x="44" y="85"/>
                </a:cubicBezTo>
                <a:cubicBezTo>
                  <a:pt x="44" y="85"/>
                  <a:pt x="44" y="86"/>
                  <a:pt x="44" y="86"/>
                </a:cubicBezTo>
                <a:cubicBezTo>
                  <a:pt x="44" y="86"/>
                  <a:pt x="45" y="86"/>
                  <a:pt x="45" y="86"/>
                </a:cubicBezTo>
                <a:cubicBezTo>
                  <a:pt x="45" y="85"/>
                  <a:pt x="44" y="83"/>
                  <a:pt x="43" y="80"/>
                </a:cubicBezTo>
                <a:cubicBezTo>
                  <a:pt x="42" y="79"/>
                  <a:pt x="41" y="78"/>
                  <a:pt x="41" y="78"/>
                </a:cubicBezTo>
                <a:cubicBezTo>
                  <a:pt x="41" y="77"/>
                  <a:pt x="41" y="77"/>
                  <a:pt x="41" y="76"/>
                </a:cubicBezTo>
                <a:cubicBezTo>
                  <a:pt x="41" y="75"/>
                  <a:pt x="40" y="75"/>
                  <a:pt x="40" y="75"/>
                </a:cubicBezTo>
                <a:cubicBezTo>
                  <a:pt x="40" y="75"/>
                  <a:pt x="41" y="75"/>
                  <a:pt x="41" y="75"/>
                </a:cubicBezTo>
                <a:cubicBezTo>
                  <a:pt x="41" y="75"/>
                  <a:pt x="41" y="75"/>
                  <a:pt x="42" y="75"/>
                </a:cubicBezTo>
                <a:cubicBezTo>
                  <a:pt x="42" y="75"/>
                  <a:pt x="42" y="75"/>
                  <a:pt x="42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2" y="76"/>
                  <a:pt x="42" y="77"/>
                  <a:pt x="43" y="78"/>
                </a:cubicBezTo>
                <a:cubicBezTo>
                  <a:pt x="43" y="78"/>
                  <a:pt x="43" y="79"/>
                  <a:pt x="44" y="79"/>
                </a:cubicBezTo>
                <a:cubicBezTo>
                  <a:pt x="44" y="80"/>
                  <a:pt x="45" y="80"/>
                  <a:pt x="45" y="81"/>
                </a:cubicBezTo>
                <a:cubicBezTo>
                  <a:pt x="46" y="82"/>
                  <a:pt x="47" y="82"/>
                  <a:pt x="47" y="82"/>
                </a:cubicBezTo>
                <a:cubicBezTo>
                  <a:pt x="47" y="83"/>
                  <a:pt x="47" y="83"/>
                  <a:pt x="48" y="84"/>
                </a:cubicBezTo>
                <a:cubicBezTo>
                  <a:pt x="48" y="85"/>
                  <a:pt x="48" y="85"/>
                  <a:pt x="48" y="85"/>
                </a:cubicBezTo>
                <a:cubicBezTo>
                  <a:pt x="49" y="85"/>
                  <a:pt x="49" y="86"/>
                  <a:pt x="50" y="86"/>
                </a:cubicBezTo>
                <a:cubicBezTo>
                  <a:pt x="51" y="87"/>
                  <a:pt x="51" y="88"/>
                  <a:pt x="51" y="88"/>
                </a:cubicBezTo>
                <a:cubicBezTo>
                  <a:pt x="52" y="89"/>
                  <a:pt x="52" y="90"/>
                  <a:pt x="52" y="91"/>
                </a:cubicBezTo>
                <a:cubicBezTo>
                  <a:pt x="52" y="92"/>
                  <a:pt x="53" y="93"/>
                  <a:pt x="53" y="93"/>
                </a:cubicBezTo>
                <a:cubicBezTo>
                  <a:pt x="53" y="93"/>
                  <a:pt x="53" y="94"/>
                  <a:pt x="53" y="94"/>
                </a:cubicBezTo>
                <a:cubicBezTo>
                  <a:pt x="54" y="95"/>
                  <a:pt x="54" y="95"/>
                  <a:pt x="55" y="95"/>
                </a:cubicBezTo>
                <a:cubicBezTo>
                  <a:pt x="55" y="95"/>
                  <a:pt x="56" y="96"/>
                  <a:pt x="56" y="96"/>
                </a:cubicBezTo>
                <a:cubicBezTo>
                  <a:pt x="57" y="96"/>
                  <a:pt x="57" y="96"/>
                  <a:pt x="57" y="97"/>
                </a:cubicBezTo>
                <a:cubicBezTo>
                  <a:pt x="58" y="97"/>
                  <a:pt x="58" y="97"/>
                  <a:pt x="59" y="98"/>
                </a:cubicBezTo>
                <a:cubicBezTo>
                  <a:pt x="60" y="98"/>
                  <a:pt x="61" y="98"/>
                  <a:pt x="61" y="99"/>
                </a:cubicBezTo>
                <a:cubicBezTo>
                  <a:pt x="62" y="99"/>
                  <a:pt x="62" y="99"/>
                  <a:pt x="63" y="99"/>
                </a:cubicBezTo>
                <a:cubicBezTo>
                  <a:pt x="63" y="99"/>
                  <a:pt x="64" y="99"/>
                  <a:pt x="64" y="99"/>
                </a:cubicBezTo>
                <a:cubicBezTo>
                  <a:pt x="65" y="99"/>
                  <a:pt x="65" y="99"/>
                  <a:pt x="65" y="98"/>
                </a:cubicBezTo>
                <a:cubicBezTo>
                  <a:pt x="66" y="98"/>
                  <a:pt x="67" y="99"/>
                  <a:pt x="68" y="100"/>
                </a:cubicBezTo>
                <a:cubicBezTo>
                  <a:pt x="69" y="101"/>
                  <a:pt x="70" y="102"/>
                  <a:pt x="70" y="102"/>
                </a:cubicBezTo>
                <a:cubicBezTo>
                  <a:pt x="72" y="103"/>
                  <a:pt x="74" y="103"/>
                  <a:pt x="75" y="103"/>
                </a:cubicBezTo>
                <a:cubicBezTo>
                  <a:pt x="75" y="103"/>
                  <a:pt x="75" y="103"/>
                  <a:pt x="75" y="104"/>
                </a:cubicBezTo>
                <a:cubicBezTo>
                  <a:pt x="75" y="104"/>
                  <a:pt x="76" y="105"/>
                  <a:pt x="76" y="105"/>
                </a:cubicBezTo>
                <a:cubicBezTo>
                  <a:pt x="76" y="106"/>
                  <a:pt x="77" y="106"/>
                  <a:pt x="77" y="106"/>
                </a:cubicBezTo>
                <a:cubicBezTo>
                  <a:pt x="77" y="107"/>
                  <a:pt x="77" y="107"/>
                  <a:pt x="77" y="107"/>
                </a:cubicBezTo>
                <a:cubicBezTo>
                  <a:pt x="78" y="108"/>
                  <a:pt x="78" y="108"/>
                  <a:pt x="79" y="109"/>
                </a:cubicBezTo>
                <a:cubicBezTo>
                  <a:pt x="80" y="109"/>
                  <a:pt x="81" y="110"/>
                  <a:pt x="81" y="110"/>
                </a:cubicBezTo>
                <a:cubicBezTo>
                  <a:pt x="81" y="110"/>
                  <a:pt x="81" y="110"/>
                  <a:pt x="82" y="109"/>
                </a:cubicBezTo>
                <a:cubicBezTo>
                  <a:pt x="81" y="110"/>
                  <a:pt x="82" y="110"/>
                  <a:pt x="82" y="111"/>
                </a:cubicBezTo>
                <a:cubicBezTo>
                  <a:pt x="83" y="112"/>
                  <a:pt x="83" y="112"/>
                  <a:pt x="84" y="112"/>
                </a:cubicBezTo>
                <a:cubicBezTo>
                  <a:pt x="85" y="112"/>
                  <a:pt x="85" y="111"/>
                  <a:pt x="85" y="109"/>
                </a:cubicBezTo>
                <a:cubicBezTo>
                  <a:pt x="83" y="110"/>
                  <a:pt x="82" y="109"/>
                  <a:pt x="81" y="107"/>
                </a:cubicBezTo>
                <a:cubicBezTo>
                  <a:pt x="81" y="107"/>
                  <a:pt x="80" y="107"/>
                  <a:pt x="80" y="107"/>
                </a:cubicBezTo>
                <a:cubicBezTo>
                  <a:pt x="80" y="107"/>
                  <a:pt x="80" y="106"/>
                  <a:pt x="80" y="106"/>
                </a:cubicBezTo>
                <a:cubicBezTo>
                  <a:pt x="80" y="106"/>
                  <a:pt x="80" y="106"/>
                  <a:pt x="80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81" y="104"/>
                  <a:pt x="81" y="103"/>
                  <a:pt x="81" y="103"/>
                </a:cubicBezTo>
                <a:cubicBezTo>
                  <a:pt x="81" y="102"/>
                  <a:pt x="81" y="102"/>
                  <a:pt x="81" y="101"/>
                </a:cubicBezTo>
                <a:cubicBezTo>
                  <a:pt x="81" y="101"/>
                  <a:pt x="80" y="100"/>
                  <a:pt x="80" y="100"/>
                </a:cubicBezTo>
                <a:cubicBezTo>
                  <a:pt x="79" y="99"/>
                  <a:pt x="79" y="98"/>
                  <a:pt x="78" y="98"/>
                </a:cubicBezTo>
                <a:cubicBezTo>
                  <a:pt x="78" y="99"/>
                  <a:pt x="78" y="99"/>
                  <a:pt x="77" y="99"/>
                </a:cubicBezTo>
                <a:cubicBezTo>
                  <a:pt x="76" y="99"/>
                  <a:pt x="76" y="99"/>
                  <a:pt x="75" y="98"/>
                </a:cubicBezTo>
                <a:cubicBezTo>
                  <a:pt x="75" y="98"/>
                  <a:pt x="75" y="98"/>
                  <a:pt x="75" y="99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99"/>
                  <a:pt x="74" y="99"/>
                  <a:pt x="74" y="99"/>
                </a:cubicBezTo>
                <a:cubicBezTo>
                  <a:pt x="74" y="99"/>
                  <a:pt x="74" y="98"/>
                  <a:pt x="74" y="97"/>
                </a:cubicBezTo>
                <a:cubicBezTo>
                  <a:pt x="74" y="97"/>
                  <a:pt x="74" y="96"/>
                  <a:pt x="74" y="95"/>
                </a:cubicBezTo>
                <a:cubicBezTo>
                  <a:pt x="74" y="95"/>
                  <a:pt x="74" y="95"/>
                  <a:pt x="75" y="94"/>
                </a:cubicBezTo>
                <a:cubicBezTo>
                  <a:pt x="75" y="94"/>
                  <a:pt x="75" y="93"/>
                  <a:pt x="75" y="93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91"/>
                  <a:pt x="76" y="91"/>
                  <a:pt x="75" y="91"/>
                </a:cubicBezTo>
                <a:cubicBezTo>
                  <a:pt x="75" y="91"/>
                  <a:pt x="75" y="90"/>
                  <a:pt x="74" y="91"/>
                </a:cubicBezTo>
                <a:cubicBezTo>
                  <a:pt x="73" y="91"/>
                  <a:pt x="72" y="91"/>
                  <a:pt x="71" y="92"/>
                </a:cubicBezTo>
                <a:cubicBezTo>
                  <a:pt x="71" y="93"/>
                  <a:pt x="71" y="93"/>
                  <a:pt x="71" y="93"/>
                </a:cubicBezTo>
                <a:cubicBezTo>
                  <a:pt x="71" y="94"/>
                  <a:pt x="71" y="94"/>
                  <a:pt x="71" y="94"/>
                </a:cubicBezTo>
                <a:cubicBezTo>
                  <a:pt x="70" y="95"/>
                  <a:pt x="70" y="95"/>
                  <a:pt x="70" y="95"/>
                </a:cubicBezTo>
                <a:cubicBezTo>
                  <a:pt x="69" y="95"/>
                  <a:pt x="69" y="95"/>
                  <a:pt x="67" y="95"/>
                </a:cubicBezTo>
                <a:cubicBezTo>
                  <a:pt x="66" y="95"/>
                  <a:pt x="66" y="95"/>
                  <a:pt x="65" y="95"/>
                </a:cubicBezTo>
                <a:cubicBezTo>
                  <a:pt x="64" y="94"/>
                  <a:pt x="64" y="93"/>
                  <a:pt x="63" y="92"/>
                </a:cubicBezTo>
                <a:cubicBezTo>
                  <a:pt x="62" y="91"/>
                  <a:pt x="62" y="90"/>
                  <a:pt x="62" y="89"/>
                </a:cubicBezTo>
                <a:cubicBezTo>
                  <a:pt x="62" y="88"/>
                  <a:pt x="62" y="87"/>
                  <a:pt x="62" y="86"/>
                </a:cubicBezTo>
                <a:cubicBezTo>
                  <a:pt x="63" y="85"/>
                  <a:pt x="63" y="84"/>
                  <a:pt x="63" y="84"/>
                </a:cubicBezTo>
                <a:cubicBezTo>
                  <a:pt x="63" y="83"/>
                  <a:pt x="63" y="82"/>
                  <a:pt x="62" y="81"/>
                </a:cubicBezTo>
                <a:cubicBezTo>
                  <a:pt x="62" y="81"/>
                  <a:pt x="63" y="81"/>
                  <a:pt x="63" y="81"/>
                </a:cubicBezTo>
                <a:cubicBezTo>
                  <a:pt x="63" y="80"/>
                  <a:pt x="64" y="80"/>
                  <a:pt x="64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65" y="78"/>
                  <a:pt x="66" y="78"/>
                  <a:pt x="67" y="78"/>
                </a:cubicBezTo>
                <a:cubicBezTo>
                  <a:pt x="69" y="78"/>
                  <a:pt x="70" y="78"/>
                  <a:pt x="70" y="78"/>
                </a:cubicBezTo>
                <a:cubicBezTo>
                  <a:pt x="71" y="79"/>
                  <a:pt x="72" y="79"/>
                  <a:pt x="72" y="78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7"/>
                  <a:pt x="72" y="76"/>
                  <a:pt x="72" y="76"/>
                </a:cubicBezTo>
                <a:cubicBezTo>
                  <a:pt x="72" y="77"/>
                  <a:pt x="73" y="78"/>
                  <a:pt x="75" y="77"/>
                </a:cubicBezTo>
                <a:cubicBezTo>
                  <a:pt x="75" y="77"/>
                  <a:pt x="75" y="77"/>
                  <a:pt x="76" y="77"/>
                </a:cubicBezTo>
                <a:cubicBezTo>
                  <a:pt x="77" y="77"/>
                  <a:pt x="77" y="77"/>
                  <a:pt x="78" y="78"/>
                </a:cubicBezTo>
                <a:cubicBezTo>
                  <a:pt x="78" y="78"/>
                  <a:pt x="78" y="78"/>
                  <a:pt x="78" y="78"/>
                </a:cubicBezTo>
                <a:cubicBezTo>
                  <a:pt x="79" y="78"/>
                  <a:pt x="79" y="78"/>
                  <a:pt x="79" y="79"/>
                </a:cubicBezTo>
                <a:cubicBezTo>
                  <a:pt x="79" y="79"/>
                  <a:pt x="79" y="79"/>
                  <a:pt x="79" y="78"/>
                </a:cubicBezTo>
                <a:cubicBezTo>
                  <a:pt x="80" y="78"/>
                  <a:pt x="80" y="78"/>
                  <a:pt x="80" y="78"/>
                </a:cubicBezTo>
                <a:cubicBezTo>
                  <a:pt x="81" y="79"/>
                  <a:pt x="81" y="79"/>
                  <a:pt x="81" y="80"/>
                </a:cubicBezTo>
                <a:cubicBezTo>
                  <a:pt x="82" y="83"/>
                  <a:pt x="83" y="84"/>
                  <a:pt x="83" y="84"/>
                </a:cubicBezTo>
                <a:cubicBezTo>
                  <a:pt x="83" y="84"/>
                  <a:pt x="84" y="85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5" y="83"/>
                  <a:pt x="85" y="83"/>
                  <a:pt x="84" y="82"/>
                </a:cubicBezTo>
                <a:cubicBezTo>
                  <a:pt x="84" y="82"/>
                  <a:pt x="84" y="82"/>
                  <a:pt x="84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4" y="79"/>
                  <a:pt x="84" y="79"/>
                </a:cubicBezTo>
                <a:cubicBezTo>
                  <a:pt x="84" y="78"/>
                  <a:pt x="84" y="78"/>
                  <a:pt x="84" y="78"/>
                </a:cubicBezTo>
                <a:cubicBezTo>
                  <a:pt x="83" y="78"/>
                  <a:pt x="83" y="77"/>
                  <a:pt x="82" y="77"/>
                </a:cubicBezTo>
                <a:cubicBezTo>
                  <a:pt x="82" y="76"/>
                  <a:pt x="82" y="76"/>
                  <a:pt x="83" y="75"/>
                </a:cubicBezTo>
                <a:cubicBezTo>
                  <a:pt x="83" y="74"/>
                  <a:pt x="83" y="74"/>
                  <a:pt x="84" y="73"/>
                </a:cubicBezTo>
                <a:cubicBezTo>
                  <a:pt x="84" y="73"/>
                  <a:pt x="84" y="73"/>
                  <a:pt x="85" y="73"/>
                </a:cubicBezTo>
                <a:cubicBezTo>
                  <a:pt x="85" y="73"/>
                  <a:pt x="86" y="73"/>
                  <a:pt x="86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9" y="70"/>
                  <a:pt x="89" y="69"/>
                  <a:pt x="89" y="68"/>
                </a:cubicBezTo>
                <a:cubicBezTo>
                  <a:pt x="89" y="68"/>
                  <a:pt x="90" y="68"/>
                  <a:pt x="90" y="67"/>
                </a:cubicBezTo>
                <a:cubicBezTo>
                  <a:pt x="90" y="67"/>
                  <a:pt x="90" y="67"/>
                  <a:pt x="89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8" y="66"/>
                  <a:pt x="88" y="66"/>
                  <a:pt x="88" y="66"/>
                </a:cubicBezTo>
                <a:cubicBezTo>
                  <a:pt x="89" y="66"/>
                  <a:pt x="89" y="66"/>
                  <a:pt x="88" y="65"/>
                </a:cubicBezTo>
                <a:cubicBezTo>
                  <a:pt x="89" y="65"/>
                  <a:pt x="89" y="64"/>
                  <a:pt x="89" y="64"/>
                </a:cubicBezTo>
                <a:cubicBezTo>
                  <a:pt x="89" y="63"/>
                  <a:pt x="90" y="63"/>
                  <a:pt x="90" y="63"/>
                </a:cubicBezTo>
                <a:cubicBezTo>
                  <a:pt x="90" y="64"/>
                  <a:pt x="91" y="64"/>
                  <a:pt x="92" y="63"/>
                </a:cubicBezTo>
                <a:cubicBezTo>
                  <a:pt x="92" y="63"/>
                  <a:pt x="92" y="62"/>
                  <a:pt x="92" y="62"/>
                </a:cubicBezTo>
                <a:cubicBezTo>
                  <a:pt x="92" y="61"/>
                  <a:pt x="93" y="61"/>
                  <a:pt x="94" y="61"/>
                </a:cubicBezTo>
                <a:cubicBezTo>
                  <a:pt x="95" y="60"/>
                  <a:pt x="95" y="60"/>
                  <a:pt x="96" y="60"/>
                </a:cubicBezTo>
                <a:cubicBezTo>
                  <a:pt x="96" y="60"/>
                  <a:pt x="96" y="60"/>
                  <a:pt x="96" y="60"/>
                </a:cubicBezTo>
                <a:cubicBezTo>
                  <a:pt x="96" y="59"/>
                  <a:pt x="96" y="59"/>
                  <a:pt x="96" y="58"/>
                </a:cubicBezTo>
                <a:cubicBezTo>
                  <a:pt x="96" y="58"/>
                  <a:pt x="97" y="57"/>
                  <a:pt x="97" y="57"/>
                </a:cubicBezTo>
                <a:cubicBezTo>
                  <a:pt x="97" y="57"/>
                  <a:pt x="97" y="57"/>
                  <a:pt x="98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2" y="55"/>
                  <a:pt x="103" y="54"/>
                  <a:pt x="104" y="53"/>
                </a:cubicBezTo>
                <a:cubicBezTo>
                  <a:pt x="105" y="53"/>
                  <a:pt x="104" y="52"/>
                  <a:pt x="103" y="52"/>
                </a:cubicBezTo>
                <a:cubicBezTo>
                  <a:pt x="104" y="51"/>
                  <a:pt x="103" y="51"/>
                  <a:pt x="103" y="51"/>
                </a:cubicBezTo>
                <a:cubicBezTo>
                  <a:pt x="103" y="50"/>
                  <a:pt x="102" y="50"/>
                  <a:pt x="102" y="50"/>
                </a:cubicBezTo>
                <a:cubicBezTo>
                  <a:pt x="102" y="50"/>
                  <a:pt x="102" y="50"/>
                  <a:pt x="103" y="50"/>
                </a:cubicBezTo>
                <a:cubicBezTo>
                  <a:pt x="103" y="50"/>
                  <a:pt x="104" y="50"/>
                  <a:pt x="104" y="50"/>
                </a:cubicBezTo>
                <a:cubicBezTo>
                  <a:pt x="105" y="49"/>
                  <a:pt x="104" y="49"/>
                  <a:pt x="103" y="48"/>
                </a:cubicBezTo>
                <a:cubicBezTo>
                  <a:pt x="102" y="48"/>
                  <a:pt x="101" y="49"/>
                  <a:pt x="99" y="50"/>
                </a:cubicBezTo>
                <a:close/>
                <a:moveTo>
                  <a:pt x="84" y="133"/>
                </a:moveTo>
                <a:cubicBezTo>
                  <a:pt x="97" y="130"/>
                  <a:pt x="108" y="124"/>
                  <a:pt x="117" y="115"/>
                </a:cubicBezTo>
                <a:cubicBezTo>
                  <a:pt x="117" y="114"/>
                  <a:pt x="116" y="114"/>
                  <a:pt x="116" y="114"/>
                </a:cubicBezTo>
                <a:cubicBezTo>
                  <a:pt x="115" y="114"/>
                  <a:pt x="115" y="114"/>
                  <a:pt x="114" y="114"/>
                </a:cubicBezTo>
                <a:cubicBezTo>
                  <a:pt x="113" y="113"/>
                  <a:pt x="113" y="113"/>
                  <a:pt x="112" y="113"/>
                </a:cubicBezTo>
                <a:cubicBezTo>
                  <a:pt x="112" y="113"/>
                  <a:pt x="112" y="112"/>
                  <a:pt x="112" y="112"/>
                </a:cubicBezTo>
                <a:cubicBezTo>
                  <a:pt x="112" y="112"/>
                  <a:pt x="111" y="111"/>
                  <a:pt x="111" y="111"/>
                </a:cubicBezTo>
                <a:cubicBezTo>
                  <a:pt x="111" y="111"/>
                  <a:pt x="110" y="111"/>
                  <a:pt x="110" y="110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9" y="109"/>
                  <a:pt x="109" y="109"/>
                  <a:pt x="108" y="109"/>
                </a:cubicBezTo>
                <a:cubicBezTo>
                  <a:pt x="108" y="109"/>
                  <a:pt x="108" y="109"/>
                  <a:pt x="108" y="109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7" y="108"/>
                  <a:pt x="106" y="108"/>
                  <a:pt x="106" y="108"/>
                </a:cubicBezTo>
                <a:cubicBezTo>
                  <a:pt x="106" y="108"/>
                  <a:pt x="106" y="108"/>
                  <a:pt x="105" y="108"/>
                </a:cubicBezTo>
                <a:cubicBezTo>
                  <a:pt x="105" y="108"/>
                  <a:pt x="105" y="108"/>
                  <a:pt x="105" y="108"/>
                </a:cubicBezTo>
                <a:cubicBezTo>
                  <a:pt x="105" y="108"/>
                  <a:pt x="105" y="108"/>
                  <a:pt x="104" y="108"/>
                </a:cubicBezTo>
                <a:cubicBezTo>
                  <a:pt x="104" y="108"/>
                  <a:pt x="104" y="109"/>
                  <a:pt x="104" y="109"/>
                </a:cubicBezTo>
                <a:cubicBezTo>
                  <a:pt x="104" y="109"/>
                  <a:pt x="104" y="109"/>
                  <a:pt x="103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2" y="108"/>
                  <a:pt x="101" y="107"/>
                  <a:pt x="100" y="107"/>
                </a:cubicBezTo>
                <a:cubicBezTo>
                  <a:pt x="100" y="107"/>
                  <a:pt x="99" y="107"/>
                  <a:pt x="99" y="107"/>
                </a:cubicBezTo>
                <a:cubicBezTo>
                  <a:pt x="99" y="106"/>
                  <a:pt x="98" y="106"/>
                  <a:pt x="98" y="106"/>
                </a:cubicBezTo>
                <a:cubicBezTo>
                  <a:pt x="98" y="106"/>
                  <a:pt x="97" y="106"/>
                  <a:pt x="97" y="106"/>
                </a:cubicBezTo>
                <a:cubicBezTo>
                  <a:pt x="97" y="106"/>
                  <a:pt x="96" y="106"/>
                  <a:pt x="96" y="106"/>
                </a:cubicBezTo>
                <a:cubicBezTo>
                  <a:pt x="96" y="107"/>
                  <a:pt x="95" y="107"/>
                  <a:pt x="95" y="108"/>
                </a:cubicBezTo>
                <a:cubicBezTo>
                  <a:pt x="95" y="108"/>
                  <a:pt x="95" y="109"/>
                  <a:pt x="95" y="109"/>
                </a:cubicBezTo>
                <a:cubicBezTo>
                  <a:pt x="95" y="109"/>
                  <a:pt x="95" y="108"/>
                  <a:pt x="95" y="107"/>
                </a:cubicBezTo>
                <a:cubicBezTo>
                  <a:pt x="96" y="107"/>
                  <a:pt x="96" y="106"/>
                  <a:pt x="95" y="106"/>
                </a:cubicBezTo>
                <a:cubicBezTo>
                  <a:pt x="95" y="105"/>
                  <a:pt x="95" y="105"/>
                  <a:pt x="94" y="105"/>
                </a:cubicBezTo>
                <a:cubicBezTo>
                  <a:pt x="94" y="105"/>
                  <a:pt x="94" y="105"/>
                  <a:pt x="93" y="106"/>
                </a:cubicBezTo>
                <a:cubicBezTo>
                  <a:pt x="93" y="106"/>
                  <a:pt x="93" y="106"/>
                  <a:pt x="92" y="106"/>
                </a:cubicBezTo>
                <a:cubicBezTo>
                  <a:pt x="92" y="107"/>
                  <a:pt x="91" y="107"/>
                  <a:pt x="91" y="107"/>
                </a:cubicBezTo>
                <a:cubicBezTo>
                  <a:pt x="91" y="107"/>
                  <a:pt x="91" y="107"/>
                  <a:pt x="91" y="108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90" y="109"/>
                  <a:pt x="89" y="109"/>
                  <a:pt x="89" y="109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89" y="110"/>
                  <a:pt x="88" y="110"/>
                  <a:pt x="88" y="110"/>
                </a:cubicBezTo>
                <a:cubicBezTo>
                  <a:pt x="87" y="110"/>
                  <a:pt x="87" y="110"/>
                  <a:pt x="87" y="109"/>
                </a:cubicBezTo>
                <a:cubicBezTo>
                  <a:pt x="87" y="110"/>
                  <a:pt x="87" y="111"/>
                  <a:pt x="87" y="113"/>
                </a:cubicBezTo>
                <a:cubicBezTo>
                  <a:pt x="87" y="114"/>
                  <a:pt x="87" y="115"/>
                  <a:pt x="88" y="116"/>
                </a:cubicBezTo>
                <a:cubicBezTo>
                  <a:pt x="88" y="118"/>
                  <a:pt x="88" y="120"/>
                  <a:pt x="86" y="121"/>
                </a:cubicBezTo>
                <a:cubicBezTo>
                  <a:pt x="85" y="122"/>
                  <a:pt x="84" y="124"/>
                  <a:pt x="84" y="125"/>
                </a:cubicBezTo>
                <a:cubicBezTo>
                  <a:pt x="83" y="126"/>
                  <a:pt x="84" y="127"/>
                  <a:pt x="85" y="127"/>
                </a:cubicBezTo>
                <a:cubicBezTo>
                  <a:pt x="85" y="127"/>
                  <a:pt x="85" y="128"/>
                  <a:pt x="84" y="129"/>
                </a:cubicBezTo>
                <a:cubicBezTo>
                  <a:pt x="84" y="130"/>
                  <a:pt x="83" y="130"/>
                  <a:pt x="83" y="131"/>
                </a:cubicBezTo>
                <a:cubicBezTo>
                  <a:pt x="83" y="131"/>
                  <a:pt x="83" y="132"/>
                  <a:pt x="84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65" name="Freeform 16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264394" y="3402733"/>
            <a:ext cx="224714" cy="222554"/>
          </a:xfrm>
          <a:custGeom>
            <a:avLst/>
            <a:gdLst>
              <a:gd name="T0" fmla="*/ 96 w 156"/>
              <a:gd name="T1" fmla="*/ 88 h 156"/>
              <a:gd name="T2" fmla="*/ 31 w 156"/>
              <a:gd name="T3" fmla="*/ 152 h 156"/>
              <a:gd name="T4" fmla="*/ 23 w 156"/>
              <a:gd name="T5" fmla="*/ 156 h 156"/>
              <a:gd name="T6" fmla="*/ 14 w 156"/>
              <a:gd name="T7" fmla="*/ 152 h 156"/>
              <a:gd name="T8" fmla="*/ 4 w 156"/>
              <a:gd name="T9" fmla="*/ 142 h 156"/>
              <a:gd name="T10" fmla="*/ 0 w 156"/>
              <a:gd name="T11" fmla="*/ 133 h 156"/>
              <a:gd name="T12" fmla="*/ 4 w 156"/>
              <a:gd name="T13" fmla="*/ 125 h 156"/>
              <a:gd name="T14" fmla="*/ 68 w 156"/>
              <a:gd name="T15" fmla="*/ 60 h 156"/>
              <a:gd name="T16" fmla="*/ 79 w 156"/>
              <a:gd name="T17" fmla="*/ 77 h 156"/>
              <a:gd name="T18" fmla="*/ 96 w 156"/>
              <a:gd name="T19" fmla="*/ 88 h 156"/>
              <a:gd name="T20" fmla="*/ 33 w 156"/>
              <a:gd name="T21" fmla="*/ 132 h 156"/>
              <a:gd name="T22" fmla="*/ 35 w 156"/>
              <a:gd name="T23" fmla="*/ 127 h 156"/>
              <a:gd name="T24" fmla="*/ 33 w 156"/>
              <a:gd name="T25" fmla="*/ 123 h 156"/>
              <a:gd name="T26" fmla="*/ 29 w 156"/>
              <a:gd name="T27" fmla="*/ 121 h 156"/>
              <a:gd name="T28" fmla="*/ 25 w 156"/>
              <a:gd name="T29" fmla="*/ 123 h 156"/>
              <a:gd name="T30" fmla="*/ 23 w 156"/>
              <a:gd name="T31" fmla="*/ 127 h 156"/>
              <a:gd name="T32" fmla="*/ 25 w 156"/>
              <a:gd name="T33" fmla="*/ 132 h 156"/>
              <a:gd name="T34" fmla="*/ 29 w 156"/>
              <a:gd name="T35" fmla="*/ 133 h 156"/>
              <a:gd name="T36" fmla="*/ 33 w 156"/>
              <a:gd name="T37" fmla="*/ 132 h 156"/>
              <a:gd name="T38" fmla="*/ 156 w 156"/>
              <a:gd name="T39" fmla="*/ 47 h 156"/>
              <a:gd name="T40" fmla="*/ 153 w 156"/>
              <a:gd name="T41" fmla="*/ 57 h 156"/>
              <a:gd name="T42" fmla="*/ 138 w 156"/>
              <a:gd name="T43" fmla="*/ 77 h 156"/>
              <a:gd name="T44" fmla="*/ 113 w 156"/>
              <a:gd name="T45" fmla="*/ 85 h 156"/>
              <a:gd name="T46" fmla="*/ 84 w 156"/>
              <a:gd name="T47" fmla="*/ 73 h 156"/>
              <a:gd name="T48" fmla="*/ 71 w 156"/>
              <a:gd name="T49" fmla="*/ 43 h 156"/>
              <a:gd name="T50" fmla="*/ 84 w 156"/>
              <a:gd name="T51" fmla="*/ 13 h 156"/>
              <a:gd name="T52" fmla="*/ 113 w 156"/>
              <a:gd name="T53" fmla="*/ 0 h 156"/>
              <a:gd name="T54" fmla="*/ 125 w 156"/>
              <a:gd name="T55" fmla="*/ 2 h 156"/>
              <a:gd name="T56" fmla="*/ 135 w 156"/>
              <a:gd name="T57" fmla="*/ 6 h 156"/>
              <a:gd name="T58" fmla="*/ 137 w 156"/>
              <a:gd name="T59" fmla="*/ 9 h 156"/>
              <a:gd name="T60" fmla="*/ 135 w 156"/>
              <a:gd name="T61" fmla="*/ 12 h 156"/>
              <a:gd name="T62" fmla="*/ 107 w 156"/>
              <a:gd name="T63" fmla="*/ 28 h 156"/>
              <a:gd name="T64" fmla="*/ 107 w 156"/>
              <a:gd name="T65" fmla="*/ 49 h 156"/>
              <a:gd name="T66" fmla="*/ 126 w 156"/>
              <a:gd name="T67" fmla="*/ 59 h 156"/>
              <a:gd name="T68" fmla="*/ 133 w 156"/>
              <a:gd name="T69" fmla="*/ 54 h 156"/>
              <a:gd name="T70" fmla="*/ 146 w 156"/>
              <a:gd name="T71" fmla="*/ 47 h 156"/>
              <a:gd name="T72" fmla="*/ 153 w 156"/>
              <a:gd name="T73" fmla="*/ 43 h 156"/>
              <a:gd name="T74" fmla="*/ 155 w 156"/>
              <a:gd name="T75" fmla="*/ 44 h 156"/>
              <a:gd name="T76" fmla="*/ 156 w 156"/>
              <a:gd name="T77" fmla="*/ 4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6" h="156">
                <a:moveTo>
                  <a:pt x="96" y="88"/>
                </a:moveTo>
                <a:cubicBezTo>
                  <a:pt x="31" y="152"/>
                  <a:pt x="31" y="152"/>
                  <a:pt x="31" y="152"/>
                </a:cubicBezTo>
                <a:cubicBezTo>
                  <a:pt x="29" y="155"/>
                  <a:pt x="26" y="156"/>
                  <a:pt x="23" y="156"/>
                </a:cubicBezTo>
                <a:cubicBezTo>
                  <a:pt x="19" y="156"/>
                  <a:pt x="17" y="155"/>
                  <a:pt x="14" y="152"/>
                </a:cubicBezTo>
                <a:cubicBezTo>
                  <a:pt x="4" y="142"/>
                  <a:pt x="4" y="142"/>
                  <a:pt x="4" y="142"/>
                </a:cubicBezTo>
                <a:cubicBezTo>
                  <a:pt x="2" y="140"/>
                  <a:pt x="0" y="137"/>
                  <a:pt x="0" y="133"/>
                </a:cubicBezTo>
                <a:cubicBezTo>
                  <a:pt x="0" y="130"/>
                  <a:pt x="2" y="127"/>
                  <a:pt x="4" y="125"/>
                </a:cubicBezTo>
                <a:cubicBezTo>
                  <a:pt x="68" y="60"/>
                  <a:pt x="68" y="60"/>
                  <a:pt x="68" y="60"/>
                </a:cubicBezTo>
                <a:cubicBezTo>
                  <a:pt x="71" y="67"/>
                  <a:pt x="75" y="72"/>
                  <a:pt x="79" y="77"/>
                </a:cubicBezTo>
                <a:cubicBezTo>
                  <a:pt x="84" y="82"/>
                  <a:pt x="90" y="85"/>
                  <a:pt x="96" y="88"/>
                </a:cubicBezTo>
                <a:close/>
                <a:moveTo>
                  <a:pt x="33" y="132"/>
                </a:moveTo>
                <a:cubicBezTo>
                  <a:pt x="34" y="130"/>
                  <a:pt x="35" y="129"/>
                  <a:pt x="35" y="127"/>
                </a:cubicBezTo>
                <a:cubicBezTo>
                  <a:pt x="35" y="126"/>
                  <a:pt x="34" y="124"/>
                  <a:pt x="33" y="123"/>
                </a:cubicBezTo>
                <a:cubicBezTo>
                  <a:pt x="32" y="122"/>
                  <a:pt x="30" y="121"/>
                  <a:pt x="29" y="121"/>
                </a:cubicBezTo>
                <a:cubicBezTo>
                  <a:pt x="27" y="121"/>
                  <a:pt x="26" y="122"/>
                  <a:pt x="25" y="123"/>
                </a:cubicBezTo>
                <a:cubicBezTo>
                  <a:pt x="23" y="124"/>
                  <a:pt x="23" y="126"/>
                  <a:pt x="23" y="127"/>
                </a:cubicBezTo>
                <a:cubicBezTo>
                  <a:pt x="23" y="129"/>
                  <a:pt x="23" y="130"/>
                  <a:pt x="25" y="132"/>
                </a:cubicBezTo>
                <a:cubicBezTo>
                  <a:pt x="26" y="133"/>
                  <a:pt x="27" y="133"/>
                  <a:pt x="29" y="133"/>
                </a:cubicBezTo>
                <a:cubicBezTo>
                  <a:pt x="30" y="133"/>
                  <a:pt x="32" y="133"/>
                  <a:pt x="33" y="132"/>
                </a:cubicBezTo>
                <a:close/>
                <a:moveTo>
                  <a:pt x="156" y="47"/>
                </a:moveTo>
                <a:cubicBezTo>
                  <a:pt x="156" y="49"/>
                  <a:pt x="155" y="52"/>
                  <a:pt x="153" y="57"/>
                </a:cubicBezTo>
                <a:cubicBezTo>
                  <a:pt x="151" y="65"/>
                  <a:pt x="145" y="72"/>
                  <a:pt x="138" y="77"/>
                </a:cubicBezTo>
                <a:cubicBezTo>
                  <a:pt x="131" y="82"/>
                  <a:pt x="122" y="85"/>
                  <a:pt x="113" y="85"/>
                </a:cubicBezTo>
                <a:cubicBezTo>
                  <a:pt x="102" y="85"/>
                  <a:pt x="92" y="81"/>
                  <a:pt x="84" y="73"/>
                </a:cubicBezTo>
                <a:cubicBezTo>
                  <a:pt x="75" y="64"/>
                  <a:pt x="71" y="54"/>
                  <a:pt x="71" y="43"/>
                </a:cubicBezTo>
                <a:cubicBezTo>
                  <a:pt x="71" y="31"/>
                  <a:pt x="75" y="21"/>
                  <a:pt x="84" y="13"/>
                </a:cubicBezTo>
                <a:cubicBezTo>
                  <a:pt x="92" y="4"/>
                  <a:pt x="102" y="0"/>
                  <a:pt x="113" y="0"/>
                </a:cubicBezTo>
                <a:cubicBezTo>
                  <a:pt x="117" y="0"/>
                  <a:pt x="121" y="1"/>
                  <a:pt x="125" y="2"/>
                </a:cubicBezTo>
                <a:cubicBezTo>
                  <a:pt x="129" y="3"/>
                  <a:pt x="132" y="4"/>
                  <a:pt x="135" y="6"/>
                </a:cubicBezTo>
                <a:cubicBezTo>
                  <a:pt x="136" y="7"/>
                  <a:pt x="137" y="8"/>
                  <a:pt x="137" y="9"/>
                </a:cubicBezTo>
                <a:cubicBezTo>
                  <a:pt x="137" y="10"/>
                  <a:pt x="136" y="11"/>
                  <a:pt x="135" y="12"/>
                </a:cubicBezTo>
                <a:cubicBezTo>
                  <a:pt x="107" y="28"/>
                  <a:pt x="107" y="28"/>
                  <a:pt x="107" y="2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6" y="59"/>
                  <a:pt x="128" y="57"/>
                  <a:pt x="133" y="54"/>
                </a:cubicBezTo>
                <a:cubicBezTo>
                  <a:pt x="138" y="51"/>
                  <a:pt x="142" y="49"/>
                  <a:pt x="146" y="47"/>
                </a:cubicBezTo>
                <a:cubicBezTo>
                  <a:pt x="150" y="44"/>
                  <a:pt x="152" y="43"/>
                  <a:pt x="153" y="43"/>
                </a:cubicBezTo>
                <a:cubicBezTo>
                  <a:pt x="154" y="43"/>
                  <a:pt x="154" y="44"/>
                  <a:pt x="155" y="44"/>
                </a:cubicBezTo>
                <a:cubicBezTo>
                  <a:pt x="155" y="45"/>
                  <a:pt x="156" y="46"/>
                  <a:pt x="156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66" name="Freeform 16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547447" y="3402733"/>
            <a:ext cx="241999" cy="190143"/>
          </a:xfrm>
          <a:custGeom>
            <a:avLst/>
            <a:gdLst>
              <a:gd name="T0" fmla="*/ 169 w 169"/>
              <a:gd name="T1" fmla="*/ 6 h 133"/>
              <a:gd name="T2" fmla="*/ 169 w 169"/>
              <a:gd name="T3" fmla="*/ 31 h 133"/>
              <a:gd name="T4" fmla="*/ 167 w 169"/>
              <a:gd name="T5" fmla="*/ 35 h 133"/>
              <a:gd name="T6" fmla="*/ 163 w 169"/>
              <a:gd name="T7" fmla="*/ 37 h 133"/>
              <a:gd name="T8" fmla="*/ 6 w 169"/>
              <a:gd name="T9" fmla="*/ 37 h 133"/>
              <a:gd name="T10" fmla="*/ 1 w 169"/>
              <a:gd name="T11" fmla="*/ 35 h 133"/>
              <a:gd name="T12" fmla="*/ 0 w 169"/>
              <a:gd name="T13" fmla="*/ 31 h 133"/>
              <a:gd name="T14" fmla="*/ 0 w 169"/>
              <a:gd name="T15" fmla="*/ 6 h 133"/>
              <a:gd name="T16" fmla="*/ 1 w 169"/>
              <a:gd name="T17" fmla="*/ 2 h 133"/>
              <a:gd name="T18" fmla="*/ 6 w 169"/>
              <a:gd name="T19" fmla="*/ 0 h 133"/>
              <a:gd name="T20" fmla="*/ 163 w 169"/>
              <a:gd name="T21" fmla="*/ 0 h 133"/>
              <a:gd name="T22" fmla="*/ 167 w 169"/>
              <a:gd name="T23" fmla="*/ 2 h 133"/>
              <a:gd name="T24" fmla="*/ 169 w 169"/>
              <a:gd name="T25" fmla="*/ 6 h 133"/>
              <a:gd name="T26" fmla="*/ 169 w 169"/>
              <a:gd name="T27" fmla="*/ 55 h 133"/>
              <a:gd name="T28" fmla="*/ 169 w 169"/>
              <a:gd name="T29" fmla="*/ 79 h 133"/>
              <a:gd name="T30" fmla="*/ 167 w 169"/>
              <a:gd name="T31" fmla="*/ 83 h 133"/>
              <a:gd name="T32" fmla="*/ 163 w 169"/>
              <a:gd name="T33" fmla="*/ 85 h 133"/>
              <a:gd name="T34" fmla="*/ 6 w 169"/>
              <a:gd name="T35" fmla="*/ 85 h 133"/>
              <a:gd name="T36" fmla="*/ 1 w 169"/>
              <a:gd name="T37" fmla="*/ 83 h 133"/>
              <a:gd name="T38" fmla="*/ 0 w 169"/>
              <a:gd name="T39" fmla="*/ 79 h 133"/>
              <a:gd name="T40" fmla="*/ 0 w 169"/>
              <a:gd name="T41" fmla="*/ 55 h 133"/>
              <a:gd name="T42" fmla="*/ 1 w 169"/>
              <a:gd name="T43" fmla="*/ 51 h 133"/>
              <a:gd name="T44" fmla="*/ 6 w 169"/>
              <a:gd name="T45" fmla="*/ 49 h 133"/>
              <a:gd name="T46" fmla="*/ 163 w 169"/>
              <a:gd name="T47" fmla="*/ 49 h 133"/>
              <a:gd name="T48" fmla="*/ 167 w 169"/>
              <a:gd name="T49" fmla="*/ 51 h 133"/>
              <a:gd name="T50" fmla="*/ 169 w 169"/>
              <a:gd name="T51" fmla="*/ 55 h 133"/>
              <a:gd name="T52" fmla="*/ 169 w 169"/>
              <a:gd name="T53" fmla="*/ 103 h 133"/>
              <a:gd name="T54" fmla="*/ 169 w 169"/>
              <a:gd name="T55" fmla="*/ 127 h 133"/>
              <a:gd name="T56" fmla="*/ 167 w 169"/>
              <a:gd name="T57" fmla="*/ 132 h 133"/>
              <a:gd name="T58" fmla="*/ 163 w 169"/>
              <a:gd name="T59" fmla="*/ 133 h 133"/>
              <a:gd name="T60" fmla="*/ 6 w 169"/>
              <a:gd name="T61" fmla="*/ 133 h 133"/>
              <a:gd name="T62" fmla="*/ 1 w 169"/>
              <a:gd name="T63" fmla="*/ 132 h 133"/>
              <a:gd name="T64" fmla="*/ 0 w 169"/>
              <a:gd name="T65" fmla="*/ 127 h 133"/>
              <a:gd name="T66" fmla="*/ 0 w 169"/>
              <a:gd name="T67" fmla="*/ 103 h 133"/>
              <a:gd name="T68" fmla="*/ 1 w 169"/>
              <a:gd name="T69" fmla="*/ 99 h 133"/>
              <a:gd name="T70" fmla="*/ 6 w 169"/>
              <a:gd name="T71" fmla="*/ 97 h 133"/>
              <a:gd name="T72" fmla="*/ 163 w 169"/>
              <a:gd name="T73" fmla="*/ 97 h 133"/>
              <a:gd name="T74" fmla="*/ 167 w 169"/>
              <a:gd name="T75" fmla="*/ 99 h 133"/>
              <a:gd name="T76" fmla="*/ 169 w 169"/>
              <a:gd name="T77" fmla="*/ 103 h 133"/>
              <a:gd name="T78" fmla="*/ 60 w 169"/>
              <a:gd name="T79" fmla="*/ 73 h 133"/>
              <a:gd name="T80" fmla="*/ 157 w 169"/>
              <a:gd name="T81" fmla="*/ 73 h 133"/>
              <a:gd name="T82" fmla="*/ 157 w 169"/>
              <a:gd name="T83" fmla="*/ 61 h 133"/>
              <a:gd name="T84" fmla="*/ 60 w 169"/>
              <a:gd name="T85" fmla="*/ 61 h 133"/>
              <a:gd name="T86" fmla="*/ 60 w 169"/>
              <a:gd name="T87" fmla="*/ 73 h 133"/>
              <a:gd name="T88" fmla="*/ 96 w 169"/>
              <a:gd name="T89" fmla="*/ 121 h 133"/>
              <a:gd name="T90" fmla="*/ 157 w 169"/>
              <a:gd name="T91" fmla="*/ 121 h 133"/>
              <a:gd name="T92" fmla="*/ 157 w 169"/>
              <a:gd name="T93" fmla="*/ 109 h 133"/>
              <a:gd name="T94" fmla="*/ 96 w 169"/>
              <a:gd name="T95" fmla="*/ 109 h 133"/>
              <a:gd name="T96" fmla="*/ 96 w 169"/>
              <a:gd name="T97" fmla="*/ 121 h 133"/>
              <a:gd name="T98" fmla="*/ 121 w 169"/>
              <a:gd name="T99" fmla="*/ 25 h 133"/>
              <a:gd name="T100" fmla="*/ 157 w 169"/>
              <a:gd name="T101" fmla="*/ 25 h 133"/>
              <a:gd name="T102" fmla="*/ 157 w 169"/>
              <a:gd name="T103" fmla="*/ 12 h 133"/>
              <a:gd name="T104" fmla="*/ 121 w 169"/>
              <a:gd name="T105" fmla="*/ 12 h 133"/>
              <a:gd name="T106" fmla="*/ 121 w 169"/>
              <a:gd name="T107" fmla="*/ 2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9" h="133">
                <a:moveTo>
                  <a:pt x="169" y="6"/>
                </a:moveTo>
                <a:cubicBezTo>
                  <a:pt x="169" y="31"/>
                  <a:pt x="169" y="31"/>
                  <a:pt x="169" y="31"/>
                </a:cubicBezTo>
                <a:cubicBezTo>
                  <a:pt x="169" y="32"/>
                  <a:pt x="168" y="34"/>
                  <a:pt x="167" y="35"/>
                </a:cubicBezTo>
                <a:cubicBezTo>
                  <a:pt x="166" y="36"/>
                  <a:pt x="165" y="37"/>
                  <a:pt x="163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4" y="37"/>
                  <a:pt x="3" y="36"/>
                  <a:pt x="1" y="35"/>
                </a:cubicBezTo>
                <a:cubicBezTo>
                  <a:pt x="0" y="34"/>
                  <a:pt x="0" y="32"/>
                  <a:pt x="0" y="31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5" y="0"/>
                  <a:pt x="166" y="1"/>
                  <a:pt x="167" y="2"/>
                </a:cubicBezTo>
                <a:cubicBezTo>
                  <a:pt x="168" y="3"/>
                  <a:pt x="169" y="5"/>
                  <a:pt x="169" y="6"/>
                </a:cubicBezTo>
                <a:close/>
                <a:moveTo>
                  <a:pt x="169" y="55"/>
                </a:moveTo>
                <a:cubicBezTo>
                  <a:pt x="169" y="79"/>
                  <a:pt x="169" y="79"/>
                  <a:pt x="169" y="79"/>
                </a:cubicBezTo>
                <a:cubicBezTo>
                  <a:pt x="169" y="81"/>
                  <a:pt x="168" y="82"/>
                  <a:pt x="167" y="83"/>
                </a:cubicBezTo>
                <a:cubicBezTo>
                  <a:pt x="166" y="84"/>
                  <a:pt x="165" y="85"/>
                  <a:pt x="163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4" y="85"/>
                  <a:pt x="3" y="84"/>
                  <a:pt x="1" y="83"/>
                </a:cubicBezTo>
                <a:cubicBezTo>
                  <a:pt x="0" y="82"/>
                  <a:pt x="0" y="81"/>
                  <a:pt x="0" y="79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3"/>
                  <a:pt x="0" y="52"/>
                  <a:pt x="1" y="51"/>
                </a:cubicBezTo>
                <a:cubicBezTo>
                  <a:pt x="3" y="49"/>
                  <a:pt x="4" y="49"/>
                  <a:pt x="6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5" y="49"/>
                  <a:pt x="166" y="49"/>
                  <a:pt x="167" y="51"/>
                </a:cubicBezTo>
                <a:cubicBezTo>
                  <a:pt x="168" y="52"/>
                  <a:pt x="169" y="53"/>
                  <a:pt x="169" y="55"/>
                </a:cubicBezTo>
                <a:close/>
                <a:moveTo>
                  <a:pt x="169" y="103"/>
                </a:moveTo>
                <a:cubicBezTo>
                  <a:pt x="169" y="127"/>
                  <a:pt x="169" y="127"/>
                  <a:pt x="169" y="127"/>
                </a:cubicBezTo>
                <a:cubicBezTo>
                  <a:pt x="169" y="129"/>
                  <a:pt x="168" y="130"/>
                  <a:pt x="167" y="132"/>
                </a:cubicBezTo>
                <a:cubicBezTo>
                  <a:pt x="166" y="133"/>
                  <a:pt x="165" y="133"/>
                  <a:pt x="163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4" y="133"/>
                  <a:pt x="3" y="133"/>
                  <a:pt x="1" y="132"/>
                </a:cubicBezTo>
                <a:cubicBezTo>
                  <a:pt x="0" y="130"/>
                  <a:pt x="0" y="129"/>
                  <a:pt x="0" y="127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2"/>
                  <a:pt x="0" y="100"/>
                  <a:pt x="1" y="99"/>
                </a:cubicBezTo>
                <a:cubicBezTo>
                  <a:pt x="3" y="98"/>
                  <a:pt x="4" y="97"/>
                  <a:pt x="6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5" y="97"/>
                  <a:pt x="166" y="98"/>
                  <a:pt x="167" y="99"/>
                </a:cubicBezTo>
                <a:cubicBezTo>
                  <a:pt x="168" y="100"/>
                  <a:pt x="169" y="102"/>
                  <a:pt x="169" y="103"/>
                </a:cubicBezTo>
                <a:close/>
                <a:moveTo>
                  <a:pt x="60" y="73"/>
                </a:moveTo>
                <a:cubicBezTo>
                  <a:pt x="157" y="73"/>
                  <a:pt x="157" y="73"/>
                  <a:pt x="157" y="73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60" y="61"/>
                  <a:pt x="60" y="61"/>
                  <a:pt x="60" y="61"/>
                </a:cubicBezTo>
                <a:lnTo>
                  <a:pt x="60" y="73"/>
                </a:lnTo>
                <a:close/>
                <a:moveTo>
                  <a:pt x="96" y="121"/>
                </a:moveTo>
                <a:cubicBezTo>
                  <a:pt x="157" y="121"/>
                  <a:pt x="157" y="121"/>
                  <a:pt x="157" y="121"/>
                </a:cubicBezTo>
                <a:cubicBezTo>
                  <a:pt x="157" y="109"/>
                  <a:pt x="157" y="109"/>
                  <a:pt x="157" y="109"/>
                </a:cubicBezTo>
                <a:cubicBezTo>
                  <a:pt x="96" y="109"/>
                  <a:pt x="96" y="109"/>
                  <a:pt x="96" y="109"/>
                </a:cubicBezTo>
                <a:lnTo>
                  <a:pt x="96" y="121"/>
                </a:lnTo>
                <a:close/>
                <a:moveTo>
                  <a:pt x="121" y="25"/>
                </a:moveTo>
                <a:cubicBezTo>
                  <a:pt x="157" y="25"/>
                  <a:pt x="157" y="25"/>
                  <a:pt x="157" y="25"/>
                </a:cubicBezTo>
                <a:cubicBezTo>
                  <a:pt x="157" y="12"/>
                  <a:pt x="157" y="12"/>
                  <a:pt x="157" y="12"/>
                </a:cubicBezTo>
                <a:cubicBezTo>
                  <a:pt x="121" y="12"/>
                  <a:pt x="121" y="12"/>
                  <a:pt x="121" y="12"/>
                </a:cubicBezTo>
                <a:lnTo>
                  <a:pt x="121" y="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67" name="Freeform 17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3847784" y="3420018"/>
            <a:ext cx="192302" cy="192302"/>
          </a:xfrm>
          <a:custGeom>
            <a:avLst/>
            <a:gdLst>
              <a:gd name="T0" fmla="*/ 133 w 135"/>
              <a:gd name="T1" fmla="*/ 4 h 134"/>
              <a:gd name="T2" fmla="*/ 132 w 135"/>
              <a:gd name="T3" fmla="*/ 11 h 134"/>
              <a:gd name="T4" fmla="*/ 86 w 135"/>
              <a:gd name="T5" fmla="*/ 57 h 134"/>
              <a:gd name="T6" fmla="*/ 86 w 135"/>
              <a:gd name="T7" fmla="*/ 128 h 134"/>
              <a:gd name="T8" fmla="*/ 82 w 135"/>
              <a:gd name="T9" fmla="*/ 133 h 134"/>
              <a:gd name="T10" fmla="*/ 80 w 135"/>
              <a:gd name="T11" fmla="*/ 134 h 134"/>
              <a:gd name="T12" fmla="*/ 75 w 135"/>
              <a:gd name="T13" fmla="*/ 132 h 134"/>
              <a:gd name="T14" fmla="*/ 51 w 135"/>
              <a:gd name="T15" fmla="*/ 108 h 134"/>
              <a:gd name="T16" fmla="*/ 49 w 135"/>
              <a:gd name="T17" fmla="*/ 103 h 134"/>
              <a:gd name="T18" fmla="*/ 49 w 135"/>
              <a:gd name="T19" fmla="*/ 57 h 134"/>
              <a:gd name="T20" fmla="*/ 3 w 135"/>
              <a:gd name="T21" fmla="*/ 11 h 134"/>
              <a:gd name="T22" fmla="*/ 1 w 135"/>
              <a:gd name="T23" fmla="*/ 4 h 134"/>
              <a:gd name="T24" fmla="*/ 7 w 135"/>
              <a:gd name="T25" fmla="*/ 0 h 134"/>
              <a:gd name="T26" fmla="*/ 128 w 135"/>
              <a:gd name="T27" fmla="*/ 0 h 134"/>
              <a:gd name="T28" fmla="*/ 133 w 135"/>
              <a:gd name="T29" fmla="*/ 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" h="134">
                <a:moveTo>
                  <a:pt x="133" y="4"/>
                </a:moveTo>
                <a:cubicBezTo>
                  <a:pt x="135" y="7"/>
                  <a:pt x="134" y="9"/>
                  <a:pt x="132" y="11"/>
                </a:cubicBezTo>
                <a:cubicBezTo>
                  <a:pt x="86" y="57"/>
                  <a:pt x="86" y="57"/>
                  <a:pt x="86" y="57"/>
                </a:cubicBezTo>
                <a:cubicBezTo>
                  <a:pt x="86" y="128"/>
                  <a:pt x="86" y="128"/>
                  <a:pt x="86" y="128"/>
                </a:cubicBezTo>
                <a:cubicBezTo>
                  <a:pt x="86" y="130"/>
                  <a:pt x="84" y="132"/>
                  <a:pt x="82" y="133"/>
                </a:cubicBezTo>
                <a:cubicBezTo>
                  <a:pt x="81" y="133"/>
                  <a:pt x="80" y="134"/>
                  <a:pt x="80" y="134"/>
                </a:cubicBezTo>
                <a:cubicBezTo>
                  <a:pt x="78" y="134"/>
                  <a:pt x="76" y="133"/>
                  <a:pt x="75" y="132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50" y="106"/>
                  <a:pt x="49" y="105"/>
                  <a:pt x="49" y="103"/>
                </a:cubicBezTo>
                <a:cubicBezTo>
                  <a:pt x="49" y="57"/>
                  <a:pt x="49" y="57"/>
                  <a:pt x="49" y="57"/>
                </a:cubicBezTo>
                <a:cubicBezTo>
                  <a:pt x="3" y="11"/>
                  <a:pt x="3" y="11"/>
                  <a:pt x="3" y="11"/>
                </a:cubicBezTo>
                <a:cubicBezTo>
                  <a:pt x="1" y="9"/>
                  <a:pt x="0" y="7"/>
                  <a:pt x="1" y="4"/>
                </a:cubicBezTo>
                <a:cubicBezTo>
                  <a:pt x="2" y="2"/>
                  <a:pt x="4" y="0"/>
                  <a:pt x="7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31" y="0"/>
                  <a:pt x="132" y="2"/>
                  <a:pt x="133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68" name="Freeform 17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098427" y="3385447"/>
            <a:ext cx="241999" cy="207427"/>
          </a:xfrm>
          <a:custGeom>
            <a:avLst/>
            <a:gdLst>
              <a:gd name="T0" fmla="*/ 169 w 169"/>
              <a:gd name="T1" fmla="*/ 40 h 145"/>
              <a:gd name="T2" fmla="*/ 169 w 169"/>
              <a:gd name="T3" fmla="*/ 76 h 145"/>
              <a:gd name="T4" fmla="*/ 0 w 169"/>
              <a:gd name="T5" fmla="*/ 76 h 145"/>
              <a:gd name="T6" fmla="*/ 0 w 169"/>
              <a:gd name="T7" fmla="*/ 40 h 145"/>
              <a:gd name="T8" fmla="*/ 4 w 169"/>
              <a:gd name="T9" fmla="*/ 29 h 145"/>
              <a:gd name="T10" fmla="*/ 15 w 169"/>
              <a:gd name="T11" fmla="*/ 24 h 145"/>
              <a:gd name="T12" fmla="*/ 48 w 169"/>
              <a:gd name="T13" fmla="*/ 24 h 145"/>
              <a:gd name="T14" fmla="*/ 48 w 169"/>
              <a:gd name="T15" fmla="*/ 9 h 145"/>
              <a:gd name="T16" fmla="*/ 51 w 169"/>
              <a:gd name="T17" fmla="*/ 3 h 145"/>
              <a:gd name="T18" fmla="*/ 57 w 169"/>
              <a:gd name="T19" fmla="*/ 0 h 145"/>
              <a:gd name="T20" fmla="*/ 112 w 169"/>
              <a:gd name="T21" fmla="*/ 0 h 145"/>
              <a:gd name="T22" fmla="*/ 118 w 169"/>
              <a:gd name="T23" fmla="*/ 3 h 145"/>
              <a:gd name="T24" fmla="*/ 121 w 169"/>
              <a:gd name="T25" fmla="*/ 9 h 145"/>
              <a:gd name="T26" fmla="*/ 121 w 169"/>
              <a:gd name="T27" fmla="*/ 24 h 145"/>
              <a:gd name="T28" fmla="*/ 154 w 169"/>
              <a:gd name="T29" fmla="*/ 24 h 145"/>
              <a:gd name="T30" fmla="*/ 165 w 169"/>
              <a:gd name="T31" fmla="*/ 29 h 145"/>
              <a:gd name="T32" fmla="*/ 169 w 169"/>
              <a:gd name="T33" fmla="*/ 40 h 145"/>
              <a:gd name="T34" fmla="*/ 169 w 169"/>
              <a:gd name="T35" fmla="*/ 85 h 145"/>
              <a:gd name="T36" fmla="*/ 169 w 169"/>
              <a:gd name="T37" fmla="*/ 130 h 145"/>
              <a:gd name="T38" fmla="*/ 165 w 169"/>
              <a:gd name="T39" fmla="*/ 141 h 145"/>
              <a:gd name="T40" fmla="*/ 154 w 169"/>
              <a:gd name="T41" fmla="*/ 145 h 145"/>
              <a:gd name="T42" fmla="*/ 15 w 169"/>
              <a:gd name="T43" fmla="*/ 145 h 145"/>
              <a:gd name="T44" fmla="*/ 4 w 169"/>
              <a:gd name="T45" fmla="*/ 141 h 145"/>
              <a:gd name="T46" fmla="*/ 0 w 169"/>
              <a:gd name="T47" fmla="*/ 130 h 145"/>
              <a:gd name="T48" fmla="*/ 0 w 169"/>
              <a:gd name="T49" fmla="*/ 85 h 145"/>
              <a:gd name="T50" fmla="*/ 63 w 169"/>
              <a:gd name="T51" fmla="*/ 85 h 145"/>
              <a:gd name="T52" fmla="*/ 63 w 169"/>
              <a:gd name="T53" fmla="*/ 100 h 145"/>
              <a:gd name="T54" fmla="*/ 65 w 169"/>
              <a:gd name="T55" fmla="*/ 104 h 145"/>
              <a:gd name="T56" fmla="*/ 69 w 169"/>
              <a:gd name="T57" fmla="*/ 106 h 145"/>
              <a:gd name="T58" fmla="*/ 100 w 169"/>
              <a:gd name="T59" fmla="*/ 106 h 145"/>
              <a:gd name="T60" fmla="*/ 104 w 169"/>
              <a:gd name="T61" fmla="*/ 104 h 145"/>
              <a:gd name="T62" fmla="*/ 106 w 169"/>
              <a:gd name="T63" fmla="*/ 100 h 145"/>
              <a:gd name="T64" fmla="*/ 106 w 169"/>
              <a:gd name="T65" fmla="*/ 85 h 145"/>
              <a:gd name="T66" fmla="*/ 169 w 169"/>
              <a:gd name="T67" fmla="*/ 85 h 145"/>
              <a:gd name="T68" fmla="*/ 60 w 169"/>
              <a:gd name="T69" fmla="*/ 24 h 145"/>
              <a:gd name="T70" fmla="*/ 109 w 169"/>
              <a:gd name="T71" fmla="*/ 24 h 145"/>
              <a:gd name="T72" fmla="*/ 109 w 169"/>
              <a:gd name="T73" fmla="*/ 12 h 145"/>
              <a:gd name="T74" fmla="*/ 60 w 169"/>
              <a:gd name="T75" fmla="*/ 12 h 145"/>
              <a:gd name="T76" fmla="*/ 60 w 169"/>
              <a:gd name="T77" fmla="*/ 24 h 145"/>
              <a:gd name="T78" fmla="*/ 97 w 169"/>
              <a:gd name="T79" fmla="*/ 85 h 145"/>
              <a:gd name="T80" fmla="*/ 97 w 169"/>
              <a:gd name="T81" fmla="*/ 97 h 145"/>
              <a:gd name="T82" fmla="*/ 72 w 169"/>
              <a:gd name="T83" fmla="*/ 97 h 145"/>
              <a:gd name="T84" fmla="*/ 72 w 169"/>
              <a:gd name="T85" fmla="*/ 85 h 145"/>
              <a:gd name="T86" fmla="*/ 97 w 169"/>
              <a:gd name="T87" fmla="*/ 8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9" h="145">
                <a:moveTo>
                  <a:pt x="169" y="40"/>
                </a:moveTo>
                <a:cubicBezTo>
                  <a:pt x="169" y="76"/>
                  <a:pt x="169" y="76"/>
                  <a:pt x="169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1" y="32"/>
                  <a:pt x="4" y="29"/>
                </a:cubicBezTo>
                <a:cubicBezTo>
                  <a:pt x="7" y="26"/>
                  <a:pt x="11" y="24"/>
                  <a:pt x="15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7"/>
                  <a:pt x="49" y="5"/>
                  <a:pt x="51" y="3"/>
                </a:cubicBezTo>
                <a:cubicBezTo>
                  <a:pt x="53" y="1"/>
                  <a:pt x="55" y="0"/>
                  <a:pt x="57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1"/>
                  <a:pt x="118" y="3"/>
                </a:cubicBezTo>
                <a:cubicBezTo>
                  <a:pt x="120" y="5"/>
                  <a:pt x="121" y="7"/>
                  <a:pt x="121" y="9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58" y="24"/>
                  <a:pt x="162" y="26"/>
                  <a:pt x="165" y="29"/>
                </a:cubicBezTo>
                <a:cubicBezTo>
                  <a:pt x="168" y="32"/>
                  <a:pt x="169" y="35"/>
                  <a:pt x="169" y="40"/>
                </a:cubicBezTo>
                <a:close/>
                <a:moveTo>
                  <a:pt x="169" y="85"/>
                </a:moveTo>
                <a:cubicBezTo>
                  <a:pt x="169" y="130"/>
                  <a:pt x="169" y="130"/>
                  <a:pt x="169" y="130"/>
                </a:cubicBezTo>
                <a:cubicBezTo>
                  <a:pt x="169" y="134"/>
                  <a:pt x="168" y="138"/>
                  <a:pt x="165" y="141"/>
                </a:cubicBezTo>
                <a:cubicBezTo>
                  <a:pt x="162" y="144"/>
                  <a:pt x="158" y="145"/>
                  <a:pt x="154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1" y="145"/>
                  <a:pt x="7" y="144"/>
                  <a:pt x="4" y="141"/>
                </a:cubicBezTo>
                <a:cubicBezTo>
                  <a:pt x="1" y="138"/>
                  <a:pt x="0" y="134"/>
                  <a:pt x="0" y="130"/>
                </a:cubicBezTo>
                <a:cubicBezTo>
                  <a:pt x="0" y="85"/>
                  <a:pt x="0" y="85"/>
                  <a:pt x="0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3" y="102"/>
                  <a:pt x="64" y="103"/>
                  <a:pt x="65" y="104"/>
                </a:cubicBezTo>
                <a:cubicBezTo>
                  <a:pt x="66" y="106"/>
                  <a:pt x="68" y="106"/>
                  <a:pt x="69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1" y="106"/>
                  <a:pt x="103" y="106"/>
                  <a:pt x="104" y="104"/>
                </a:cubicBezTo>
                <a:cubicBezTo>
                  <a:pt x="105" y="103"/>
                  <a:pt x="106" y="102"/>
                  <a:pt x="106" y="100"/>
                </a:cubicBezTo>
                <a:cubicBezTo>
                  <a:pt x="106" y="85"/>
                  <a:pt x="106" y="85"/>
                  <a:pt x="106" y="85"/>
                </a:cubicBezTo>
                <a:lnTo>
                  <a:pt x="169" y="85"/>
                </a:lnTo>
                <a:close/>
                <a:moveTo>
                  <a:pt x="60" y="24"/>
                </a:moveTo>
                <a:cubicBezTo>
                  <a:pt x="109" y="24"/>
                  <a:pt x="109" y="24"/>
                  <a:pt x="109" y="24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60" y="12"/>
                  <a:pt x="60" y="12"/>
                  <a:pt x="60" y="12"/>
                </a:cubicBezTo>
                <a:lnTo>
                  <a:pt x="60" y="24"/>
                </a:lnTo>
                <a:close/>
                <a:moveTo>
                  <a:pt x="97" y="85"/>
                </a:moveTo>
                <a:cubicBezTo>
                  <a:pt x="97" y="97"/>
                  <a:pt x="97" y="97"/>
                  <a:pt x="97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2" y="85"/>
                  <a:pt x="72" y="85"/>
                  <a:pt x="72" y="85"/>
                </a:cubicBezTo>
                <a:lnTo>
                  <a:pt x="97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69" name="Freeform 17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4398765" y="3402733"/>
            <a:ext cx="207427" cy="209589"/>
          </a:xfrm>
          <a:custGeom>
            <a:avLst/>
            <a:gdLst>
              <a:gd name="T0" fmla="*/ 121 w 145"/>
              <a:gd name="T1" fmla="*/ 39 h 146"/>
              <a:gd name="T2" fmla="*/ 88 w 145"/>
              <a:gd name="T3" fmla="*/ 73 h 146"/>
              <a:gd name="T4" fmla="*/ 121 w 145"/>
              <a:gd name="T5" fmla="*/ 107 h 146"/>
              <a:gd name="T6" fmla="*/ 135 w 145"/>
              <a:gd name="T7" fmla="*/ 93 h 146"/>
              <a:gd name="T8" fmla="*/ 142 w 145"/>
              <a:gd name="T9" fmla="*/ 92 h 146"/>
              <a:gd name="T10" fmla="*/ 145 w 145"/>
              <a:gd name="T11" fmla="*/ 97 h 146"/>
              <a:gd name="T12" fmla="*/ 145 w 145"/>
              <a:gd name="T13" fmla="*/ 140 h 146"/>
              <a:gd name="T14" fmla="*/ 143 w 145"/>
              <a:gd name="T15" fmla="*/ 144 h 146"/>
              <a:gd name="T16" fmla="*/ 139 w 145"/>
              <a:gd name="T17" fmla="*/ 146 h 146"/>
              <a:gd name="T18" fmla="*/ 97 w 145"/>
              <a:gd name="T19" fmla="*/ 146 h 146"/>
              <a:gd name="T20" fmla="*/ 91 w 145"/>
              <a:gd name="T21" fmla="*/ 142 h 146"/>
              <a:gd name="T22" fmla="*/ 93 w 145"/>
              <a:gd name="T23" fmla="*/ 135 h 146"/>
              <a:gd name="T24" fmla="*/ 106 w 145"/>
              <a:gd name="T25" fmla="*/ 122 h 146"/>
              <a:gd name="T26" fmla="*/ 73 w 145"/>
              <a:gd name="T27" fmla="*/ 88 h 146"/>
              <a:gd name="T28" fmla="*/ 39 w 145"/>
              <a:gd name="T29" fmla="*/ 122 h 146"/>
              <a:gd name="T30" fmla="*/ 53 w 145"/>
              <a:gd name="T31" fmla="*/ 135 h 146"/>
              <a:gd name="T32" fmla="*/ 54 w 145"/>
              <a:gd name="T33" fmla="*/ 142 h 146"/>
              <a:gd name="T34" fmla="*/ 48 w 145"/>
              <a:gd name="T35" fmla="*/ 146 h 146"/>
              <a:gd name="T36" fmla="*/ 6 w 145"/>
              <a:gd name="T37" fmla="*/ 146 h 146"/>
              <a:gd name="T38" fmla="*/ 2 w 145"/>
              <a:gd name="T39" fmla="*/ 144 h 146"/>
              <a:gd name="T40" fmla="*/ 0 w 145"/>
              <a:gd name="T41" fmla="*/ 140 h 146"/>
              <a:gd name="T42" fmla="*/ 0 w 145"/>
              <a:gd name="T43" fmla="*/ 97 h 146"/>
              <a:gd name="T44" fmla="*/ 4 w 145"/>
              <a:gd name="T45" fmla="*/ 92 h 146"/>
              <a:gd name="T46" fmla="*/ 10 w 145"/>
              <a:gd name="T47" fmla="*/ 93 h 146"/>
              <a:gd name="T48" fmla="*/ 24 w 145"/>
              <a:gd name="T49" fmla="*/ 107 h 146"/>
              <a:gd name="T50" fmla="*/ 57 w 145"/>
              <a:gd name="T51" fmla="*/ 73 h 146"/>
              <a:gd name="T52" fmla="*/ 24 w 145"/>
              <a:gd name="T53" fmla="*/ 39 h 146"/>
              <a:gd name="T54" fmla="*/ 10 w 145"/>
              <a:gd name="T55" fmla="*/ 53 h 146"/>
              <a:gd name="T56" fmla="*/ 6 w 145"/>
              <a:gd name="T57" fmla="*/ 55 h 146"/>
              <a:gd name="T58" fmla="*/ 4 w 145"/>
              <a:gd name="T59" fmla="*/ 54 h 146"/>
              <a:gd name="T60" fmla="*/ 0 w 145"/>
              <a:gd name="T61" fmla="*/ 49 h 146"/>
              <a:gd name="T62" fmla="*/ 0 w 145"/>
              <a:gd name="T63" fmla="*/ 6 h 146"/>
              <a:gd name="T64" fmla="*/ 2 w 145"/>
              <a:gd name="T65" fmla="*/ 2 h 146"/>
              <a:gd name="T66" fmla="*/ 6 w 145"/>
              <a:gd name="T67" fmla="*/ 0 h 146"/>
              <a:gd name="T68" fmla="*/ 48 w 145"/>
              <a:gd name="T69" fmla="*/ 0 h 146"/>
              <a:gd name="T70" fmla="*/ 54 w 145"/>
              <a:gd name="T71" fmla="*/ 4 h 146"/>
              <a:gd name="T72" fmla="*/ 53 w 145"/>
              <a:gd name="T73" fmla="*/ 11 h 146"/>
              <a:gd name="T74" fmla="*/ 39 w 145"/>
              <a:gd name="T75" fmla="*/ 24 h 146"/>
              <a:gd name="T76" fmla="*/ 73 w 145"/>
              <a:gd name="T77" fmla="*/ 58 h 146"/>
              <a:gd name="T78" fmla="*/ 106 w 145"/>
              <a:gd name="T79" fmla="*/ 24 h 146"/>
              <a:gd name="T80" fmla="*/ 93 w 145"/>
              <a:gd name="T81" fmla="*/ 11 h 146"/>
              <a:gd name="T82" fmla="*/ 91 w 145"/>
              <a:gd name="T83" fmla="*/ 4 h 146"/>
              <a:gd name="T84" fmla="*/ 97 w 145"/>
              <a:gd name="T85" fmla="*/ 0 h 146"/>
              <a:gd name="T86" fmla="*/ 139 w 145"/>
              <a:gd name="T87" fmla="*/ 0 h 146"/>
              <a:gd name="T88" fmla="*/ 143 w 145"/>
              <a:gd name="T89" fmla="*/ 2 h 146"/>
              <a:gd name="T90" fmla="*/ 145 w 145"/>
              <a:gd name="T91" fmla="*/ 6 h 146"/>
              <a:gd name="T92" fmla="*/ 145 w 145"/>
              <a:gd name="T93" fmla="*/ 49 h 146"/>
              <a:gd name="T94" fmla="*/ 142 w 145"/>
              <a:gd name="T95" fmla="*/ 54 h 146"/>
              <a:gd name="T96" fmla="*/ 139 w 145"/>
              <a:gd name="T97" fmla="*/ 55 h 146"/>
              <a:gd name="T98" fmla="*/ 135 w 145"/>
              <a:gd name="T99" fmla="*/ 53 h 146"/>
              <a:gd name="T100" fmla="*/ 121 w 145"/>
              <a:gd name="T101" fmla="*/ 3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5" h="146">
                <a:moveTo>
                  <a:pt x="121" y="39"/>
                </a:moveTo>
                <a:cubicBezTo>
                  <a:pt x="88" y="73"/>
                  <a:pt x="88" y="73"/>
                  <a:pt x="88" y="73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37" y="91"/>
                  <a:pt x="139" y="90"/>
                  <a:pt x="142" y="92"/>
                </a:cubicBezTo>
                <a:cubicBezTo>
                  <a:pt x="144" y="93"/>
                  <a:pt x="145" y="94"/>
                  <a:pt x="145" y="97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5" y="141"/>
                  <a:pt x="145" y="143"/>
                  <a:pt x="143" y="144"/>
                </a:cubicBezTo>
                <a:cubicBezTo>
                  <a:pt x="142" y="145"/>
                  <a:pt x="141" y="146"/>
                  <a:pt x="139" y="146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4" y="146"/>
                  <a:pt x="92" y="144"/>
                  <a:pt x="91" y="142"/>
                </a:cubicBezTo>
                <a:cubicBezTo>
                  <a:pt x="90" y="139"/>
                  <a:pt x="91" y="137"/>
                  <a:pt x="93" y="135"/>
                </a:cubicBezTo>
                <a:cubicBezTo>
                  <a:pt x="106" y="122"/>
                  <a:pt x="106" y="122"/>
                  <a:pt x="106" y="122"/>
                </a:cubicBezTo>
                <a:cubicBezTo>
                  <a:pt x="73" y="88"/>
                  <a:pt x="73" y="88"/>
                  <a:pt x="73" y="88"/>
                </a:cubicBezTo>
                <a:cubicBezTo>
                  <a:pt x="39" y="122"/>
                  <a:pt x="39" y="122"/>
                  <a:pt x="39" y="122"/>
                </a:cubicBezTo>
                <a:cubicBezTo>
                  <a:pt x="53" y="135"/>
                  <a:pt x="53" y="135"/>
                  <a:pt x="53" y="135"/>
                </a:cubicBezTo>
                <a:cubicBezTo>
                  <a:pt x="55" y="137"/>
                  <a:pt x="55" y="139"/>
                  <a:pt x="54" y="142"/>
                </a:cubicBezTo>
                <a:cubicBezTo>
                  <a:pt x="53" y="144"/>
                  <a:pt x="51" y="146"/>
                  <a:pt x="48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4" y="146"/>
                  <a:pt x="3" y="145"/>
                  <a:pt x="2" y="144"/>
                </a:cubicBezTo>
                <a:cubicBezTo>
                  <a:pt x="1" y="143"/>
                  <a:pt x="0" y="141"/>
                  <a:pt x="0" y="14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4"/>
                  <a:pt x="1" y="93"/>
                  <a:pt x="4" y="92"/>
                </a:cubicBezTo>
                <a:cubicBezTo>
                  <a:pt x="6" y="90"/>
                  <a:pt x="8" y="91"/>
                  <a:pt x="10" y="93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57" y="73"/>
                  <a:pt x="57" y="73"/>
                  <a:pt x="57" y="73"/>
                </a:cubicBezTo>
                <a:cubicBezTo>
                  <a:pt x="24" y="39"/>
                  <a:pt x="24" y="39"/>
                  <a:pt x="24" y="39"/>
                </a:cubicBezTo>
                <a:cubicBezTo>
                  <a:pt x="10" y="53"/>
                  <a:pt x="10" y="53"/>
                  <a:pt x="10" y="53"/>
                </a:cubicBezTo>
                <a:cubicBezTo>
                  <a:pt x="9" y="54"/>
                  <a:pt x="8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1" y="53"/>
                  <a:pt x="0" y="51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3" y="2"/>
                  <a:pt x="54" y="4"/>
                </a:cubicBezTo>
                <a:cubicBezTo>
                  <a:pt x="55" y="7"/>
                  <a:pt x="55" y="9"/>
                  <a:pt x="53" y="11"/>
                </a:cubicBezTo>
                <a:cubicBezTo>
                  <a:pt x="39" y="24"/>
                  <a:pt x="39" y="24"/>
                  <a:pt x="39" y="24"/>
                </a:cubicBezTo>
                <a:cubicBezTo>
                  <a:pt x="73" y="58"/>
                  <a:pt x="73" y="58"/>
                  <a:pt x="73" y="58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93" y="11"/>
                  <a:pt x="93" y="11"/>
                  <a:pt x="93" y="11"/>
                </a:cubicBezTo>
                <a:cubicBezTo>
                  <a:pt x="91" y="9"/>
                  <a:pt x="90" y="7"/>
                  <a:pt x="91" y="4"/>
                </a:cubicBezTo>
                <a:cubicBezTo>
                  <a:pt x="92" y="2"/>
                  <a:pt x="94" y="0"/>
                  <a:pt x="97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1" y="0"/>
                  <a:pt x="142" y="1"/>
                  <a:pt x="143" y="2"/>
                </a:cubicBezTo>
                <a:cubicBezTo>
                  <a:pt x="145" y="3"/>
                  <a:pt x="145" y="5"/>
                  <a:pt x="145" y="6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45" y="51"/>
                  <a:pt x="144" y="53"/>
                  <a:pt x="142" y="54"/>
                </a:cubicBezTo>
                <a:cubicBezTo>
                  <a:pt x="141" y="55"/>
                  <a:pt x="140" y="55"/>
                  <a:pt x="139" y="55"/>
                </a:cubicBezTo>
                <a:cubicBezTo>
                  <a:pt x="138" y="55"/>
                  <a:pt x="136" y="54"/>
                  <a:pt x="135" y="53"/>
                </a:cubicBezTo>
                <a:lnTo>
                  <a:pt x="121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70" name="Freeform 17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664532" y="3385447"/>
            <a:ext cx="261446" cy="244161"/>
          </a:xfrm>
          <a:custGeom>
            <a:avLst/>
            <a:gdLst>
              <a:gd name="T0" fmla="*/ 31 w 182"/>
              <a:gd name="T1" fmla="*/ 97 h 170"/>
              <a:gd name="T2" fmla="*/ 5 w 182"/>
              <a:gd name="T3" fmla="*/ 93 h 170"/>
              <a:gd name="T4" fmla="*/ 12 w 182"/>
              <a:gd name="T5" fmla="*/ 49 h 170"/>
              <a:gd name="T6" fmla="*/ 25 w 182"/>
              <a:gd name="T7" fmla="*/ 55 h 170"/>
              <a:gd name="T8" fmla="*/ 49 w 182"/>
              <a:gd name="T9" fmla="*/ 54 h 170"/>
              <a:gd name="T10" fmla="*/ 56 w 182"/>
              <a:gd name="T11" fmla="*/ 85 h 170"/>
              <a:gd name="T12" fmla="*/ 61 w 182"/>
              <a:gd name="T13" fmla="*/ 24 h 170"/>
              <a:gd name="T14" fmla="*/ 36 w 182"/>
              <a:gd name="T15" fmla="*/ 49 h 170"/>
              <a:gd name="T16" fmla="*/ 12 w 182"/>
              <a:gd name="T17" fmla="*/ 24 h 170"/>
              <a:gd name="T18" fmla="*/ 36 w 182"/>
              <a:gd name="T19" fmla="*/ 0 h 170"/>
              <a:gd name="T20" fmla="*/ 157 w 182"/>
              <a:gd name="T21" fmla="*/ 145 h 170"/>
              <a:gd name="T22" fmla="*/ 132 w 182"/>
              <a:gd name="T23" fmla="*/ 170 h 170"/>
              <a:gd name="T24" fmla="*/ 31 w 182"/>
              <a:gd name="T25" fmla="*/ 163 h 170"/>
              <a:gd name="T26" fmla="*/ 25 w 182"/>
              <a:gd name="T27" fmla="*/ 135 h 170"/>
              <a:gd name="T28" fmla="*/ 28 w 182"/>
              <a:gd name="T29" fmla="*/ 115 h 170"/>
              <a:gd name="T30" fmla="*/ 38 w 182"/>
              <a:gd name="T31" fmla="*/ 98 h 170"/>
              <a:gd name="T32" fmla="*/ 57 w 182"/>
              <a:gd name="T33" fmla="*/ 91 h 170"/>
              <a:gd name="T34" fmla="*/ 68 w 182"/>
              <a:gd name="T35" fmla="*/ 98 h 170"/>
              <a:gd name="T36" fmla="*/ 91 w 182"/>
              <a:gd name="T37" fmla="*/ 104 h 170"/>
              <a:gd name="T38" fmla="*/ 114 w 182"/>
              <a:gd name="T39" fmla="*/ 98 h 170"/>
              <a:gd name="T40" fmla="*/ 125 w 182"/>
              <a:gd name="T41" fmla="*/ 91 h 170"/>
              <a:gd name="T42" fmla="*/ 143 w 182"/>
              <a:gd name="T43" fmla="*/ 98 h 170"/>
              <a:gd name="T44" fmla="*/ 153 w 182"/>
              <a:gd name="T45" fmla="*/ 115 h 170"/>
              <a:gd name="T46" fmla="*/ 157 w 182"/>
              <a:gd name="T47" fmla="*/ 135 h 170"/>
              <a:gd name="T48" fmla="*/ 116 w 182"/>
              <a:gd name="T49" fmla="*/ 35 h 170"/>
              <a:gd name="T50" fmla="*/ 116 w 182"/>
              <a:gd name="T51" fmla="*/ 86 h 170"/>
              <a:gd name="T52" fmla="*/ 65 w 182"/>
              <a:gd name="T53" fmla="*/ 86 h 170"/>
              <a:gd name="T54" fmla="*/ 65 w 182"/>
              <a:gd name="T55" fmla="*/ 35 h 170"/>
              <a:gd name="T56" fmla="*/ 116 w 182"/>
              <a:gd name="T57" fmla="*/ 35 h 170"/>
              <a:gd name="T58" fmla="*/ 169 w 182"/>
              <a:gd name="T59" fmla="*/ 24 h 170"/>
              <a:gd name="T60" fmla="*/ 145 w 182"/>
              <a:gd name="T61" fmla="*/ 49 h 170"/>
              <a:gd name="T62" fmla="*/ 121 w 182"/>
              <a:gd name="T63" fmla="*/ 24 h 170"/>
              <a:gd name="T64" fmla="*/ 145 w 182"/>
              <a:gd name="T65" fmla="*/ 0 h 170"/>
              <a:gd name="T66" fmla="*/ 182 w 182"/>
              <a:gd name="T67" fmla="*/ 82 h 170"/>
              <a:gd name="T68" fmla="*/ 163 w 182"/>
              <a:gd name="T69" fmla="*/ 97 h 170"/>
              <a:gd name="T70" fmla="*/ 125 w 182"/>
              <a:gd name="T71" fmla="*/ 85 h 170"/>
              <a:gd name="T72" fmla="*/ 133 w 182"/>
              <a:gd name="T73" fmla="*/ 54 h 170"/>
              <a:gd name="T74" fmla="*/ 156 w 182"/>
              <a:gd name="T75" fmla="*/ 55 h 170"/>
              <a:gd name="T76" fmla="*/ 170 w 182"/>
              <a:gd name="T77" fmla="*/ 4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70">
                <a:moveTo>
                  <a:pt x="56" y="85"/>
                </a:moveTo>
                <a:cubicBezTo>
                  <a:pt x="46" y="85"/>
                  <a:pt x="37" y="89"/>
                  <a:pt x="31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3" y="97"/>
                  <a:pt x="9" y="96"/>
                  <a:pt x="5" y="93"/>
                </a:cubicBezTo>
                <a:cubicBezTo>
                  <a:pt x="2" y="91"/>
                  <a:pt x="0" y="87"/>
                  <a:pt x="0" y="82"/>
                </a:cubicBezTo>
                <a:cubicBezTo>
                  <a:pt x="0" y="60"/>
                  <a:pt x="4" y="49"/>
                  <a:pt x="12" y="49"/>
                </a:cubicBezTo>
                <a:cubicBezTo>
                  <a:pt x="12" y="49"/>
                  <a:pt x="13" y="49"/>
                  <a:pt x="16" y="51"/>
                </a:cubicBezTo>
                <a:cubicBezTo>
                  <a:pt x="18" y="52"/>
                  <a:pt x="21" y="53"/>
                  <a:pt x="25" y="55"/>
                </a:cubicBezTo>
                <a:cubicBezTo>
                  <a:pt x="29" y="56"/>
                  <a:pt x="33" y="57"/>
                  <a:pt x="36" y="57"/>
                </a:cubicBezTo>
                <a:cubicBezTo>
                  <a:pt x="41" y="57"/>
                  <a:pt x="45" y="56"/>
                  <a:pt x="49" y="54"/>
                </a:cubicBezTo>
                <a:cubicBezTo>
                  <a:pt x="49" y="57"/>
                  <a:pt x="48" y="59"/>
                  <a:pt x="48" y="61"/>
                </a:cubicBezTo>
                <a:cubicBezTo>
                  <a:pt x="48" y="69"/>
                  <a:pt x="51" y="78"/>
                  <a:pt x="56" y="85"/>
                </a:cubicBezTo>
                <a:close/>
                <a:moveTo>
                  <a:pt x="53" y="7"/>
                </a:moveTo>
                <a:cubicBezTo>
                  <a:pt x="58" y="12"/>
                  <a:pt x="61" y="18"/>
                  <a:pt x="61" y="24"/>
                </a:cubicBezTo>
                <a:cubicBezTo>
                  <a:pt x="61" y="31"/>
                  <a:pt x="58" y="37"/>
                  <a:pt x="53" y="42"/>
                </a:cubicBezTo>
                <a:cubicBezTo>
                  <a:pt x="49" y="46"/>
                  <a:pt x="43" y="49"/>
                  <a:pt x="36" y="49"/>
                </a:cubicBezTo>
                <a:cubicBezTo>
                  <a:pt x="30" y="49"/>
                  <a:pt x="24" y="46"/>
                  <a:pt x="19" y="42"/>
                </a:cubicBezTo>
                <a:cubicBezTo>
                  <a:pt x="14" y="37"/>
                  <a:pt x="12" y="31"/>
                  <a:pt x="12" y="24"/>
                </a:cubicBezTo>
                <a:cubicBezTo>
                  <a:pt x="12" y="18"/>
                  <a:pt x="14" y="12"/>
                  <a:pt x="19" y="7"/>
                </a:cubicBezTo>
                <a:cubicBezTo>
                  <a:pt x="24" y="3"/>
                  <a:pt x="30" y="0"/>
                  <a:pt x="36" y="0"/>
                </a:cubicBezTo>
                <a:cubicBezTo>
                  <a:pt x="43" y="0"/>
                  <a:pt x="49" y="3"/>
                  <a:pt x="53" y="7"/>
                </a:cubicBezTo>
                <a:close/>
                <a:moveTo>
                  <a:pt x="157" y="145"/>
                </a:moveTo>
                <a:cubicBezTo>
                  <a:pt x="157" y="153"/>
                  <a:pt x="155" y="159"/>
                  <a:pt x="150" y="163"/>
                </a:cubicBezTo>
                <a:cubicBezTo>
                  <a:pt x="146" y="167"/>
                  <a:pt x="140" y="170"/>
                  <a:pt x="132" y="170"/>
                </a:cubicBezTo>
                <a:cubicBezTo>
                  <a:pt x="49" y="170"/>
                  <a:pt x="49" y="170"/>
                  <a:pt x="49" y="170"/>
                </a:cubicBezTo>
                <a:cubicBezTo>
                  <a:pt x="42" y="170"/>
                  <a:pt x="36" y="167"/>
                  <a:pt x="31" y="163"/>
                </a:cubicBezTo>
                <a:cubicBezTo>
                  <a:pt x="26" y="159"/>
                  <a:pt x="24" y="153"/>
                  <a:pt x="24" y="145"/>
                </a:cubicBezTo>
                <a:cubicBezTo>
                  <a:pt x="24" y="142"/>
                  <a:pt x="24" y="139"/>
                  <a:pt x="25" y="135"/>
                </a:cubicBezTo>
                <a:cubicBezTo>
                  <a:pt x="25" y="132"/>
                  <a:pt x="25" y="129"/>
                  <a:pt x="26" y="125"/>
                </a:cubicBezTo>
                <a:cubicBezTo>
                  <a:pt x="27" y="121"/>
                  <a:pt x="27" y="118"/>
                  <a:pt x="28" y="115"/>
                </a:cubicBezTo>
                <a:cubicBezTo>
                  <a:pt x="29" y="112"/>
                  <a:pt x="31" y="109"/>
                  <a:pt x="32" y="106"/>
                </a:cubicBezTo>
                <a:cubicBezTo>
                  <a:pt x="34" y="103"/>
                  <a:pt x="36" y="100"/>
                  <a:pt x="38" y="98"/>
                </a:cubicBezTo>
                <a:cubicBezTo>
                  <a:pt x="40" y="96"/>
                  <a:pt x="43" y="94"/>
                  <a:pt x="46" y="93"/>
                </a:cubicBezTo>
                <a:cubicBezTo>
                  <a:pt x="50" y="92"/>
                  <a:pt x="53" y="91"/>
                  <a:pt x="57" y="91"/>
                </a:cubicBezTo>
                <a:cubicBezTo>
                  <a:pt x="58" y="91"/>
                  <a:pt x="59" y="92"/>
                  <a:pt x="61" y="93"/>
                </a:cubicBezTo>
                <a:cubicBezTo>
                  <a:pt x="63" y="94"/>
                  <a:pt x="65" y="96"/>
                  <a:pt x="68" y="98"/>
                </a:cubicBezTo>
                <a:cubicBezTo>
                  <a:pt x="70" y="99"/>
                  <a:pt x="74" y="101"/>
                  <a:pt x="78" y="102"/>
                </a:cubicBezTo>
                <a:cubicBezTo>
                  <a:pt x="82" y="103"/>
                  <a:pt x="86" y="104"/>
                  <a:pt x="91" y="104"/>
                </a:cubicBezTo>
                <a:cubicBezTo>
                  <a:pt x="95" y="104"/>
                  <a:pt x="99" y="103"/>
                  <a:pt x="104" y="102"/>
                </a:cubicBezTo>
                <a:cubicBezTo>
                  <a:pt x="108" y="101"/>
                  <a:pt x="111" y="99"/>
                  <a:pt x="114" y="98"/>
                </a:cubicBezTo>
                <a:cubicBezTo>
                  <a:pt x="116" y="96"/>
                  <a:pt x="118" y="94"/>
                  <a:pt x="121" y="93"/>
                </a:cubicBezTo>
                <a:cubicBezTo>
                  <a:pt x="123" y="92"/>
                  <a:pt x="124" y="91"/>
                  <a:pt x="125" y="91"/>
                </a:cubicBezTo>
                <a:cubicBezTo>
                  <a:pt x="128" y="91"/>
                  <a:pt x="132" y="92"/>
                  <a:pt x="135" y="93"/>
                </a:cubicBezTo>
                <a:cubicBezTo>
                  <a:pt x="138" y="94"/>
                  <a:pt x="141" y="96"/>
                  <a:pt x="143" y="98"/>
                </a:cubicBezTo>
                <a:cubicBezTo>
                  <a:pt x="145" y="100"/>
                  <a:pt x="147" y="103"/>
                  <a:pt x="149" y="106"/>
                </a:cubicBezTo>
                <a:cubicBezTo>
                  <a:pt x="151" y="109"/>
                  <a:pt x="152" y="112"/>
                  <a:pt x="153" y="115"/>
                </a:cubicBezTo>
                <a:cubicBezTo>
                  <a:pt x="154" y="118"/>
                  <a:pt x="155" y="121"/>
                  <a:pt x="156" y="125"/>
                </a:cubicBezTo>
                <a:cubicBezTo>
                  <a:pt x="156" y="129"/>
                  <a:pt x="157" y="132"/>
                  <a:pt x="157" y="135"/>
                </a:cubicBezTo>
                <a:cubicBezTo>
                  <a:pt x="157" y="139"/>
                  <a:pt x="157" y="142"/>
                  <a:pt x="157" y="145"/>
                </a:cubicBezTo>
                <a:close/>
                <a:moveTo>
                  <a:pt x="116" y="35"/>
                </a:moveTo>
                <a:cubicBezTo>
                  <a:pt x="124" y="42"/>
                  <a:pt x="127" y="51"/>
                  <a:pt x="127" y="61"/>
                </a:cubicBezTo>
                <a:cubicBezTo>
                  <a:pt x="127" y="71"/>
                  <a:pt x="124" y="79"/>
                  <a:pt x="116" y="86"/>
                </a:cubicBezTo>
                <a:cubicBezTo>
                  <a:pt x="109" y="93"/>
                  <a:pt x="101" y="97"/>
                  <a:pt x="91" y="97"/>
                </a:cubicBezTo>
                <a:cubicBezTo>
                  <a:pt x="81" y="97"/>
                  <a:pt x="72" y="93"/>
                  <a:pt x="65" y="86"/>
                </a:cubicBezTo>
                <a:cubicBezTo>
                  <a:pt x="58" y="79"/>
                  <a:pt x="54" y="71"/>
                  <a:pt x="54" y="61"/>
                </a:cubicBezTo>
                <a:cubicBezTo>
                  <a:pt x="54" y="51"/>
                  <a:pt x="58" y="42"/>
                  <a:pt x="65" y="35"/>
                </a:cubicBezTo>
                <a:cubicBezTo>
                  <a:pt x="72" y="28"/>
                  <a:pt x="81" y="24"/>
                  <a:pt x="91" y="24"/>
                </a:cubicBezTo>
                <a:cubicBezTo>
                  <a:pt x="101" y="24"/>
                  <a:pt x="109" y="28"/>
                  <a:pt x="116" y="35"/>
                </a:cubicBezTo>
                <a:close/>
                <a:moveTo>
                  <a:pt x="162" y="7"/>
                </a:moveTo>
                <a:cubicBezTo>
                  <a:pt x="167" y="12"/>
                  <a:pt x="169" y="18"/>
                  <a:pt x="169" y="24"/>
                </a:cubicBezTo>
                <a:cubicBezTo>
                  <a:pt x="169" y="31"/>
                  <a:pt x="167" y="37"/>
                  <a:pt x="162" y="42"/>
                </a:cubicBezTo>
                <a:cubicBezTo>
                  <a:pt x="158" y="46"/>
                  <a:pt x="152" y="49"/>
                  <a:pt x="145" y="49"/>
                </a:cubicBezTo>
                <a:cubicBezTo>
                  <a:pt x="139" y="49"/>
                  <a:pt x="133" y="46"/>
                  <a:pt x="128" y="42"/>
                </a:cubicBezTo>
                <a:cubicBezTo>
                  <a:pt x="123" y="37"/>
                  <a:pt x="121" y="31"/>
                  <a:pt x="121" y="24"/>
                </a:cubicBezTo>
                <a:cubicBezTo>
                  <a:pt x="121" y="18"/>
                  <a:pt x="123" y="12"/>
                  <a:pt x="128" y="7"/>
                </a:cubicBezTo>
                <a:cubicBezTo>
                  <a:pt x="133" y="3"/>
                  <a:pt x="139" y="0"/>
                  <a:pt x="145" y="0"/>
                </a:cubicBezTo>
                <a:cubicBezTo>
                  <a:pt x="152" y="0"/>
                  <a:pt x="158" y="3"/>
                  <a:pt x="162" y="7"/>
                </a:cubicBezTo>
                <a:close/>
                <a:moveTo>
                  <a:pt x="182" y="82"/>
                </a:moveTo>
                <a:cubicBezTo>
                  <a:pt x="182" y="87"/>
                  <a:pt x="180" y="91"/>
                  <a:pt x="176" y="93"/>
                </a:cubicBezTo>
                <a:cubicBezTo>
                  <a:pt x="173" y="96"/>
                  <a:pt x="168" y="97"/>
                  <a:pt x="163" y="97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4" y="89"/>
                  <a:pt x="136" y="85"/>
                  <a:pt x="125" y="85"/>
                </a:cubicBezTo>
                <a:cubicBezTo>
                  <a:pt x="131" y="78"/>
                  <a:pt x="133" y="69"/>
                  <a:pt x="133" y="61"/>
                </a:cubicBezTo>
                <a:cubicBezTo>
                  <a:pt x="133" y="59"/>
                  <a:pt x="133" y="57"/>
                  <a:pt x="133" y="54"/>
                </a:cubicBezTo>
                <a:cubicBezTo>
                  <a:pt x="137" y="56"/>
                  <a:pt x="141" y="57"/>
                  <a:pt x="145" y="57"/>
                </a:cubicBezTo>
                <a:cubicBezTo>
                  <a:pt x="149" y="57"/>
                  <a:pt x="153" y="56"/>
                  <a:pt x="156" y="55"/>
                </a:cubicBezTo>
                <a:cubicBezTo>
                  <a:pt x="160" y="53"/>
                  <a:pt x="163" y="52"/>
                  <a:pt x="166" y="51"/>
                </a:cubicBezTo>
                <a:cubicBezTo>
                  <a:pt x="168" y="49"/>
                  <a:pt x="169" y="49"/>
                  <a:pt x="170" y="49"/>
                </a:cubicBezTo>
                <a:cubicBezTo>
                  <a:pt x="178" y="49"/>
                  <a:pt x="182" y="60"/>
                  <a:pt x="182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71" name="Freeform 17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986478" y="3387607"/>
            <a:ext cx="220392" cy="220392"/>
          </a:xfrm>
          <a:custGeom>
            <a:avLst/>
            <a:gdLst>
              <a:gd name="T0" fmla="*/ 146 w 154"/>
              <a:gd name="T1" fmla="*/ 132 h 154"/>
              <a:gd name="T2" fmla="*/ 113 w 154"/>
              <a:gd name="T3" fmla="*/ 154 h 154"/>
              <a:gd name="T4" fmla="*/ 74 w 154"/>
              <a:gd name="T5" fmla="*/ 126 h 154"/>
              <a:gd name="T6" fmla="*/ 75 w 154"/>
              <a:gd name="T7" fmla="*/ 87 h 154"/>
              <a:gd name="T8" fmla="*/ 47 w 154"/>
              <a:gd name="T9" fmla="*/ 87 h 154"/>
              <a:gd name="T10" fmla="*/ 8 w 154"/>
              <a:gd name="T11" fmla="*/ 60 h 154"/>
              <a:gd name="T12" fmla="*/ 8 w 154"/>
              <a:gd name="T13" fmla="*/ 21 h 154"/>
              <a:gd name="T14" fmla="*/ 41 w 154"/>
              <a:gd name="T15" fmla="*/ 0 h 154"/>
              <a:gd name="T16" fmla="*/ 80 w 154"/>
              <a:gd name="T17" fmla="*/ 27 h 154"/>
              <a:gd name="T18" fmla="*/ 79 w 154"/>
              <a:gd name="T19" fmla="*/ 66 h 154"/>
              <a:gd name="T20" fmla="*/ 107 w 154"/>
              <a:gd name="T21" fmla="*/ 66 h 154"/>
              <a:gd name="T22" fmla="*/ 146 w 154"/>
              <a:gd name="T23" fmla="*/ 94 h 154"/>
              <a:gd name="T24" fmla="*/ 70 w 154"/>
              <a:gd name="T25" fmla="*/ 47 h 154"/>
              <a:gd name="T26" fmla="*/ 47 w 154"/>
              <a:gd name="T27" fmla="*/ 21 h 154"/>
              <a:gd name="T28" fmla="*/ 35 w 154"/>
              <a:gd name="T29" fmla="*/ 20 h 154"/>
              <a:gd name="T30" fmla="*/ 18 w 154"/>
              <a:gd name="T31" fmla="*/ 41 h 154"/>
              <a:gd name="T32" fmla="*/ 40 w 154"/>
              <a:gd name="T33" fmla="*/ 67 h 154"/>
              <a:gd name="T34" fmla="*/ 54 w 154"/>
              <a:gd name="T35" fmla="*/ 66 h 154"/>
              <a:gd name="T36" fmla="*/ 50 w 154"/>
              <a:gd name="T37" fmla="*/ 63 h 154"/>
              <a:gd name="T38" fmla="*/ 47 w 154"/>
              <a:gd name="T39" fmla="*/ 58 h 154"/>
              <a:gd name="T40" fmla="*/ 49 w 154"/>
              <a:gd name="T41" fmla="*/ 49 h 154"/>
              <a:gd name="T42" fmla="*/ 58 w 154"/>
              <a:gd name="T43" fmla="*/ 47 h 154"/>
              <a:gd name="T44" fmla="*/ 63 w 154"/>
              <a:gd name="T45" fmla="*/ 50 h 154"/>
              <a:gd name="T46" fmla="*/ 66 w 154"/>
              <a:gd name="T47" fmla="*/ 53 h 154"/>
              <a:gd name="T48" fmla="*/ 136 w 154"/>
              <a:gd name="T49" fmla="*/ 113 h 154"/>
              <a:gd name="T50" fmla="*/ 114 w 154"/>
              <a:gd name="T51" fmla="*/ 87 h 154"/>
              <a:gd name="T52" fmla="*/ 100 w 154"/>
              <a:gd name="T53" fmla="*/ 87 h 154"/>
              <a:gd name="T54" fmla="*/ 104 w 154"/>
              <a:gd name="T55" fmla="*/ 91 h 154"/>
              <a:gd name="T56" fmla="*/ 107 w 154"/>
              <a:gd name="T57" fmla="*/ 95 h 154"/>
              <a:gd name="T58" fmla="*/ 105 w 154"/>
              <a:gd name="T59" fmla="*/ 104 h 154"/>
              <a:gd name="T60" fmla="*/ 96 w 154"/>
              <a:gd name="T61" fmla="*/ 107 h 154"/>
              <a:gd name="T62" fmla="*/ 91 w 154"/>
              <a:gd name="T63" fmla="*/ 104 h 154"/>
              <a:gd name="T64" fmla="*/ 88 w 154"/>
              <a:gd name="T65" fmla="*/ 100 h 154"/>
              <a:gd name="T66" fmla="*/ 87 w 154"/>
              <a:gd name="T67" fmla="*/ 114 h 154"/>
              <a:gd name="T68" fmla="*/ 113 w 154"/>
              <a:gd name="T69" fmla="*/ 136 h 154"/>
              <a:gd name="T70" fmla="*/ 133 w 154"/>
              <a:gd name="T71" fmla="*/ 12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154">
                <a:moveTo>
                  <a:pt x="154" y="113"/>
                </a:moveTo>
                <a:cubicBezTo>
                  <a:pt x="154" y="121"/>
                  <a:pt x="151" y="127"/>
                  <a:pt x="146" y="132"/>
                </a:cubicBezTo>
                <a:cubicBezTo>
                  <a:pt x="132" y="146"/>
                  <a:pt x="132" y="146"/>
                  <a:pt x="132" y="146"/>
                </a:cubicBezTo>
                <a:cubicBezTo>
                  <a:pt x="127" y="151"/>
                  <a:pt x="121" y="154"/>
                  <a:pt x="113" y="154"/>
                </a:cubicBezTo>
                <a:cubicBezTo>
                  <a:pt x="105" y="154"/>
                  <a:pt x="99" y="151"/>
                  <a:pt x="94" y="146"/>
                </a:cubicBezTo>
                <a:cubicBezTo>
                  <a:pt x="74" y="126"/>
                  <a:pt x="74" y="126"/>
                  <a:pt x="74" y="126"/>
                </a:cubicBezTo>
                <a:cubicBezTo>
                  <a:pt x="69" y="121"/>
                  <a:pt x="66" y="115"/>
                  <a:pt x="66" y="107"/>
                </a:cubicBezTo>
                <a:cubicBezTo>
                  <a:pt x="66" y="99"/>
                  <a:pt x="69" y="93"/>
                  <a:pt x="75" y="87"/>
                </a:cubicBezTo>
                <a:cubicBezTo>
                  <a:pt x="66" y="79"/>
                  <a:pt x="66" y="79"/>
                  <a:pt x="66" y="79"/>
                </a:cubicBezTo>
                <a:cubicBezTo>
                  <a:pt x="61" y="85"/>
                  <a:pt x="54" y="87"/>
                  <a:pt x="47" y="87"/>
                </a:cubicBezTo>
                <a:cubicBezTo>
                  <a:pt x="39" y="87"/>
                  <a:pt x="33" y="85"/>
                  <a:pt x="27" y="80"/>
                </a:cubicBezTo>
                <a:cubicBezTo>
                  <a:pt x="8" y="60"/>
                  <a:pt x="8" y="60"/>
                  <a:pt x="8" y="60"/>
                </a:cubicBezTo>
                <a:cubicBezTo>
                  <a:pt x="2" y="55"/>
                  <a:pt x="0" y="48"/>
                  <a:pt x="0" y="41"/>
                </a:cubicBezTo>
                <a:cubicBezTo>
                  <a:pt x="0" y="33"/>
                  <a:pt x="3" y="27"/>
                  <a:pt x="8" y="21"/>
                </a:cubicBezTo>
                <a:cubicBezTo>
                  <a:pt x="22" y="8"/>
                  <a:pt x="22" y="8"/>
                  <a:pt x="22" y="8"/>
                </a:cubicBezTo>
                <a:cubicBezTo>
                  <a:pt x="27" y="2"/>
                  <a:pt x="33" y="0"/>
                  <a:pt x="41" y="0"/>
                </a:cubicBezTo>
                <a:cubicBezTo>
                  <a:pt x="49" y="0"/>
                  <a:pt x="55" y="2"/>
                  <a:pt x="60" y="8"/>
                </a:cubicBezTo>
                <a:cubicBezTo>
                  <a:pt x="80" y="27"/>
                  <a:pt x="80" y="27"/>
                  <a:pt x="80" y="27"/>
                </a:cubicBezTo>
                <a:cubicBezTo>
                  <a:pt x="85" y="33"/>
                  <a:pt x="88" y="39"/>
                  <a:pt x="88" y="47"/>
                </a:cubicBezTo>
                <a:cubicBezTo>
                  <a:pt x="88" y="54"/>
                  <a:pt x="85" y="61"/>
                  <a:pt x="79" y="66"/>
                </a:cubicBezTo>
                <a:cubicBezTo>
                  <a:pt x="88" y="75"/>
                  <a:pt x="88" y="75"/>
                  <a:pt x="88" y="75"/>
                </a:cubicBezTo>
                <a:cubicBezTo>
                  <a:pt x="93" y="69"/>
                  <a:pt x="100" y="66"/>
                  <a:pt x="107" y="66"/>
                </a:cubicBezTo>
                <a:cubicBezTo>
                  <a:pt x="115" y="66"/>
                  <a:pt x="121" y="69"/>
                  <a:pt x="127" y="74"/>
                </a:cubicBezTo>
                <a:cubicBezTo>
                  <a:pt x="146" y="94"/>
                  <a:pt x="146" y="94"/>
                  <a:pt x="146" y="94"/>
                </a:cubicBezTo>
                <a:cubicBezTo>
                  <a:pt x="151" y="99"/>
                  <a:pt x="154" y="106"/>
                  <a:pt x="154" y="113"/>
                </a:cubicBezTo>
                <a:close/>
                <a:moveTo>
                  <a:pt x="70" y="47"/>
                </a:moveTo>
                <a:cubicBezTo>
                  <a:pt x="70" y="44"/>
                  <a:pt x="69" y="42"/>
                  <a:pt x="67" y="40"/>
                </a:cubicBezTo>
                <a:cubicBezTo>
                  <a:pt x="47" y="21"/>
                  <a:pt x="47" y="21"/>
                  <a:pt x="47" y="21"/>
                </a:cubicBezTo>
                <a:cubicBezTo>
                  <a:pt x="46" y="19"/>
                  <a:pt x="43" y="18"/>
                  <a:pt x="41" y="18"/>
                </a:cubicBezTo>
                <a:cubicBezTo>
                  <a:pt x="39" y="18"/>
                  <a:pt x="36" y="19"/>
                  <a:pt x="35" y="20"/>
                </a:cubicBezTo>
                <a:cubicBezTo>
                  <a:pt x="21" y="34"/>
                  <a:pt x="21" y="34"/>
                  <a:pt x="21" y="34"/>
                </a:cubicBezTo>
                <a:cubicBezTo>
                  <a:pt x="19" y="36"/>
                  <a:pt x="18" y="38"/>
                  <a:pt x="18" y="41"/>
                </a:cubicBezTo>
                <a:cubicBezTo>
                  <a:pt x="18" y="43"/>
                  <a:pt x="19" y="45"/>
                  <a:pt x="21" y="47"/>
                </a:cubicBezTo>
                <a:cubicBezTo>
                  <a:pt x="40" y="67"/>
                  <a:pt x="40" y="67"/>
                  <a:pt x="40" y="67"/>
                </a:cubicBezTo>
                <a:cubicBezTo>
                  <a:pt x="42" y="68"/>
                  <a:pt x="44" y="69"/>
                  <a:pt x="47" y="69"/>
                </a:cubicBezTo>
                <a:cubicBezTo>
                  <a:pt x="49" y="69"/>
                  <a:pt x="52" y="68"/>
                  <a:pt x="54" y="66"/>
                </a:cubicBezTo>
                <a:cubicBezTo>
                  <a:pt x="53" y="66"/>
                  <a:pt x="53" y="66"/>
                  <a:pt x="52" y="65"/>
                </a:cubicBezTo>
                <a:cubicBezTo>
                  <a:pt x="51" y="64"/>
                  <a:pt x="50" y="63"/>
                  <a:pt x="50" y="63"/>
                </a:cubicBezTo>
                <a:cubicBezTo>
                  <a:pt x="49" y="62"/>
                  <a:pt x="49" y="62"/>
                  <a:pt x="48" y="61"/>
                </a:cubicBezTo>
                <a:cubicBezTo>
                  <a:pt x="48" y="60"/>
                  <a:pt x="47" y="59"/>
                  <a:pt x="47" y="58"/>
                </a:cubicBezTo>
                <a:cubicBezTo>
                  <a:pt x="47" y="58"/>
                  <a:pt x="47" y="57"/>
                  <a:pt x="47" y="56"/>
                </a:cubicBezTo>
                <a:cubicBezTo>
                  <a:pt x="47" y="53"/>
                  <a:pt x="48" y="51"/>
                  <a:pt x="49" y="49"/>
                </a:cubicBezTo>
                <a:cubicBezTo>
                  <a:pt x="51" y="48"/>
                  <a:pt x="53" y="47"/>
                  <a:pt x="56" y="47"/>
                </a:cubicBezTo>
                <a:cubicBezTo>
                  <a:pt x="57" y="47"/>
                  <a:pt x="58" y="47"/>
                  <a:pt x="58" y="47"/>
                </a:cubicBezTo>
                <a:cubicBezTo>
                  <a:pt x="59" y="47"/>
                  <a:pt x="60" y="48"/>
                  <a:pt x="61" y="48"/>
                </a:cubicBezTo>
                <a:cubicBezTo>
                  <a:pt x="62" y="49"/>
                  <a:pt x="62" y="49"/>
                  <a:pt x="63" y="50"/>
                </a:cubicBezTo>
                <a:cubicBezTo>
                  <a:pt x="63" y="50"/>
                  <a:pt x="64" y="51"/>
                  <a:pt x="65" y="52"/>
                </a:cubicBezTo>
                <a:cubicBezTo>
                  <a:pt x="66" y="53"/>
                  <a:pt x="66" y="53"/>
                  <a:pt x="66" y="53"/>
                </a:cubicBezTo>
                <a:cubicBezTo>
                  <a:pt x="68" y="51"/>
                  <a:pt x="70" y="49"/>
                  <a:pt x="70" y="47"/>
                </a:cubicBezTo>
                <a:close/>
                <a:moveTo>
                  <a:pt x="136" y="113"/>
                </a:moveTo>
                <a:cubicBezTo>
                  <a:pt x="136" y="111"/>
                  <a:pt x="135" y="109"/>
                  <a:pt x="133" y="107"/>
                </a:cubicBezTo>
                <a:cubicBezTo>
                  <a:pt x="114" y="87"/>
                  <a:pt x="114" y="87"/>
                  <a:pt x="114" y="87"/>
                </a:cubicBezTo>
                <a:cubicBezTo>
                  <a:pt x="112" y="85"/>
                  <a:pt x="110" y="84"/>
                  <a:pt x="107" y="84"/>
                </a:cubicBezTo>
                <a:cubicBezTo>
                  <a:pt x="105" y="84"/>
                  <a:pt x="102" y="85"/>
                  <a:pt x="100" y="87"/>
                </a:cubicBezTo>
                <a:cubicBezTo>
                  <a:pt x="101" y="88"/>
                  <a:pt x="101" y="88"/>
                  <a:pt x="102" y="89"/>
                </a:cubicBezTo>
                <a:cubicBezTo>
                  <a:pt x="103" y="90"/>
                  <a:pt x="104" y="91"/>
                  <a:pt x="104" y="91"/>
                </a:cubicBezTo>
                <a:cubicBezTo>
                  <a:pt x="105" y="92"/>
                  <a:pt x="105" y="92"/>
                  <a:pt x="106" y="93"/>
                </a:cubicBezTo>
                <a:cubicBezTo>
                  <a:pt x="106" y="94"/>
                  <a:pt x="107" y="95"/>
                  <a:pt x="107" y="95"/>
                </a:cubicBezTo>
                <a:cubicBezTo>
                  <a:pt x="107" y="96"/>
                  <a:pt x="107" y="97"/>
                  <a:pt x="107" y="98"/>
                </a:cubicBezTo>
                <a:cubicBezTo>
                  <a:pt x="107" y="101"/>
                  <a:pt x="106" y="103"/>
                  <a:pt x="105" y="104"/>
                </a:cubicBezTo>
                <a:cubicBezTo>
                  <a:pt x="103" y="106"/>
                  <a:pt x="101" y="107"/>
                  <a:pt x="98" y="107"/>
                </a:cubicBezTo>
                <a:cubicBezTo>
                  <a:pt x="97" y="107"/>
                  <a:pt x="96" y="107"/>
                  <a:pt x="96" y="107"/>
                </a:cubicBezTo>
                <a:cubicBezTo>
                  <a:pt x="95" y="107"/>
                  <a:pt x="94" y="106"/>
                  <a:pt x="93" y="106"/>
                </a:cubicBezTo>
                <a:cubicBezTo>
                  <a:pt x="92" y="105"/>
                  <a:pt x="92" y="105"/>
                  <a:pt x="91" y="104"/>
                </a:cubicBezTo>
                <a:cubicBezTo>
                  <a:pt x="91" y="104"/>
                  <a:pt x="90" y="103"/>
                  <a:pt x="89" y="102"/>
                </a:cubicBezTo>
                <a:cubicBezTo>
                  <a:pt x="88" y="101"/>
                  <a:pt x="88" y="101"/>
                  <a:pt x="88" y="100"/>
                </a:cubicBezTo>
                <a:cubicBezTo>
                  <a:pt x="85" y="102"/>
                  <a:pt x="84" y="105"/>
                  <a:pt x="84" y="107"/>
                </a:cubicBezTo>
                <a:cubicBezTo>
                  <a:pt x="84" y="110"/>
                  <a:pt x="85" y="112"/>
                  <a:pt x="87" y="114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8" y="135"/>
                  <a:pt x="110" y="136"/>
                  <a:pt x="113" y="136"/>
                </a:cubicBezTo>
                <a:cubicBezTo>
                  <a:pt x="116" y="136"/>
                  <a:pt x="118" y="135"/>
                  <a:pt x="119" y="133"/>
                </a:cubicBezTo>
                <a:cubicBezTo>
                  <a:pt x="133" y="120"/>
                  <a:pt x="133" y="120"/>
                  <a:pt x="133" y="120"/>
                </a:cubicBezTo>
                <a:cubicBezTo>
                  <a:pt x="135" y="118"/>
                  <a:pt x="136" y="116"/>
                  <a:pt x="136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72" name="Freeform 17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5267369" y="3402733"/>
            <a:ext cx="259285" cy="190143"/>
          </a:xfrm>
          <a:custGeom>
            <a:avLst/>
            <a:gdLst>
              <a:gd name="T0" fmla="*/ 182 w 182"/>
              <a:gd name="T1" fmla="*/ 97 h 133"/>
              <a:gd name="T2" fmla="*/ 171 w 182"/>
              <a:gd name="T3" fmla="*/ 123 h 133"/>
              <a:gd name="T4" fmla="*/ 146 w 182"/>
              <a:gd name="T5" fmla="*/ 133 h 133"/>
              <a:gd name="T6" fmla="*/ 43 w 182"/>
              <a:gd name="T7" fmla="*/ 133 h 133"/>
              <a:gd name="T8" fmla="*/ 13 w 182"/>
              <a:gd name="T9" fmla="*/ 121 h 133"/>
              <a:gd name="T10" fmla="*/ 0 w 182"/>
              <a:gd name="T11" fmla="*/ 91 h 133"/>
              <a:gd name="T12" fmla="*/ 7 w 182"/>
              <a:gd name="T13" fmla="*/ 68 h 133"/>
              <a:gd name="T14" fmla="*/ 25 w 182"/>
              <a:gd name="T15" fmla="*/ 53 h 133"/>
              <a:gd name="T16" fmla="*/ 25 w 182"/>
              <a:gd name="T17" fmla="*/ 49 h 133"/>
              <a:gd name="T18" fmla="*/ 39 w 182"/>
              <a:gd name="T19" fmla="*/ 15 h 133"/>
              <a:gd name="T20" fmla="*/ 73 w 182"/>
              <a:gd name="T21" fmla="*/ 0 h 133"/>
              <a:gd name="T22" fmla="*/ 100 w 182"/>
              <a:gd name="T23" fmla="*/ 9 h 133"/>
              <a:gd name="T24" fmla="*/ 118 w 182"/>
              <a:gd name="T25" fmla="*/ 30 h 133"/>
              <a:gd name="T26" fmla="*/ 134 w 182"/>
              <a:gd name="T27" fmla="*/ 25 h 133"/>
              <a:gd name="T28" fmla="*/ 151 w 182"/>
              <a:gd name="T29" fmla="*/ 32 h 133"/>
              <a:gd name="T30" fmla="*/ 158 w 182"/>
              <a:gd name="T31" fmla="*/ 49 h 133"/>
              <a:gd name="T32" fmla="*/ 154 w 182"/>
              <a:gd name="T33" fmla="*/ 62 h 133"/>
              <a:gd name="T34" fmla="*/ 174 w 182"/>
              <a:gd name="T35" fmla="*/ 74 h 133"/>
              <a:gd name="T36" fmla="*/ 182 w 182"/>
              <a:gd name="T37" fmla="*/ 9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2" h="133">
                <a:moveTo>
                  <a:pt x="182" y="97"/>
                </a:moveTo>
                <a:cubicBezTo>
                  <a:pt x="182" y="107"/>
                  <a:pt x="178" y="116"/>
                  <a:pt x="171" y="123"/>
                </a:cubicBezTo>
                <a:cubicBezTo>
                  <a:pt x="164" y="130"/>
                  <a:pt x="156" y="133"/>
                  <a:pt x="146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31" y="133"/>
                  <a:pt x="21" y="129"/>
                  <a:pt x="13" y="121"/>
                </a:cubicBezTo>
                <a:cubicBezTo>
                  <a:pt x="5" y="113"/>
                  <a:pt x="0" y="103"/>
                  <a:pt x="0" y="91"/>
                </a:cubicBezTo>
                <a:cubicBezTo>
                  <a:pt x="0" y="83"/>
                  <a:pt x="3" y="75"/>
                  <a:pt x="7" y="68"/>
                </a:cubicBezTo>
                <a:cubicBezTo>
                  <a:pt x="12" y="61"/>
                  <a:pt x="18" y="56"/>
                  <a:pt x="25" y="53"/>
                </a:cubicBezTo>
                <a:cubicBezTo>
                  <a:pt x="25" y="51"/>
                  <a:pt x="25" y="50"/>
                  <a:pt x="25" y="49"/>
                </a:cubicBezTo>
                <a:cubicBezTo>
                  <a:pt x="25" y="35"/>
                  <a:pt x="29" y="24"/>
                  <a:pt x="39" y="15"/>
                </a:cubicBezTo>
                <a:cubicBezTo>
                  <a:pt x="48" y="5"/>
                  <a:pt x="60" y="0"/>
                  <a:pt x="73" y="0"/>
                </a:cubicBezTo>
                <a:cubicBezTo>
                  <a:pt x="83" y="0"/>
                  <a:pt x="92" y="3"/>
                  <a:pt x="100" y="9"/>
                </a:cubicBezTo>
                <a:cubicBezTo>
                  <a:pt x="108" y="14"/>
                  <a:pt x="114" y="21"/>
                  <a:pt x="118" y="30"/>
                </a:cubicBezTo>
                <a:cubicBezTo>
                  <a:pt x="122" y="26"/>
                  <a:pt x="128" y="25"/>
                  <a:pt x="134" y="25"/>
                </a:cubicBezTo>
                <a:cubicBezTo>
                  <a:pt x="140" y="25"/>
                  <a:pt x="146" y="27"/>
                  <a:pt x="151" y="32"/>
                </a:cubicBezTo>
                <a:cubicBezTo>
                  <a:pt x="155" y="36"/>
                  <a:pt x="158" y="42"/>
                  <a:pt x="158" y="49"/>
                </a:cubicBezTo>
                <a:cubicBezTo>
                  <a:pt x="158" y="53"/>
                  <a:pt x="156" y="58"/>
                  <a:pt x="154" y="62"/>
                </a:cubicBezTo>
                <a:cubicBezTo>
                  <a:pt x="162" y="64"/>
                  <a:pt x="169" y="68"/>
                  <a:pt x="174" y="74"/>
                </a:cubicBezTo>
                <a:cubicBezTo>
                  <a:pt x="179" y="81"/>
                  <a:pt x="182" y="89"/>
                  <a:pt x="182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73" name="Freeform 17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600119" y="3402733"/>
            <a:ext cx="198784" cy="209589"/>
          </a:xfrm>
          <a:custGeom>
            <a:avLst/>
            <a:gdLst>
              <a:gd name="T0" fmla="*/ 135 w 139"/>
              <a:gd name="T1" fmla="*/ 125 h 146"/>
              <a:gd name="T2" fmla="*/ 137 w 139"/>
              <a:gd name="T3" fmla="*/ 140 h 146"/>
              <a:gd name="T4" fmla="*/ 124 w 139"/>
              <a:gd name="T5" fmla="*/ 146 h 146"/>
              <a:gd name="T6" fmla="*/ 15 w 139"/>
              <a:gd name="T7" fmla="*/ 146 h 146"/>
              <a:gd name="T8" fmla="*/ 2 w 139"/>
              <a:gd name="T9" fmla="*/ 140 h 146"/>
              <a:gd name="T10" fmla="*/ 4 w 139"/>
              <a:gd name="T11" fmla="*/ 125 h 146"/>
              <a:gd name="T12" fmla="*/ 51 w 139"/>
              <a:gd name="T13" fmla="*/ 50 h 146"/>
              <a:gd name="T14" fmla="*/ 51 w 139"/>
              <a:gd name="T15" fmla="*/ 12 h 146"/>
              <a:gd name="T16" fmla="*/ 45 w 139"/>
              <a:gd name="T17" fmla="*/ 12 h 146"/>
              <a:gd name="T18" fmla="*/ 41 w 139"/>
              <a:gd name="T19" fmla="*/ 11 h 146"/>
              <a:gd name="T20" fmla="*/ 39 w 139"/>
              <a:gd name="T21" fmla="*/ 6 h 146"/>
              <a:gd name="T22" fmla="*/ 41 w 139"/>
              <a:gd name="T23" fmla="*/ 2 h 146"/>
              <a:gd name="T24" fmla="*/ 45 w 139"/>
              <a:gd name="T25" fmla="*/ 0 h 146"/>
              <a:gd name="T26" fmla="*/ 94 w 139"/>
              <a:gd name="T27" fmla="*/ 0 h 146"/>
              <a:gd name="T28" fmla="*/ 98 w 139"/>
              <a:gd name="T29" fmla="*/ 2 h 146"/>
              <a:gd name="T30" fmla="*/ 100 w 139"/>
              <a:gd name="T31" fmla="*/ 6 h 146"/>
              <a:gd name="T32" fmla="*/ 98 w 139"/>
              <a:gd name="T33" fmla="*/ 11 h 146"/>
              <a:gd name="T34" fmla="*/ 94 w 139"/>
              <a:gd name="T35" fmla="*/ 12 h 146"/>
              <a:gd name="T36" fmla="*/ 88 w 139"/>
              <a:gd name="T37" fmla="*/ 12 h 146"/>
              <a:gd name="T38" fmla="*/ 88 w 139"/>
              <a:gd name="T39" fmla="*/ 50 h 146"/>
              <a:gd name="T40" fmla="*/ 135 w 139"/>
              <a:gd name="T41" fmla="*/ 125 h 146"/>
              <a:gd name="T42" fmla="*/ 61 w 139"/>
              <a:gd name="T43" fmla="*/ 57 h 146"/>
              <a:gd name="T44" fmla="*/ 36 w 139"/>
              <a:gd name="T45" fmla="*/ 97 h 146"/>
              <a:gd name="T46" fmla="*/ 103 w 139"/>
              <a:gd name="T47" fmla="*/ 97 h 146"/>
              <a:gd name="T48" fmla="*/ 77 w 139"/>
              <a:gd name="T49" fmla="*/ 57 h 146"/>
              <a:gd name="T50" fmla="*/ 75 w 139"/>
              <a:gd name="T51" fmla="*/ 54 h 146"/>
              <a:gd name="T52" fmla="*/ 75 w 139"/>
              <a:gd name="T53" fmla="*/ 50 h 146"/>
              <a:gd name="T54" fmla="*/ 75 w 139"/>
              <a:gd name="T55" fmla="*/ 12 h 146"/>
              <a:gd name="T56" fmla="*/ 63 w 139"/>
              <a:gd name="T57" fmla="*/ 12 h 146"/>
              <a:gd name="T58" fmla="*/ 63 w 139"/>
              <a:gd name="T59" fmla="*/ 50 h 146"/>
              <a:gd name="T60" fmla="*/ 63 w 139"/>
              <a:gd name="T61" fmla="*/ 54 h 146"/>
              <a:gd name="T62" fmla="*/ 61 w 139"/>
              <a:gd name="T63" fmla="*/ 5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9" h="146">
                <a:moveTo>
                  <a:pt x="135" y="125"/>
                </a:moveTo>
                <a:cubicBezTo>
                  <a:pt x="139" y="131"/>
                  <a:pt x="139" y="136"/>
                  <a:pt x="137" y="140"/>
                </a:cubicBezTo>
                <a:cubicBezTo>
                  <a:pt x="135" y="144"/>
                  <a:pt x="131" y="146"/>
                  <a:pt x="124" y="146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8" y="146"/>
                  <a:pt x="4" y="144"/>
                  <a:pt x="2" y="140"/>
                </a:cubicBezTo>
                <a:cubicBezTo>
                  <a:pt x="0" y="136"/>
                  <a:pt x="0" y="131"/>
                  <a:pt x="4" y="125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12"/>
                  <a:pt x="51" y="12"/>
                  <a:pt x="51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4" y="12"/>
                  <a:pt x="42" y="12"/>
                  <a:pt x="41" y="11"/>
                </a:cubicBezTo>
                <a:cubicBezTo>
                  <a:pt x="40" y="9"/>
                  <a:pt x="39" y="8"/>
                  <a:pt x="39" y="6"/>
                </a:cubicBezTo>
                <a:cubicBezTo>
                  <a:pt x="39" y="5"/>
                  <a:pt x="40" y="3"/>
                  <a:pt x="41" y="2"/>
                </a:cubicBezTo>
                <a:cubicBezTo>
                  <a:pt x="42" y="1"/>
                  <a:pt x="44" y="0"/>
                  <a:pt x="4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5" y="0"/>
                  <a:pt x="97" y="1"/>
                  <a:pt x="98" y="2"/>
                </a:cubicBezTo>
                <a:cubicBezTo>
                  <a:pt x="99" y="3"/>
                  <a:pt x="100" y="5"/>
                  <a:pt x="100" y="6"/>
                </a:cubicBezTo>
                <a:cubicBezTo>
                  <a:pt x="100" y="8"/>
                  <a:pt x="99" y="9"/>
                  <a:pt x="98" y="11"/>
                </a:cubicBezTo>
                <a:cubicBezTo>
                  <a:pt x="97" y="12"/>
                  <a:pt x="95" y="12"/>
                  <a:pt x="94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50"/>
                  <a:pt x="88" y="50"/>
                  <a:pt x="88" y="50"/>
                </a:cubicBezTo>
                <a:lnTo>
                  <a:pt x="135" y="125"/>
                </a:lnTo>
                <a:close/>
                <a:moveTo>
                  <a:pt x="61" y="57"/>
                </a:moveTo>
                <a:cubicBezTo>
                  <a:pt x="36" y="97"/>
                  <a:pt x="36" y="97"/>
                  <a:pt x="36" y="97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77" y="57"/>
                  <a:pt x="77" y="57"/>
                  <a:pt x="77" y="57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0"/>
                  <a:pt x="75" y="50"/>
                  <a:pt x="75" y="50"/>
                </a:cubicBezTo>
                <a:cubicBezTo>
                  <a:pt x="75" y="12"/>
                  <a:pt x="75" y="12"/>
                  <a:pt x="75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4"/>
                  <a:pt x="63" y="54"/>
                  <a:pt x="63" y="54"/>
                </a:cubicBezTo>
                <a:lnTo>
                  <a:pt x="61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74" name="Freeform 17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868045" y="3420018"/>
            <a:ext cx="244161" cy="192302"/>
          </a:xfrm>
          <a:custGeom>
            <a:avLst/>
            <a:gdLst>
              <a:gd name="T0" fmla="*/ 168 w 170"/>
              <a:gd name="T1" fmla="*/ 105 h 134"/>
              <a:gd name="T2" fmla="*/ 167 w 170"/>
              <a:gd name="T3" fmla="*/ 115 h 134"/>
              <a:gd name="T4" fmla="*/ 152 w 170"/>
              <a:gd name="T5" fmla="*/ 121 h 134"/>
              <a:gd name="T6" fmla="*/ 84 w 170"/>
              <a:gd name="T7" fmla="*/ 84 h 134"/>
              <a:gd name="T8" fmla="*/ 72 w 170"/>
              <a:gd name="T9" fmla="*/ 91 h 134"/>
              <a:gd name="T10" fmla="*/ 68 w 170"/>
              <a:gd name="T11" fmla="*/ 114 h 134"/>
              <a:gd name="T12" fmla="*/ 29 w 170"/>
              <a:gd name="T13" fmla="*/ 134 h 134"/>
              <a:gd name="T14" fmla="*/ 1 w 170"/>
              <a:gd name="T15" fmla="*/ 107 h 134"/>
              <a:gd name="T16" fmla="*/ 19 w 170"/>
              <a:gd name="T17" fmla="*/ 81 h 134"/>
              <a:gd name="T18" fmla="*/ 59 w 170"/>
              <a:gd name="T19" fmla="*/ 76 h 134"/>
              <a:gd name="T20" fmla="*/ 73 w 170"/>
              <a:gd name="T21" fmla="*/ 67 h 134"/>
              <a:gd name="T22" fmla="*/ 59 w 170"/>
              <a:gd name="T23" fmla="*/ 58 h 134"/>
              <a:gd name="T24" fmla="*/ 19 w 170"/>
              <a:gd name="T25" fmla="*/ 53 h 134"/>
              <a:gd name="T26" fmla="*/ 1 w 170"/>
              <a:gd name="T27" fmla="*/ 27 h 134"/>
              <a:gd name="T28" fmla="*/ 8 w 170"/>
              <a:gd name="T29" fmla="*/ 8 h 134"/>
              <a:gd name="T30" fmla="*/ 56 w 170"/>
              <a:gd name="T31" fmla="*/ 8 h 134"/>
              <a:gd name="T32" fmla="*/ 73 w 170"/>
              <a:gd name="T33" fmla="*/ 34 h 134"/>
              <a:gd name="T34" fmla="*/ 74 w 170"/>
              <a:gd name="T35" fmla="*/ 44 h 134"/>
              <a:gd name="T36" fmla="*/ 149 w 170"/>
              <a:gd name="T37" fmla="*/ 13 h 134"/>
              <a:gd name="T38" fmla="*/ 155 w 170"/>
              <a:gd name="T39" fmla="*/ 13 h 134"/>
              <a:gd name="T40" fmla="*/ 170 w 170"/>
              <a:gd name="T41" fmla="*/ 24 h 134"/>
              <a:gd name="T42" fmla="*/ 120 w 170"/>
              <a:gd name="T43" fmla="*/ 67 h 134"/>
              <a:gd name="T44" fmla="*/ 58 w 170"/>
              <a:gd name="T45" fmla="*/ 102 h 134"/>
              <a:gd name="T46" fmla="*/ 45 w 170"/>
              <a:gd name="T47" fmla="*/ 88 h 134"/>
              <a:gd name="T48" fmla="*/ 17 w 170"/>
              <a:gd name="T49" fmla="*/ 105 h 134"/>
              <a:gd name="T50" fmla="*/ 29 w 170"/>
              <a:gd name="T51" fmla="*/ 118 h 134"/>
              <a:gd name="T52" fmla="*/ 56 w 170"/>
              <a:gd name="T53" fmla="*/ 42 h 134"/>
              <a:gd name="T54" fmla="*/ 48 w 170"/>
              <a:gd name="T55" fmla="*/ 21 h 134"/>
              <a:gd name="T56" fmla="*/ 19 w 170"/>
              <a:gd name="T57" fmla="*/ 19 h 134"/>
              <a:gd name="T58" fmla="*/ 27 w 170"/>
              <a:gd name="T59" fmla="*/ 40 h 134"/>
              <a:gd name="T60" fmla="*/ 56 w 170"/>
              <a:gd name="T61" fmla="*/ 42 h 134"/>
              <a:gd name="T62" fmla="*/ 95 w 170"/>
              <a:gd name="T63" fmla="*/ 79 h 134"/>
              <a:gd name="T64" fmla="*/ 152 w 170"/>
              <a:gd name="T65" fmla="*/ 19 h 134"/>
              <a:gd name="T66" fmla="*/ 80 w 170"/>
              <a:gd name="T67" fmla="*/ 70 h 134"/>
              <a:gd name="T68" fmla="*/ 65 w 170"/>
              <a:gd name="T69" fmla="*/ 80 h 134"/>
              <a:gd name="T70" fmla="*/ 67 w 170"/>
              <a:gd name="T71" fmla="*/ 82 h 134"/>
              <a:gd name="T72" fmla="*/ 70 w 170"/>
              <a:gd name="T73" fmla="*/ 85 h 134"/>
              <a:gd name="T74" fmla="*/ 64 w 170"/>
              <a:gd name="T75" fmla="*/ 55 h 134"/>
              <a:gd name="T76" fmla="*/ 73 w 170"/>
              <a:gd name="T77" fmla="*/ 59 h 134"/>
              <a:gd name="T78" fmla="*/ 78 w 170"/>
              <a:gd name="T79" fmla="*/ 53 h 134"/>
              <a:gd name="T80" fmla="*/ 68 w 170"/>
              <a:gd name="T81" fmla="*/ 51 h 134"/>
              <a:gd name="T82" fmla="*/ 66 w 170"/>
              <a:gd name="T83" fmla="*/ 53 h 134"/>
              <a:gd name="T84" fmla="*/ 65 w 170"/>
              <a:gd name="T85" fmla="*/ 54 h 134"/>
              <a:gd name="T86" fmla="*/ 87 w 170"/>
              <a:gd name="T87" fmla="*/ 63 h 134"/>
              <a:gd name="T88" fmla="*/ 96 w 170"/>
              <a:gd name="T89" fmla="*/ 63 h 134"/>
              <a:gd name="T90" fmla="*/ 96 w 170"/>
              <a:gd name="T91" fmla="*/ 71 h 134"/>
              <a:gd name="T92" fmla="*/ 87 w 170"/>
              <a:gd name="T93" fmla="*/ 71 h 134"/>
              <a:gd name="T94" fmla="*/ 87 w 170"/>
              <a:gd name="T95" fmla="*/ 63 h 134"/>
              <a:gd name="T96" fmla="*/ 164 w 170"/>
              <a:gd name="T97" fmla="*/ 109 h 134"/>
              <a:gd name="T98" fmla="*/ 98 w 170"/>
              <a:gd name="T99" fmla="*/ 84 h 134"/>
              <a:gd name="T100" fmla="*/ 152 w 170"/>
              <a:gd name="T101" fmla="*/ 11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134">
                <a:moveTo>
                  <a:pt x="120" y="67"/>
                </a:moveTo>
                <a:cubicBezTo>
                  <a:pt x="168" y="105"/>
                  <a:pt x="168" y="105"/>
                  <a:pt x="168" y="105"/>
                </a:cubicBezTo>
                <a:cubicBezTo>
                  <a:pt x="170" y="106"/>
                  <a:pt x="170" y="108"/>
                  <a:pt x="170" y="110"/>
                </a:cubicBezTo>
                <a:cubicBezTo>
                  <a:pt x="170" y="112"/>
                  <a:pt x="169" y="114"/>
                  <a:pt x="167" y="115"/>
                </a:cubicBezTo>
                <a:cubicBezTo>
                  <a:pt x="155" y="121"/>
                  <a:pt x="155" y="121"/>
                  <a:pt x="155" y="121"/>
                </a:cubicBezTo>
                <a:cubicBezTo>
                  <a:pt x="154" y="121"/>
                  <a:pt x="153" y="121"/>
                  <a:pt x="152" y="121"/>
                </a:cubicBezTo>
                <a:cubicBezTo>
                  <a:pt x="151" y="121"/>
                  <a:pt x="150" y="121"/>
                  <a:pt x="149" y="121"/>
                </a:cubicBezTo>
                <a:cubicBezTo>
                  <a:pt x="84" y="84"/>
                  <a:pt x="84" y="84"/>
                  <a:pt x="84" y="84"/>
                </a:cubicBezTo>
                <a:cubicBezTo>
                  <a:pt x="74" y="90"/>
                  <a:pt x="74" y="90"/>
                  <a:pt x="74" y="90"/>
                </a:cubicBezTo>
                <a:cubicBezTo>
                  <a:pt x="73" y="91"/>
                  <a:pt x="73" y="91"/>
                  <a:pt x="72" y="91"/>
                </a:cubicBezTo>
                <a:cubicBezTo>
                  <a:pt x="73" y="94"/>
                  <a:pt x="74" y="97"/>
                  <a:pt x="73" y="100"/>
                </a:cubicBezTo>
                <a:cubicBezTo>
                  <a:pt x="73" y="105"/>
                  <a:pt x="71" y="109"/>
                  <a:pt x="68" y="114"/>
                </a:cubicBezTo>
                <a:cubicBezTo>
                  <a:pt x="65" y="118"/>
                  <a:pt x="61" y="122"/>
                  <a:pt x="56" y="126"/>
                </a:cubicBezTo>
                <a:cubicBezTo>
                  <a:pt x="47" y="131"/>
                  <a:pt x="39" y="134"/>
                  <a:pt x="29" y="134"/>
                </a:cubicBezTo>
                <a:cubicBezTo>
                  <a:pt x="21" y="134"/>
                  <a:pt x="14" y="131"/>
                  <a:pt x="8" y="126"/>
                </a:cubicBezTo>
                <a:cubicBezTo>
                  <a:pt x="3" y="121"/>
                  <a:pt x="0" y="114"/>
                  <a:pt x="1" y="107"/>
                </a:cubicBezTo>
                <a:cubicBezTo>
                  <a:pt x="1" y="102"/>
                  <a:pt x="3" y="97"/>
                  <a:pt x="6" y="93"/>
                </a:cubicBezTo>
                <a:cubicBezTo>
                  <a:pt x="9" y="88"/>
                  <a:pt x="13" y="84"/>
                  <a:pt x="19" y="81"/>
                </a:cubicBezTo>
                <a:cubicBezTo>
                  <a:pt x="27" y="76"/>
                  <a:pt x="36" y="73"/>
                  <a:pt x="45" y="73"/>
                </a:cubicBezTo>
                <a:cubicBezTo>
                  <a:pt x="50" y="73"/>
                  <a:pt x="55" y="74"/>
                  <a:pt x="59" y="76"/>
                </a:cubicBezTo>
                <a:cubicBezTo>
                  <a:pt x="60" y="75"/>
                  <a:pt x="60" y="74"/>
                  <a:pt x="61" y="74"/>
                </a:cubicBezTo>
                <a:cubicBezTo>
                  <a:pt x="73" y="67"/>
                  <a:pt x="73" y="67"/>
                  <a:pt x="73" y="67"/>
                </a:cubicBezTo>
                <a:cubicBezTo>
                  <a:pt x="61" y="60"/>
                  <a:pt x="61" y="60"/>
                  <a:pt x="61" y="60"/>
                </a:cubicBezTo>
                <a:cubicBezTo>
                  <a:pt x="60" y="60"/>
                  <a:pt x="60" y="59"/>
                  <a:pt x="59" y="58"/>
                </a:cubicBezTo>
                <a:cubicBezTo>
                  <a:pt x="55" y="60"/>
                  <a:pt x="50" y="61"/>
                  <a:pt x="45" y="61"/>
                </a:cubicBezTo>
                <a:cubicBezTo>
                  <a:pt x="36" y="61"/>
                  <a:pt x="27" y="58"/>
                  <a:pt x="19" y="53"/>
                </a:cubicBezTo>
                <a:cubicBezTo>
                  <a:pt x="13" y="50"/>
                  <a:pt x="9" y="46"/>
                  <a:pt x="6" y="41"/>
                </a:cubicBezTo>
                <a:cubicBezTo>
                  <a:pt x="3" y="37"/>
                  <a:pt x="1" y="32"/>
                  <a:pt x="1" y="27"/>
                </a:cubicBezTo>
                <a:cubicBezTo>
                  <a:pt x="1" y="24"/>
                  <a:pt x="1" y="20"/>
                  <a:pt x="2" y="17"/>
                </a:cubicBezTo>
                <a:cubicBezTo>
                  <a:pt x="4" y="13"/>
                  <a:pt x="6" y="10"/>
                  <a:pt x="8" y="8"/>
                </a:cubicBezTo>
                <a:cubicBezTo>
                  <a:pt x="14" y="3"/>
                  <a:pt x="21" y="0"/>
                  <a:pt x="29" y="0"/>
                </a:cubicBezTo>
                <a:cubicBezTo>
                  <a:pt x="39" y="0"/>
                  <a:pt x="47" y="3"/>
                  <a:pt x="56" y="8"/>
                </a:cubicBezTo>
                <a:cubicBezTo>
                  <a:pt x="61" y="12"/>
                  <a:pt x="65" y="16"/>
                  <a:pt x="68" y="20"/>
                </a:cubicBezTo>
                <a:cubicBezTo>
                  <a:pt x="71" y="24"/>
                  <a:pt x="73" y="29"/>
                  <a:pt x="73" y="34"/>
                </a:cubicBezTo>
                <a:cubicBezTo>
                  <a:pt x="74" y="37"/>
                  <a:pt x="73" y="40"/>
                  <a:pt x="72" y="43"/>
                </a:cubicBezTo>
                <a:cubicBezTo>
                  <a:pt x="73" y="43"/>
                  <a:pt x="73" y="43"/>
                  <a:pt x="74" y="44"/>
                </a:cubicBezTo>
                <a:cubicBezTo>
                  <a:pt x="84" y="50"/>
                  <a:pt x="84" y="50"/>
                  <a:pt x="84" y="50"/>
                </a:cubicBezTo>
                <a:cubicBezTo>
                  <a:pt x="149" y="13"/>
                  <a:pt x="149" y="13"/>
                  <a:pt x="149" y="13"/>
                </a:cubicBezTo>
                <a:cubicBezTo>
                  <a:pt x="150" y="13"/>
                  <a:pt x="151" y="13"/>
                  <a:pt x="152" y="13"/>
                </a:cubicBezTo>
                <a:cubicBezTo>
                  <a:pt x="153" y="13"/>
                  <a:pt x="154" y="13"/>
                  <a:pt x="155" y="13"/>
                </a:cubicBezTo>
                <a:cubicBezTo>
                  <a:pt x="167" y="19"/>
                  <a:pt x="167" y="19"/>
                  <a:pt x="167" y="19"/>
                </a:cubicBezTo>
                <a:cubicBezTo>
                  <a:pt x="169" y="20"/>
                  <a:pt x="170" y="22"/>
                  <a:pt x="170" y="24"/>
                </a:cubicBezTo>
                <a:cubicBezTo>
                  <a:pt x="170" y="26"/>
                  <a:pt x="170" y="28"/>
                  <a:pt x="168" y="29"/>
                </a:cubicBezTo>
                <a:lnTo>
                  <a:pt x="120" y="67"/>
                </a:lnTo>
                <a:close/>
                <a:moveTo>
                  <a:pt x="48" y="113"/>
                </a:moveTo>
                <a:cubicBezTo>
                  <a:pt x="53" y="110"/>
                  <a:pt x="56" y="106"/>
                  <a:pt x="58" y="102"/>
                </a:cubicBezTo>
                <a:cubicBezTo>
                  <a:pt x="59" y="98"/>
                  <a:pt x="59" y="94"/>
                  <a:pt x="56" y="92"/>
                </a:cubicBezTo>
                <a:cubicBezTo>
                  <a:pt x="53" y="89"/>
                  <a:pt x="50" y="88"/>
                  <a:pt x="45" y="88"/>
                </a:cubicBezTo>
                <a:cubicBezTo>
                  <a:pt x="39" y="88"/>
                  <a:pt x="33" y="90"/>
                  <a:pt x="27" y="94"/>
                </a:cubicBezTo>
                <a:cubicBezTo>
                  <a:pt x="22" y="97"/>
                  <a:pt x="18" y="101"/>
                  <a:pt x="17" y="105"/>
                </a:cubicBezTo>
                <a:cubicBezTo>
                  <a:pt x="15" y="109"/>
                  <a:pt x="16" y="112"/>
                  <a:pt x="19" y="115"/>
                </a:cubicBezTo>
                <a:cubicBezTo>
                  <a:pt x="21" y="117"/>
                  <a:pt x="25" y="118"/>
                  <a:pt x="29" y="118"/>
                </a:cubicBezTo>
                <a:cubicBezTo>
                  <a:pt x="36" y="118"/>
                  <a:pt x="42" y="117"/>
                  <a:pt x="48" y="113"/>
                </a:cubicBezTo>
                <a:close/>
                <a:moveTo>
                  <a:pt x="56" y="42"/>
                </a:moveTo>
                <a:cubicBezTo>
                  <a:pt x="59" y="40"/>
                  <a:pt x="59" y="36"/>
                  <a:pt x="58" y="32"/>
                </a:cubicBezTo>
                <a:cubicBezTo>
                  <a:pt x="56" y="28"/>
                  <a:pt x="53" y="24"/>
                  <a:pt x="48" y="21"/>
                </a:cubicBezTo>
                <a:cubicBezTo>
                  <a:pt x="42" y="17"/>
                  <a:pt x="36" y="16"/>
                  <a:pt x="29" y="16"/>
                </a:cubicBezTo>
                <a:cubicBezTo>
                  <a:pt x="25" y="16"/>
                  <a:pt x="21" y="17"/>
                  <a:pt x="19" y="19"/>
                </a:cubicBezTo>
                <a:cubicBezTo>
                  <a:pt x="16" y="22"/>
                  <a:pt x="15" y="25"/>
                  <a:pt x="17" y="29"/>
                </a:cubicBezTo>
                <a:cubicBezTo>
                  <a:pt x="18" y="33"/>
                  <a:pt x="22" y="37"/>
                  <a:pt x="27" y="40"/>
                </a:cubicBezTo>
                <a:cubicBezTo>
                  <a:pt x="33" y="44"/>
                  <a:pt x="39" y="46"/>
                  <a:pt x="45" y="46"/>
                </a:cubicBezTo>
                <a:cubicBezTo>
                  <a:pt x="50" y="46"/>
                  <a:pt x="53" y="45"/>
                  <a:pt x="56" y="42"/>
                </a:cubicBezTo>
                <a:close/>
                <a:moveTo>
                  <a:pt x="86" y="76"/>
                </a:moveTo>
                <a:cubicBezTo>
                  <a:pt x="95" y="79"/>
                  <a:pt x="95" y="79"/>
                  <a:pt x="95" y="79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52" y="19"/>
                  <a:pt x="152" y="19"/>
                  <a:pt x="152" y="1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70"/>
                  <a:pt x="80" y="70"/>
                  <a:pt x="80" y="70"/>
                </a:cubicBezTo>
                <a:cubicBezTo>
                  <a:pt x="64" y="79"/>
                  <a:pt x="64" y="79"/>
                  <a:pt x="64" y="79"/>
                </a:cubicBezTo>
                <a:cubicBezTo>
                  <a:pt x="65" y="80"/>
                  <a:pt x="65" y="80"/>
                  <a:pt x="65" y="80"/>
                </a:cubicBezTo>
                <a:cubicBezTo>
                  <a:pt x="65" y="80"/>
                  <a:pt x="66" y="80"/>
                  <a:pt x="66" y="80"/>
                </a:cubicBezTo>
                <a:cubicBezTo>
                  <a:pt x="66" y="81"/>
                  <a:pt x="67" y="81"/>
                  <a:pt x="67" y="82"/>
                </a:cubicBezTo>
                <a:cubicBezTo>
                  <a:pt x="67" y="82"/>
                  <a:pt x="68" y="82"/>
                  <a:pt x="68" y="83"/>
                </a:cubicBezTo>
                <a:cubicBezTo>
                  <a:pt x="70" y="85"/>
                  <a:pt x="70" y="85"/>
                  <a:pt x="70" y="85"/>
                </a:cubicBezTo>
                <a:lnTo>
                  <a:pt x="86" y="76"/>
                </a:lnTo>
                <a:close/>
                <a:moveTo>
                  <a:pt x="64" y="55"/>
                </a:moveTo>
                <a:cubicBezTo>
                  <a:pt x="73" y="60"/>
                  <a:pt x="73" y="60"/>
                  <a:pt x="73" y="60"/>
                </a:cubicBezTo>
                <a:cubicBezTo>
                  <a:pt x="73" y="59"/>
                  <a:pt x="73" y="59"/>
                  <a:pt x="73" y="59"/>
                </a:cubicBezTo>
                <a:cubicBezTo>
                  <a:pt x="73" y="57"/>
                  <a:pt x="75" y="55"/>
                  <a:pt x="77" y="54"/>
                </a:cubicBezTo>
                <a:cubicBezTo>
                  <a:pt x="78" y="53"/>
                  <a:pt x="78" y="53"/>
                  <a:pt x="78" y="53"/>
                </a:cubicBezTo>
                <a:cubicBezTo>
                  <a:pt x="70" y="49"/>
                  <a:pt x="70" y="49"/>
                  <a:pt x="70" y="49"/>
                </a:cubicBezTo>
                <a:cubicBezTo>
                  <a:pt x="68" y="51"/>
                  <a:pt x="68" y="51"/>
                  <a:pt x="68" y="51"/>
                </a:cubicBezTo>
                <a:cubicBezTo>
                  <a:pt x="68" y="51"/>
                  <a:pt x="68" y="52"/>
                  <a:pt x="67" y="52"/>
                </a:cubicBezTo>
                <a:cubicBezTo>
                  <a:pt x="67" y="53"/>
                  <a:pt x="66" y="53"/>
                  <a:pt x="66" y="53"/>
                </a:cubicBezTo>
                <a:cubicBezTo>
                  <a:pt x="66" y="54"/>
                  <a:pt x="66" y="54"/>
                  <a:pt x="66" y="54"/>
                </a:cubicBezTo>
                <a:cubicBezTo>
                  <a:pt x="65" y="54"/>
                  <a:pt x="65" y="54"/>
                  <a:pt x="65" y="54"/>
                </a:cubicBezTo>
                <a:lnTo>
                  <a:pt x="64" y="55"/>
                </a:lnTo>
                <a:close/>
                <a:moveTo>
                  <a:pt x="87" y="63"/>
                </a:moveTo>
                <a:cubicBezTo>
                  <a:pt x="89" y="62"/>
                  <a:pt x="90" y="61"/>
                  <a:pt x="92" y="61"/>
                </a:cubicBezTo>
                <a:cubicBezTo>
                  <a:pt x="93" y="61"/>
                  <a:pt x="95" y="62"/>
                  <a:pt x="96" y="63"/>
                </a:cubicBezTo>
                <a:cubicBezTo>
                  <a:pt x="97" y="64"/>
                  <a:pt x="98" y="65"/>
                  <a:pt x="98" y="67"/>
                </a:cubicBezTo>
                <a:cubicBezTo>
                  <a:pt x="98" y="69"/>
                  <a:pt x="97" y="70"/>
                  <a:pt x="96" y="71"/>
                </a:cubicBezTo>
                <a:cubicBezTo>
                  <a:pt x="95" y="72"/>
                  <a:pt x="93" y="73"/>
                  <a:pt x="92" y="73"/>
                </a:cubicBezTo>
                <a:cubicBezTo>
                  <a:pt x="90" y="73"/>
                  <a:pt x="89" y="72"/>
                  <a:pt x="87" y="71"/>
                </a:cubicBezTo>
                <a:cubicBezTo>
                  <a:pt x="86" y="70"/>
                  <a:pt x="86" y="69"/>
                  <a:pt x="86" y="67"/>
                </a:cubicBezTo>
                <a:cubicBezTo>
                  <a:pt x="86" y="65"/>
                  <a:pt x="86" y="64"/>
                  <a:pt x="87" y="63"/>
                </a:cubicBezTo>
                <a:close/>
                <a:moveTo>
                  <a:pt x="152" y="115"/>
                </a:moveTo>
                <a:cubicBezTo>
                  <a:pt x="164" y="109"/>
                  <a:pt x="164" y="109"/>
                  <a:pt x="164" y="109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4"/>
                  <a:pt x="98" y="84"/>
                  <a:pt x="97" y="84"/>
                </a:cubicBezTo>
                <a:lnTo>
                  <a:pt x="152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75" name="Freeform 17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170545" y="3385447"/>
            <a:ext cx="244161" cy="244161"/>
          </a:xfrm>
          <a:custGeom>
            <a:avLst/>
            <a:gdLst>
              <a:gd name="T0" fmla="*/ 160 w 170"/>
              <a:gd name="T1" fmla="*/ 37 h 170"/>
              <a:gd name="T2" fmla="*/ 167 w 170"/>
              <a:gd name="T3" fmla="*/ 39 h 170"/>
              <a:gd name="T4" fmla="*/ 170 w 170"/>
              <a:gd name="T5" fmla="*/ 46 h 170"/>
              <a:gd name="T6" fmla="*/ 170 w 170"/>
              <a:gd name="T7" fmla="*/ 161 h 170"/>
              <a:gd name="T8" fmla="*/ 167 w 170"/>
              <a:gd name="T9" fmla="*/ 167 h 170"/>
              <a:gd name="T10" fmla="*/ 160 w 170"/>
              <a:gd name="T11" fmla="*/ 170 h 170"/>
              <a:gd name="T12" fmla="*/ 70 w 170"/>
              <a:gd name="T13" fmla="*/ 170 h 170"/>
              <a:gd name="T14" fmla="*/ 63 w 170"/>
              <a:gd name="T15" fmla="*/ 167 h 170"/>
              <a:gd name="T16" fmla="*/ 61 w 170"/>
              <a:gd name="T17" fmla="*/ 161 h 170"/>
              <a:gd name="T18" fmla="*/ 61 w 170"/>
              <a:gd name="T19" fmla="*/ 133 h 170"/>
              <a:gd name="T20" fmla="*/ 9 w 170"/>
              <a:gd name="T21" fmla="*/ 133 h 170"/>
              <a:gd name="T22" fmla="*/ 3 w 170"/>
              <a:gd name="T23" fmla="*/ 131 h 170"/>
              <a:gd name="T24" fmla="*/ 0 w 170"/>
              <a:gd name="T25" fmla="*/ 124 h 170"/>
              <a:gd name="T26" fmla="*/ 0 w 170"/>
              <a:gd name="T27" fmla="*/ 61 h 170"/>
              <a:gd name="T28" fmla="*/ 2 w 170"/>
              <a:gd name="T29" fmla="*/ 52 h 170"/>
              <a:gd name="T30" fmla="*/ 7 w 170"/>
              <a:gd name="T31" fmla="*/ 45 h 170"/>
              <a:gd name="T32" fmla="*/ 45 w 170"/>
              <a:gd name="T33" fmla="*/ 7 h 170"/>
              <a:gd name="T34" fmla="*/ 52 w 170"/>
              <a:gd name="T35" fmla="*/ 2 h 170"/>
              <a:gd name="T36" fmla="*/ 61 w 170"/>
              <a:gd name="T37" fmla="*/ 0 h 170"/>
              <a:gd name="T38" fmla="*/ 100 w 170"/>
              <a:gd name="T39" fmla="*/ 0 h 170"/>
              <a:gd name="T40" fmla="*/ 106 w 170"/>
              <a:gd name="T41" fmla="*/ 3 h 170"/>
              <a:gd name="T42" fmla="*/ 109 w 170"/>
              <a:gd name="T43" fmla="*/ 9 h 170"/>
              <a:gd name="T44" fmla="*/ 109 w 170"/>
              <a:gd name="T45" fmla="*/ 40 h 170"/>
              <a:gd name="T46" fmla="*/ 121 w 170"/>
              <a:gd name="T47" fmla="*/ 37 h 170"/>
              <a:gd name="T48" fmla="*/ 160 w 170"/>
              <a:gd name="T49" fmla="*/ 37 h 170"/>
              <a:gd name="T50" fmla="*/ 67 w 170"/>
              <a:gd name="T51" fmla="*/ 82 h 170"/>
              <a:gd name="T52" fmla="*/ 97 w 170"/>
              <a:gd name="T53" fmla="*/ 52 h 170"/>
              <a:gd name="T54" fmla="*/ 97 w 170"/>
              <a:gd name="T55" fmla="*/ 12 h 170"/>
              <a:gd name="T56" fmla="*/ 61 w 170"/>
              <a:gd name="T57" fmla="*/ 12 h 170"/>
              <a:gd name="T58" fmla="*/ 61 w 170"/>
              <a:gd name="T59" fmla="*/ 52 h 170"/>
              <a:gd name="T60" fmla="*/ 58 w 170"/>
              <a:gd name="T61" fmla="*/ 58 h 170"/>
              <a:gd name="T62" fmla="*/ 52 w 170"/>
              <a:gd name="T63" fmla="*/ 61 h 170"/>
              <a:gd name="T64" fmla="*/ 12 w 170"/>
              <a:gd name="T65" fmla="*/ 61 h 170"/>
              <a:gd name="T66" fmla="*/ 12 w 170"/>
              <a:gd name="T67" fmla="*/ 121 h 170"/>
              <a:gd name="T68" fmla="*/ 61 w 170"/>
              <a:gd name="T69" fmla="*/ 121 h 170"/>
              <a:gd name="T70" fmla="*/ 61 w 170"/>
              <a:gd name="T71" fmla="*/ 97 h 170"/>
              <a:gd name="T72" fmla="*/ 63 w 170"/>
              <a:gd name="T73" fmla="*/ 89 h 170"/>
              <a:gd name="T74" fmla="*/ 67 w 170"/>
              <a:gd name="T75" fmla="*/ 82 h 170"/>
              <a:gd name="T76" fmla="*/ 49 w 170"/>
              <a:gd name="T77" fmla="*/ 20 h 170"/>
              <a:gd name="T78" fmla="*/ 20 w 170"/>
              <a:gd name="T79" fmla="*/ 49 h 170"/>
              <a:gd name="T80" fmla="*/ 49 w 170"/>
              <a:gd name="T81" fmla="*/ 49 h 170"/>
              <a:gd name="T82" fmla="*/ 49 w 170"/>
              <a:gd name="T83" fmla="*/ 20 h 170"/>
              <a:gd name="T84" fmla="*/ 157 w 170"/>
              <a:gd name="T85" fmla="*/ 158 h 170"/>
              <a:gd name="T86" fmla="*/ 157 w 170"/>
              <a:gd name="T87" fmla="*/ 49 h 170"/>
              <a:gd name="T88" fmla="*/ 121 w 170"/>
              <a:gd name="T89" fmla="*/ 49 h 170"/>
              <a:gd name="T90" fmla="*/ 121 w 170"/>
              <a:gd name="T91" fmla="*/ 88 h 170"/>
              <a:gd name="T92" fmla="*/ 118 w 170"/>
              <a:gd name="T93" fmla="*/ 94 h 170"/>
              <a:gd name="T94" fmla="*/ 112 w 170"/>
              <a:gd name="T95" fmla="*/ 97 h 170"/>
              <a:gd name="T96" fmla="*/ 73 w 170"/>
              <a:gd name="T97" fmla="*/ 97 h 170"/>
              <a:gd name="T98" fmla="*/ 73 w 170"/>
              <a:gd name="T99" fmla="*/ 158 h 170"/>
              <a:gd name="T100" fmla="*/ 157 w 170"/>
              <a:gd name="T101" fmla="*/ 158 h 170"/>
              <a:gd name="T102" fmla="*/ 109 w 170"/>
              <a:gd name="T103" fmla="*/ 57 h 170"/>
              <a:gd name="T104" fmla="*/ 81 w 170"/>
              <a:gd name="T105" fmla="*/ 85 h 170"/>
              <a:gd name="T106" fmla="*/ 109 w 170"/>
              <a:gd name="T107" fmla="*/ 85 h 170"/>
              <a:gd name="T108" fmla="*/ 109 w 170"/>
              <a:gd name="T109" fmla="*/ 5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0" h="170">
                <a:moveTo>
                  <a:pt x="160" y="37"/>
                </a:moveTo>
                <a:cubicBezTo>
                  <a:pt x="163" y="37"/>
                  <a:pt x="165" y="37"/>
                  <a:pt x="167" y="39"/>
                </a:cubicBezTo>
                <a:cubicBezTo>
                  <a:pt x="169" y="41"/>
                  <a:pt x="170" y="43"/>
                  <a:pt x="170" y="46"/>
                </a:cubicBezTo>
                <a:cubicBezTo>
                  <a:pt x="170" y="161"/>
                  <a:pt x="170" y="161"/>
                  <a:pt x="170" y="161"/>
                </a:cubicBezTo>
                <a:cubicBezTo>
                  <a:pt x="170" y="163"/>
                  <a:pt x="169" y="165"/>
                  <a:pt x="167" y="167"/>
                </a:cubicBezTo>
                <a:cubicBezTo>
                  <a:pt x="165" y="169"/>
                  <a:pt x="163" y="170"/>
                  <a:pt x="160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67" y="170"/>
                  <a:pt x="65" y="169"/>
                  <a:pt x="63" y="167"/>
                </a:cubicBezTo>
                <a:cubicBezTo>
                  <a:pt x="62" y="165"/>
                  <a:pt x="61" y="163"/>
                  <a:pt x="61" y="161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7" y="133"/>
                  <a:pt x="5" y="132"/>
                  <a:pt x="3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8"/>
                  <a:pt x="1" y="55"/>
                  <a:pt x="2" y="52"/>
                </a:cubicBezTo>
                <a:cubicBezTo>
                  <a:pt x="3" y="49"/>
                  <a:pt x="5" y="47"/>
                  <a:pt x="7" y="45"/>
                </a:cubicBezTo>
                <a:cubicBezTo>
                  <a:pt x="45" y="7"/>
                  <a:pt x="45" y="7"/>
                  <a:pt x="45" y="7"/>
                </a:cubicBezTo>
                <a:cubicBezTo>
                  <a:pt x="47" y="5"/>
                  <a:pt x="49" y="3"/>
                  <a:pt x="52" y="2"/>
                </a:cubicBezTo>
                <a:cubicBezTo>
                  <a:pt x="55" y="1"/>
                  <a:pt x="58" y="0"/>
                  <a:pt x="61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2" y="0"/>
                  <a:pt x="105" y="1"/>
                  <a:pt x="106" y="3"/>
                </a:cubicBezTo>
                <a:cubicBezTo>
                  <a:pt x="108" y="5"/>
                  <a:pt x="109" y="7"/>
                  <a:pt x="109" y="9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13" y="38"/>
                  <a:pt x="117" y="37"/>
                  <a:pt x="121" y="37"/>
                </a:cubicBezTo>
                <a:lnTo>
                  <a:pt x="160" y="37"/>
                </a:lnTo>
                <a:close/>
                <a:moveTo>
                  <a:pt x="67" y="82"/>
                </a:moveTo>
                <a:cubicBezTo>
                  <a:pt x="97" y="52"/>
                  <a:pt x="97" y="52"/>
                  <a:pt x="97" y="52"/>
                </a:cubicBezTo>
                <a:cubicBezTo>
                  <a:pt x="97" y="12"/>
                  <a:pt x="97" y="12"/>
                  <a:pt x="97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52"/>
                  <a:pt x="61" y="52"/>
                  <a:pt x="61" y="52"/>
                </a:cubicBezTo>
                <a:cubicBezTo>
                  <a:pt x="61" y="54"/>
                  <a:pt x="60" y="56"/>
                  <a:pt x="58" y="58"/>
                </a:cubicBezTo>
                <a:cubicBezTo>
                  <a:pt x="56" y="60"/>
                  <a:pt x="54" y="61"/>
                  <a:pt x="5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95"/>
                  <a:pt x="61" y="92"/>
                  <a:pt x="63" y="89"/>
                </a:cubicBezTo>
                <a:cubicBezTo>
                  <a:pt x="64" y="86"/>
                  <a:pt x="65" y="83"/>
                  <a:pt x="67" y="82"/>
                </a:cubicBezTo>
                <a:close/>
                <a:moveTo>
                  <a:pt x="49" y="20"/>
                </a:moveTo>
                <a:cubicBezTo>
                  <a:pt x="20" y="49"/>
                  <a:pt x="20" y="49"/>
                  <a:pt x="20" y="49"/>
                </a:cubicBezTo>
                <a:cubicBezTo>
                  <a:pt x="49" y="49"/>
                  <a:pt x="49" y="49"/>
                  <a:pt x="49" y="49"/>
                </a:cubicBezTo>
                <a:lnTo>
                  <a:pt x="49" y="20"/>
                </a:lnTo>
                <a:close/>
                <a:moveTo>
                  <a:pt x="157" y="158"/>
                </a:moveTo>
                <a:cubicBezTo>
                  <a:pt x="157" y="49"/>
                  <a:pt x="157" y="49"/>
                  <a:pt x="157" y="49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1" y="88"/>
                  <a:pt x="121" y="88"/>
                  <a:pt x="121" y="88"/>
                </a:cubicBezTo>
                <a:cubicBezTo>
                  <a:pt x="121" y="90"/>
                  <a:pt x="120" y="93"/>
                  <a:pt x="118" y="94"/>
                </a:cubicBezTo>
                <a:cubicBezTo>
                  <a:pt x="117" y="96"/>
                  <a:pt x="115" y="97"/>
                  <a:pt x="112" y="97"/>
                </a:cubicBezTo>
                <a:cubicBezTo>
                  <a:pt x="73" y="97"/>
                  <a:pt x="73" y="97"/>
                  <a:pt x="73" y="97"/>
                </a:cubicBezTo>
                <a:cubicBezTo>
                  <a:pt x="73" y="158"/>
                  <a:pt x="73" y="158"/>
                  <a:pt x="73" y="158"/>
                </a:cubicBezTo>
                <a:lnTo>
                  <a:pt x="157" y="158"/>
                </a:lnTo>
                <a:close/>
                <a:moveTo>
                  <a:pt x="109" y="57"/>
                </a:moveTo>
                <a:cubicBezTo>
                  <a:pt x="81" y="85"/>
                  <a:pt x="81" y="85"/>
                  <a:pt x="81" y="85"/>
                </a:cubicBezTo>
                <a:cubicBezTo>
                  <a:pt x="109" y="85"/>
                  <a:pt x="109" y="85"/>
                  <a:pt x="109" y="85"/>
                </a:cubicBezTo>
                <a:lnTo>
                  <a:pt x="109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76" name="Freeform 17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473043" y="3404893"/>
            <a:ext cx="190143" cy="205268"/>
          </a:xfrm>
          <a:custGeom>
            <a:avLst/>
            <a:gdLst>
              <a:gd name="T0" fmla="*/ 132 w 132"/>
              <a:gd name="T1" fmla="*/ 118 h 144"/>
              <a:gd name="T2" fmla="*/ 125 w 132"/>
              <a:gd name="T3" fmla="*/ 137 h 144"/>
              <a:gd name="T4" fmla="*/ 106 w 132"/>
              <a:gd name="T5" fmla="*/ 144 h 144"/>
              <a:gd name="T6" fmla="*/ 84 w 132"/>
              <a:gd name="T7" fmla="*/ 135 h 144"/>
              <a:gd name="T8" fmla="*/ 10 w 132"/>
              <a:gd name="T9" fmla="*/ 61 h 144"/>
              <a:gd name="T10" fmla="*/ 0 w 132"/>
              <a:gd name="T11" fmla="*/ 36 h 144"/>
              <a:gd name="T12" fmla="*/ 10 w 132"/>
              <a:gd name="T13" fmla="*/ 10 h 144"/>
              <a:gd name="T14" fmla="*/ 36 w 132"/>
              <a:gd name="T15" fmla="*/ 0 h 144"/>
              <a:gd name="T16" fmla="*/ 61 w 132"/>
              <a:gd name="T17" fmla="*/ 10 h 144"/>
              <a:gd name="T18" fmla="*/ 119 w 132"/>
              <a:gd name="T19" fmla="*/ 68 h 144"/>
              <a:gd name="T20" fmla="*/ 120 w 132"/>
              <a:gd name="T21" fmla="*/ 70 h 144"/>
              <a:gd name="T22" fmla="*/ 117 w 132"/>
              <a:gd name="T23" fmla="*/ 74 h 144"/>
              <a:gd name="T24" fmla="*/ 112 w 132"/>
              <a:gd name="T25" fmla="*/ 77 h 144"/>
              <a:gd name="T26" fmla="*/ 110 w 132"/>
              <a:gd name="T27" fmla="*/ 76 h 144"/>
              <a:gd name="T28" fmla="*/ 53 w 132"/>
              <a:gd name="T29" fmla="*/ 19 h 144"/>
              <a:gd name="T30" fmla="*/ 36 w 132"/>
              <a:gd name="T31" fmla="*/ 11 h 144"/>
              <a:gd name="T32" fmla="*/ 19 w 132"/>
              <a:gd name="T33" fmla="*/ 19 h 144"/>
              <a:gd name="T34" fmla="*/ 12 w 132"/>
              <a:gd name="T35" fmla="*/ 36 h 144"/>
              <a:gd name="T36" fmla="*/ 19 w 132"/>
              <a:gd name="T37" fmla="*/ 53 h 144"/>
              <a:gd name="T38" fmla="*/ 92 w 132"/>
              <a:gd name="T39" fmla="*/ 126 h 144"/>
              <a:gd name="T40" fmla="*/ 106 w 132"/>
              <a:gd name="T41" fmla="*/ 132 h 144"/>
              <a:gd name="T42" fmla="*/ 116 w 132"/>
              <a:gd name="T43" fmla="*/ 128 h 144"/>
              <a:gd name="T44" fmla="*/ 120 w 132"/>
              <a:gd name="T45" fmla="*/ 118 h 144"/>
              <a:gd name="T46" fmla="*/ 114 w 132"/>
              <a:gd name="T47" fmla="*/ 104 h 144"/>
              <a:gd name="T48" fmla="*/ 59 w 132"/>
              <a:gd name="T49" fmla="*/ 50 h 144"/>
              <a:gd name="T50" fmla="*/ 54 w 132"/>
              <a:gd name="T51" fmla="*/ 47 h 144"/>
              <a:gd name="T52" fmla="*/ 49 w 132"/>
              <a:gd name="T53" fmla="*/ 49 h 144"/>
              <a:gd name="T54" fmla="*/ 47 w 132"/>
              <a:gd name="T55" fmla="*/ 54 h 144"/>
              <a:gd name="T56" fmla="*/ 50 w 132"/>
              <a:gd name="T57" fmla="*/ 59 h 144"/>
              <a:gd name="T58" fmla="*/ 88 w 132"/>
              <a:gd name="T59" fmla="*/ 98 h 144"/>
              <a:gd name="T60" fmla="*/ 89 w 132"/>
              <a:gd name="T61" fmla="*/ 100 h 144"/>
              <a:gd name="T62" fmla="*/ 86 w 132"/>
              <a:gd name="T63" fmla="*/ 104 h 144"/>
              <a:gd name="T64" fmla="*/ 82 w 132"/>
              <a:gd name="T65" fmla="*/ 107 h 144"/>
              <a:gd name="T66" fmla="*/ 80 w 132"/>
              <a:gd name="T67" fmla="*/ 106 h 144"/>
              <a:gd name="T68" fmla="*/ 41 w 132"/>
              <a:gd name="T69" fmla="*/ 68 h 144"/>
              <a:gd name="T70" fmla="*/ 35 w 132"/>
              <a:gd name="T71" fmla="*/ 54 h 144"/>
              <a:gd name="T72" fmla="*/ 40 w 132"/>
              <a:gd name="T73" fmla="*/ 40 h 144"/>
              <a:gd name="T74" fmla="*/ 54 w 132"/>
              <a:gd name="T75" fmla="*/ 35 h 144"/>
              <a:gd name="T76" fmla="*/ 68 w 132"/>
              <a:gd name="T77" fmla="*/ 41 h 144"/>
              <a:gd name="T78" fmla="*/ 123 w 132"/>
              <a:gd name="T79" fmla="*/ 96 h 144"/>
              <a:gd name="T80" fmla="*/ 132 w 132"/>
              <a:gd name="T81" fmla="*/ 11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2" h="144">
                <a:moveTo>
                  <a:pt x="132" y="118"/>
                </a:moveTo>
                <a:cubicBezTo>
                  <a:pt x="132" y="126"/>
                  <a:pt x="130" y="132"/>
                  <a:pt x="125" y="137"/>
                </a:cubicBezTo>
                <a:cubicBezTo>
                  <a:pt x="120" y="142"/>
                  <a:pt x="113" y="144"/>
                  <a:pt x="106" y="144"/>
                </a:cubicBezTo>
                <a:cubicBezTo>
                  <a:pt x="98" y="144"/>
                  <a:pt x="90" y="141"/>
                  <a:pt x="84" y="135"/>
                </a:cubicBezTo>
                <a:cubicBezTo>
                  <a:pt x="10" y="61"/>
                  <a:pt x="10" y="61"/>
                  <a:pt x="10" y="61"/>
                </a:cubicBezTo>
                <a:cubicBezTo>
                  <a:pt x="3" y="54"/>
                  <a:pt x="0" y="46"/>
                  <a:pt x="0" y="36"/>
                </a:cubicBezTo>
                <a:cubicBezTo>
                  <a:pt x="0" y="26"/>
                  <a:pt x="3" y="17"/>
                  <a:pt x="10" y="10"/>
                </a:cubicBezTo>
                <a:cubicBezTo>
                  <a:pt x="17" y="3"/>
                  <a:pt x="26" y="0"/>
                  <a:pt x="36" y="0"/>
                </a:cubicBezTo>
                <a:cubicBezTo>
                  <a:pt x="46" y="0"/>
                  <a:pt x="54" y="3"/>
                  <a:pt x="61" y="10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68"/>
                  <a:pt x="120" y="69"/>
                  <a:pt x="120" y="70"/>
                </a:cubicBezTo>
                <a:cubicBezTo>
                  <a:pt x="120" y="71"/>
                  <a:pt x="119" y="72"/>
                  <a:pt x="117" y="74"/>
                </a:cubicBezTo>
                <a:cubicBezTo>
                  <a:pt x="115" y="76"/>
                  <a:pt x="113" y="77"/>
                  <a:pt x="112" y="77"/>
                </a:cubicBezTo>
                <a:cubicBezTo>
                  <a:pt x="111" y="77"/>
                  <a:pt x="111" y="77"/>
                  <a:pt x="110" y="76"/>
                </a:cubicBezTo>
                <a:cubicBezTo>
                  <a:pt x="53" y="19"/>
                  <a:pt x="53" y="19"/>
                  <a:pt x="53" y="19"/>
                </a:cubicBezTo>
                <a:cubicBezTo>
                  <a:pt x="48" y="14"/>
                  <a:pt x="42" y="11"/>
                  <a:pt x="36" y="11"/>
                </a:cubicBezTo>
                <a:cubicBezTo>
                  <a:pt x="29" y="11"/>
                  <a:pt x="23" y="14"/>
                  <a:pt x="19" y="19"/>
                </a:cubicBezTo>
                <a:cubicBezTo>
                  <a:pt x="14" y="23"/>
                  <a:pt x="12" y="29"/>
                  <a:pt x="12" y="36"/>
                </a:cubicBezTo>
                <a:cubicBezTo>
                  <a:pt x="12" y="42"/>
                  <a:pt x="14" y="48"/>
                  <a:pt x="19" y="53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6" y="130"/>
                  <a:pt x="101" y="132"/>
                  <a:pt x="106" y="132"/>
                </a:cubicBezTo>
                <a:cubicBezTo>
                  <a:pt x="110" y="132"/>
                  <a:pt x="113" y="131"/>
                  <a:pt x="116" y="128"/>
                </a:cubicBezTo>
                <a:cubicBezTo>
                  <a:pt x="119" y="126"/>
                  <a:pt x="120" y="122"/>
                  <a:pt x="120" y="118"/>
                </a:cubicBezTo>
                <a:cubicBezTo>
                  <a:pt x="120" y="113"/>
                  <a:pt x="118" y="108"/>
                  <a:pt x="114" y="104"/>
                </a:cubicBezTo>
                <a:cubicBezTo>
                  <a:pt x="59" y="50"/>
                  <a:pt x="59" y="50"/>
                  <a:pt x="59" y="50"/>
                </a:cubicBezTo>
                <a:cubicBezTo>
                  <a:pt x="58" y="48"/>
                  <a:pt x="56" y="47"/>
                  <a:pt x="54" y="47"/>
                </a:cubicBezTo>
                <a:cubicBezTo>
                  <a:pt x="52" y="47"/>
                  <a:pt x="50" y="48"/>
                  <a:pt x="49" y="49"/>
                </a:cubicBezTo>
                <a:cubicBezTo>
                  <a:pt x="48" y="50"/>
                  <a:pt x="47" y="52"/>
                  <a:pt x="47" y="54"/>
                </a:cubicBezTo>
                <a:cubicBezTo>
                  <a:pt x="47" y="56"/>
                  <a:pt x="48" y="57"/>
                  <a:pt x="50" y="59"/>
                </a:cubicBezTo>
                <a:cubicBezTo>
                  <a:pt x="88" y="98"/>
                  <a:pt x="88" y="98"/>
                  <a:pt x="88" y="98"/>
                </a:cubicBezTo>
                <a:cubicBezTo>
                  <a:pt x="89" y="99"/>
                  <a:pt x="89" y="99"/>
                  <a:pt x="89" y="100"/>
                </a:cubicBezTo>
                <a:cubicBezTo>
                  <a:pt x="89" y="101"/>
                  <a:pt x="88" y="103"/>
                  <a:pt x="86" y="104"/>
                </a:cubicBezTo>
                <a:cubicBezTo>
                  <a:pt x="84" y="106"/>
                  <a:pt x="83" y="107"/>
                  <a:pt x="82" y="107"/>
                </a:cubicBezTo>
                <a:cubicBezTo>
                  <a:pt x="81" y="107"/>
                  <a:pt x="80" y="107"/>
                  <a:pt x="80" y="106"/>
                </a:cubicBezTo>
                <a:cubicBezTo>
                  <a:pt x="41" y="68"/>
                  <a:pt x="41" y="68"/>
                  <a:pt x="41" y="68"/>
                </a:cubicBezTo>
                <a:cubicBezTo>
                  <a:pt x="37" y="64"/>
                  <a:pt x="35" y="59"/>
                  <a:pt x="35" y="54"/>
                </a:cubicBezTo>
                <a:cubicBezTo>
                  <a:pt x="35" y="48"/>
                  <a:pt x="37" y="44"/>
                  <a:pt x="40" y="40"/>
                </a:cubicBezTo>
                <a:cubicBezTo>
                  <a:pt x="44" y="37"/>
                  <a:pt x="48" y="35"/>
                  <a:pt x="54" y="35"/>
                </a:cubicBezTo>
                <a:cubicBezTo>
                  <a:pt x="59" y="35"/>
                  <a:pt x="64" y="37"/>
                  <a:pt x="68" y="41"/>
                </a:cubicBezTo>
                <a:cubicBezTo>
                  <a:pt x="123" y="96"/>
                  <a:pt x="123" y="96"/>
                  <a:pt x="123" y="96"/>
                </a:cubicBezTo>
                <a:cubicBezTo>
                  <a:pt x="129" y="102"/>
                  <a:pt x="132" y="110"/>
                  <a:pt x="132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77" name="Freeform 18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721525" y="3402733"/>
            <a:ext cx="207427" cy="209589"/>
          </a:xfrm>
          <a:custGeom>
            <a:avLst/>
            <a:gdLst>
              <a:gd name="T0" fmla="*/ 145 w 145"/>
              <a:gd name="T1" fmla="*/ 49 h 146"/>
              <a:gd name="T2" fmla="*/ 145 w 145"/>
              <a:gd name="T3" fmla="*/ 136 h 146"/>
              <a:gd name="T4" fmla="*/ 143 w 145"/>
              <a:gd name="T5" fmla="*/ 143 h 146"/>
              <a:gd name="T6" fmla="*/ 136 w 145"/>
              <a:gd name="T7" fmla="*/ 146 h 146"/>
              <a:gd name="T8" fmla="*/ 9 w 145"/>
              <a:gd name="T9" fmla="*/ 146 h 146"/>
              <a:gd name="T10" fmla="*/ 3 w 145"/>
              <a:gd name="T11" fmla="*/ 143 h 146"/>
              <a:gd name="T12" fmla="*/ 0 w 145"/>
              <a:gd name="T13" fmla="*/ 136 h 146"/>
              <a:gd name="T14" fmla="*/ 0 w 145"/>
              <a:gd name="T15" fmla="*/ 9 h 146"/>
              <a:gd name="T16" fmla="*/ 3 w 145"/>
              <a:gd name="T17" fmla="*/ 3 h 146"/>
              <a:gd name="T18" fmla="*/ 9 w 145"/>
              <a:gd name="T19" fmla="*/ 0 h 146"/>
              <a:gd name="T20" fmla="*/ 97 w 145"/>
              <a:gd name="T21" fmla="*/ 0 h 146"/>
              <a:gd name="T22" fmla="*/ 105 w 145"/>
              <a:gd name="T23" fmla="*/ 2 h 146"/>
              <a:gd name="T24" fmla="*/ 113 w 145"/>
              <a:gd name="T25" fmla="*/ 7 h 146"/>
              <a:gd name="T26" fmla="*/ 139 w 145"/>
              <a:gd name="T27" fmla="*/ 33 h 146"/>
              <a:gd name="T28" fmla="*/ 144 w 145"/>
              <a:gd name="T29" fmla="*/ 40 h 146"/>
              <a:gd name="T30" fmla="*/ 145 w 145"/>
              <a:gd name="T31" fmla="*/ 49 h 146"/>
              <a:gd name="T32" fmla="*/ 121 w 145"/>
              <a:gd name="T33" fmla="*/ 133 h 146"/>
              <a:gd name="T34" fmla="*/ 133 w 145"/>
              <a:gd name="T35" fmla="*/ 133 h 146"/>
              <a:gd name="T36" fmla="*/ 133 w 145"/>
              <a:gd name="T37" fmla="*/ 49 h 146"/>
              <a:gd name="T38" fmla="*/ 132 w 145"/>
              <a:gd name="T39" fmla="*/ 45 h 146"/>
              <a:gd name="T40" fmla="*/ 131 w 145"/>
              <a:gd name="T41" fmla="*/ 42 h 146"/>
              <a:gd name="T42" fmla="*/ 104 w 145"/>
              <a:gd name="T43" fmla="*/ 15 h 146"/>
              <a:gd name="T44" fmla="*/ 101 w 145"/>
              <a:gd name="T45" fmla="*/ 13 h 146"/>
              <a:gd name="T46" fmla="*/ 97 w 145"/>
              <a:gd name="T47" fmla="*/ 12 h 146"/>
              <a:gd name="T48" fmla="*/ 97 w 145"/>
              <a:gd name="T49" fmla="*/ 52 h 146"/>
              <a:gd name="T50" fmla="*/ 94 w 145"/>
              <a:gd name="T51" fmla="*/ 58 h 146"/>
              <a:gd name="T52" fmla="*/ 88 w 145"/>
              <a:gd name="T53" fmla="*/ 61 h 146"/>
              <a:gd name="T54" fmla="*/ 34 w 145"/>
              <a:gd name="T55" fmla="*/ 61 h 146"/>
              <a:gd name="T56" fmla="*/ 27 w 145"/>
              <a:gd name="T57" fmla="*/ 58 h 146"/>
              <a:gd name="T58" fmla="*/ 24 w 145"/>
              <a:gd name="T59" fmla="*/ 52 h 146"/>
              <a:gd name="T60" fmla="*/ 24 w 145"/>
              <a:gd name="T61" fmla="*/ 12 h 146"/>
              <a:gd name="T62" fmla="*/ 12 w 145"/>
              <a:gd name="T63" fmla="*/ 12 h 146"/>
              <a:gd name="T64" fmla="*/ 12 w 145"/>
              <a:gd name="T65" fmla="*/ 133 h 146"/>
              <a:gd name="T66" fmla="*/ 24 w 145"/>
              <a:gd name="T67" fmla="*/ 133 h 146"/>
              <a:gd name="T68" fmla="*/ 24 w 145"/>
              <a:gd name="T69" fmla="*/ 94 h 146"/>
              <a:gd name="T70" fmla="*/ 27 w 145"/>
              <a:gd name="T71" fmla="*/ 88 h 146"/>
              <a:gd name="T72" fmla="*/ 34 w 145"/>
              <a:gd name="T73" fmla="*/ 85 h 146"/>
              <a:gd name="T74" fmla="*/ 112 w 145"/>
              <a:gd name="T75" fmla="*/ 85 h 146"/>
              <a:gd name="T76" fmla="*/ 119 w 145"/>
              <a:gd name="T77" fmla="*/ 88 h 146"/>
              <a:gd name="T78" fmla="*/ 121 w 145"/>
              <a:gd name="T79" fmla="*/ 94 h 146"/>
              <a:gd name="T80" fmla="*/ 121 w 145"/>
              <a:gd name="T81" fmla="*/ 133 h 146"/>
              <a:gd name="T82" fmla="*/ 37 w 145"/>
              <a:gd name="T83" fmla="*/ 133 h 146"/>
              <a:gd name="T84" fmla="*/ 109 w 145"/>
              <a:gd name="T85" fmla="*/ 133 h 146"/>
              <a:gd name="T86" fmla="*/ 109 w 145"/>
              <a:gd name="T87" fmla="*/ 97 h 146"/>
              <a:gd name="T88" fmla="*/ 37 w 145"/>
              <a:gd name="T89" fmla="*/ 97 h 146"/>
              <a:gd name="T90" fmla="*/ 37 w 145"/>
              <a:gd name="T91" fmla="*/ 133 h 146"/>
              <a:gd name="T92" fmla="*/ 85 w 145"/>
              <a:gd name="T93" fmla="*/ 46 h 146"/>
              <a:gd name="T94" fmla="*/ 85 w 145"/>
              <a:gd name="T95" fmla="*/ 15 h 146"/>
              <a:gd name="T96" fmla="*/ 84 w 145"/>
              <a:gd name="T97" fmla="*/ 13 h 146"/>
              <a:gd name="T98" fmla="*/ 82 w 145"/>
              <a:gd name="T99" fmla="*/ 12 h 146"/>
              <a:gd name="T100" fmla="*/ 64 w 145"/>
              <a:gd name="T101" fmla="*/ 12 h 146"/>
              <a:gd name="T102" fmla="*/ 62 w 145"/>
              <a:gd name="T103" fmla="*/ 13 h 146"/>
              <a:gd name="T104" fmla="*/ 61 w 145"/>
              <a:gd name="T105" fmla="*/ 15 h 146"/>
              <a:gd name="T106" fmla="*/ 61 w 145"/>
              <a:gd name="T107" fmla="*/ 46 h 146"/>
              <a:gd name="T108" fmla="*/ 62 w 145"/>
              <a:gd name="T109" fmla="*/ 48 h 146"/>
              <a:gd name="T110" fmla="*/ 64 w 145"/>
              <a:gd name="T111" fmla="*/ 49 h 146"/>
              <a:gd name="T112" fmla="*/ 82 w 145"/>
              <a:gd name="T113" fmla="*/ 49 h 146"/>
              <a:gd name="T114" fmla="*/ 84 w 145"/>
              <a:gd name="T115" fmla="*/ 48 h 146"/>
              <a:gd name="T116" fmla="*/ 85 w 145"/>
              <a:gd name="T117" fmla="*/ 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5" h="146">
                <a:moveTo>
                  <a:pt x="145" y="49"/>
                </a:moveTo>
                <a:cubicBezTo>
                  <a:pt x="145" y="136"/>
                  <a:pt x="145" y="136"/>
                  <a:pt x="145" y="136"/>
                </a:cubicBezTo>
                <a:cubicBezTo>
                  <a:pt x="145" y="139"/>
                  <a:pt x="145" y="141"/>
                  <a:pt x="143" y="143"/>
                </a:cubicBezTo>
                <a:cubicBezTo>
                  <a:pt x="141" y="145"/>
                  <a:pt x="139" y="146"/>
                  <a:pt x="136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7" y="146"/>
                  <a:pt x="5" y="145"/>
                  <a:pt x="3" y="143"/>
                </a:cubicBezTo>
                <a:cubicBezTo>
                  <a:pt x="1" y="141"/>
                  <a:pt x="0" y="139"/>
                  <a:pt x="0" y="136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7" y="0"/>
                  <a:pt x="9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0" y="0"/>
                  <a:pt x="102" y="1"/>
                  <a:pt x="105" y="2"/>
                </a:cubicBezTo>
                <a:cubicBezTo>
                  <a:pt x="108" y="3"/>
                  <a:pt x="111" y="5"/>
                  <a:pt x="113" y="7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41" y="35"/>
                  <a:pt x="142" y="37"/>
                  <a:pt x="144" y="40"/>
                </a:cubicBezTo>
                <a:cubicBezTo>
                  <a:pt x="145" y="43"/>
                  <a:pt x="145" y="46"/>
                  <a:pt x="145" y="49"/>
                </a:cubicBezTo>
                <a:close/>
                <a:moveTo>
                  <a:pt x="121" y="133"/>
                </a:moveTo>
                <a:cubicBezTo>
                  <a:pt x="133" y="133"/>
                  <a:pt x="133" y="133"/>
                  <a:pt x="133" y="133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48"/>
                  <a:pt x="133" y="47"/>
                  <a:pt x="132" y="45"/>
                </a:cubicBezTo>
                <a:cubicBezTo>
                  <a:pt x="132" y="44"/>
                  <a:pt x="131" y="42"/>
                  <a:pt x="131" y="4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2" y="14"/>
                  <a:pt x="101" y="13"/>
                </a:cubicBezTo>
                <a:cubicBezTo>
                  <a:pt x="99" y="13"/>
                  <a:pt x="98" y="12"/>
                  <a:pt x="97" y="12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54"/>
                  <a:pt x="96" y="56"/>
                  <a:pt x="94" y="58"/>
                </a:cubicBezTo>
                <a:cubicBezTo>
                  <a:pt x="93" y="60"/>
                  <a:pt x="91" y="61"/>
                  <a:pt x="88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1" y="61"/>
                  <a:pt x="29" y="60"/>
                  <a:pt x="27" y="58"/>
                </a:cubicBezTo>
                <a:cubicBezTo>
                  <a:pt x="25" y="56"/>
                  <a:pt x="24" y="54"/>
                  <a:pt x="24" y="52"/>
                </a:cubicBezTo>
                <a:cubicBezTo>
                  <a:pt x="24" y="12"/>
                  <a:pt x="24" y="12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92"/>
                  <a:pt x="25" y="89"/>
                  <a:pt x="27" y="88"/>
                </a:cubicBezTo>
                <a:cubicBezTo>
                  <a:pt x="29" y="86"/>
                  <a:pt x="31" y="85"/>
                  <a:pt x="34" y="85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15" y="85"/>
                  <a:pt x="117" y="86"/>
                  <a:pt x="119" y="88"/>
                </a:cubicBezTo>
                <a:cubicBezTo>
                  <a:pt x="120" y="89"/>
                  <a:pt x="121" y="92"/>
                  <a:pt x="121" y="94"/>
                </a:cubicBezTo>
                <a:lnTo>
                  <a:pt x="121" y="133"/>
                </a:lnTo>
                <a:close/>
                <a:moveTo>
                  <a:pt x="37" y="133"/>
                </a:moveTo>
                <a:cubicBezTo>
                  <a:pt x="109" y="133"/>
                  <a:pt x="109" y="133"/>
                  <a:pt x="109" y="133"/>
                </a:cubicBezTo>
                <a:cubicBezTo>
                  <a:pt x="109" y="97"/>
                  <a:pt x="109" y="97"/>
                  <a:pt x="109" y="97"/>
                </a:cubicBezTo>
                <a:cubicBezTo>
                  <a:pt x="37" y="97"/>
                  <a:pt x="37" y="97"/>
                  <a:pt x="37" y="97"/>
                </a:cubicBezTo>
                <a:lnTo>
                  <a:pt x="37" y="133"/>
                </a:lnTo>
                <a:close/>
                <a:moveTo>
                  <a:pt x="85" y="46"/>
                </a:moveTo>
                <a:cubicBezTo>
                  <a:pt x="85" y="15"/>
                  <a:pt x="85" y="15"/>
                  <a:pt x="85" y="15"/>
                </a:cubicBezTo>
                <a:cubicBezTo>
                  <a:pt x="85" y="15"/>
                  <a:pt x="85" y="14"/>
                  <a:pt x="84" y="13"/>
                </a:cubicBezTo>
                <a:cubicBezTo>
                  <a:pt x="83" y="13"/>
                  <a:pt x="83" y="12"/>
                  <a:pt x="82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2"/>
                  <a:pt x="62" y="13"/>
                  <a:pt x="62" y="13"/>
                </a:cubicBezTo>
                <a:cubicBezTo>
                  <a:pt x="61" y="14"/>
                  <a:pt x="61" y="15"/>
                  <a:pt x="61" y="15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7"/>
                  <a:pt x="61" y="47"/>
                  <a:pt x="62" y="48"/>
                </a:cubicBezTo>
                <a:cubicBezTo>
                  <a:pt x="62" y="48"/>
                  <a:pt x="63" y="49"/>
                  <a:pt x="64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5" y="47"/>
                  <a:pt x="85" y="47"/>
                  <a:pt x="85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78" name="Freeform 18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045631" y="3420018"/>
            <a:ext cx="209589" cy="172856"/>
          </a:xfrm>
          <a:custGeom>
            <a:avLst/>
            <a:gdLst>
              <a:gd name="T0" fmla="*/ 145 w 145"/>
              <a:gd name="T1" fmla="*/ 6 h 121"/>
              <a:gd name="T2" fmla="*/ 145 w 145"/>
              <a:gd name="T3" fmla="*/ 19 h 121"/>
              <a:gd name="T4" fmla="*/ 143 w 145"/>
              <a:gd name="T5" fmla="*/ 23 h 121"/>
              <a:gd name="T6" fmla="*/ 139 w 145"/>
              <a:gd name="T7" fmla="*/ 25 h 121"/>
              <a:gd name="T8" fmla="*/ 6 w 145"/>
              <a:gd name="T9" fmla="*/ 25 h 121"/>
              <a:gd name="T10" fmla="*/ 2 w 145"/>
              <a:gd name="T11" fmla="*/ 23 h 121"/>
              <a:gd name="T12" fmla="*/ 0 w 145"/>
              <a:gd name="T13" fmla="*/ 19 h 121"/>
              <a:gd name="T14" fmla="*/ 0 w 145"/>
              <a:gd name="T15" fmla="*/ 6 h 121"/>
              <a:gd name="T16" fmla="*/ 2 w 145"/>
              <a:gd name="T17" fmla="*/ 2 h 121"/>
              <a:gd name="T18" fmla="*/ 6 w 145"/>
              <a:gd name="T19" fmla="*/ 0 h 121"/>
              <a:gd name="T20" fmla="*/ 139 w 145"/>
              <a:gd name="T21" fmla="*/ 0 h 121"/>
              <a:gd name="T22" fmla="*/ 143 w 145"/>
              <a:gd name="T23" fmla="*/ 2 h 121"/>
              <a:gd name="T24" fmla="*/ 145 w 145"/>
              <a:gd name="T25" fmla="*/ 6 h 121"/>
              <a:gd name="T26" fmla="*/ 145 w 145"/>
              <a:gd name="T27" fmla="*/ 55 h 121"/>
              <a:gd name="T28" fmla="*/ 145 w 145"/>
              <a:gd name="T29" fmla="*/ 67 h 121"/>
              <a:gd name="T30" fmla="*/ 143 w 145"/>
              <a:gd name="T31" fmla="*/ 71 h 121"/>
              <a:gd name="T32" fmla="*/ 139 w 145"/>
              <a:gd name="T33" fmla="*/ 73 h 121"/>
              <a:gd name="T34" fmla="*/ 6 w 145"/>
              <a:gd name="T35" fmla="*/ 73 h 121"/>
              <a:gd name="T36" fmla="*/ 2 w 145"/>
              <a:gd name="T37" fmla="*/ 71 h 121"/>
              <a:gd name="T38" fmla="*/ 0 w 145"/>
              <a:gd name="T39" fmla="*/ 67 h 121"/>
              <a:gd name="T40" fmla="*/ 0 w 145"/>
              <a:gd name="T41" fmla="*/ 55 h 121"/>
              <a:gd name="T42" fmla="*/ 2 w 145"/>
              <a:gd name="T43" fmla="*/ 51 h 121"/>
              <a:gd name="T44" fmla="*/ 6 w 145"/>
              <a:gd name="T45" fmla="*/ 49 h 121"/>
              <a:gd name="T46" fmla="*/ 139 w 145"/>
              <a:gd name="T47" fmla="*/ 49 h 121"/>
              <a:gd name="T48" fmla="*/ 143 w 145"/>
              <a:gd name="T49" fmla="*/ 51 h 121"/>
              <a:gd name="T50" fmla="*/ 145 w 145"/>
              <a:gd name="T51" fmla="*/ 55 h 121"/>
              <a:gd name="T52" fmla="*/ 145 w 145"/>
              <a:gd name="T53" fmla="*/ 103 h 121"/>
              <a:gd name="T54" fmla="*/ 145 w 145"/>
              <a:gd name="T55" fmla="*/ 115 h 121"/>
              <a:gd name="T56" fmla="*/ 143 w 145"/>
              <a:gd name="T57" fmla="*/ 120 h 121"/>
              <a:gd name="T58" fmla="*/ 139 w 145"/>
              <a:gd name="T59" fmla="*/ 121 h 121"/>
              <a:gd name="T60" fmla="*/ 6 w 145"/>
              <a:gd name="T61" fmla="*/ 121 h 121"/>
              <a:gd name="T62" fmla="*/ 2 w 145"/>
              <a:gd name="T63" fmla="*/ 120 h 121"/>
              <a:gd name="T64" fmla="*/ 0 w 145"/>
              <a:gd name="T65" fmla="*/ 115 h 121"/>
              <a:gd name="T66" fmla="*/ 0 w 145"/>
              <a:gd name="T67" fmla="*/ 103 h 121"/>
              <a:gd name="T68" fmla="*/ 2 w 145"/>
              <a:gd name="T69" fmla="*/ 99 h 121"/>
              <a:gd name="T70" fmla="*/ 6 w 145"/>
              <a:gd name="T71" fmla="*/ 97 h 121"/>
              <a:gd name="T72" fmla="*/ 139 w 145"/>
              <a:gd name="T73" fmla="*/ 97 h 121"/>
              <a:gd name="T74" fmla="*/ 143 w 145"/>
              <a:gd name="T75" fmla="*/ 99 h 121"/>
              <a:gd name="T76" fmla="*/ 145 w 145"/>
              <a:gd name="T7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21">
                <a:moveTo>
                  <a:pt x="145" y="6"/>
                </a:moveTo>
                <a:cubicBezTo>
                  <a:pt x="145" y="19"/>
                  <a:pt x="145" y="19"/>
                  <a:pt x="145" y="19"/>
                </a:cubicBezTo>
                <a:cubicBezTo>
                  <a:pt x="145" y="20"/>
                  <a:pt x="145" y="22"/>
                  <a:pt x="143" y="23"/>
                </a:cubicBezTo>
                <a:cubicBezTo>
                  <a:pt x="142" y="24"/>
                  <a:pt x="141" y="25"/>
                  <a:pt x="139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4" y="25"/>
                  <a:pt x="3" y="24"/>
                  <a:pt x="2" y="23"/>
                </a:cubicBezTo>
                <a:cubicBezTo>
                  <a:pt x="1" y="22"/>
                  <a:pt x="0" y="20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1" y="0"/>
                  <a:pt x="142" y="1"/>
                  <a:pt x="143" y="2"/>
                </a:cubicBezTo>
                <a:cubicBezTo>
                  <a:pt x="145" y="3"/>
                  <a:pt x="145" y="5"/>
                  <a:pt x="145" y="6"/>
                </a:cubicBezTo>
                <a:close/>
                <a:moveTo>
                  <a:pt x="145" y="55"/>
                </a:moveTo>
                <a:cubicBezTo>
                  <a:pt x="145" y="67"/>
                  <a:pt x="145" y="67"/>
                  <a:pt x="145" y="67"/>
                </a:cubicBezTo>
                <a:cubicBezTo>
                  <a:pt x="145" y="69"/>
                  <a:pt x="145" y="70"/>
                  <a:pt x="143" y="71"/>
                </a:cubicBezTo>
                <a:cubicBezTo>
                  <a:pt x="142" y="72"/>
                  <a:pt x="141" y="73"/>
                  <a:pt x="139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4" y="73"/>
                  <a:pt x="3" y="72"/>
                  <a:pt x="2" y="71"/>
                </a:cubicBezTo>
                <a:cubicBezTo>
                  <a:pt x="1" y="70"/>
                  <a:pt x="0" y="69"/>
                  <a:pt x="0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3"/>
                  <a:pt x="1" y="52"/>
                  <a:pt x="2" y="51"/>
                </a:cubicBezTo>
                <a:cubicBezTo>
                  <a:pt x="3" y="49"/>
                  <a:pt x="4" y="49"/>
                  <a:pt x="6" y="49"/>
                </a:cubicBezTo>
                <a:cubicBezTo>
                  <a:pt x="139" y="49"/>
                  <a:pt x="139" y="49"/>
                  <a:pt x="139" y="49"/>
                </a:cubicBezTo>
                <a:cubicBezTo>
                  <a:pt x="141" y="49"/>
                  <a:pt x="142" y="49"/>
                  <a:pt x="143" y="51"/>
                </a:cubicBezTo>
                <a:cubicBezTo>
                  <a:pt x="145" y="52"/>
                  <a:pt x="145" y="53"/>
                  <a:pt x="145" y="55"/>
                </a:cubicBezTo>
                <a:close/>
                <a:moveTo>
                  <a:pt x="145" y="103"/>
                </a:moveTo>
                <a:cubicBezTo>
                  <a:pt x="145" y="115"/>
                  <a:pt x="145" y="115"/>
                  <a:pt x="145" y="115"/>
                </a:cubicBezTo>
                <a:cubicBezTo>
                  <a:pt x="145" y="117"/>
                  <a:pt x="145" y="118"/>
                  <a:pt x="143" y="120"/>
                </a:cubicBezTo>
                <a:cubicBezTo>
                  <a:pt x="142" y="121"/>
                  <a:pt x="141" y="121"/>
                  <a:pt x="139" y="121"/>
                </a:cubicBezTo>
                <a:cubicBezTo>
                  <a:pt x="6" y="121"/>
                  <a:pt x="6" y="121"/>
                  <a:pt x="6" y="121"/>
                </a:cubicBezTo>
                <a:cubicBezTo>
                  <a:pt x="4" y="121"/>
                  <a:pt x="3" y="121"/>
                  <a:pt x="2" y="120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2"/>
                  <a:pt x="1" y="100"/>
                  <a:pt x="2" y="99"/>
                </a:cubicBezTo>
                <a:cubicBezTo>
                  <a:pt x="3" y="98"/>
                  <a:pt x="4" y="97"/>
                  <a:pt x="6" y="97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41" y="97"/>
                  <a:pt x="142" y="98"/>
                  <a:pt x="143" y="99"/>
                </a:cubicBezTo>
                <a:cubicBezTo>
                  <a:pt x="145" y="100"/>
                  <a:pt x="145" y="102"/>
                  <a:pt x="145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79" name="Freeform 18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313558" y="3411376"/>
            <a:ext cx="241999" cy="192302"/>
          </a:xfrm>
          <a:custGeom>
            <a:avLst/>
            <a:gdLst>
              <a:gd name="T0" fmla="*/ 36 w 170"/>
              <a:gd name="T1" fmla="*/ 19 h 134"/>
              <a:gd name="T2" fmla="*/ 18 w 170"/>
              <a:gd name="T3" fmla="*/ 37 h 134"/>
              <a:gd name="T4" fmla="*/ 0 w 170"/>
              <a:gd name="T5" fmla="*/ 19 h 134"/>
              <a:gd name="T6" fmla="*/ 18 w 170"/>
              <a:gd name="T7" fmla="*/ 0 h 134"/>
              <a:gd name="T8" fmla="*/ 31 w 170"/>
              <a:gd name="T9" fmla="*/ 54 h 134"/>
              <a:gd name="T10" fmla="*/ 31 w 170"/>
              <a:gd name="T11" fmla="*/ 80 h 134"/>
              <a:gd name="T12" fmla="*/ 5 w 170"/>
              <a:gd name="T13" fmla="*/ 80 h 134"/>
              <a:gd name="T14" fmla="*/ 5 w 170"/>
              <a:gd name="T15" fmla="*/ 54 h 134"/>
              <a:gd name="T16" fmla="*/ 31 w 170"/>
              <a:gd name="T17" fmla="*/ 54 h 134"/>
              <a:gd name="T18" fmla="*/ 36 w 170"/>
              <a:gd name="T19" fmla="*/ 115 h 134"/>
              <a:gd name="T20" fmla="*/ 18 w 170"/>
              <a:gd name="T21" fmla="*/ 134 h 134"/>
              <a:gd name="T22" fmla="*/ 0 w 170"/>
              <a:gd name="T23" fmla="*/ 115 h 134"/>
              <a:gd name="T24" fmla="*/ 18 w 170"/>
              <a:gd name="T25" fmla="*/ 97 h 134"/>
              <a:gd name="T26" fmla="*/ 170 w 170"/>
              <a:gd name="T27" fmla="*/ 9 h 134"/>
              <a:gd name="T28" fmla="*/ 169 w 170"/>
              <a:gd name="T29" fmla="*/ 30 h 134"/>
              <a:gd name="T30" fmla="*/ 52 w 170"/>
              <a:gd name="T31" fmla="*/ 31 h 134"/>
              <a:gd name="T32" fmla="*/ 48 w 170"/>
              <a:gd name="T33" fmla="*/ 28 h 134"/>
              <a:gd name="T34" fmla="*/ 49 w 170"/>
              <a:gd name="T35" fmla="*/ 7 h 134"/>
              <a:gd name="T36" fmla="*/ 166 w 170"/>
              <a:gd name="T37" fmla="*/ 6 h 134"/>
              <a:gd name="T38" fmla="*/ 170 w 170"/>
              <a:gd name="T39" fmla="*/ 9 h 134"/>
              <a:gd name="T40" fmla="*/ 170 w 170"/>
              <a:gd name="T41" fmla="*/ 76 h 134"/>
              <a:gd name="T42" fmla="*/ 166 w 170"/>
              <a:gd name="T43" fmla="*/ 79 h 134"/>
              <a:gd name="T44" fmla="*/ 49 w 170"/>
              <a:gd name="T45" fmla="*/ 78 h 134"/>
              <a:gd name="T46" fmla="*/ 48 w 170"/>
              <a:gd name="T47" fmla="*/ 58 h 134"/>
              <a:gd name="T48" fmla="*/ 52 w 170"/>
              <a:gd name="T49" fmla="*/ 55 h 134"/>
              <a:gd name="T50" fmla="*/ 169 w 170"/>
              <a:gd name="T51" fmla="*/ 56 h 134"/>
              <a:gd name="T52" fmla="*/ 170 w 170"/>
              <a:gd name="T53" fmla="*/ 106 h 134"/>
              <a:gd name="T54" fmla="*/ 169 w 170"/>
              <a:gd name="T55" fmla="*/ 127 h 134"/>
              <a:gd name="T56" fmla="*/ 52 w 170"/>
              <a:gd name="T57" fmla="*/ 127 h 134"/>
              <a:gd name="T58" fmla="*/ 48 w 170"/>
              <a:gd name="T59" fmla="*/ 124 h 134"/>
              <a:gd name="T60" fmla="*/ 49 w 170"/>
              <a:gd name="T61" fmla="*/ 104 h 134"/>
              <a:gd name="T62" fmla="*/ 166 w 170"/>
              <a:gd name="T63" fmla="*/ 103 h 134"/>
              <a:gd name="T64" fmla="*/ 170 w 170"/>
              <a:gd name="T65" fmla="*/ 106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134">
                <a:moveTo>
                  <a:pt x="31" y="6"/>
                </a:moveTo>
                <a:cubicBezTo>
                  <a:pt x="35" y="9"/>
                  <a:pt x="36" y="13"/>
                  <a:pt x="36" y="19"/>
                </a:cubicBezTo>
                <a:cubicBezTo>
                  <a:pt x="36" y="24"/>
                  <a:pt x="35" y="28"/>
                  <a:pt x="31" y="31"/>
                </a:cubicBezTo>
                <a:cubicBezTo>
                  <a:pt x="28" y="35"/>
                  <a:pt x="23" y="37"/>
                  <a:pt x="18" y="37"/>
                </a:cubicBezTo>
                <a:cubicBezTo>
                  <a:pt x="13" y="37"/>
                  <a:pt x="9" y="35"/>
                  <a:pt x="5" y="31"/>
                </a:cubicBezTo>
                <a:cubicBezTo>
                  <a:pt x="2" y="28"/>
                  <a:pt x="0" y="24"/>
                  <a:pt x="0" y="19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23" y="0"/>
                  <a:pt x="28" y="2"/>
                  <a:pt x="31" y="6"/>
                </a:cubicBezTo>
                <a:close/>
                <a:moveTo>
                  <a:pt x="31" y="54"/>
                </a:moveTo>
                <a:cubicBezTo>
                  <a:pt x="35" y="58"/>
                  <a:pt x="36" y="62"/>
                  <a:pt x="36" y="67"/>
                </a:cubicBezTo>
                <a:cubicBezTo>
                  <a:pt x="36" y="72"/>
                  <a:pt x="35" y="76"/>
                  <a:pt x="31" y="80"/>
                </a:cubicBezTo>
                <a:cubicBezTo>
                  <a:pt x="28" y="83"/>
                  <a:pt x="23" y="85"/>
                  <a:pt x="18" y="85"/>
                </a:cubicBezTo>
                <a:cubicBezTo>
                  <a:pt x="13" y="85"/>
                  <a:pt x="9" y="83"/>
                  <a:pt x="5" y="80"/>
                </a:cubicBezTo>
                <a:cubicBezTo>
                  <a:pt x="2" y="76"/>
                  <a:pt x="0" y="72"/>
                  <a:pt x="0" y="67"/>
                </a:cubicBezTo>
                <a:cubicBezTo>
                  <a:pt x="0" y="62"/>
                  <a:pt x="2" y="58"/>
                  <a:pt x="5" y="54"/>
                </a:cubicBezTo>
                <a:cubicBezTo>
                  <a:pt x="9" y="51"/>
                  <a:pt x="13" y="49"/>
                  <a:pt x="18" y="49"/>
                </a:cubicBezTo>
                <a:cubicBezTo>
                  <a:pt x="23" y="49"/>
                  <a:pt x="28" y="51"/>
                  <a:pt x="31" y="54"/>
                </a:cubicBezTo>
                <a:close/>
                <a:moveTo>
                  <a:pt x="31" y="102"/>
                </a:moveTo>
                <a:cubicBezTo>
                  <a:pt x="35" y="106"/>
                  <a:pt x="36" y="110"/>
                  <a:pt x="36" y="115"/>
                </a:cubicBezTo>
                <a:cubicBezTo>
                  <a:pt x="36" y="120"/>
                  <a:pt x="35" y="125"/>
                  <a:pt x="31" y="128"/>
                </a:cubicBezTo>
                <a:cubicBezTo>
                  <a:pt x="28" y="132"/>
                  <a:pt x="23" y="134"/>
                  <a:pt x="18" y="134"/>
                </a:cubicBezTo>
                <a:cubicBezTo>
                  <a:pt x="13" y="134"/>
                  <a:pt x="9" y="132"/>
                  <a:pt x="5" y="128"/>
                </a:cubicBezTo>
                <a:cubicBezTo>
                  <a:pt x="2" y="125"/>
                  <a:pt x="0" y="120"/>
                  <a:pt x="0" y="115"/>
                </a:cubicBezTo>
                <a:cubicBezTo>
                  <a:pt x="0" y="110"/>
                  <a:pt x="2" y="106"/>
                  <a:pt x="5" y="102"/>
                </a:cubicBezTo>
                <a:cubicBezTo>
                  <a:pt x="9" y="99"/>
                  <a:pt x="13" y="97"/>
                  <a:pt x="18" y="97"/>
                </a:cubicBezTo>
                <a:cubicBezTo>
                  <a:pt x="23" y="97"/>
                  <a:pt x="28" y="99"/>
                  <a:pt x="31" y="102"/>
                </a:cubicBezTo>
                <a:close/>
                <a:moveTo>
                  <a:pt x="170" y="9"/>
                </a:moveTo>
                <a:cubicBezTo>
                  <a:pt x="170" y="28"/>
                  <a:pt x="170" y="28"/>
                  <a:pt x="170" y="28"/>
                </a:cubicBezTo>
                <a:cubicBezTo>
                  <a:pt x="170" y="28"/>
                  <a:pt x="169" y="29"/>
                  <a:pt x="169" y="30"/>
                </a:cubicBezTo>
                <a:cubicBezTo>
                  <a:pt x="168" y="30"/>
                  <a:pt x="167" y="31"/>
                  <a:pt x="166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0"/>
                  <a:pt x="49" y="30"/>
                </a:cubicBezTo>
                <a:cubicBezTo>
                  <a:pt x="49" y="29"/>
                  <a:pt x="48" y="28"/>
                  <a:pt x="48" y="28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9" y="8"/>
                  <a:pt x="49" y="7"/>
                </a:cubicBezTo>
                <a:cubicBezTo>
                  <a:pt x="50" y="7"/>
                  <a:pt x="51" y="6"/>
                  <a:pt x="52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7" y="6"/>
                  <a:pt x="168" y="7"/>
                  <a:pt x="169" y="7"/>
                </a:cubicBezTo>
                <a:cubicBezTo>
                  <a:pt x="169" y="8"/>
                  <a:pt x="170" y="9"/>
                  <a:pt x="170" y="9"/>
                </a:cubicBezTo>
                <a:close/>
                <a:moveTo>
                  <a:pt x="170" y="58"/>
                </a:moveTo>
                <a:cubicBezTo>
                  <a:pt x="170" y="76"/>
                  <a:pt x="170" y="76"/>
                  <a:pt x="170" y="76"/>
                </a:cubicBezTo>
                <a:cubicBezTo>
                  <a:pt x="170" y="77"/>
                  <a:pt x="169" y="78"/>
                  <a:pt x="169" y="78"/>
                </a:cubicBezTo>
                <a:cubicBezTo>
                  <a:pt x="168" y="79"/>
                  <a:pt x="167" y="79"/>
                  <a:pt x="166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51" y="79"/>
                  <a:pt x="50" y="79"/>
                  <a:pt x="49" y="78"/>
                </a:cubicBezTo>
                <a:cubicBezTo>
                  <a:pt x="49" y="78"/>
                  <a:pt x="48" y="77"/>
                  <a:pt x="48" y="76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7"/>
                  <a:pt x="49" y="56"/>
                  <a:pt x="49" y="56"/>
                </a:cubicBezTo>
                <a:cubicBezTo>
                  <a:pt x="50" y="55"/>
                  <a:pt x="51" y="55"/>
                  <a:pt x="52" y="55"/>
                </a:cubicBezTo>
                <a:cubicBezTo>
                  <a:pt x="166" y="55"/>
                  <a:pt x="166" y="55"/>
                  <a:pt x="166" y="55"/>
                </a:cubicBezTo>
                <a:cubicBezTo>
                  <a:pt x="167" y="55"/>
                  <a:pt x="168" y="55"/>
                  <a:pt x="169" y="56"/>
                </a:cubicBezTo>
                <a:cubicBezTo>
                  <a:pt x="169" y="56"/>
                  <a:pt x="170" y="57"/>
                  <a:pt x="170" y="58"/>
                </a:cubicBezTo>
                <a:close/>
                <a:moveTo>
                  <a:pt x="170" y="106"/>
                </a:moveTo>
                <a:cubicBezTo>
                  <a:pt x="170" y="124"/>
                  <a:pt x="170" y="124"/>
                  <a:pt x="170" y="124"/>
                </a:cubicBezTo>
                <a:cubicBezTo>
                  <a:pt x="170" y="125"/>
                  <a:pt x="169" y="126"/>
                  <a:pt x="169" y="127"/>
                </a:cubicBezTo>
                <a:cubicBezTo>
                  <a:pt x="168" y="127"/>
                  <a:pt x="167" y="127"/>
                  <a:pt x="166" y="127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1" y="127"/>
                  <a:pt x="50" y="127"/>
                  <a:pt x="49" y="127"/>
                </a:cubicBezTo>
                <a:cubicBezTo>
                  <a:pt x="49" y="126"/>
                  <a:pt x="48" y="125"/>
                  <a:pt x="48" y="124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105"/>
                  <a:pt x="49" y="105"/>
                  <a:pt x="49" y="104"/>
                </a:cubicBezTo>
                <a:cubicBezTo>
                  <a:pt x="50" y="104"/>
                  <a:pt x="51" y="103"/>
                  <a:pt x="52" y="103"/>
                </a:cubicBezTo>
                <a:cubicBezTo>
                  <a:pt x="166" y="103"/>
                  <a:pt x="166" y="103"/>
                  <a:pt x="166" y="103"/>
                </a:cubicBezTo>
                <a:cubicBezTo>
                  <a:pt x="167" y="103"/>
                  <a:pt x="168" y="104"/>
                  <a:pt x="169" y="104"/>
                </a:cubicBezTo>
                <a:cubicBezTo>
                  <a:pt x="169" y="105"/>
                  <a:pt x="170" y="105"/>
                  <a:pt x="170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80" name="Freeform 18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616057" y="3387608"/>
            <a:ext cx="241999" cy="241999"/>
          </a:xfrm>
          <a:custGeom>
            <a:avLst/>
            <a:gdLst>
              <a:gd name="T0" fmla="*/ 35 w 168"/>
              <a:gd name="T1" fmla="*/ 108 h 169"/>
              <a:gd name="T2" fmla="*/ 0 w 168"/>
              <a:gd name="T3" fmla="*/ 103 h 169"/>
              <a:gd name="T4" fmla="*/ 7 w 168"/>
              <a:gd name="T5" fmla="*/ 88 h 169"/>
              <a:gd name="T6" fmla="*/ 19 w 168"/>
              <a:gd name="T7" fmla="*/ 79 h 169"/>
              <a:gd name="T8" fmla="*/ 20 w 168"/>
              <a:gd name="T9" fmla="*/ 71 h 169"/>
              <a:gd name="T10" fmla="*/ 8 w 168"/>
              <a:gd name="T11" fmla="*/ 76 h 169"/>
              <a:gd name="T12" fmla="*/ 7 w 168"/>
              <a:gd name="T13" fmla="*/ 62 h 169"/>
              <a:gd name="T14" fmla="*/ 29 w 168"/>
              <a:gd name="T15" fmla="*/ 64 h 169"/>
              <a:gd name="T16" fmla="*/ 30 w 168"/>
              <a:gd name="T17" fmla="*/ 83 h 169"/>
              <a:gd name="T18" fmla="*/ 16 w 168"/>
              <a:gd name="T19" fmla="*/ 94 h 169"/>
              <a:gd name="T20" fmla="*/ 25 w 168"/>
              <a:gd name="T21" fmla="*/ 99 h 169"/>
              <a:gd name="T22" fmla="*/ 35 w 168"/>
              <a:gd name="T23" fmla="*/ 93 h 169"/>
              <a:gd name="T24" fmla="*/ 29 w 168"/>
              <a:gd name="T25" fmla="*/ 164 h 169"/>
              <a:gd name="T26" fmla="*/ 0 w 168"/>
              <a:gd name="T27" fmla="*/ 162 h 169"/>
              <a:gd name="T28" fmla="*/ 16 w 168"/>
              <a:gd name="T29" fmla="*/ 158 h 169"/>
              <a:gd name="T30" fmla="*/ 22 w 168"/>
              <a:gd name="T31" fmla="*/ 153 h 169"/>
              <a:gd name="T32" fmla="*/ 10 w 168"/>
              <a:gd name="T33" fmla="*/ 142 h 169"/>
              <a:gd name="T34" fmla="*/ 17 w 168"/>
              <a:gd name="T35" fmla="*/ 133 h 169"/>
              <a:gd name="T36" fmla="*/ 21 w 168"/>
              <a:gd name="T37" fmla="*/ 129 h 169"/>
              <a:gd name="T38" fmla="*/ 11 w 168"/>
              <a:gd name="T39" fmla="*/ 130 h 169"/>
              <a:gd name="T40" fmla="*/ 1 w 168"/>
              <a:gd name="T41" fmla="*/ 135 h 169"/>
              <a:gd name="T42" fmla="*/ 33 w 168"/>
              <a:gd name="T43" fmla="*/ 120 h 169"/>
              <a:gd name="T44" fmla="*/ 24 w 168"/>
              <a:gd name="T45" fmla="*/ 139 h 169"/>
              <a:gd name="T46" fmla="*/ 34 w 168"/>
              <a:gd name="T47" fmla="*/ 152 h 169"/>
              <a:gd name="T48" fmla="*/ 35 w 168"/>
              <a:gd name="T49" fmla="*/ 48 h 169"/>
              <a:gd name="T50" fmla="*/ 3 w 168"/>
              <a:gd name="T51" fmla="*/ 38 h 169"/>
              <a:gd name="T52" fmla="*/ 13 w 168"/>
              <a:gd name="T53" fmla="*/ 27 h 169"/>
              <a:gd name="T54" fmla="*/ 13 w 168"/>
              <a:gd name="T55" fmla="*/ 14 h 169"/>
              <a:gd name="T56" fmla="*/ 8 w 168"/>
              <a:gd name="T57" fmla="*/ 19 h 169"/>
              <a:gd name="T58" fmla="*/ 14 w 168"/>
              <a:gd name="T59" fmla="*/ 0 h 169"/>
              <a:gd name="T60" fmla="*/ 24 w 168"/>
              <a:gd name="T61" fmla="*/ 38 h 169"/>
              <a:gd name="T62" fmla="*/ 168 w 168"/>
              <a:gd name="T63" fmla="*/ 26 h 169"/>
              <a:gd name="T64" fmla="*/ 167 w 168"/>
              <a:gd name="T65" fmla="*/ 47 h 169"/>
              <a:gd name="T66" fmla="*/ 50 w 168"/>
              <a:gd name="T67" fmla="*/ 48 h 169"/>
              <a:gd name="T68" fmla="*/ 47 w 168"/>
              <a:gd name="T69" fmla="*/ 45 h 169"/>
              <a:gd name="T70" fmla="*/ 48 w 168"/>
              <a:gd name="T71" fmla="*/ 24 h 169"/>
              <a:gd name="T72" fmla="*/ 165 w 168"/>
              <a:gd name="T73" fmla="*/ 23 h 169"/>
              <a:gd name="T74" fmla="*/ 168 w 168"/>
              <a:gd name="T75" fmla="*/ 26 h 169"/>
              <a:gd name="T76" fmla="*/ 168 w 168"/>
              <a:gd name="T77" fmla="*/ 93 h 169"/>
              <a:gd name="T78" fmla="*/ 165 w 168"/>
              <a:gd name="T79" fmla="*/ 96 h 169"/>
              <a:gd name="T80" fmla="*/ 48 w 168"/>
              <a:gd name="T81" fmla="*/ 95 h 169"/>
              <a:gd name="T82" fmla="*/ 47 w 168"/>
              <a:gd name="T83" fmla="*/ 75 h 169"/>
              <a:gd name="T84" fmla="*/ 50 w 168"/>
              <a:gd name="T85" fmla="*/ 72 h 169"/>
              <a:gd name="T86" fmla="*/ 167 w 168"/>
              <a:gd name="T87" fmla="*/ 73 h 169"/>
              <a:gd name="T88" fmla="*/ 168 w 168"/>
              <a:gd name="T89" fmla="*/ 123 h 169"/>
              <a:gd name="T90" fmla="*/ 167 w 168"/>
              <a:gd name="T91" fmla="*/ 144 h 169"/>
              <a:gd name="T92" fmla="*/ 50 w 168"/>
              <a:gd name="T93" fmla="*/ 144 h 169"/>
              <a:gd name="T94" fmla="*/ 47 w 168"/>
              <a:gd name="T95" fmla="*/ 141 h 169"/>
              <a:gd name="T96" fmla="*/ 48 w 168"/>
              <a:gd name="T97" fmla="*/ 121 h 169"/>
              <a:gd name="T98" fmla="*/ 165 w 168"/>
              <a:gd name="T99" fmla="*/ 120 h 169"/>
              <a:gd name="T100" fmla="*/ 168 w 168"/>
              <a:gd name="T101" fmla="*/ 123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8" h="169">
                <a:moveTo>
                  <a:pt x="35" y="93"/>
                </a:moveTo>
                <a:cubicBezTo>
                  <a:pt x="35" y="108"/>
                  <a:pt x="35" y="108"/>
                  <a:pt x="35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0" y="104"/>
                  <a:pt x="0" y="103"/>
                </a:cubicBezTo>
                <a:cubicBezTo>
                  <a:pt x="0" y="100"/>
                  <a:pt x="0" y="97"/>
                  <a:pt x="2" y="94"/>
                </a:cubicBezTo>
                <a:cubicBezTo>
                  <a:pt x="3" y="92"/>
                  <a:pt x="5" y="89"/>
                  <a:pt x="7" y="88"/>
                </a:cubicBezTo>
                <a:cubicBezTo>
                  <a:pt x="9" y="86"/>
                  <a:pt x="11" y="85"/>
                  <a:pt x="14" y="83"/>
                </a:cubicBezTo>
                <a:cubicBezTo>
                  <a:pt x="16" y="82"/>
                  <a:pt x="17" y="81"/>
                  <a:pt x="19" y="79"/>
                </a:cubicBezTo>
                <a:cubicBezTo>
                  <a:pt x="20" y="78"/>
                  <a:pt x="21" y="76"/>
                  <a:pt x="21" y="75"/>
                </a:cubicBezTo>
                <a:cubicBezTo>
                  <a:pt x="21" y="73"/>
                  <a:pt x="21" y="72"/>
                  <a:pt x="20" y="71"/>
                </a:cubicBezTo>
                <a:cubicBezTo>
                  <a:pt x="19" y="70"/>
                  <a:pt x="18" y="70"/>
                  <a:pt x="16" y="70"/>
                </a:cubicBezTo>
                <a:cubicBezTo>
                  <a:pt x="13" y="70"/>
                  <a:pt x="11" y="72"/>
                  <a:pt x="8" y="76"/>
                </a:cubicBezTo>
                <a:cubicBezTo>
                  <a:pt x="0" y="70"/>
                  <a:pt x="0" y="70"/>
                  <a:pt x="0" y="70"/>
                </a:cubicBezTo>
                <a:cubicBezTo>
                  <a:pt x="2" y="67"/>
                  <a:pt x="4" y="64"/>
                  <a:pt x="7" y="62"/>
                </a:cubicBezTo>
                <a:cubicBezTo>
                  <a:pt x="10" y="61"/>
                  <a:pt x="13" y="60"/>
                  <a:pt x="17" y="60"/>
                </a:cubicBezTo>
                <a:cubicBezTo>
                  <a:pt x="22" y="60"/>
                  <a:pt x="25" y="61"/>
                  <a:pt x="29" y="64"/>
                </a:cubicBezTo>
                <a:cubicBezTo>
                  <a:pt x="32" y="66"/>
                  <a:pt x="33" y="70"/>
                  <a:pt x="33" y="74"/>
                </a:cubicBezTo>
                <a:cubicBezTo>
                  <a:pt x="33" y="77"/>
                  <a:pt x="32" y="80"/>
                  <a:pt x="30" y="83"/>
                </a:cubicBezTo>
                <a:cubicBezTo>
                  <a:pt x="28" y="86"/>
                  <a:pt x="26" y="88"/>
                  <a:pt x="23" y="89"/>
                </a:cubicBezTo>
                <a:cubicBezTo>
                  <a:pt x="20" y="90"/>
                  <a:pt x="18" y="92"/>
                  <a:pt x="16" y="94"/>
                </a:cubicBezTo>
                <a:cubicBezTo>
                  <a:pt x="14" y="96"/>
                  <a:pt x="13" y="97"/>
                  <a:pt x="13" y="99"/>
                </a:cubicBezTo>
                <a:cubicBezTo>
                  <a:pt x="25" y="99"/>
                  <a:pt x="25" y="99"/>
                  <a:pt x="25" y="99"/>
                </a:cubicBezTo>
                <a:cubicBezTo>
                  <a:pt x="25" y="93"/>
                  <a:pt x="25" y="93"/>
                  <a:pt x="25" y="93"/>
                </a:cubicBezTo>
                <a:lnTo>
                  <a:pt x="35" y="93"/>
                </a:lnTo>
                <a:close/>
                <a:moveTo>
                  <a:pt x="34" y="152"/>
                </a:moveTo>
                <a:cubicBezTo>
                  <a:pt x="34" y="157"/>
                  <a:pt x="33" y="161"/>
                  <a:pt x="29" y="164"/>
                </a:cubicBezTo>
                <a:cubicBezTo>
                  <a:pt x="26" y="167"/>
                  <a:pt x="21" y="169"/>
                  <a:pt x="16" y="169"/>
                </a:cubicBezTo>
                <a:cubicBezTo>
                  <a:pt x="10" y="169"/>
                  <a:pt x="4" y="167"/>
                  <a:pt x="0" y="162"/>
                </a:cubicBezTo>
                <a:cubicBezTo>
                  <a:pt x="5" y="154"/>
                  <a:pt x="5" y="154"/>
                  <a:pt x="5" y="154"/>
                </a:cubicBezTo>
                <a:cubicBezTo>
                  <a:pt x="9" y="157"/>
                  <a:pt x="12" y="158"/>
                  <a:pt x="16" y="158"/>
                </a:cubicBezTo>
                <a:cubicBezTo>
                  <a:pt x="17" y="158"/>
                  <a:pt x="19" y="158"/>
                  <a:pt x="20" y="157"/>
                </a:cubicBezTo>
                <a:cubicBezTo>
                  <a:pt x="22" y="156"/>
                  <a:pt x="22" y="155"/>
                  <a:pt x="22" y="153"/>
                </a:cubicBezTo>
                <a:cubicBezTo>
                  <a:pt x="22" y="149"/>
                  <a:pt x="19" y="147"/>
                  <a:pt x="12" y="148"/>
                </a:cubicBezTo>
                <a:cubicBezTo>
                  <a:pt x="10" y="142"/>
                  <a:pt x="10" y="142"/>
                  <a:pt x="10" y="142"/>
                </a:cubicBezTo>
                <a:cubicBezTo>
                  <a:pt x="10" y="142"/>
                  <a:pt x="11" y="140"/>
                  <a:pt x="13" y="138"/>
                </a:cubicBezTo>
                <a:cubicBezTo>
                  <a:pt x="15" y="136"/>
                  <a:pt x="16" y="134"/>
                  <a:pt x="17" y="133"/>
                </a:cubicBezTo>
                <a:cubicBezTo>
                  <a:pt x="18" y="132"/>
                  <a:pt x="19" y="131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0" y="129"/>
                  <a:pt x="18" y="129"/>
                  <a:pt x="16" y="130"/>
                </a:cubicBezTo>
                <a:cubicBezTo>
                  <a:pt x="14" y="130"/>
                  <a:pt x="12" y="130"/>
                  <a:pt x="11" y="130"/>
                </a:cubicBezTo>
                <a:cubicBezTo>
                  <a:pt x="11" y="135"/>
                  <a:pt x="11" y="135"/>
                  <a:pt x="11" y="135"/>
                </a:cubicBezTo>
                <a:cubicBezTo>
                  <a:pt x="1" y="135"/>
                  <a:pt x="1" y="135"/>
                  <a:pt x="1" y="135"/>
                </a:cubicBezTo>
                <a:cubicBezTo>
                  <a:pt x="1" y="120"/>
                  <a:pt x="1" y="120"/>
                  <a:pt x="1" y="120"/>
                </a:cubicBezTo>
                <a:cubicBezTo>
                  <a:pt x="33" y="120"/>
                  <a:pt x="33" y="120"/>
                  <a:pt x="33" y="120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7" y="140"/>
                  <a:pt x="30" y="142"/>
                  <a:pt x="31" y="144"/>
                </a:cubicBezTo>
                <a:cubicBezTo>
                  <a:pt x="33" y="146"/>
                  <a:pt x="34" y="149"/>
                  <a:pt x="34" y="152"/>
                </a:cubicBezTo>
                <a:close/>
                <a:moveTo>
                  <a:pt x="35" y="38"/>
                </a:moveTo>
                <a:cubicBezTo>
                  <a:pt x="35" y="48"/>
                  <a:pt x="35" y="48"/>
                  <a:pt x="3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38"/>
                  <a:pt x="3" y="38"/>
                  <a:pt x="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6"/>
                  <a:pt x="13" y="32"/>
                  <a:pt x="13" y="27"/>
                </a:cubicBezTo>
                <a:cubicBezTo>
                  <a:pt x="13" y="22"/>
                  <a:pt x="13" y="18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2" y="15"/>
                  <a:pt x="11" y="17"/>
                  <a:pt x="8" y="19"/>
                </a:cubicBezTo>
                <a:cubicBezTo>
                  <a:pt x="2" y="12"/>
                  <a:pt x="2" y="12"/>
                  <a:pt x="2" y="12"/>
                </a:cubicBezTo>
                <a:cubicBezTo>
                  <a:pt x="14" y="0"/>
                  <a:pt x="14" y="0"/>
                  <a:pt x="1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38"/>
                  <a:pt x="24" y="38"/>
                  <a:pt x="24" y="38"/>
                </a:cubicBezTo>
                <a:lnTo>
                  <a:pt x="35" y="38"/>
                </a:lnTo>
                <a:close/>
                <a:moveTo>
                  <a:pt x="168" y="26"/>
                </a:moveTo>
                <a:cubicBezTo>
                  <a:pt x="168" y="45"/>
                  <a:pt x="168" y="45"/>
                  <a:pt x="168" y="45"/>
                </a:cubicBezTo>
                <a:cubicBezTo>
                  <a:pt x="168" y="45"/>
                  <a:pt x="167" y="46"/>
                  <a:pt x="167" y="47"/>
                </a:cubicBezTo>
                <a:cubicBezTo>
                  <a:pt x="166" y="47"/>
                  <a:pt x="166" y="48"/>
                  <a:pt x="165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8" y="47"/>
                  <a:pt x="48" y="47"/>
                </a:cubicBezTo>
                <a:cubicBezTo>
                  <a:pt x="47" y="46"/>
                  <a:pt x="47" y="45"/>
                  <a:pt x="47" y="45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5"/>
                  <a:pt x="48" y="24"/>
                </a:cubicBezTo>
                <a:cubicBezTo>
                  <a:pt x="48" y="24"/>
                  <a:pt x="49" y="23"/>
                  <a:pt x="50" y="23"/>
                </a:cubicBezTo>
                <a:cubicBezTo>
                  <a:pt x="165" y="23"/>
                  <a:pt x="165" y="23"/>
                  <a:pt x="165" y="23"/>
                </a:cubicBezTo>
                <a:cubicBezTo>
                  <a:pt x="166" y="23"/>
                  <a:pt x="166" y="24"/>
                  <a:pt x="167" y="24"/>
                </a:cubicBezTo>
                <a:cubicBezTo>
                  <a:pt x="167" y="25"/>
                  <a:pt x="168" y="26"/>
                  <a:pt x="168" y="26"/>
                </a:cubicBezTo>
                <a:close/>
                <a:moveTo>
                  <a:pt x="168" y="75"/>
                </a:moveTo>
                <a:cubicBezTo>
                  <a:pt x="168" y="93"/>
                  <a:pt x="168" y="93"/>
                  <a:pt x="168" y="93"/>
                </a:cubicBezTo>
                <a:cubicBezTo>
                  <a:pt x="168" y="94"/>
                  <a:pt x="167" y="95"/>
                  <a:pt x="167" y="95"/>
                </a:cubicBezTo>
                <a:cubicBezTo>
                  <a:pt x="166" y="96"/>
                  <a:pt x="166" y="96"/>
                  <a:pt x="165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49" y="96"/>
                  <a:pt x="48" y="96"/>
                  <a:pt x="48" y="95"/>
                </a:cubicBezTo>
                <a:cubicBezTo>
                  <a:pt x="47" y="95"/>
                  <a:pt x="47" y="94"/>
                  <a:pt x="47" y="93"/>
                </a:cubicBezTo>
                <a:cubicBezTo>
                  <a:pt x="47" y="75"/>
                  <a:pt x="47" y="75"/>
                  <a:pt x="47" y="75"/>
                </a:cubicBezTo>
                <a:cubicBezTo>
                  <a:pt x="47" y="74"/>
                  <a:pt x="47" y="73"/>
                  <a:pt x="48" y="73"/>
                </a:cubicBezTo>
                <a:cubicBezTo>
                  <a:pt x="48" y="72"/>
                  <a:pt x="49" y="72"/>
                  <a:pt x="50" y="72"/>
                </a:cubicBezTo>
                <a:cubicBezTo>
                  <a:pt x="165" y="72"/>
                  <a:pt x="165" y="72"/>
                  <a:pt x="165" y="72"/>
                </a:cubicBezTo>
                <a:cubicBezTo>
                  <a:pt x="166" y="72"/>
                  <a:pt x="166" y="72"/>
                  <a:pt x="167" y="73"/>
                </a:cubicBezTo>
                <a:cubicBezTo>
                  <a:pt x="167" y="73"/>
                  <a:pt x="168" y="74"/>
                  <a:pt x="168" y="75"/>
                </a:cubicBezTo>
                <a:close/>
                <a:moveTo>
                  <a:pt x="168" y="123"/>
                </a:moveTo>
                <a:cubicBezTo>
                  <a:pt x="168" y="141"/>
                  <a:pt x="168" y="141"/>
                  <a:pt x="168" y="141"/>
                </a:cubicBezTo>
                <a:cubicBezTo>
                  <a:pt x="168" y="142"/>
                  <a:pt x="167" y="143"/>
                  <a:pt x="167" y="144"/>
                </a:cubicBezTo>
                <a:cubicBezTo>
                  <a:pt x="166" y="144"/>
                  <a:pt x="166" y="144"/>
                  <a:pt x="165" y="144"/>
                </a:cubicBezTo>
                <a:cubicBezTo>
                  <a:pt x="50" y="144"/>
                  <a:pt x="50" y="144"/>
                  <a:pt x="50" y="144"/>
                </a:cubicBezTo>
                <a:cubicBezTo>
                  <a:pt x="49" y="144"/>
                  <a:pt x="48" y="144"/>
                  <a:pt x="48" y="144"/>
                </a:cubicBezTo>
                <a:cubicBezTo>
                  <a:pt x="47" y="143"/>
                  <a:pt x="47" y="142"/>
                  <a:pt x="47" y="141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22"/>
                  <a:pt x="47" y="122"/>
                  <a:pt x="48" y="121"/>
                </a:cubicBezTo>
                <a:cubicBezTo>
                  <a:pt x="48" y="121"/>
                  <a:pt x="49" y="120"/>
                  <a:pt x="50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6" y="121"/>
                  <a:pt x="167" y="121"/>
                </a:cubicBezTo>
                <a:cubicBezTo>
                  <a:pt x="167" y="122"/>
                  <a:pt x="168" y="122"/>
                  <a:pt x="168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81" name="Freeform 18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916396" y="3402733"/>
            <a:ext cx="241999" cy="209589"/>
          </a:xfrm>
          <a:custGeom>
            <a:avLst/>
            <a:gdLst>
              <a:gd name="T0" fmla="*/ 168 w 169"/>
              <a:gd name="T1" fmla="*/ 74 h 146"/>
              <a:gd name="T2" fmla="*/ 169 w 169"/>
              <a:gd name="T3" fmla="*/ 82 h 146"/>
              <a:gd name="T4" fmla="*/ 166 w 169"/>
              <a:gd name="T5" fmla="*/ 85 h 146"/>
              <a:gd name="T6" fmla="*/ 0 w 169"/>
              <a:gd name="T7" fmla="*/ 84 h 146"/>
              <a:gd name="T8" fmla="*/ 0 w 169"/>
              <a:gd name="T9" fmla="*/ 76 h 146"/>
              <a:gd name="T10" fmla="*/ 3 w 169"/>
              <a:gd name="T11" fmla="*/ 73 h 146"/>
              <a:gd name="T12" fmla="*/ 45 w 169"/>
              <a:gd name="T13" fmla="*/ 67 h 146"/>
              <a:gd name="T14" fmla="*/ 36 w 169"/>
              <a:gd name="T15" fmla="*/ 42 h 146"/>
              <a:gd name="T16" fmla="*/ 86 w 169"/>
              <a:gd name="T17" fmla="*/ 0 h 146"/>
              <a:gd name="T18" fmla="*/ 118 w 169"/>
              <a:gd name="T19" fmla="*/ 7 h 146"/>
              <a:gd name="T20" fmla="*/ 121 w 169"/>
              <a:gd name="T21" fmla="*/ 35 h 146"/>
              <a:gd name="T22" fmla="*/ 120 w 169"/>
              <a:gd name="T23" fmla="*/ 40 h 146"/>
              <a:gd name="T24" fmla="*/ 111 w 169"/>
              <a:gd name="T25" fmla="*/ 39 h 146"/>
              <a:gd name="T26" fmla="*/ 81 w 169"/>
              <a:gd name="T27" fmla="*/ 11 h 146"/>
              <a:gd name="T28" fmla="*/ 57 w 169"/>
              <a:gd name="T29" fmla="*/ 30 h 146"/>
              <a:gd name="T30" fmla="*/ 90 w 169"/>
              <a:gd name="T31" fmla="*/ 56 h 146"/>
              <a:gd name="T32" fmla="*/ 115 w 169"/>
              <a:gd name="T33" fmla="*/ 67 h 146"/>
              <a:gd name="T34" fmla="*/ 93 w 169"/>
              <a:gd name="T35" fmla="*/ 91 h 146"/>
              <a:gd name="T36" fmla="*/ 133 w 169"/>
              <a:gd name="T37" fmla="*/ 100 h 146"/>
              <a:gd name="T38" fmla="*/ 122 w 169"/>
              <a:gd name="T39" fmla="*/ 130 h 146"/>
              <a:gd name="T40" fmla="*/ 97 w 169"/>
              <a:gd name="T41" fmla="*/ 144 h 146"/>
              <a:gd name="T42" fmla="*/ 60 w 169"/>
              <a:gd name="T43" fmla="*/ 143 h 146"/>
              <a:gd name="T44" fmla="*/ 40 w 169"/>
              <a:gd name="T45" fmla="*/ 137 h 146"/>
              <a:gd name="T46" fmla="*/ 39 w 169"/>
              <a:gd name="T47" fmla="*/ 134 h 146"/>
              <a:gd name="T48" fmla="*/ 39 w 169"/>
              <a:gd name="T49" fmla="*/ 112 h 146"/>
              <a:gd name="T50" fmla="*/ 39 w 169"/>
              <a:gd name="T51" fmla="*/ 105 h 146"/>
              <a:gd name="T52" fmla="*/ 51 w 169"/>
              <a:gd name="T53" fmla="*/ 111 h 146"/>
              <a:gd name="T54" fmla="*/ 55 w 169"/>
              <a:gd name="T55" fmla="*/ 119 h 146"/>
              <a:gd name="T56" fmla="*/ 72 w 169"/>
              <a:gd name="T57" fmla="*/ 133 h 146"/>
              <a:gd name="T58" fmla="*/ 98 w 169"/>
              <a:gd name="T59" fmla="*/ 133 h 146"/>
              <a:gd name="T60" fmla="*/ 114 w 169"/>
              <a:gd name="T61" fmla="*/ 113 h 146"/>
              <a:gd name="T62" fmla="*/ 93 w 169"/>
              <a:gd name="T63" fmla="*/ 9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9" h="146">
                <a:moveTo>
                  <a:pt x="166" y="73"/>
                </a:moveTo>
                <a:cubicBezTo>
                  <a:pt x="167" y="73"/>
                  <a:pt x="168" y="73"/>
                  <a:pt x="168" y="74"/>
                </a:cubicBezTo>
                <a:cubicBezTo>
                  <a:pt x="169" y="74"/>
                  <a:pt x="169" y="75"/>
                  <a:pt x="169" y="76"/>
                </a:cubicBezTo>
                <a:cubicBezTo>
                  <a:pt x="169" y="82"/>
                  <a:pt x="169" y="82"/>
                  <a:pt x="169" y="82"/>
                </a:cubicBezTo>
                <a:cubicBezTo>
                  <a:pt x="169" y="83"/>
                  <a:pt x="169" y="84"/>
                  <a:pt x="168" y="84"/>
                </a:cubicBezTo>
                <a:cubicBezTo>
                  <a:pt x="168" y="85"/>
                  <a:pt x="167" y="85"/>
                  <a:pt x="166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2" y="85"/>
                  <a:pt x="1" y="85"/>
                  <a:pt x="0" y="84"/>
                </a:cubicBezTo>
                <a:cubicBezTo>
                  <a:pt x="0" y="84"/>
                  <a:pt x="0" y="83"/>
                  <a:pt x="0" y="82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5"/>
                  <a:pt x="0" y="74"/>
                  <a:pt x="0" y="74"/>
                </a:cubicBezTo>
                <a:cubicBezTo>
                  <a:pt x="1" y="73"/>
                  <a:pt x="2" y="73"/>
                  <a:pt x="3" y="73"/>
                </a:cubicBezTo>
                <a:lnTo>
                  <a:pt x="166" y="73"/>
                </a:lnTo>
                <a:close/>
                <a:moveTo>
                  <a:pt x="45" y="67"/>
                </a:moveTo>
                <a:cubicBezTo>
                  <a:pt x="43" y="65"/>
                  <a:pt x="42" y="62"/>
                  <a:pt x="40" y="59"/>
                </a:cubicBezTo>
                <a:cubicBezTo>
                  <a:pt x="37" y="53"/>
                  <a:pt x="36" y="47"/>
                  <a:pt x="36" y="42"/>
                </a:cubicBezTo>
                <a:cubicBezTo>
                  <a:pt x="36" y="30"/>
                  <a:pt x="40" y="20"/>
                  <a:pt x="48" y="12"/>
                </a:cubicBezTo>
                <a:cubicBezTo>
                  <a:pt x="57" y="4"/>
                  <a:pt x="69" y="0"/>
                  <a:pt x="86" y="0"/>
                </a:cubicBezTo>
                <a:cubicBezTo>
                  <a:pt x="89" y="0"/>
                  <a:pt x="94" y="1"/>
                  <a:pt x="101" y="2"/>
                </a:cubicBezTo>
                <a:cubicBezTo>
                  <a:pt x="106" y="3"/>
                  <a:pt x="111" y="4"/>
                  <a:pt x="118" y="7"/>
                </a:cubicBezTo>
                <a:cubicBezTo>
                  <a:pt x="119" y="9"/>
                  <a:pt x="119" y="13"/>
                  <a:pt x="120" y="18"/>
                </a:cubicBezTo>
                <a:cubicBezTo>
                  <a:pt x="121" y="26"/>
                  <a:pt x="121" y="31"/>
                  <a:pt x="121" y="35"/>
                </a:cubicBezTo>
                <a:cubicBezTo>
                  <a:pt x="121" y="36"/>
                  <a:pt x="121" y="38"/>
                  <a:pt x="121" y="39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07" y="30"/>
                  <a:pt x="104" y="23"/>
                  <a:pt x="101" y="20"/>
                </a:cubicBezTo>
                <a:cubicBezTo>
                  <a:pt x="95" y="14"/>
                  <a:pt x="89" y="11"/>
                  <a:pt x="81" y="11"/>
                </a:cubicBezTo>
                <a:cubicBezTo>
                  <a:pt x="74" y="11"/>
                  <a:pt x="68" y="13"/>
                  <a:pt x="64" y="16"/>
                </a:cubicBezTo>
                <a:cubicBezTo>
                  <a:pt x="60" y="20"/>
                  <a:pt x="57" y="25"/>
                  <a:pt x="57" y="30"/>
                </a:cubicBezTo>
                <a:cubicBezTo>
                  <a:pt x="57" y="35"/>
                  <a:pt x="60" y="39"/>
                  <a:pt x="64" y="44"/>
                </a:cubicBezTo>
                <a:cubicBezTo>
                  <a:pt x="68" y="48"/>
                  <a:pt x="77" y="52"/>
                  <a:pt x="90" y="56"/>
                </a:cubicBezTo>
                <a:cubicBezTo>
                  <a:pt x="94" y="57"/>
                  <a:pt x="100" y="59"/>
                  <a:pt x="106" y="62"/>
                </a:cubicBezTo>
                <a:cubicBezTo>
                  <a:pt x="110" y="64"/>
                  <a:pt x="113" y="65"/>
                  <a:pt x="115" y="67"/>
                </a:cubicBezTo>
                <a:lnTo>
                  <a:pt x="45" y="67"/>
                </a:lnTo>
                <a:close/>
                <a:moveTo>
                  <a:pt x="93" y="91"/>
                </a:moveTo>
                <a:cubicBezTo>
                  <a:pt x="132" y="91"/>
                  <a:pt x="132" y="91"/>
                  <a:pt x="132" y="91"/>
                </a:cubicBezTo>
                <a:cubicBezTo>
                  <a:pt x="132" y="94"/>
                  <a:pt x="133" y="96"/>
                  <a:pt x="133" y="100"/>
                </a:cubicBezTo>
                <a:cubicBezTo>
                  <a:pt x="133" y="107"/>
                  <a:pt x="131" y="113"/>
                  <a:pt x="129" y="120"/>
                </a:cubicBezTo>
                <a:cubicBezTo>
                  <a:pt x="127" y="123"/>
                  <a:pt x="125" y="127"/>
                  <a:pt x="122" y="130"/>
                </a:cubicBezTo>
                <a:cubicBezTo>
                  <a:pt x="120" y="132"/>
                  <a:pt x="116" y="134"/>
                  <a:pt x="112" y="137"/>
                </a:cubicBezTo>
                <a:cubicBezTo>
                  <a:pt x="107" y="140"/>
                  <a:pt x="102" y="142"/>
                  <a:pt x="97" y="144"/>
                </a:cubicBezTo>
                <a:cubicBezTo>
                  <a:pt x="92" y="145"/>
                  <a:pt x="86" y="146"/>
                  <a:pt x="78" y="146"/>
                </a:cubicBezTo>
                <a:cubicBezTo>
                  <a:pt x="71" y="146"/>
                  <a:pt x="65" y="145"/>
                  <a:pt x="60" y="143"/>
                </a:cubicBezTo>
                <a:cubicBezTo>
                  <a:pt x="46" y="140"/>
                  <a:pt x="46" y="140"/>
                  <a:pt x="46" y="140"/>
                </a:cubicBezTo>
                <a:cubicBezTo>
                  <a:pt x="43" y="139"/>
                  <a:pt x="41" y="138"/>
                  <a:pt x="40" y="137"/>
                </a:cubicBezTo>
                <a:cubicBezTo>
                  <a:pt x="39" y="136"/>
                  <a:pt x="39" y="136"/>
                  <a:pt x="39" y="135"/>
                </a:cubicBezTo>
                <a:cubicBezTo>
                  <a:pt x="39" y="134"/>
                  <a:pt x="39" y="134"/>
                  <a:pt x="39" y="134"/>
                </a:cubicBezTo>
                <a:cubicBezTo>
                  <a:pt x="39" y="127"/>
                  <a:pt x="39" y="122"/>
                  <a:pt x="39" y="119"/>
                </a:cubicBezTo>
                <a:cubicBezTo>
                  <a:pt x="39" y="117"/>
                  <a:pt x="39" y="115"/>
                  <a:pt x="39" y="112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9" y="107"/>
                  <a:pt x="50" y="109"/>
                  <a:pt x="51" y="111"/>
                </a:cubicBezTo>
                <a:cubicBezTo>
                  <a:pt x="52" y="114"/>
                  <a:pt x="53" y="115"/>
                  <a:pt x="53" y="117"/>
                </a:cubicBezTo>
                <a:cubicBezTo>
                  <a:pt x="54" y="118"/>
                  <a:pt x="54" y="119"/>
                  <a:pt x="55" y="119"/>
                </a:cubicBezTo>
                <a:cubicBezTo>
                  <a:pt x="57" y="123"/>
                  <a:pt x="59" y="126"/>
                  <a:pt x="62" y="128"/>
                </a:cubicBezTo>
                <a:cubicBezTo>
                  <a:pt x="65" y="130"/>
                  <a:pt x="68" y="132"/>
                  <a:pt x="72" y="133"/>
                </a:cubicBezTo>
                <a:cubicBezTo>
                  <a:pt x="76" y="135"/>
                  <a:pt x="80" y="136"/>
                  <a:pt x="85" y="136"/>
                </a:cubicBezTo>
                <a:cubicBezTo>
                  <a:pt x="89" y="136"/>
                  <a:pt x="93" y="135"/>
                  <a:pt x="98" y="133"/>
                </a:cubicBezTo>
                <a:cubicBezTo>
                  <a:pt x="103" y="131"/>
                  <a:pt x="106" y="129"/>
                  <a:pt x="109" y="125"/>
                </a:cubicBezTo>
                <a:cubicBezTo>
                  <a:pt x="112" y="121"/>
                  <a:pt x="114" y="117"/>
                  <a:pt x="114" y="113"/>
                </a:cubicBezTo>
                <a:cubicBezTo>
                  <a:pt x="114" y="107"/>
                  <a:pt x="111" y="102"/>
                  <a:pt x="106" y="98"/>
                </a:cubicBezTo>
                <a:cubicBezTo>
                  <a:pt x="104" y="96"/>
                  <a:pt x="100" y="94"/>
                  <a:pt x="93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82" name="Freeform 18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216734" y="3402733"/>
            <a:ext cx="207427" cy="209589"/>
          </a:xfrm>
          <a:custGeom>
            <a:avLst/>
            <a:gdLst>
              <a:gd name="T0" fmla="*/ 0 w 145"/>
              <a:gd name="T1" fmla="*/ 9 h 146"/>
              <a:gd name="T2" fmla="*/ 4 w 145"/>
              <a:gd name="T3" fmla="*/ 1 h 146"/>
              <a:gd name="T4" fmla="*/ 30 w 145"/>
              <a:gd name="T5" fmla="*/ 2 h 146"/>
              <a:gd name="T6" fmla="*/ 59 w 145"/>
              <a:gd name="T7" fmla="*/ 1 h 146"/>
              <a:gd name="T8" fmla="*/ 68 w 145"/>
              <a:gd name="T9" fmla="*/ 2 h 146"/>
              <a:gd name="T10" fmla="*/ 68 w 145"/>
              <a:gd name="T11" fmla="*/ 9 h 146"/>
              <a:gd name="T12" fmla="*/ 49 w 145"/>
              <a:gd name="T13" fmla="*/ 12 h 146"/>
              <a:gd name="T14" fmla="*/ 47 w 145"/>
              <a:gd name="T15" fmla="*/ 28 h 146"/>
              <a:gd name="T16" fmla="*/ 47 w 145"/>
              <a:gd name="T17" fmla="*/ 52 h 146"/>
              <a:gd name="T18" fmla="*/ 54 w 145"/>
              <a:gd name="T19" fmla="*/ 97 h 146"/>
              <a:gd name="T20" fmla="*/ 79 w 145"/>
              <a:gd name="T21" fmla="*/ 110 h 146"/>
              <a:gd name="T22" fmla="*/ 107 w 145"/>
              <a:gd name="T23" fmla="*/ 103 h 146"/>
              <a:gd name="T24" fmla="*/ 118 w 145"/>
              <a:gd name="T25" fmla="*/ 86 h 146"/>
              <a:gd name="T26" fmla="*/ 120 w 145"/>
              <a:gd name="T27" fmla="*/ 52 h 146"/>
              <a:gd name="T28" fmla="*/ 117 w 145"/>
              <a:gd name="T29" fmla="*/ 26 h 146"/>
              <a:gd name="T30" fmla="*/ 115 w 145"/>
              <a:gd name="T31" fmla="*/ 12 h 146"/>
              <a:gd name="T32" fmla="*/ 98 w 145"/>
              <a:gd name="T33" fmla="*/ 9 h 146"/>
              <a:gd name="T34" fmla="*/ 97 w 145"/>
              <a:gd name="T35" fmla="*/ 0 h 146"/>
              <a:gd name="T36" fmla="*/ 124 w 145"/>
              <a:gd name="T37" fmla="*/ 1 h 146"/>
              <a:gd name="T38" fmla="*/ 144 w 145"/>
              <a:gd name="T39" fmla="*/ 1 h 146"/>
              <a:gd name="T40" fmla="*/ 145 w 145"/>
              <a:gd name="T41" fmla="*/ 8 h 146"/>
              <a:gd name="T42" fmla="*/ 129 w 145"/>
              <a:gd name="T43" fmla="*/ 11 h 146"/>
              <a:gd name="T44" fmla="*/ 128 w 145"/>
              <a:gd name="T45" fmla="*/ 18 h 146"/>
              <a:gd name="T46" fmla="*/ 130 w 145"/>
              <a:gd name="T47" fmla="*/ 58 h 146"/>
              <a:gd name="T48" fmla="*/ 125 w 145"/>
              <a:gd name="T49" fmla="*/ 98 h 146"/>
              <a:gd name="T50" fmla="*/ 97 w 145"/>
              <a:gd name="T51" fmla="*/ 118 h 146"/>
              <a:gd name="T52" fmla="*/ 46 w 145"/>
              <a:gd name="T53" fmla="*/ 117 h 146"/>
              <a:gd name="T54" fmla="*/ 21 w 145"/>
              <a:gd name="T55" fmla="*/ 87 h 146"/>
              <a:gd name="T56" fmla="*/ 20 w 145"/>
              <a:gd name="T57" fmla="*/ 33 h 146"/>
              <a:gd name="T58" fmla="*/ 4 w 145"/>
              <a:gd name="T59" fmla="*/ 9 h 146"/>
              <a:gd name="T60" fmla="*/ 145 w 145"/>
              <a:gd name="T61" fmla="*/ 136 h 146"/>
              <a:gd name="T62" fmla="*/ 142 w 145"/>
              <a:gd name="T63" fmla="*/ 133 h 146"/>
              <a:gd name="T64" fmla="*/ 1 w 145"/>
              <a:gd name="T65" fmla="*/ 134 h 146"/>
              <a:gd name="T66" fmla="*/ 0 w 145"/>
              <a:gd name="T67" fmla="*/ 143 h 146"/>
              <a:gd name="T68" fmla="*/ 3 w 145"/>
              <a:gd name="T69" fmla="*/ 146 h 146"/>
              <a:gd name="T70" fmla="*/ 144 w 145"/>
              <a:gd name="T71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" h="146">
                <a:moveTo>
                  <a:pt x="4" y="9"/>
                </a:moveTo>
                <a:cubicBezTo>
                  <a:pt x="2" y="9"/>
                  <a:pt x="1" y="9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2" y="1"/>
                  <a:pt x="4" y="1"/>
                </a:cubicBezTo>
                <a:cubicBezTo>
                  <a:pt x="7" y="1"/>
                  <a:pt x="11" y="1"/>
                  <a:pt x="14" y="1"/>
                </a:cubicBezTo>
                <a:cubicBezTo>
                  <a:pt x="22" y="1"/>
                  <a:pt x="28" y="2"/>
                  <a:pt x="30" y="2"/>
                </a:cubicBezTo>
                <a:cubicBezTo>
                  <a:pt x="35" y="2"/>
                  <a:pt x="41" y="1"/>
                  <a:pt x="46" y="1"/>
                </a:cubicBezTo>
                <a:cubicBezTo>
                  <a:pt x="53" y="1"/>
                  <a:pt x="58" y="1"/>
                  <a:pt x="59" y="1"/>
                </a:cubicBezTo>
                <a:cubicBezTo>
                  <a:pt x="63" y="1"/>
                  <a:pt x="66" y="1"/>
                  <a:pt x="68" y="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9"/>
                  <a:pt x="68" y="9"/>
                  <a:pt x="68" y="9"/>
                </a:cubicBezTo>
                <a:cubicBezTo>
                  <a:pt x="64" y="9"/>
                  <a:pt x="60" y="10"/>
                  <a:pt x="56" y="10"/>
                </a:cubicBezTo>
                <a:cubicBezTo>
                  <a:pt x="52" y="10"/>
                  <a:pt x="50" y="10"/>
                  <a:pt x="49" y="12"/>
                </a:cubicBezTo>
                <a:cubicBezTo>
                  <a:pt x="48" y="13"/>
                  <a:pt x="47" y="17"/>
                  <a:pt x="47" y="25"/>
                </a:cubicBezTo>
                <a:cubicBezTo>
                  <a:pt x="47" y="25"/>
                  <a:pt x="47" y="26"/>
                  <a:pt x="47" y="28"/>
                </a:cubicBezTo>
                <a:cubicBezTo>
                  <a:pt x="47" y="29"/>
                  <a:pt x="47" y="30"/>
                  <a:pt x="47" y="30"/>
                </a:cubicBezTo>
                <a:cubicBezTo>
                  <a:pt x="47" y="52"/>
                  <a:pt x="47" y="52"/>
                  <a:pt x="47" y="52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86"/>
                  <a:pt x="51" y="92"/>
                  <a:pt x="54" y="97"/>
                </a:cubicBezTo>
                <a:cubicBezTo>
                  <a:pt x="56" y="101"/>
                  <a:pt x="59" y="104"/>
                  <a:pt x="63" y="106"/>
                </a:cubicBezTo>
                <a:cubicBezTo>
                  <a:pt x="68" y="109"/>
                  <a:pt x="74" y="110"/>
                  <a:pt x="79" y="110"/>
                </a:cubicBezTo>
                <a:cubicBezTo>
                  <a:pt x="86" y="110"/>
                  <a:pt x="92" y="109"/>
                  <a:pt x="98" y="108"/>
                </a:cubicBezTo>
                <a:cubicBezTo>
                  <a:pt x="101" y="107"/>
                  <a:pt x="104" y="105"/>
                  <a:pt x="107" y="103"/>
                </a:cubicBezTo>
                <a:cubicBezTo>
                  <a:pt x="110" y="101"/>
                  <a:pt x="112" y="99"/>
                  <a:pt x="113" y="97"/>
                </a:cubicBezTo>
                <a:cubicBezTo>
                  <a:pt x="115" y="93"/>
                  <a:pt x="117" y="90"/>
                  <a:pt x="118" y="86"/>
                </a:cubicBezTo>
                <a:cubicBezTo>
                  <a:pt x="119" y="81"/>
                  <a:pt x="120" y="74"/>
                  <a:pt x="120" y="64"/>
                </a:cubicBezTo>
                <a:cubicBezTo>
                  <a:pt x="120" y="59"/>
                  <a:pt x="120" y="55"/>
                  <a:pt x="120" y="52"/>
                </a:cubicBezTo>
                <a:cubicBezTo>
                  <a:pt x="119" y="49"/>
                  <a:pt x="119" y="45"/>
                  <a:pt x="119" y="41"/>
                </a:cubicBezTo>
                <a:cubicBezTo>
                  <a:pt x="118" y="36"/>
                  <a:pt x="118" y="31"/>
                  <a:pt x="117" y="26"/>
                </a:cubicBezTo>
                <a:cubicBezTo>
                  <a:pt x="117" y="20"/>
                  <a:pt x="117" y="20"/>
                  <a:pt x="117" y="20"/>
                </a:cubicBezTo>
                <a:cubicBezTo>
                  <a:pt x="117" y="16"/>
                  <a:pt x="116" y="13"/>
                  <a:pt x="115" y="12"/>
                </a:cubicBezTo>
                <a:cubicBezTo>
                  <a:pt x="113" y="10"/>
                  <a:pt x="110" y="8"/>
                  <a:pt x="107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7" y="8"/>
                  <a:pt x="97" y="8"/>
                  <a:pt x="97" y="8"/>
                </a:cubicBezTo>
                <a:cubicBezTo>
                  <a:pt x="97" y="0"/>
                  <a:pt x="97" y="0"/>
                  <a:pt x="9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24" y="1"/>
                  <a:pt x="124" y="1"/>
                  <a:pt x="124" y="1"/>
                </a:cubicBezTo>
                <a:cubicBezTo>
                  <a:pt x="129" y="1"/>
                  <a:pt x="135" y="1"/>
                  <a:pt x="143" y="0"/>
                </a:cubicBezTo>
                <a:cubicBezTo>
                  <a:pt x="144" y="1"/>
                  <a:pt x="144" y="1"/>
                  <a:pt x="144" y="1"/>
                </a:cubicBezTo>
                <a:cubicBezTo>
                  <a:pt x="145" y="3"/>
                  <a:pt x="145" y="5"/>
                  <a:pt x="145" y="5"/>
                </a:cubicBezTo>
                <a:cubicBezTo>
                  <a:pt x="145" y="6"/>
                  <a:pt x="145" y="7"/>
                  <a:pt x="145" y="8"/>
                </a:cubicBezTo>
                <a:cubicBezTo>
                  <a:pt x="142" y="9"/>
                  <a:pt x="139" y="9"/>
                  <a:pt x="137" y="9"/>
                </a:cubicBezTo>
                <a:cubicBezTo>
                  <a:pt x="132" y="10"/>
                  <a:pt x="130" y="11"/>
                  <a:pt x="129" y="11"/>
                </a:cubicBezTo>
                <a:cubicBezTo>
                  <a:pt x="128" y="12"/>
                  <a:pt x="128" y="13"/>
                  <a:pt x="128" y="15"/>
                </a:cubicBezTo>
                <a:cubicBezTo>
                  <a:pt x="128" y="15"/>
                  <a:pt x="128" y="16"/>
                  <a:pt x="128" y="18"/>
                </a:cubicBezTo>
                <a:cubicBezTo>
                  <a:pt x="128" y="19"/>
                  <a:pt x="128" y="20"/>
                  <a:pt x="128" y="20"/>
                </a:cubicBezTo>
                <a:cubicBezTo>
                  <a:pt x="129" y="22"/>
                  <a:pt x="129" y="34"/>
                  <a:pt x="130" y="58"/>
                </a:cubicBezTo>
                <a:cubicBezTo>
                  <a:pt x="130" y="70"/>
                  <a:pt x="130" y="80"/>
                  <a:pt x="129" y="87"/>
                </a:cubicBezTo>
                <a:cubicBezTo>
                  <a:pt x="128" y="91"/>
                  <a:pt x="126" y="95"/>
                  <a:pt x="125" y="98"/>
                </a:cubicBezTo>
                <a:cubicBezTo>
                  <a:pt x="122" y="102"/>
                  <a:pt x="119" y="106"/>
                  <a:pt x="114" y="110"/>
                </a:cubicBezTo>
                <a:cubicBezTo>
                  <a:pt x="110" y="113"/>
                  <a:pt x="104" y="116"/>
                  <a:pt x="97" y="118"/>
                </a:cubicBezTo>
                <a:cubicBezTo>
                  <a:pt x="90" y="120"/>
                  <a:pt x="82" y="121"/>
                  <a:pt x="73" y="121"/>
                </a:cubicBezTo>
                <a:cubicBezTo>
                  <a:pt x="62" y="121"/>
                  <a:pt x="53" y="120"/>
                  <a:pt x="46" y="117"/>
                </a:cubicBezTo>
                <a:cubicBezTo>
                  <a:pt x="39" y="114"/>
                  <a:pt x="33" y="110"/>
                  <a:pt x="29" y="105"/>
                </a:cubicBezTo>
                <a:cubicBezTo>
                  <a:pt x="25" y="101"/>
                  <a:pt x="23" y="95"/>
                  <a:pt x="21" y="87"/>
                </a:cubicBezTo>
                <a:cubicBezTo>
                  <a:pt x="20" y="82"/>
                  <a:pt x="20" y="75"/>
                  <a:pt x="20" y="65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21"/>
                  <a:pt x="19" y="15"/>
                  <a:pt x="18" y="13"/>
                </a:cubicBezTo>
                <a:cubicBezTo>
                  <a:pt x="17" y="11"/>
                  <a:pt x="12" y="9"/>
                  <a:pt x="4" y="9"/>
                </a:cubicBezTo>
                <a:close/>
                <a:moveTo>
                  <a:pt x="145" y="143"/>
                </a:moveTo>
                <a:cubicBezTo>
                  <a:pt x="145" y="136"/>
                  <a:pt x="145" y="136"/>
                  <a:pt x="145" y="136"/>
                </a:cubicBezTo>
                <a:cubicBezTo>
                  <a:pt x="145" y="136"/>
                  <a:pt x="145" y="135"/>
                  <a:pt x="144" y="134"/>
                </a:cubicBezTo>
                <a:cubicBezTo>
                  <a:pt x="144" y="134"/>
                  <a:pt x="143" y="133"/>
                  <a:pt x="142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2" y="133"/>
                  <a:pt x="1" y="134"/>
                  <a:pt x="1" y="134"/>
                </a:cubicBezTo>
                <a:cubicBezTo>
                  <a:pt x="0" y="135"/>
                  <a:pt x="0" y="136"/>
                  <a:pt x="0" y="136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4"/>
                  <a:pt x="1" y="145"/>
                </a:cubicBezTo>
                <a:cubicBezTo>
                  <a:pt x="1" y="145"/>
                  <a:pt x="2" y="146"/>
                  <a:pt x="3" y="146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43" y="146"/>
                  <a:pt x="144" y="145"/>
                  <a:pt x="144" y="145"/>
                </a:cubicBezTo>
                <a:cubicBezTo>
                  <a:pt x="145" y="144"/>
                  <a:pt x="145" y="143"/>
                  <a:pt x="145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83" name="Freeform 18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482501" y="3402733"/>
            <a:ext cx="226874" cy="190143"/>
          </a:xfrm>
          <a:custGeom>
            <a:avLst/>
            <a:gdLst>
              <a:gd name="T0" fmla="*/ 153 w 157"/>
              <a:gd name="T1" fmla="*/ 129 h 133"/>
              <a:gd name="T2" fmla="*/ 4 w 157"/>
              <a:gd name="T3" fmla="*/ 129 h 133"/>
              <a:gd name="T4" fmla="*/ 4 w 157"/>
              <a:gd name="T5" fmla="*/ 5 h 133"/>
              <a:gd name="T6" fmla="*/ 153 w 157"/>
              <a:gd name="T7" fmla="*/ 5 h 133"/>
              <a:gd name="T8" fmla="*/ 48 w 157"/>
              <a:gd name="T9" fmla="*/ 28 h 133"/>
              <a:gd name="T10" fmla="*/ 15 w 157"/>
              <a:gd name="T11" fmla="*/ 25 h 133"/>
              <a:gd name="T12" fmla="*/ 12 w 157"/>
              <a:gd name="T13" fmla="*/ 46 h 133"/>
              <a:gd name="T14" fmla="*/ 45 w 157"/>
              <a:gd name="T15" fmla="*/ 49 h 133"/>
              <a:gd name="T16" fmla="*/ 48 w 157"/>
              <a:gd name="T17" fmla="*/ 82 h 133"/>
              <a:gd name="T18" fmla="*/ 45 w 157"/>
              <a:gd name="T19" fmla="*/ 61 h 133"/>
              <a:gd name="T20" fmla="*/ 12 w 157"/>
              <a:gd name="T21" fmla="*/ 64 h 133"/>
              <a:gd name="T22" fmla="*/ 15 w 157"/>
              <a:gd name="T23" fmla="*/ 85 h 133"/>
              <a:gd name="T24" fmla="*/ 48 w 157"/>
              <a:gd name="T25" fmla="*/ 82 h 133"/>
              <a:gd name="T26" fmla="*/ 47 w 157"/>
              <a:gd name="T27" fmla="*/ 98 h 133"/>
              <a:gd name="T28" fmla="*/ 13 w 157"/>
              <a:gd name="T29" fmla="*/ 98 h 133"/>
              <a:gd name="T30" fmla="*/ 13 w 157"/>
              <a:gd name="T31" fmla="*/ 120 h 133"/>
              <a:gd name="T32" fmla="*/ 47 w 157"/>
              <a:gd name="T33" fmla="*/ 120 h 133"/>
              <a:gd name="T34" fmla="*/ 97 w 157"/>
              <a:gd name="T35" fmla="*/ 28 h 133"/>
              <a:gd name="T36" fmla="*/ 63 w 157"/>
              <a:gd name="T37" fmla="*/ 25 h 133"/>
              <a:gd name="T38" fmla="*/ 60 w 157"/>
              <a:gd name="T39" fmla="*/ 46 h 133"/>
              <a:gd name="T40" fmla="*/ 94 w 157"/>
              <a:gd name="T41" fmla="*/ 49 h 133"/>
              <a:gd name="T42" fmla="*/ 97 w 157"/>
              <a:gd name="T43" fmla="*/ 82 h 133"/>
              <a:gd name="T44" fmla="*/ 94 w 157"/>
              <a:gd name="T45" fmla="*/ 61 h 133"/>
              <a:gd name="T46" fmla="*/ 60 w 157"/>
              <a:gd name="T47" fmla="*/ 64 h 133"/>
              <a:gd name="T48" fmla="*/ 63 w 157"/>
              <a:gd name="T49" fmla="*/ 85 h 133"/>
              <a:gd name="T50" fmla="*/ 97 w 157"/>
              <a:gd name="T51" fmla="*/ 82 h 133"/>
              <a:gd name="T52" fmla="*/ 96 w 157"/>
              <a:gd name="T53" fmla="*/ 98 h 133"/>
              <a:gd name="T54" fmla="*/ 61 w 157"/>
              <a:gd name="T55" fmla="*/ 98 h 133"/>
              <a:gd name="T56" fmla="*/ 61 w 157"/>
              <a:gd name="T57" fmla="*/ 120 h 133"/>
              <a:gd name="T58" fmla="*/ 96 w 157"/>
              <a:gd name="T59" fmla="*/ 120 h 133"/>
              <a:gd name="T60" fmla="*/ 145 w 157"/>
              <a:gd name="T61" fmla="*/ 28 h 133"/>
              <a:gd name="T62" fmla="*/ 112 w 157"/>
              <a:gd name="T63" fmla="*/ 25 h 133"/>
              <a:gd name="T64" fmla="*/ 109 w 157"/>
              <a:gd name="T65" fmla="*/ 46 h 133"/>
              <a:gd name="T66" fmla="*/ 142 w 157"/>
              <a:gd name="T67" fmla="*/ 49 h 133"/>
              <a:gd name="T68" fmla="*/ 145 w 157"/>
              <a:gd name="T69" fmla="*/ 82 h 133"/>
              <a:gd name="T70" fmla="*/ 142 w 157"/>
              <a:gd name="T71" fmla="*/ 61 h 133"/>
              <a:gd name="T72" fmla="*/ 109 w 157"/>
              <a:gd name="T73" fmla="*/ 64 h 133"/>
              <a:gd name="T74" fmla="*/ 112 w 157"/>
              <a:gd name="T75" fmla="*/ 85 h 133"/>
              <a:gd name="T76" fmla="*/ 145 w 157"/>
              <a:gd name="T77" fmla="*/ 82 h 133"/>
              <a:gd name="T78" fmla="*/ 144 w 157"/>
              <a:gd name="T79" fmla="*/ 98 h 133"/>
              <a:gd name="T80" fmla="*/ 110 w 157"/>
              <a:gd name="T81" fmla="*/ 98 h 133"/>
              <a:gd name="T82" fmla="*/ 110 w 157"/>
              <a:gd name="T83" fmla="*/ 120 h 133"/>
              <a:gd name="T84" fmla="*/ 144 w 157"/>
              <a:gd name="T85" fmla="*/ 12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7" h="133">
                <a:moveTo>
                  <a:pt x="157" y="15"/>
                </a:moveTo>
                <a:cubicBezTo>
                  <a:pt x="157" y="118"/>
                  <a:pt x="157" y="118"/>
                  <a:pt x="157" y="118"/>
                </a:cubicBezTo>
                <a:cubicBezTo>
                  <a:pt x="157" y="122"/>
                  <a:pt x="156" y="126"/>
                  <a:pt x="153" y="129"/>
                </a:cubicBezTo>
                <a:cubicBezTo>
                  <a:pt x="150" y="132"/>
                  <a:pt x="146" y="133"/>
                  <a:pt x="142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1" y="133"/>
                  <a:pt x="7" y="132"/>
                  <a:pt x="4" y="129"/>
                </a:cubicBezTo>
                <a:cubicBezTo>
                  <a:pt x="1" y="126"/>
                  <a:pt x="0" y="122"/>
                  <a:pt x="0" y="11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6" y="0"/>
                  <a:pt x="150" y="2"/>
                  <a:pt x="153" y="5"/>
                </a:cubicBezTo>
                <a:cubicBezTo>
                  <a:pt x="156" y="8"/>
                  <a:pt x="157" y="11"/>
                  <a:pt x="157" y="15"/>
                </a:cubicBezTo>
                <a:close/>
                <a:moveTo>
                  <a:pt x="48" y="46"/>
                </a:moveTo>
                <a:cubicBezTo>
                  <a:pt x="48" y="28"/>
                  <a:pt x="48" y="28"/>
                  <a:pt x="48" y="28"/>
                </a:cubicBezTo>
                <a:cubicBezTo>
                  <a:pt x="48" y="27"/>
                  <a:pt x="48" y="26"/>
                  <a:pt x="47" y="25"/>
                </a:cubicBezTo>
                <a:cubicBezTo>
                  <a:pt x="47" y="25"/>
                  <a:pt x="46" y="25"/>
                  <a:pt x="4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3" y="25"/>
                  <a:pt x="13" y="25"/>
                </a:cubicBezTo>
                <a:cubicBezTo>
                  <a:pt x="12" y="26"/>
                  <a:pt x="12" y="27"/>
                  <a:pt x="12" y="28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7"/>
                  <a:pt x="12" y="47"/>
                  <a:pt x="13" y="48"/>
                </a:cubicBezTo>
                <a:cubicBezTo>
                  <a:pt x="13" y="48"/>
                  <a:pt x="14" y="49"/>
                  <a:pt x="1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6" y="49"/>
                  <a:pt x="47" y="48"/>
                  <a:pt x="47" y="48"/>
                </a:cubicBezTo>
                <a:cubicBezTo>
                  <a:pt x="48" y="47"/>
                  <a:pt x="48" y="47"/>
                  <a:pt x="48" y="46"/>
                </a:cubicBezTo>
                <a:close/>
                <a:moveTo>
                  <a:pt x="48" y="82"/>
                </a:moveTo>
                <a:cubicBezTo>
                  <a:pt x="48" y="64"/>
                  <a:pt x="48" y="64"/>
                  <a:pt x="48" y="64"/>
                </a:cubicBezTo>
                <a:cubicBezTo>
                  <a:pt x="48" y="63"/>
                  <a:pt x="48" y="62"/>
                  <a:pt x="47" y="62"/>
                </a:cubicBezTo>
                <a:cubicBezTo>
                  <a:pt x="47" y="61"/>
                  <a:pt x="46" y="61"/>
                  <a:pt x="4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3" y="61"/>
                  <a:pt x="13" y="62"/>
                </a:cubicBezTo>
                <a:cubicBezTo>
                  <a:pt x="12" y="62"/>
                  <a:pt x="12" y="63"/>
                  <a:pt x="12" y="64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3"/>
                  <a:pt x="12" y="84"/>
                  <a:pt x="13" y="84"/>
                </a:cubicBezTo>
                <a:cubicBezTo>
                  <a:pt x="13" y="85"/>
                  <a:pt x="14" y="85"/>
                  <a:pt x="1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6" y="85"/>
                  <a:pt x="47" y="85"/>
                  <a:pt x="47" y="84"/>
                </a:cubicBezTo>
                <a:cubicBezTo>
                  <a:pt x="48" y="84"/>
                  <a:pt x="48" y="83"/>
                  <a:pt x="48" y="82"/>
                </a:cubicBezTo>
                <a:close/>
                <a:moveTo>
                  <a:pt x="48" y="118"/>
                </a:moveTo>
                <a:cubicBezTo>
                  <a:pt x="48" y="100"/>
                  <a:pt x="48" y="100"/>
                  <a:pt x="48" y="100"/>
                </a:cubicBezTo>
                <a:cubicBezTo>
                  <a:pt x="48" y="99"/>
                  <a:pt x="48" y="99"/>
                  <a:pt x="47" y="98"/>
                </a:cubicBezTo>
                <a:cubicBezTo>
                  <a:pt x="47" y="97"/>
                  <a:pt x="46" y="97"/>
                  <a:pt x="45" y="97"/>
                </a:cubicBezTo>
                <a:cubicBezTo>
                  <a:pt x="15" y="97"/>
                  <a:pt x="15" y="97"/>
                  <a:pt x="15" y="97"/>
                </a:cubicBezTo>
                <a:cubicBezTo>
                  <a:pt x="14" y="97"/>
                  <a:pt x="13" y="97"/>
                  <a:pt x="13" y="98"/>
                </a:cubicBezTo>
                <a:cubicBezTo>
                  <a:pt x="12" y="99"/>
                  <a:pt x="12" y="99"/>
                  <a:pt x="12" y="10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19"/>
                  <a:pt x="12" y="120"/>
                  <a:pt x="13" y="120"/>
                </a:cubicBezTo>
                <a:cubicBezTo>
                  <a:pt x="13" y="121"/>
                  <a:pt x="14" y="121"/>
                  <a:pt x="15" y="121"/>
                </a:cubicBezTo>
                <a:cubicBezTo>
                  <a:pt x="45" y="121"/>
                  <a:pt x="45" y="121"/>
                  <a:pt x="45" y="121"/>
                </a:cubicBezTo>
                <a:cubicBezTo>
                  <a:pt x="46" y="121"/>
                  <a:pt x="47" y="121"/>
                  <a:pt x="47" y="120"/>
                </a:cubicBezTo>
                <a:cubicBezTo>
                  <a:pt x="48" y="120"/>
                  <a:pt x="48" y="119"/>
                  <a:pt x="48" y="118"/>
                </a:cubicBezTo>
                <a:close/>
                <a:moveTo>
                  <a:pt x="97" y="46"/>
                </a:moveTo>
                <a:cubicBezTo>
                  <a:pt x="97" y="28"/>
                  <a:pt x="97" y="28"/>
                  <a:pt x="97" y="28"/>
                </a:cubicBezTo>
                <a:cubicBezTo>
                  <a:pt x="97" y="27"/>
                  <a:pt x="96" y="26"/>
                  <a:pt x="96" y="25"/>
                </a:cubicBezTo>
                <a:cubicBezTo>
                  <a:pt x="95" y="25"/>
                  <a:pt x="94" y="25"/>
                  <a:pt x="94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2" y="25"/>
                  <a:pt x="62" y="25"/>
                  <a:pt x="61" y="25"/>
                </a:cubicBezTo>
                <a:cubicBezTo>
                  <a:pt x="61" y="26"/>
                  <a:pt x="60" y="27"/>
                  <a:pt x="60" y="28"/>
                </a:cubicBezTo>
                <a:cubicBezTo>
                  <a:pt x="60" y="46"/>
                  <a:pt x="60" y="46"/>
                  <a:pt x="60" y="46"/>
                </a:cubicBezTo>
                <a:cubicBezTo>
                  <a:pt x="60" y="47"/>
                  <a:pt x="61" y="47"/>
                  <a:pt x="61" y="48"/>
                </a:cubicBezTo>
                <a:cubicBezTo>
                  <a:pt x="62" y="48"/>
                  <a:pt x="62" y="49"/>
                  <a:pt x="63" y="49"/>
                </a:cubicBezTo>
                <a:cubicBezTo>
                  <a:pt x="94" y="49"/>
                  <a:pt x="94" y="49"/>
                  <a:pt x="94" y="49"/>
                </a:cubicBezTo>
                <a:cubicBezTo>
                  <a:pt x="94" y="49"/>
                  <a:pt x="95" y="48"/>
                  <a:pt x="96" y="48"/>
                </a:cubicBezTo>
                <a:cubicBezTo>
                  <a:pt x="96" y="47"/>
                  <a:pt x="97" y="47"/>
                  <a:pt x="97" y="46"/>
                </a:cubicBezTo>
                <a:close/>
                <a:moveTo>
                  <a:pt x="97" y="82"/>
                </a:moveTo>
                <a:cubicBezTo>
                  <a:pt x="97" y="64"/>
                  <a:pt x="97" y="64"/>
                  <a:pt x="97" y="64"/>
                </a:cubicBezTo>
                <a:cubicBezTo>
                  <a:pt x="97" y="63"/>
                  <a:pt x="96" y="62"/>
                  <a:pt x="96" y="62"/>
                </a:cubicBezTo>
                <a:cubicBezTo>
                  <a:pt x="95" y="61"/>
                  <a:pt x="94" y="61"/>
                  <a:pt x="94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2" y="61"/>
                  <a:pt x="62" y="61"/>
                  <a:pt x="61" y="62"/>
                </a:cubicBezTo>
                <a:cubicBezTo>
                  <a:pt x="61" y="62"/>
                  <a:pt x="60" y="63"/>
                  <a:pt x="60" y="64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3"/>
                  <a:pt x="61" y="84"/>
                  <a:pt x="61" y="84"/>
                </a:cubicBezTo>
                <a:cubicBezTo>
                  <a:pt x="62" y="85"/>
                  <a:pt x="62" y="85"/>
                  <a:pt x="63" y="85"/>
                </a:cubicBezTo>
                <a:cubicBezTo>
                  <a:pt x="94" y="85"/>
                  <a:pt x="94" y="85"/>
                  <a:pt x="94" y="85"/>
                </a:cubicBezTo>
                <a:cubicBezTo>
                  <a:pt x="94" y="85"/>
                  <a:pt x="95" y="85"/>
                  <a:pt x="96" y="84"/>
                </a:cubicBezTo>
                <a:cubicBezTo>
                  <a:pt x="96" y="84"/>
                  <a:pt x="97" y="83"/>
                  <a:pt x="97" y="82"/>
                </a:cubicBezTo>
                <a:close/>
                <a:moveTo>
                  <a:pt x="97" y="118"/>
                </a:moveTo>
                <a:cubicBezTo>
                  <a:pt x="97" y="100"/>
                  <a:pt x="97" y="100"/>
                  <a:pt x="97" y="100"/>
                </a:cubicBezTo>
                <a:cubicBezTo>
                  <a:pt x="97" y="99"/>
                  <a:pt x="96" y="99"/>
                  <a:pt x="96" y="98"/>
                </a:cubicBezTo>
                <a:cubicBezTo>
                  <a:pt x="95" y="97"/>
                  <a:pt x="94" y="97"/>
                  <a:pt x="94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2" y="97"/>
                  <a:pt x="62" y="97"/>
                  <a:pt x="61" y="98"/>
                </a:cubicBezTo>
                <a:cubicBezTo>
                  <a:pt x="61" y="99"/>
                  <a:pt x="60" y="99"/>
                  <a:pt x="60" y="100"/>
                </a:cubicBezTo>
                <a:cubicBezTo>
                  <a:pt x="60" y="118"/>
                  <a:pt x="60" y="118"/>
                  <a:pt x="60" y="118"/>
                </a:cubicBezTo>
                <a:cubicBezTo>
                  <a:pt x="60" y="119"/>
                  <a:pt x="61" y="120"/>
                  <a:pt x="61" y="120"/>
                </a:cubicBezTo>
                <a:cubicBezTo>
                  <a:pt x="62" y="121"/>
                  <a:pt x="62" y="121"/>
                  <a:pt x="63" y="121"/>
                </a:cubicBezTo>
                <a:cubicBezTo>
                  <a:pt x="94" y="121"/>
                  <a:pt x="94" y="121"/>
                  <a:pt x="94" y="121"/>
                </a:cubicBezTo>
                <a:cubicBezTo>
                  <a:pt x="94" y="121"/>
                  <a:pt x="95" y="121"/>
                  <a:pt x="96" y="120"/>
                </a:cubicBezTo>
                <a:cubicBezTo>
                  <a:pt x="96" y="120"/>
                  <a:pt x="97" y="119"/>
                  <a:pt x="97" y="118"/>
                </a:cubicBezTo>
                <a:close/>
                <a:moveTo>
                  <a:pt x="145" y="46"/>
                </a:moveTo>
                <a:cubicBezTo>
                  <a:pt x="145" y="28"/>
                  <a:pt x="145" y="28"/>
                  <a:pt x="145" y="28"/>
                </a:cubicBezTo>
                <a:cubicBezTo>
                  <a:pt x="145" y="27"/>
                  <a:pt x="145" y="26"/>
                  <a:pt x="144" y="25"/>
                </a:cubicBezTo>
                <a:cubicBezTo>
                  <a:pt x="144" y="25"/>
                  <a:pt x="143" y="25"/>
                  <a:pt x="142" y="25"/>
                </a:cubicBezTo>
                <a:cubicBezTo>
                  <a:pt x="112" y="25"/>
                  <a:pt x="112" y="25"/>
                  <a:pt x="112" y="25"/>
                </a:cubicBezTo>
                <a:cubicBezTo>
                  <a:pt x="111" y="25"/>
                  <a:pt x="110" y="25"/>
                  <a:pt x="110" y="25"/>
                </a:cubicBezTo>
                <a:cubicBezTo>
                  <a:pt x="109" y="26"/>
                  <a:pt x="109" y="27"/>
                  <a:pt x="109" y="28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9" y="47"/>
                  <a:pt x="109" y="47"/>
                  <a:pt x="110" y="48"/>
                </a:cubicBezTo>
                <a:cubicBezTo>
                  <a:pt x="110" y="48"/>
                  <a:pt x="111" y="49"/>
                  <a:pt x="112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3" y="49"/>
                  <a:pt x="144" y="48"/>
                  <a:pt x="144" y="48"/>
                </a:cubicBezTo>
                <a:cubicBezTo>
                  <a:pt x="145" y="47"/>
                  <a:pt x="145" y="47"/>
                  <a:pt x="145" y="46"/>
                </a:cubicBezTo>
                <a:close/>
                <a:moveTo>
                  <a:pt x="145" y="82"/>
                </a:moveTo>
                <a:cubicBezTo>
                  <a:pt x="145" y="64"/>
                  <a:pt x="145" y="64"/>
                  <a:pt x="145" y="64"/>
                </a:cubicBezTo>
                <a:cubicBezTo>
                  <a:pt x="145" y="63"/>
                  <a:pt x="145" y="62"/>
                  <a:pt x="144" y="62"/>
                </a:cubicBezTo>
                <a:cubicBezTo>
                  <a:pt x="144" y="61"/>
                  <a:pt x="143" y="61"/>
                  <a:pt x="142" y="61"/>
                </a:cubicBezTo>
                <a:cubicBezTo>
                  <a:pt x="112" y="61"/>
                  <a:pt x="112" y="61"/>
                  <a:pt x="112" y="61"/>
                </a:cubicBezTo>
                <a:cubicBezTo>
                  <a:pt x="111" y="61"/>
                  <a:pt x="110" y="61"/>
                  <a:pt x="110" y="62"/>
                </a:cubicBezTo>
                <a:cubicBezTo>
                  <a:pt x="109" y="62"/>
                  <a:pt x="109" y="63"/>
                  <a:pt x="109" y="64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3"/>
                  <a:pt x="109" y="84"/>
                  <a:pt x="110" y="84"/>
                </a:cubicBezTo>
                <a:cubicBezTo>
                  <a:pt x="110" y="85"/>
                  <a:pt x="111" y="85"/>
                  <a:pt x="112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43" y="85"/>
                  <a:pt x="144" y="85"/>
                  <a:pt x="144" y="84"/>
                </a:cubicBezTo>
                <a:cubicBezTo>
                  <a:pt x="145" y="84"/>
                  <a:pt x="145" y="83"/>
                  <a:pt x="145" y="82"/>
                </a:cubicBezTo>
                <a:close/>
                <a:moveTo>
                  <a:pt x="145" y="118"/>
                </a:moveTo>
                <a:cubicBezTo>
                  <a:pt x="145" y="100"/>
                  <a:pt x="145" y="100"/>
                  <a:pt x="145" y="100"/>
                </a:cubicBezTo>
                <a:cubicBezTo>
                  <a:pt x="145" y="99"/>
                  <a:pt x="145" y="99"/>
                  <a:pt x="144" y="98"/>
                </a:cubicBezTo>
                <a:cubicBezTo>
                  <a:pt x="144" y="97"/>
                  <a:pt x="143" y="97"/>
                  <a:pt x="14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1" y="97"/>
                  <a:pt x="110" y="97"/>
                  <a:pt x="110" y="98"/>
                </a:cubicBezTo>
                <a:cubicBezTo>
                  <a:pt x="109" y="99"/>
                  <a:pt x="109" y="99"/>
                  <a:pt x="109" y="100"/>
                </a:cubicBezTo>
                <a:cubicBezTo>
                  <a:pt x="109" y="118"/>
                  <a:pt x="109" y="118"/>
                  <a:pt x="109" y="118"/>
                </a:cubicBezTo>
                <a:cubicBezTo>
                  <a:pt x="109" y="119"/>
                  <a:pt x="109" y="120"/>
                  <a:pt x="110" y="120"/>
                </a:cubicBezTo>
                <a:cubicBezTo>
                  <a:pt x="110" y="121"/>
                  <a:pt x="111" y="121"/>
                  <a:pt x="112" y="121"/>
                </a:cubicBezTo>
                <a:cubicBezTo>
                  <a:pt x="142" y="121"/>
                  <a:pt x="142" y="121"/>
                  <a:pt x="142" y="121"/>
                </a:cubicBezTo>
                <a:cubicBezTo>
                  <a:pt x="143" y="121"/>
                  <a:pt x="144" y="121"/>
                  <a:pt x="144" y="120"/>
                </a:cubicBezTo>
                <a:cubicBezTo>
                  <a:pt x="145" y="120"/>
                  <a:pt x="145" y="119"/>
                  <a:pt x="14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84" name="Freeform 18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769875" y="3385446"/>
            <a:ext cx="222554" cy="222554"/>
          </a:xfrm>
          <a:custGeom>
            <a:avLst/>
            <a:gdLst>
              <a:gd name="T0" fmla="*/ 153 w 155"/>
              <a:gd name="T1" fmla="*/ 27 h 155"/>
              <a:gd name="T2" fmla="*/ 151 w 155"/>
              <a:gd name="T3" fmla="*/ 32 h 155"/>
              <a:gd name="T4" fmla="*/ 29 w 155"/>
              <a:gd name="T5" fmla="*/ 153 h 155"/>
              <a:gd name="T6" fmla="*/ 25 w 155"/>
              <a:gd name="T7" fmla="*/ 155 h 155"/>
              <a:gd name="T8" fmla="*/ 21 w 155"/>
              <a:gd name="T9" fmla="*/ 153 h 155"/>
              <a:gd name="T10" fmla="*/ 2 w 155"/>
              <a:gd name="T11" fmla="*/ 135 h 155"/>
              <a:gd name="T12" fmla="*/ 0 w 155"/>
              <a:gd name="T13" fmla="*/ 130 h 155"/>
              <a:gd name="T14" fmla="*/ 2 w 155"/>
              <a:gd name="T15" fmla="*/ 126 h 155"/>
              <a:gd name="T16" fmla="*/ 124 w 155"/>
              <a:gd name="T17" fmla="*/ 4 h 155"/>
              <a:gd name="T18" fmla="*/ 128 w 155"/>
              <a:gd name="T19" fmla="*/ 3 h 155"/>
              <a:gd name="T20" fmla="*/ 132 w 155"/>
              <a:gd name="T21" fmla="*/ 4 h 155"/>
              <a:gd name="T22" fmla="*/ 151 w 155"/>
              <a:gd name="T23" fmla="*/ 23 h 155"/>
              <a:gd name="T24" fmla="*/ 153 w 155"/>
              <a:gd name="T25" fmla="*/ 27 h 155"/>
              <a:gd name="T26" fmla="*/ 25 w 155"/>
              <a:gd name="T27" fmla="*/ 9 h 155"/>
              <a:gd name="T28" fmla="*/ 34 w 155"/>
              <a:gd name="T29" fmla="*/ 12 h 155"/>
              <a:gd name="T30" fmla="*/ 25 w 155"/>
              <a:gd name="T31" fmla="*/ 15 h 155"/>
              <a:gd name="T32" fmla="*/ 22 w 155"/>
              <a:gd name="T33" fmla="*/ 24 h 155"/>
              <a:gd name="T34" fmla="*/ 19 w 155"/>
              <a:gd name="T35" fmla="*/ 15 h 155"/>
              <a:gd name="T36" fmla="*/ 10 w 155"/>
              <a:gd name="T37" fmla="*/ 12 h 155"/>
              <a:gd name="T38" fmla="*/ 19 w 155"/>
              <a:gd name="T39" fmla="*/ 9 h 155"/>
              <a:gd name="T40" fmla="*/ 22 w 155"/>
              <a:gd name="T41" fmla="*/ 0 h 155"/>
              <a:gd name="T42" fmla="*/ 25 w 155"/>
              <a:gd name="T43" fmla="*/ 9 h 155"/>
              <a:gd name="T44" fmla="*/ 58 w 155"/>
              <a:gd name="T45" fmla="*/ 25 h 155"/>
              <a:gd name="T46" fmla="*/ 77 w 155"/>
              <a:gd name="T47" fmla="*/ 30 h 155"/>
              <a:gd name="T48" fmla="*/ 58 w 155"/>
              <a:gd name="T49" fmla="*/ 36 h 155"/>
              <a:gd name="T50" fmla="*/ 52 w 155"/>
              <a:gd name="T51" fmla="*/ 55 h 155"/>
              <a:gd name="T52" fmla="*/ 47 w 155"/>
              <a:gd name="T53" fmla="*/ 36 h 155"/>
              <a:gd name="T54" fmla="*/ 28 w 155"/>
              <a:gd name="T55" fmla="*/ 30 h 155"/>
              <a:gd name="T56" fmla="*/ 47 w 155"/>
              <a:gd name="T57" fmla="*/ 25 h 155"/>
              <a:gd name="T58" fmla="*/ 52 w 155"/>
              <a:gd name="T59" fmla="*/ 6 h 155"/>
              <a:gd name="T60" fmla="*/ 58 w 155"/>
              <a:gd name="T61" fmla="*/ 25 h 155"/>
              <a:gd name="T62" fmla="*/ 85 w 155"/>
              <a:gd name="T63" fmla="*/ 9 h 155"/>
              <a:gd name="T64" fmla="*/ 95 w 155"/>
              <a:gd name="T65" fmla="*/ 12 h 155"/>
              <a:gd name="T66" fmla="*/ 85 w 155"/>
              <a:gd name="T67" fmla="*/ 15 h 155"/>
              <a:gd name="T68" fmla="*/ 83 w 155"/>
              <a:gd name="T69" fmla="*/ 24 h 155"/>
              <a:gd name="T70" fmla="*/ 80 w 155"/>
              <a:gd name="T71" fmla="*/ 15 h 155"/>
              <a:gd name="T72" fmla="*/ 70 w 155"/>
              <a:gd name="T73" fmla="*/ 12 h 155"/>
              <a:gd name="T74" fmla="*/ 80 w 155"/>
              <a:gd name="T75" fmla="*/ 9 h 155"/>
              <a:gd name="T76" fmla="*/ 83 w 155"/>
              <a:gd name="T77" fmla="*/ 0 h 155"/>
              <a:gd name="T78" fmla="*/ 85 w 155"/>
              <a:gd name="T79" fmla="*/ 9 h 155"/>
              <a:gd name="T80" fmla="*/ 110 w 155"/>
              <a:gd name="T81" fmla="*/ 55 h 155"/>
              <a:gd name="T82" fmla="*/ 138 w 155"/>
              <a:gd name="T83" fmla="*/ 27 h 155"/>
              <a:gd name="T84" fmla="*/ 128 w 155"/>
              <a:gd name="T85" fmla="*/ 17 h 155"/>
              <a:gd name="T86" fmla="*/ 100 w 155"/>
              <a:gd name="T87" fmla="*/ 45 h 155"/>
              <a:gd name="T88" fmla="*/ 110 w 155"/>
              <a:gd name="T89" fmla="*/ 55 h 155"/>
              <a:gd name="T90" fmla="*/ 146 w 155"/>
              <a:gd name="T91" fmla="*/ 70 h 155"/>
              <a:gd name="T92" fmla="*/ 155 w 155"/>
              <a:gd name="T93" fmla="*/ 73 h 155"/>
              <a:gd name="T94" fmla="*/ 146 w 155"/>
              <a:gd name="T95" fmla="*/ 76 h 155"/>
              <a:gd name="T96" fmla="*/ 143 w 155"/>
              <a:gd name="T97" fmla="*/ 85 h 155"/>
              <a:gd name="T98" fmla="*/ 140 w 155"/>
              <a:gd name="T99" fmla="*/ 76 h 155"/>
              <a:gd name="T100" fmla="*/ 131 w 155"/>
              <a:gd name="T101" fmla="*/ 73 h 155"/>
              <a:gd name="T102" fmla="*/ 140 w 155"/>
              <a:gd name="T103" fmla="*/ 70 h 155"/>
              <a:gd name="T104" fmla="*/ 143 w 155"/>
              <a:gd name="T105" fmla="*/ 61 h 155"/>
              <a:gd name="T106" fmla="*/ 146 w 155"/>
              <a:gd name="T107" fmla="*/ 7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5" h="155">
                <a:moveTo>
                  <a:pt x="153" y="27"/>
                </a:moveTo>
                <a:cubicBezTo>
                  <a:pt x="153" y="29"/>
                  <a:pt x="152" y="31"/>
                  <a:pt x="151" y="32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8" y="154"/>
                  <a:pt x="27" y="155"/>
                  <a:pt x="25" y="155"/>
                </a:cubicBezTo>
                <a:cubicBezTo>
                  <a:pt x="23" y="155"/>
                  <a:pt x="22" y="154"/>
                  <a:pt x="21" y="153"/>
                </a:cubicBezTo>
                <a:cubicBezTo>
                  <a:pt x="2" y="135"/>
                  <a:pt x="2" y="135"/>
                  <a:pt x="2" y="135"/>
                </a:cubicBezTo>
                <a:cubicBezTo>
                  <a:pt x="1" y="133"/>
                  <a:pt x="0" y="132"/>
                  <a:pt x="0" y="130"/>
                </a:cubicBezTo>
                <a:cubicBezTo>
                  <a:pt x="0" y="129"/>
                  <a:pt x="1" y="127"/>
                  <a:pt x="2" y="126"/>
                </a:cubicBezTo>
                <a:cubicBezTo>
                  <a:pt x="124" y="4"/>
                  <a:pt x="124" y="4"/>
                  <a:pt x="124" y="4"/>
                </a:cubicBezTo>
                <a:cubicBezTo>
                  <a:pt x="125" y="3"/>
                  <a:pt x="126" y="3"/>
                  <a:pt x="128" y="3"/>
                </a:cubicBezTo>
                <a:cubicBezTo>
                  <a:pt x="130" y="3"/>
                  <a:pt x="131" y="3"/>
                  <a:pt x="132" y="4"/>
                </a:cubicBezTo>
                <a:cubicBezTo>
                  <a:pt x="151" y="23"/>
                  <a:pt x="151" y="23"/>
                  <a:pt x="151" y="23"/>
                </a:cubicBezTo>
                <a:cubicBezTo>
                  <a:pt x="152" y="24"/>
                  <a:pt x="153" y="26"/>
                  <a:pt x="153" y="27"/>
                </a:cubicBezTo>
                <a:close/>
                <a:moveTo>
                  <a:pt x="25" y="9"/>
                </a:moveTo>
                <a:cubicBezTo>
                  <a:pt x="34" y="12"/>
                  <a:pt x="34" y="12"/>
                  <a:pt x="34" y="12"/>
                </a:cubicBezTo>
                <a:cubicBezTo>
                  <a:pt x="25" y="15"/>
                  <a:pt x="25" y="15"/>
                  <a:pt x="25" y="15"/>
                </a:cubicBezTo>
                <a:cubicBezTo>
                  <a:pt x="22" y="24"/>
                  <a:pt x="22" y="24"/>
                  <a:pt x="22" y="24"/>
                </a:cubicBezTo>
                <a:cubicBezTo>
                  <a:pt x="19" y="15"/>
                  <a:pt x="19" y="15"/>
                  <a:pt x="19" y="15"/>
                </a:cubicBezTo>
                <a:cubicBezTo>
                  <a:pt x="10" y="12"/>
                  <a:pt x="10" y="12"/>
                  <a:pt x="10" y="12"/>
                </a:cubicBezTo>
                <a:cubicBezTo>
                  <a:pt x="19" y="9"/>
                  <a:pt x="19" y="9"/>
                  <a:pt x="19" y="9"/>
                </a:cubicBezTo>
                <a:cubicBezTo>
                  <a:pt x="22" y="0"/>
                  <a:pt x="22" y="0"/>
                  <a:pt x="22" y="0"/>
                </a:cubicBezTo>
                <a:lnTo>
                  <a:pt x="25" y="9"/>
                </a:lnTo>
                <a:close/>
                <a:moveTo>
                  <a:pt x="58" y="25"/>
                </a:moveTo>
                <a:cubicBezTo>
                  <a:pt x="77" y="30"/>
                  <a:pt x="77" y="30"/>
                  <a:pt x="77" y="30"/>
                </a:cubicBezTo>
                <a:cubicBezTo>
                  <a:pt x="58" y="36"/>
                  <a:pt x="58" y="36"/>
                  <a:pt x="58" y="36"/>
                </a:cubicBezTo>
                <a:cubicBezTo>
                  <a:pt x="52" y="55"/>
                  <a:pt x="52" y="55"/>
                  <a:pt x="52" y="55"/>
                </a:cubicBezTo>
                <a:cubicBezTo>
                  <a:pt x="47" y="36"/>
                  <a:pt x="47" y="36"/>
                  <a:pt x="47" y="36"/>
                </a:cubicBezTo>
                <a:cubicBezTo>
                  <a:pt x="28" y="30"/>
                  <a:pt x="28" y="30"/>
                  <a:pt x="28" y="30"/>
                </a:cubicBezTo>
                <a:cubicBezTo>
                  <a:pt x="47" y="25"/>
                  <a:pt x="47" y="25"/>
                  <a:pt x="47" y="25"/>
                </a:cubicBezTo>
                <a:cubicBezTo>
                  <a:pt x="52" y="6"/>
                  <a:pt x="52" y="6"/>
                  <a:pt x="52" y="6"/>
                </a:cubicBezTo>
                <a:lnTo>
                  <a:pt x="58" y="25"/>
                </a:lnTo>
                <a:close/>
                <a:moveTo>
                  <a:pt x="85" y="9"/>
                </a:moveTo>
                <a:cubicBezTo>
                  <a:pt x="95" y="12"/>
                  <a:pt x="95" y="12"/>
                  <a:pt x="95" y="12"/>
                </a:cubicBezTo>
                <a:cubicBezTo>
                  <a:pt x="85" y="15"/>
                  <a:pt x="85" y="15"/>
                  <a:pt x="85" y="15"/>
                </a:cubicBezTo>
                <a:cubicBezTo>
                  <a:pt x="83" y="24"/>
                  <a:pt x="83" y="24"/>
                  <a:pt x="83" y="24"/>
                </a:cubicBezTo>
                <a:cubicBezTo>
                  <a:pt x="80" y="15"/>
                  <a:pt x="80" y="15"/>
                  <a:pt x="80" y="15"/>
                </a:cubicBezTo>
                <a:cubicBezTo>
                  <a:pt x="70" y="12"/>
                  <a:pt x="70" y="12"/>
                  <a:pt x="70" y="12"/>
                </a:cubicBezTo>
                <a:cubicBezTo>
                  <a:pt x="80" y="9"/>
                  <a:pt x="80" y="9"/>
                  <a:pt x="80" y="9"/>
                </a:cubicBezTo>
                <a:cubicBezTo>
                  <a:pt x="83" y="0"/>
                  <a:pt x="83" y="0"/>
                  <a:pt x="83" y="0"/>
                </a:cubicBezTo>
                <a:lnTo>
                  <a:pt x="85" y="9"/>
                </a:lnTo>
                <a:close/>
                <a:moveTo>
                  <a:pt x="110" y="55"/>
                </a:moveTo>
                <a:cubicBezTo>
                  <a:pt x="138" y="27"/>
                  <a:pt x="138" y="27"/>
                  <a:pt x="138" y="2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00" y="45"/>
                  <a:pt x="100" y="45"/>
                  <a:pt x="100" y="45"/>
                </a:cubicBezTo>
                <a:lnTo>
                  <a:pt x="110" y="55"/>
                </a:lnTo>
                <a:close/>
                <a:moveTo>
                  <a:pt x="146" y="70"/>
                </a:moveTo>
                <a:cubicBezTo>
                  <a:pt x="155" y="73"/>
                  <a:pt x="155" y="73"/>
                  <a:pt x="155" y="73"/>
                </a:cubicBezTo>
                <a:cubicBezTo>
                  <a:pt x="146" y="76"/>
                  <a:pt x="146" y="76"/>
                  <a:pt x="146" y="76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0" y="76"/>
                  <a:pt x="140" y="76"/>
                  <a:pt x="140" y="76"/>
                </a:cubicBezTo>
                <a:cubicBezTo>
                  <a:pt x="131" y="73"/>
                  <a:pt x="131" y="73"/>
                  <a:pt x="131" y="73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43" y="61"/>
                  <a:pt x="143" y="61"/>
                  <a:pt x="143" y="61"/>
                </a:cubicBezTo>
                <a:lnTo>
                  <a:pt x="146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85" name="Freeform 18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059409" y="3420018"/>
            <a:ext cx="233356" cy="192302"/>
          </a:xfrm>
          <a:custGeom>
            <a:avLst/>
            <a:gdLst>
              <a:gd name="T0" fmla="*/ 163 w 163"/>
              <a:gd name="T1" fmla="*/ 103 h 134"/>
              <a:gd name="T2" fmla="*/ 162 w 163"/>
              <a:gd name="T3" fmla="*/ 108 h 134"/>
              <a:gd name="T4" fmla="*/ 158 w 163"/>
              <a:gd name="T5" fmla="*/ 109 h 134"/>
              <a:gd name="T6" fmla="*/ 153 w 163"/>
              <a:gd name="T7" fmla="*/ 109 h 134"/>
              <a:gd name="T8" fmla="*/ 144 w 163"/>
              <a:gd name="T9" fmla="*/ 126 h 134"/>
              <a:gd name="T10" fmla="*/ 110 w 163"/>
              <a:gd name="T11" fmla="*/ 126 h 134"/>
              <a:gd name="T12" fmla="*/ 67 w 163"/>
              <a:gd name="T13" fmla="*/ 109 h 134"/>
              <a:gd name="T14" fmla="*/ 42 w 163"/>
              <a:gd name="T15" fmla="*/ 134 h 134"/>
              <a:gd name="T16" fmla="*/ 18 w 163"/>
              <a:gd name="T17" fmla="*/ 109 h 134"/>
              <a:gd name="T18" fmla="*/ 10 w 163"/>
              <a:gd name="T19" fmla="*/ 109 h 134"/>
              <a:gd name="T20" fmla="*/ 5 w 163"/>
              <a:gd name="T21" fmla="*/ 109 h 134"/>
              <a:gd name="T22" fmla="*/ 2 w 163"/>
              <a:gd name="T23" fmla="*/ 108 h 134"/>
              <a:gd name="T24" fmla="*/ 0 w 163"/>
              <a:gd name="T25" fmla="*/ 103 h 134"/>
              <a:gd name="T26" fmla="*/ 6 w 163"/>
              <a:gd name="T27" fmla="*/ 97 h 134"/>
              <a:gd name="T28" fmla="*/ 6 w 163"/>
              <a:gd name="T29" fmla="*/ 64 h 134"/>
              <a:gd name="T30" fmla="*/ 6 w 163"/>
              <a:gd name="T31" fmla="*/ 57 h 134"/>
              <a:gd name="T32" fmla="*/ 8 w 163"/>
              <a:gd name="T33" fmla="*/ 50 h 134"/>
              <a:gd name="T34" fmla="*/ 29 w 163"/>
              <a:gd name="T35" fmla="*/ 29 h 134"/>
              <a:gd name="T36" fmla="*/ 39 w 163"/>
              <a:gd name="T37" fmla="*/ 25 h 134"/>
              <a:gd name="T38" fmla="*/ 54 w 163"/>
              <a:gd name="T39" fmla="*/ 6 h 134"/>
              <a:gd name="T40" fmla="*/ 61 w 163"/>
              <a:gd name="T41" fmla="*/ 0 h 134"/>
              <a:gd name="T42" fmla="*/ 162 w 163"/>
              <a:gd name="T43" fmla="*/ 2 h 134"/>
              <a:gd name="T44" fmla="*/ 18 w 163"/>
              <a:gd name="T45" fmla="*/ 61 h 134"/>
              <a:gd name="T46" fmla="*/ 54 w 163"/>
              <a:gd name="T47" fmla="*/ 37 h 134"/>
              <a:gd name="T48" fmla="*/ 37 w 163"/>
              <a:gd name="T49" fmla="*/ 38 h 134"/>
              <a:gd name="T50" fmla="*/ 18 w 163"/>
              <a:gd name="T51" fmla="*/ 58 h 134"/>
              <a:gd name="T52" fmla="*/ 51 w 163"/>
              <a:gd name="T53" fmla="*/ 118 h 134"/>
              <a:gd name="T54" fmla="*/ 51 w 163"/>
              <a:gd name="T55" fmla="*/ 101 h 134"/>
              <a:gd name="T56" fmla="*/ 34 w 163"/>
              <a:gd name="T57" fmla="*/ 101 h 134"/>
              <a:gd name="T58" fmla="*/ 34 w 163"/>
              <a:gd name="T59" fmla="*/ 118 h 134"/>
              <a:gd name="T60" fmla="*/ 51 w 163"/>
              <a:gd name="T61" fmla="*/ 118 h 134"/>
              <a:gd name="T62" fmla="*/ 139 w 163"/>
              <a:gd name="T63" fmla="*/ 109 h 134"/>
              <a:gd name="T64" fmla="*/ 127 w 163"/>
              <a:gd name="T65" fmla="*/ 97 h 134"/>
              <a:gd name="T66" fmla="*/ 115 w 163"/>
              <a:gd name="T67" fmla="*/ 109 h 134"/>
              <a:gd name="T68" fmla="*/ 127 w 163"/>
              <a:gd name="T69" fmla="*/ 121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134">
                <a:moveTo>
                  <a:pt x="163" y="6"/>
                </a:moveTo>
                <a:cubicBezTo>
                  <a:pt x="163" y="103"/>
                  <a:pt x="163" y="103"/>
                  <a:pt x="163" y="103"/>
                </a:cubicBezTo>
                <a:cubicBezTo>
                  <a:pt x="163" y="104"/>
                  <a:pt x="163" y="105"/>
                  <a:pt x="163" y="106"/>
                </a:cubicBezTo>
                <a:cubicBezTo>
                  <a:pt x="163" y="107"/>
                  <a:pt x="162" y="107"/>
                  <a:pt x="162" y="108"/>
                </a:cubicBezTo>
                <a:cubicBezTo>
                  <a:pt x="161" y="108"/>
                  <a:pt x="161" y="108"/>
                  <a:pt x="160" y="109"/>
                </a:cubicBezTo>
                <a:cubicBezTo>
                  <a:pt x="160" y="109"/>
                  <a:pt x="159" y="109"/>
                  <a:pt x="158" y="109"/>
                </a:cubicBezTo>
                <a:cubicBezTo>
                  <a:pt x="157" y="109"/>
                  <a:pt x="156" y="109"/>
                  <a:pt x="156" y="109"/>
                </a:cubicBezTo>
                <a:cubicBezTo>
                  <a:pt x="155" y="109"/>
                  <a:pt x="155" y="109"/>
                  <a:pt x="153" y="109"/>
                </a:cubicBezTo>
                <a:cubicBezTo>
                  <a:pt x="152" y="109"/>
                  <a:pt x="152" y="109"/>
                  <a:pt x="151" y="109"/>
                </a:cubicBezTo>
                <a:cubicBezTo>
                  <a:pt x="151" y="116"/>
                  <a:pt x="149" y="122"/>
                  <a:pt x="144" y="126"/>
                </a:cubicBezTo>
                <a:cubicBezTo>
                  <a:pt x="139" y="131"/>
                  <a:pt x="134" y="134"/>
                  <a:pt x="127" y="134"/>
                </a:cubicBezTo>
                <a:cubicBezTo>
                  <a:pt x="120" y="134"/>
                  <a:pt x="115" y="131"/>
                  <a:pt x="110" y="126"/>
                </a:cubicBezTo>
                <a:cubicBezTo>
                  <a:pt x="105" y="122"/>
                  <a:pt x="103" y="116"/>
                  <a:pt x="103" y="109"/>
                </a:cubicBezTo>
                <a:cubicBezTo>
                  <a:pt x="67" y="109"/>
                  <a:pt x="67" y="109"/>
                  <a:pt x="67" y="109"/>
                </a:cubicBezTo>
                <a:cubicBezTo>
                  <a:pt x="67" y="116"/>
                  <a:pt x="64" y="122"/>
                  <a:pt x="60" y="126"/>
                </a:cubicBezTo>
                <a:cubicBezTo>
                  <a:pt x="55" y="131"/>
                  <a:pt x="49" y="134"/>
                  <a:pt x="42" y="134"/>
                </a:cubicBezTo>
                <a:cubicBezTo>
                  <a:pt x="36" y="134"/>
                  <a:pt x="30" y="131"/>
                  <a:pt x="25" y="126"/>
                </a:cubicBezTo>
                <a:cubicBezTo>
                  <a:pt x="21" y="122"/>
                  <a:pt x="18" y="116"/>
                  <a:pt x="18" y="109"/>
                </a:cubicBezTo>
                <a:cubicBezTo>
                  <a:pt x="12" y="109"/>
                  <a:pt x="12" y="109"/>
                  <a:pt x="12" y="109"/>
                </a:cubicBezTo>
                <a:cubicBezTo>
                  <a:pt x="12" y="109"/>
                  <a:pt x="11" y="109"/>
                  <a:pt x="10" y="109"/>
                </a:cubicBezTo>
                <a:cubicBezTo>
                  <a:pt x="9" y="109"/>
                  <a:pt x="8" y="109"/>
                  <a:pt x="8" y="109"/>
                </a:cubicBezTo>
                <a:cubicBezTo>
                  <a:pt x="7" y="109"/>
                  <a:pt x="7" y="109"/>
                  <a:pt x="5" y="109"/>
                </a:cubicBezTo>
                <a:cubicBezTo>
                  <a:pt x="4" y="109"/>
                  <a:pt x="4" y="109"/>
                  <a:pt x="3" y="109"/>
                </a:cubicBezTo>
                <a:cubicBezTo>
                  <a:pt x="3" y="108"/>
                  <a:pt x="2" y="108"/>
                  <a:pt x="2" y="108"/>
                </a:cubicBezTo>
                <a:cubicBezTo>
                  <a:pt x="1" y="107"/>
                  <a:pt x="1" y="107"/>
                  <a:pt x="0" y="106"/>
                </a:cubicBezTo>
                <a:cubicBezTo>
                  <a:pt x="0" y="105"/>
                  <a:pt x="0" y="104"/>
                  <a:pt x="0" y="103"/>
                </a:cubicBezTo>
                <a:cubicBezTo>
                  <a:pt x="0" y="102"/>
                  <a:pt x="1" y="100"/>
                  <a:pt x="2" y="99"/>
                </a:cubicBezTo>
                <a:cubicBezTo>
                  <a:pt x="3" y="98"/>
                  <a:pt x="4" y="97"/>
                  <a:pt x="6" y="9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6"/>
                  <a:pt x="6" y="65"/>
                  <a:pt x="6" y="64"/>
                </a:cubicBezTo>
                <a:cubicBezTo>
                  <a:pt x="6" y="62"/>
                  <a:pt x="6" y="61"/>
                  <a:pt x="6" y="60"/>
                </a:cubicBezTo>
                <a:cubicBezTo>
                  <a:pt x="6" y="59"/>
                  <a:pt x="6" y="58"/>
                  <a:pt x="6" y="57"/>
                </a:cubicBezTo>
                <a:cubicBezTo>
                  <a:pt x="6" y="55"/>
                  <a:pt x="7" y="54"/>
                  <a:pt x="7" y="53"/>
                </a:cubicBezTo>
                <a:cubicBezTo>
                  <a:pt x="7" y="52"/>
                  <a:pt x="8" y="52"/>
                  <a:pt x="8" y="50"/>
                </a:cubicBezTo>
                <a:cubicBezTo>
                  <a:pt x="9" y="49"/>
                  <a:pt x="10" y="48"/>
                  <a:pt x="10" y="48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8"/>
                  <a:pt x="32" y="27"/>
                  <a:pt x="34" y="26"/>
                </a:cubicBezTo>
                <a:cubicBezTo>
                  <a:pt x="36" y="25"/>
                  <a:pt x="38" y="25"/>
                  <a:pt x="39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5"/>
                  <a:pt x="55" y="3"/>
                  <a:pt x="56" y="2"/>
                </a:cubicBezTo>
                <a:cubicBezTo>
                  <a:pt x="57" y="1"/>
                  <a:pt x="59" y="0"/>
                  <a:pt x="61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9" y="0"/>
                  <a:pt x="160" y="1"/>
                  <a:pt x="162" y="2"/>
                </a:cubicBezTo>
                <a:cubicBezTo>
                  <a:pt x="163" y="3"/>
                  <a:pt x="163" y="5"/>
                  <a:pt x="163" y="6"/>
                </a:cubicBezTo>
                <a:close/>
                <a:moveTo>
                  <a:pt x="18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54" y="37"/>
                  <a:pt x="54" y="37"/>
                  <a:pt x="54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7"/>
                  <a:pt x="38" y="37"/>
                  <a:pt x="37" y="38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7"/>
                  <a:pt x="18" y="57"/>
                  <a:pt x="18" y="58"/>
                </a:cubicBezTo>
                <a:lnTo>
                  <a:pt x="18" y="61"/>
                </a:lnTo>
                <a:close/>
                <a:moveTo>
                  <a:pt x="51" y="118"/>
                </a:moveTo>
                <a:cubicBezTo>
                  <a:pt x="53" y="115"/>
                  <a:pt x="54" y="113"/>
                  <a:pt x="54" y="109"/>
                </a:cubicBezTo>
                <a:cubicBezTo>
                  <a:pt x="54" y="106"/>
                  <a:pt x="53" y="103"/>
                  <a:pt x="51" y="101"/>
                </a:cubicBezTo>
                <a:cubicBezTo>
                  <a:pt x="49" y="98"/>
                  <a:pt x="46" y="97"/>
                  <a:pt x="42" y="97"/>
                </a:cubicBezTo>
                <a:cubicBezTo>
                  <a:pt x="39" y="97"/>
                  <a:pt x="36" y="98"/>
                  <a:pt x="34" y="101"/>
                </a:cubicBezTo>
                <a:cubicBezTo>
                  <a:pt x="31" y="103"/>
                  <a:pt x="30" y="106"/>
                  <a:pt x="30" y="109"/>
                </a:cubicBezTo>
                <a:cubicBezTo>
                  <a:pt x="30" y="113"/>
                  <a:pt x="31" y="115"/>
                  <a:pt x="34" y="118"/>
                </a:cubicBezTo>
                <a:cubicBezTo>
                  <a:pt x="36" y="120"/>
                  <a:pt x="39" y="121"/>
                  <a:pt x="42" y="121"/>
                </a:cubicBezTo>
                <a:cubicBezTo>
                  <a:pt x="46" y="121"/>
                  <a:pt x="49" y="120"/>
                  <a:pt x="51" y="118"/>
                </a:cubicBezTo>
                <a:close/>
                <a:moveTo>
                  <a:pt x="136" y="118"/>
                </a:moveTo>
                <a:cubicBezTo>
                  <a:pt x="138" y="115"/>
                  <a:pt x="139" y="113"/>
                  <a:pt x="139" y="109"/>
                </a:cubicBezTo>
                <a:cubicBezTo>
                  <a:pt x="139" y="106"/>
                  <a:pt x="138" y="103"/>
                  <a:pt x="136" y="101"/>
                </a:cubicBezTo>
                <a:cubicBezTo>
                  <a:pt x="133" y="98"/>
                  <a:pt x="130" y="97"/>
                  <a:pt x="127" y="97"/>
                </a:cubicBezTo>
                <a:cubicBezTo>
                  <a:pt x="124" y="97"/>
                  <a:pt x="121" y="98"/>
                  <a:pt x="119" y="101"/>
                </a:cubicBezTo>
                <a:cubicBezTo>
                  <a:pt x="116" y="103"/>
                  <a:pt x="115" y="106"/>
                  <a:pt x="115" y="109"/>
                </a:cubicBezTo>
                <a:cubicBezTo>
                  <a:pt x="115" y="113"/>
                  <a:pt x="116" y="115"/>
                  <a:pt x="119" y="118"/>
                </a:cubicBezTo>
                <a:cubicBezTo>
                  <a:pt x="121" y="120"/>
                  <a:pt x="124" y="121"/>
                  <a:pt x="127" y="121"/>
                </a:cubicBezTo>
                <a:cubicBezTo>
                  <a:pt x="130" y="121"/>
                  <a:pt x="133" y="120"/>
                  <a:pt x="136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86" name="Freeform 18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351106" y="3402733"/>
            <a:ext cx="209589" cy="209589"/>
          </a:xfrm>
          <a:custGeom>
            <a:avLst/>
            <a:gdLst>
              <a:gd name="T0" fmla="*/ 136 w 145"/>
              <a:gd name="T1" fmla="*/ 36 h 146"/>
              <a:gd name="T2" fmla="*/ 145 w 145"/>
              <a:gd name="T3" fmla="*/ 73 h 146"/>
              <a:gd name="T4" fmla="*/ 136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52 w 145"/>
              <a:gd name="T11" fmla="*/ 143 h 146"/>
              <a:gd name="T12" fmla="*/ 60 w 145"/>
              <a:gd name="T13" fmla="*/ 127 h 146"/>
              <a:gd name="T14" fmla="*/ 65 w 145"/>
              <a:gd name="T15" fmla="*/ 107 h 146"/>
              <a:gd name="T16" fmla="*/ 72 w 145"/>
              <a:gd name="T17" fmla="*/ 113 h 146"/>
              <a:gd name="T18" fmla="*/ 82 w 145"/>
              <a:gd name="T19" fmla="*/ 116 h 146"/>
              <a:gd name="T20" fmla="*/ 103 w 145"/>
              <a:gd name="T21" fmla="*/ 110 h 146"/>
              <a:gd name="T22" fmla="*/ 117 w 145"/>
              <a:gd name="T23" fmla="*/ 92 h 146"/>
              <a:gd name="T24" fmla="*/ 122 w 145"/>
              <a:gd name="T25" fmla="*/ 66 h 146"/>
              <a:gd name="T26" fmla="*/ 116 w 145"/>
              <a:gd name="T27" fmla="*/ 46 h 146"/>
              <a:gd name="T28" fmla="*/ 100 w 145"/>
              <a:gd name="T29" fmla="*/ 31 h 146"/>
              <a:gd name="T30" fmla="*/ 76 w 145"/>
              <a:gd name="T31" fmla="*/ 25 h 146"/>
              <a:gd name="T32" fmla="*/ 57 w 145"/>
              <a:gd name="T33" fmla="*/ 27 h 146"/>
              <a:gd name="T34" fmla="*/ 42 w 145"/>
              <a:gd name="T35" fmla="*/ 35 h 146"/>
              <a:gd name="T36" fmla="*/ 32 w 145"/>
              <a:gd name="T37" fmla="*/ 45 h 146"/>
              <a:gd name="T38" fmla="*/ 26 w 145"/>
              <a:gd name="T39" fmla="*/ 57 h 146"/>
              <a:gd name="T40" fmla="*/ 24 w 145"/>
              <a:gd name="T41" fmla="*/ 70 h 146"/>
              <a:gd name="T42" fmla="*/ 28 w 145"/>
              <a:gd name="T43" fmla="*/ 87 h 146"/>
              <a:gd name="T44" fmla="*/ 39 w 145"/>
              <a:gd name="T45" fmla="*/ 98 h 146"/>
              <a:gd name="T46" fmla="*/ 42 w 145"/>
              <a:gd name="T47" fmla="*/ 96 h 146"/>
              <a:gd name="T48" fmla="*/ 43 w 145"/>
              <a:gd name="T49" fmla="*/ 93 h 146"/>
              <a:gd name="T50" fmla="*/ 44 w 145"/>
              <a:gd name="T51" fmla="*/ 90 h 146"/>
              <a:gd name="T52" fmla="*/ 43 w 145"/>
              <a:gd name="T53" fmla="*/ 86 h 146"/>
              <a:gd name="T54" fmla="*/ 38 w 145"/>
              <a:gd name="T55" fmla="*/ 72 h 146"/>
              <a:gd name="T56" fmla="*/ 48 w 145"/>
              <a:gd name="T57" fmla="*/ 47 h 146"/>
              <a:gd name="T58" fmla="*/ 74 w 145"/>
              <a:gd name="T59" fmla="*/ 37 h 146"/>
              <a:gd name="T60" fmla="*/ 96 w 145"/>
              <a:gd name="T61" fmla="*/ 45 h 146"/>
              <a:gd name="T62" fmla="*/ 104 w 145"/>
              <a:gd name="T63" fmla="*/ 65 h 146"/>
              <a:gd name="T64" fmla="*/ 97 w 145"/>
              <a:gd name="T65" fmla="*/ 92 h 146"/>
              <a:gd name="T66" fmla="*/ 81 w 145"/>
              <a:gd name="T67" fmla="*/ 104 h 146"/>
              <a:gd name="T68" fmla="*/ 71 w 145"/>
              <a:gd name="T69" fmla="*/ 99 h 146"/>
              <a:gd name="T70" fmla="*/ 69 w 145"/>
              <a:gd name="T71" fmla="*/ 90 h 146"/>
              <a:gd name="T72" fmla="*/ 72 w 145"/>
              <a:gd name="T73" fmla="*/ 81 h 146"/>
              <a:gd name="T74" fmla="*/ 75 w 145"/>
              <a:gd name="T75" fmla="*/ 71 h 146"/>
              <a:gd name="T76" fmla="*/ 76 w 145"/>
              <a:gd name="T77" fmla="*/ 64 h 146"/>
              <a:gd name="T78" fmla="*/ 73 w 145"/>
              <a:gd name="T79" fmla="*/ 56 h 146"/>
              <a:gd name="T80" fmla="*/ 66 w 145"/>
              <a:gd name="T81" fmla="*/ 53 h 146"/>
              <a:gd name="T82" fmla="*/ 56 w 145"/>
              <a:gd name="T83" fmla="*/ 58 h 146"/>
              <a:gd name="T84" fmla="*/ 52 w 145"/>
              <a:gd name="T85" fmla="*/ 72 h 146"/>
              <a:gd name="T86" fmla="*/ 54 w 145"/>
              <a:gd name="T87" fmla="*/ 83 h 146"/>
              <a:gd name="T88" fmla="*/ 45 w 145"/>
              <a:gd name="T89" fmla="*/ 123 h 146"/>
              <a:gd name="T90" fmla="*/ 44 w 145"/>
              <a:gd name="T91" fmla="*/ 140 h 146"/>
              <a:gd name="T92" fmla="*/ 12 w 145"/>
              <a:gd name="T93" fmla="*/ 113 h 146"/>
              <a:gd name="T94" fmla="*/ 0 w 145"/>
              <a:gd name="T95" fmla="*/ 73 h 146"/>
              <a:gd name="T96" fmla="*/ 10 w 145"/>
              <a:gd name="T97" fmla="*/ 36 h 146"/>
              <a:gd name="T98" fmla="*/ 36 w 145"/>
              <a:gd name="T99" fmla="*/ 10 h 146"/>
              <a:gd name="T100" fmla="*/ 73 w 145"/>
              <a:gd name="T101" fmla="*/ 0 h 146"/>
              <a:gd name="T102" fmla="*/ 109 w 145"/>
              <a:gd name="T103" fmla="*/ 10 h 146"/>
              <a:gd name="T104" fmla="*/ 136 w 145"/>
              <a:gd name="T105" fmla="*/ 3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5" h="146">
                <a:moveTo>
                  <a:pt x="136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6" y="146"/>
                  <a:pt x="59" y="145"/>
                  <a:pt x="52" y="143"/>
                </a:cubicBezTo>
                <a:cubicBezTo>
                  <a:pt x="56" y="137"/>
                  <a:pt x="58" y="132"/>
                  <a:pt x="60" y="127"/>
                </a:cubicBezTo>
                <a:cubicBezTo>
                  <a:pt x="60" y="125"/>
                  <a:pt x="62" y="118"/>
                  <a:pt x="65" y="107"/>
                </a:cubicBezTo>
                <a:cubicBezTo>
                  <a:pt x="66" y="110"/>
                  <a:pt x="68" y="112"/>
                  <a:pt x="72" y="113"/>
                </a:cubicBezTo>
                <a:cubicBezTo>
                  <a:pt x="75" y="115"/>
                  <a:pt x="79" y="116"/>
                  <a:pt x="82" y="116"/>
                </a:cubicBezTo>
                <a:cubicBezTo>
                  <a:pt x="90" y="116"/>
                  <a:pt x="97" y="114"/>
                  <a:pt x="103" y="110"/>
                </a:cubicBezTo>
                <a:cubicBezTo>
                  <a:pt x="109" y="105"/>
                  <a:pt x="113" y="99"/>
                  <a:pt x="117" y="92"/>
                </a:cubicBezTo>
                <a:cubicBezTo>
                  <a:pt x="120" y="84"/>
                  <a:pt x="122" y="76"/>
                  <a:pt x="122" y="66"/>
                </a:cubicBezTo>
                <a:cubicBezTo>
                  <a:pt x="122" y="59"/>
                  <a:pt x="120" y="52"/>
                  <a:pt x="116" y="46"/>
                </a:cubicBezTo>
                <a:cubicBezTo>
                  <a:pt x="112" y="40"/>
                  <a:pt x="107" y="35"/>
                  <a:pt x="100" y="31"/>
                </a:cubicBezTo>
                <a:cubicBezTo>
                  <a:pt x="93" y="27"/>
                  <a:pt x="85" y="25"/>
                  <a:pt x="76" y="25"/>
                </a:cubicBezTo>
                <a:cubicBezTo>
                  <a:pt x="69" y="25"/>
                  <a:pt x="63" y="26"/>
                  <a:pt x="57" y="27"/>
                </a:cubicBezTo>
                <a:cubicBezTo>
                  <a:pt x="51" y="29"/>
                  <a:pt x="46" y="32"/>
                  <a:pt x="42" y="35"/>
                </a:cubicBezTo>
                <a:cubicBezTo>
                  <a:pt x="38" y="38"/>
                  <a:pt x="35" y="41"/>
                  <a:pt x="32" y="45"/>
                </a:cubicBezTo>
                <a:cubicBezTo>
                  <a:pt x="29" y="49"/>
                  <a:pt x="27" y="53"/>
                  <a:pt x="26" y="57"/>
                </a:cubicBezTo>
                <a:cubicBezTo>
                  <a:pt x="24" y="62"/>
                  <a:pt x="24" y="66"/>
                  <a:pt x="24" y="70"/>
                </a:cubicBezTo>
                <a:cubicBezTo>
                  <a:pt x="24" y="77"/>
                  <a:pt x="25" y="82"/>
                  <a:pt x="28" y="87"/>
                </a:cubicBezTo>
                <a:cubicBezTo>
                  <a:pt x="30" y="92"/>
                  <a:pt x="34" y="96"/>
                  <a:pt x="39" y="98"/>
                </a:cubicBezTo>
                <a:cubicBezTo>
                  <a:pt x="40" y="99"/>
                  <a:pt x="42" y="98"/>
                  <a:pt x="42" y="96"/>
                </a:cubicBezTo>
                <a:cubicBezTo>
                  <a:pt x="42" y="96"/>
                  <a:pt x="43" y="95"/>
                  <a:pt x="43" y="93"/>
                </a:cubicBezTo>
                <a:cubicBezTo>
                  <a:pt x="43" y="92"/>
                  <a:pt x="44" y="91"/>
                  <a:pt x="44" y="90"/>
                </a:cubicBezTo>
                <a:cubicBezTo>
                  <a:pt x="44" y="89"/>
                  <a:pt x="44" y="87"/>
                  <a:pt x="43" y="86"/>
                </a:cubicBezTo>
                <a:cubicBezTo>
                  <a:pt x="39" y="82"/>
                  <a:pt x="38" y="78"/>
                  <a:pt x="38" y="72"/>
                </a:cubicBezTo>
                <a:cubicBezTo>
                  <a:pt x="38" y="62"/>
                  <a:pt x="41" y="54"/>
                  <a:pt x="48" y="47"/>
                </a:cubicBezTo>
                <a:cubicBezTo>
                  <a:pt x="54" y="41"/>
                  <a:pt x="63" y="37"/>
                  <a:pt x="74" y="37"/>
                </a:cubicBezTo>
                <a:cubicBezTo>
                  <a:pt x="83" y="37"/>
                  <a:pt x="91" y="40"/>
                  <a:pt x="96" y="45"/>
                </a:cubicBezTo>
                <a:cubicBezTo>
                  <a:pt x="101" y="50"/>
                  <a:pt x="104" y="57"/>
                  <a:pt x="104" y="65"/>
                </a:cubicBezTo>
                <a:cubicBezTo>
                  <a:pt x="104" y="76"/>
                  <a:pt x="102" y="85"/>
                  <a:pt x="97" y="92"/>
                </a:cubicBezTo>
                <a:cubicBezTo>
                  <a:pt x="93" y="100"/>
                  <a:pt x="87" y="104"/>
                  <a:pt x="81" y="104"/>
                </a:cubicBezTo>
                <a:cubicBezTo>
                  <a:pt x="77" y="104"/>
                  <a:pt x="74" y="102"/>
                  <a:pt x="71" y="99"/>
                </a:cubicBezTo>
                <a:cubicBezTo>
                  <a:pt x="69" y="97"/>
                  <a:pt x="68" y="93"/>
                  <a:pt x="69" y="90"/>
                </a:cubicBezTo>
                <a:cubicBezTo>
                  <a:pt x="70" y="87"/>
                  <a:pt x="71" y="84"/>
                  <a:pt x="72" y="81"/>
                </a:cubicBezTo>
                <a:cubicBezTo>
                  <a:pt x="73" y="77"/>
                  <a:pt x="74" y="74"/>
                  <a:pt x="75" y="71"/>
                </a:cubicBezTo>
                <a:cubicBezTo>
                  <a:pt x="75" y="68"/>
                  <a:pt x="76" y="66"/>
                  <a:pt x="76" y="64"/>
                </a:cubicBezTo>
                <a:cubicBezTo>
                  <a:pt x="76" y="61"/>
                  <a:pt x="75" y="58"/>
                  <a:pt x="73" y="56"/>
                </a:cubicBezTo>
                <a:cubicBezTo>
                  <a:pt x="71" y="54"/>
                  <a:pt x="69" y="53"/>
                  <a:pt x="66" y="53"/>
                </a:cubicBezTo>
                <a:cubicBezTo>
                  <a:pt x="62" y="53"/>
                  <a:pt x="59" y="55"/>
                  <a:pt x="56" y="58"/>
                </a:cubicBezTo>
                <a:cubicBezTo>
                  <a:pt x="53" y="62"/>
                  <a:pt x="52" y="66"/>
                  <a:pt x="52" y="72"/>
                </a:cubicBezTo>
                <a:cubicBezTo>
                  <a:pt x="52" y="76"/>
                  <a:pt x="53" y="80"/>
                  <a:pt x="54" y="83"/>
                </a:cubicBezTo>
                <a:cubicBezTo>
                  <a:pt x="45" y="123"/>
                  <a:pt x="45" y="123"/>
                  <a:pt x="45" y="123"/>
                </a:cubicBezTo>
                <a:cubicBezTo>
                  <a:pt x="44" y="127"/>
                  <a:pt x="43" y="133"/>
                  <a:pt x="44" y="140"/>
                </a:cubicBezTo>
                <a:cubicBezTo>
                  <a:pt x="31" y="134"/>
                  <a:pt x="20" y="125"/>
                  <a:pt x="12" y="113"/>
                </a:cubicBezTo>
                <a:cubicBezTo>
                  <a:pt x="4" y="101"/>
                  <a:pt x="0" y="88"/>
                  <a:pt x="0" y="73"/>
                </a:cubicBezTo>
                <a:cubicBezTo>
                  <a:pt x="0" y="60"/>
                  <a:pt x="3" y="48"/>
                  <a:pt x="10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87" name="Freeform 19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619033" y="3402733"/>
            <a:ext cx="207427" cy="209589"/>
          </a:xfrm>
          <a:custGeom>
            <a:avLst/>
            <a:gdLst>
              <a:gd name="T0" fmla="*/ 118 w 145"/>
              <a:gd name="T1" fmla="*/ 0 h 146"/>
              <a:gd name="T2" fmla="*/ 137 w 145"/>
              <a:gd name="T3" fmla="*/ 8 h 146"/>
              <a:gd name="T4" fmla="*/ 145 w 145"/>
              <a:gd name="T5" fmla="*/ 28 h 146"/>
              <a:gd name="T6" fmla="*/ 145 w 145"/>
              <a:gd name="T7" fmla="*/ 118 h 146"/>
              <a:gd name="T8" fmla="*/ 137 w 145"/>
              <a:gd name="T9" fmla="*/ 138 h 146"/>
              <a:gd name="T10" fmla="*/ 118 w 145"/>
              <a:gd name="T11" fmla="*/ 146 h 146"/>
              <a:gd name="T12" fmla="*/ 50 w 145"/>
              <a:gd name="T13" fmla="*/ 146 h 146"/>
              <a:gd name="T14" fmla="*/ 60 w 145"/>
              <a:gd name="T15" fmla="*/ 126 h 146"/>
              <a:gd name="T16" fmla="*/ 65 w 145"/>
              <a:gd name="T17" fmla="*/ 106 h 146"/>
              <a:gd name="T18" fmla="*/ 72 w 145"/>
              <a:gd name="T19" fmla="*/ 112 h 146"/>
              <a:gd name="T20" fmla="*/ 82 w 145"/>
              <a:gd name="T21" fmla="*/ 115 h 146"/>
              <a:gd name="T22" fmla="*/ 110 w 145"/>
              <a:gd name="T23" fmla="*/ 101 h 146"/>
              <a:gd name="T24" fmla="*/ 121 w 145"/>
              <a:gd name="T25" fmla="*/ 66 h 146"/>
              <a:gd name="T26" fmla="*/ 118 w 145"/>
              <a:gd name="T27" fmla="*/ 50 h 146"/>
              <a:gd name="T28" fmla="*/ 109 w 145"/>
              <a:gd name="T29" fmla="*/ 37 h 146"/>
              <a:gd name="T30" fmla="*/ 94 w 145"/>
              <a:gd name="T31" fmla="*/ 28 h 146"/>
              <a:gd name="T32" fmla="*/ 76 w 145"/>
              <a:gd name="T33" fmla="*/ 25 h 146"/>
              <a:gd name="T34" fmla="*/ 57 w 145"/>
              <a:gd name="T35" fmla="*/ 27 h 146"/>
              <a:gd name="T36" fmla="*/ 43 w 145"/>
              <a:gd name="T37" fmla="*/ 34 h 146"/>
              <a:gd name="T38" fmla="*/ 33 w 145"/>
              <a:gd name="T39" fmla="*/ 45 h 146"/>
              <a:gd name="T40" fmla="*/ 26 w 145"/>
              <a:gd name="T41" fmla="*/ 57 h 146"/>
              <a:gd name="T42" fmla="*/ 24 w 145"/>
              <a:gd name="T43" fmla="*/ 69 h 146"/>
              <a:gd name="T44" fmla="*/ 28 w 145"/>
              <a:gd name="T45" fmla="*/ 86 h 146"/>
              <a:gd name="T46" fmla="*/ 39 w 145"/>
              <a:gd name="T47" fmla="*/ 97 h 146"/>
              <a:gd name="T48" fmla="*/ 41 w 145"/>
              <a:gd name="T49" fmla="*/ 97 h 146"/>
              <a:gd name="T50" fmla="*/ 43 w 145"/>
              <a:gd name="T51" fmla="*/ 95 h 146"/>
              <a:gd name="T52" fmla="*/ 44 w 145"/>
              <a:gd name="T53" fmla="*/ 89 h 146"/>
              <a:gd name="T54" fmla="*/ 43 w 145"/>
              <a:gd name="T55" fmla="*/ 85 h 146"/>
              <a:gd name="T56" fmla="*/ 38 w 145"/>
              <a:gd name="T57" fmla="*/ 71 h 146"/>
              <a:gd name="T58" fmla="*/ 48 w 145"/>
              <a:gd name="T59" fmla="*/ 47 h 146"/>
              <a:gd name="T60" fmla="*/ 74 w 145"/>
              <a:gd name="T61" fmla="*/ 37 h 146"/>
              <a:gd name="T62" fmla="*/ 96 w 145"/>
              <a:gd name="T63" fmla="*/ 44 h 146"/>
              <a:gd name="T64" fmla="*/ 104 w 145"/>
              <a:gd name="T65" fmla="*/ 64 h 146"/>
              <a:gd name="T66" fmla="*/ 97 w 145"/>
              <a:gd name="T67" fmla="*/ 91 h 146"/>
              <a:gd name="T68" fmla="*/ 81 w 145"/>
              <a:gd name="T69" fmla="*/ 103 h 146"/>
              <a:gd name="T70" fmla="*/ 72 w 145"/>
              <a:gd name="T71" fmla="*/ 98 h 146"/>
              <a:gd name="T72" fmla="*/ 70 w 145"/>
              <a:gd name="T73" fmla="*/ 89 h 146"/>
              <a:gd name="T74" fmla="*/ 72 w 145"/>
              <a:gd name="T75" fmla="*/ 80 h 146"/>
              <a:gd name="T76" fmla="*/ 75 w 145"/>
              <a:gd name="T77" fmla="*/ 70 h 146"/>
              <a:gd name="T78" fmla="*/ 76 w 145"/>
              <a:gd name="T79" fmla="*/ 63 h 146"/>
              <a:gd name="T80" fmla="*/ 73 w 145"/>
              <a:gd name="T81" fmla="*/ 55 h 146"/>
              <a:gd name="T82" fmla="*/ 66 w 145"/>
              <a:gd name="T83" fmla="*/ 52 h 146"/>
              <a:gd name="T84" fmla="*/ 56 w 145"/>
              <a:gd name="T85" fmla="*/ 58 h 146"/>
              <a:gd name="T86" fmla="*/ 52 w 145"/>
              <a:gd name="T87" fmla="*/ 71 h 146"/>
              <a:gd name="T88" fmla="*/ 55 w 145"/>
              <a:gd name="T89" fmla="*/ 82 h 146"/>
              <a:gd name="T90" fmla="*/ 45 w 145"/>
              <a:gd name="T91" fmla="*/ 122 h 146"/>
              <a:gd name="T92" fmla="*/ 45 w 145"/>
              <a:gd name="T93" fmla="*/ 146 h 146"/>
              <a:gd name="T94" fmla="*/ 27 w 145"/>
              <a:gd name="T95" fmla="*/ 146 h 146"/>
              <a:gd name="T96" fmla="*/ 8 w 145"/>
              <a:gd name="T97" fmla="*/ 138 h 146"/>
              <a:gd name="T98" fmla="*/ 0 w 145"/>
              <a:gd name="T99" fmla="*/ 118 h 146"/>
              <a:gd name="T100" fmla="*/ 0 w 145"/>
              <a:gd name="T101" fmla="*/ 28 h 146"/>
              <a:gd name="T102" fmla="*/ 8 w 145"/>
              <a:gd name="T103" fmla="*/ 8 h 146"/>
              <a:gd name="T104" fmla="*/ 27 w 145"/>
              <a:gd name="T105" fmla="*/ 0 h 146"/>
              <a:gd name="T106" fmla="*/ 118 w 145"/>
              <a:gd name="T10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5" h="146">
                <a:moveTo>
                  <a:pt x="118" y="0"/>
                </a:move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5" y="138"/>
                  <a:pt x="58" y="131"/>
                  <a:pt x="60" y="126"/>
                </a:cubicBezTo>
                <a:cubicBezTo>
                  <a:pt x="60" y="124"/>
                  <a:pt x="62" y="117"/>
                  <a:pt x="65" y="106"/>
                </a:cubicBezTo>
                <a:cubicBezTo>
                  <a:pt x="66" y="108"/>
                  <a:pt x="69" y="111"/>
                  <a:pt x="72" y="112"/>
                </a:cubicBezTo>
                <a:cubicBezTo>
                  <a:pt x="75" y="114"/>
                  <a:pt x="79" y="115"/>
                  <a:pt x="82" y="115"/>
                </a:cubicBezTo>
                <a:cubicBezTo>
                  <a:pt x="94" y="115"/>
                  <a:pt x="103" y="110"/>
                  <a:pt x="110" y="101"/>
                </a:cubicBezTo>
                <a:cubicBezTo>
                  <a:pt x="118" y="92"/>
                  <a:pt x="121" y="80"/>
                  <a:pt x="121" y="66"/>
                </a:cubicBezTo>
                <a:cubicBezTo>
                  <a:pt x="121" y="60"/>
                  <a:pt x="120" y="55"/>
                  <a:pt x="118" y="50"/>
                </a:cubicBezTo>
                <a:cubicBezTo>
                  <a:pt x="116" y="45"/>
                  <a:pt x="113" y="41"/>
                  <a:pt x="109" y="37"/>
                </a:cubicBezTo>
                <a:cubicBezTo>
                  <a:pt x="105" y="33"/>
                  <a:pt x="100" y="30"/>
                  <a:pt x="94" y="28"/>
                </a:cubicBezTo>
                <a:cubicBezTo>
                  <a:pt x="89" y="26"/>
                  <a:pt x="82" y="25"/>
                  <a:pt x="76" y="25"/>
                </a:cubicBezTo>
                <a:cubicBezTo>
                  <a:pt x="69" y="25"/>
                  <a:pt x="63" y="25"/>
                  <a:pt x="57" y="27"/>
                </a:cubicBezTo>
                <a:cubicBezTo>
                  <a:pt x="52" y="29"/>
                  <a:pt x="47" y="31"/>
                  <a:pt x="43" y="34"/>
                </a:cubicBezTo>
                <a:cubicBezTo>
                  <a:pt x="39" y="37"/>
                  <a:pt x="36" y="41"/>
                  <a:pt x="33" y="45"/>
                </a:cubicBezTo>
                <a:cubicBezTo>
                  <a:pt x="30" y="49"/>
                  <a:pt x="28" y="53"/>
                  <a:pt x="26" y="57"/>
                </a:cubicBezTo>
                <a:cubicBezTo>
                  <a:pt x="25" y="61"/>
                  <a:pt x="24" y="65"/>
                  <a:pt x="24" y="69"/>
                </a:cubicBezTo>
                <a:cubicBezTo>
                  <a:pt x="24" y="76"/>
                  <a:pt x="26" y="82"/>
                  <a:pt x="28" y="86"/>
                </a:cubicBezTo>
                <a:cubicBezTo>
                  <a:pt x="31" y="91"/>
                  <a:pt x="34" y="95"/>
                  <a:pt x="39" y="97"/>
                </a:cubicBezTo>
                <a:cubicBezTo>
                  <a:pt x="40" y="97"/>
                  <a:pt x="41" y="97"/>
                  <a:pt x="41" y="97"/>
                </a:cubicBezTo>
                <a:cubicBezTo>
                  <a:pt x="42" y="97"/>
                  <a:pt x="43" y="96"/>
                  <a:pt x="43" y="95"/>
                </a:cubicBezTo>
                <a:cubicBezTo>
                  <a:pt x="43" y="92"/>
                  <a:pt x="44" y="90"/>
                  <a:pt x="44" y="89"/>
                </a:cubicBezTo>
                <a:cubicBezTo>
                  <a:pt x="45" y="88"/>
                  <a:pt x="44" y="87"/>
                  <a:pt x="43" y="85"/>
                </a:cubicBezTo>
                <a:cubicBezTo>
                  <a:pt x="40" y="81"/>
                  <a:pt x="38" y="77"/>
                  <a:pt x="38" y="71"/>
                </a:cubicBezTo>
                <a:cubicBezTo>
                  <a:pt x="38" y="62"/>
                  <a:pt x="42" y="54"/>
                  <a:pt x="48" y="47"/>
                </a:cubicBezTo>
                <a:cubicBezTo>
                  <a:pt x="55" y="40"/>
                  <a:pt x="63" y="37"/>
                  <a:pt x="74" y="37"/>
                </a:cubicBezTo>
                <a:cubicBezTo>
                  <a:pt x="83" y="37"/>
                  <a:pt x="90" y="39"/>
                  <a:pt x="96" y="44"/>
                </a:cubicBezTo>
                <a:cubicBezTo>
                  <a:pt x="101" y="50"/>
                  <a:pt x="104" y="56"/>
                  <a:pt x="104" y="64"/>
                </a:cubicBezTo>
                <a:cubicBezTo>
                  <a:pt x="104" y="75"/>
                  <a:pt x="102" y="84"/>
                  <a:pt x="97" y="91"/>
                </a:cubicBezTo>
                <a:cubicBezTo>
                  <a:pt x="93" y="99"/>
                  <a:pt x="88" y="103"/>
                  <a:pt x="81" y="103"/>
                </a:cubicBezTo>
                <a:cubicBezTo>
                  <a:pt x="77" y="103"/>
                  <a:pt x="74" y="101"/>
                  <a:pt x="72" y="98"/>
                </a:cubicBezTo>
                <a:cubicBezTo>
                  <a:pt x="69" y="96"/>
                  <a:pt x="69" y="92"/>
                  <a:pt x="70" y="89"/>
                </a:cubicBezTo>
                <a:cubicBezTo>
                  <a:pt x="70" y="86"/>
                  <a:pt x="71" y="84"/>
                  <a:pt x="72" y="80"/>
                </a:cubicBezTo>
                <a:cubicBezTo>
                  <a:pt x="73" y="76"/>
                  <a:pt x="74" y="73"/>
                  <a:pt x="75" y="70"/>
                </a:cubicBezTo>
                <a:cubicBezTo>
                  <a:pt x="76" y="68"/>
                  <a:pt x="76" y="65"/>
                  <a:pt x="76" y="63"/>
                </a:cubicBezTo>
                <a:cubicBezTo>
                  <a:pt x="76" y="60"/>
                  <a:pt x="75" y="58"/>
                  <a:pt x="73" y="55"/>
                </a:cubicBezTo>
                <a:cubicBezTo>
                  <a:pt x="72" y="53"/>
                  <a:pt x="69" y="52"/>
                  <a:pt x="66" y="52"/>
                </a:cubicBezTo>
                <a:cubicBezTo>
                  <a:pt x="62" y="52"/>
                  <a:pt x="59" y="54"/>
                  <a:pt x="56" y="58"/>
                </a:cubicBezTo>
                <a:cubicBezTo>
                  <a:pt x="54" y="61"/>
                  <a:pt x="52" y="66"/>
                  <a:pt x="52" y="71"/>
                </a:cubicBezTo>
                <a:cubicBezTo>
                  <a:pt x="52" y="75"/>
                  <a:pt x="53" y="79"/>
                  <a:pt x="55" y="8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4" y="128"/>
                  <a:pt x="44" y="136"/>
                  <a:pt x="45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88" name="Freeform 19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889121" y="3385447"/>
            <a:ext cx="216071" cy="226874"/>
          </a:xfrm>
          <a:custGeom>
            <a:avLst/>
            <a:gdLst>
              <a:gd name="T0" fmla="*/ 70 w 150"/>
              <a:gd name="T1" fmla="*/ 82 h 158"/>
              <a:gd name="T2" fmla="*/ 86 w 150"/>
              <a:gd name="T3" fmla="*/ 96 h 158"/>
              <a:gd name="T4" fmla="*/ 96 w 150"/>
              <a:gd name="T5" fmla="*/ 119 h 158"/>
              <a:gd name="T6" fmla="*/ 71 w 150"/>
              <a:gd name="T7" fmla="*/ 152 h 158"/>
              <a:gd name="T8" fmla="*/ 20 w 150"/>
              <a:gd name="T9" fmla="*/ 154 h 158"/>
              <a:gd name="T10" fmla="*/ 0 w 150"/>
              <a:gd name="T11" fmla="*/ 128 h 158"/>
              <a:gd name="T12" fmla="*/ 16 w 150"/>
              <a:gd name="T13" fmla="*/ 103 h 158"/>
              <a:gd name="T14" fmla="*/ 49 w 150"/>
              <a:gd name="T15" fmla="*/ 87 h 158"/>
              <a:gd name="T16" fmla="*/ 50 w 150"/>
              <a:gd name="T17" fmla="*/ 72 h 158"/>
              <a:gd name="T18" fmla="*/ 20 w 150"/>
              <a:gd name="T19" fmla="*/ 63 h 158"/>
              <a:gd name="T20" fmla="*/ 14 w 150"/>
              <a:gd name="T21" fmla="*/ 25 h 158"/>
              <a:gd name="T22" fmla="*/ 40 w 150"/>
              <a:gd name="T23" fmla="*/ 3 h 158"/>
              <a:gd name="T24" fmla="*/ 100 w 150"/>
              <a:gd name="T25" fmla="*/ 0 h 158"/>
              <a:gd name="T26" fmla="*/ 75 w 150"/>
              <a:gd name="T27" fmla="*/ 9 h 158"/>
              <a:gd name="T28" fmla="*/ 89 w 150"/>
              <a:gd name="T29" fmla="*/ 36 h 158"/>
              <a:gd name="T30" fmla="*/ 81 w 150"/>
              <a:gd name="T31" fmla="*/ 57 h 158"/>
              <a:gd name="T32" fmla="*/ 69 w 150"/>
              <a:gd name="T33" fmla="*/ 69 h 158"/>
              <a:gd name="T34" fmla="*/ 53 w 150"/>
              <a:gd name="T35" fmla="*/ 149 h 158"/>
              <a:gd name="T36" fmla="*/ 73 w 150"/>
              <a:gd name="T37" fmla="*/ 144 h 158"/>
              <a:gd name="T38" fmla="*/ 83 w 150"/>
              <a:gd name="T39" fmla="*/ 127 h 158"/>
              <a:gd name="T40" fmla="*/ 80 w 150"/>
              <a:gd name="T41" fmla="*/ 118 h 158"/>
              <a:gd name="T42" fmla="*/ 75 w 150"/>
              <a:gd name="T43" fmla="*/ 111 h 158"/>
              <a:gd name="T44" fmla="*/ 68 w 150"/>
              <a:gd name="T45" fmla="*/ 105 h 158"/>
              <a:gd name="T46" fmla="*/ 61 w 150"/>
              <a:gd name="T47" fmla="*/ 100 h 158"/>
              <a:gd name="T48" fmla="*/ 46 w 150"/>
              <a:gd name="T49" fmla="*/ 100 h 158"/>
              <a:gd name="T50" fmla="*/ 27 w 150"/>
              <a:gd name="T51" fmla="*/ 107 h 158"/>
              <a:gd name="T52" fmla="*/ 18 w 150"/>
              <a:gd name="T53" fmla="*/ 124 h 158"/>
              <a:gd name="T54" fmla="*/ 30 w 150"/>
              <a:gd name="T55" fmla="*/ 143 h 158"/>
              <a:gd name="T56" fmla="*/ 53 w 150"/>
              <a:gd name="T57" fmla="*/ 149 h 158"/>
              <a:gd name="T58" fmla="*/ 60 w 150"/>
              <a:gd name="T59" fmla="*/ 65 h 158"/>
              <a:gd name="T60" fmla="*/ 72 w 150"/>
              <a:gd name="T61" fmla="*/ 46 h 158"/>
              <a:gd name="T62" fmla="*/ 65 w 150"/>
              <a:gd name="T63" fmla="*/ 22 h 158"/>
              <a:gd name="T64" fmla="*/ 46 w 150"/>
              <a:gd name="T65" fmla="*/ 8 h 158"/>
              <a:gd name="T66" fmla="*/ 32 w 150"/>
              <a:gd name="T67" fmla="*/ 15 h 158"/>
              <a:gd name="T68" fmla="*/ 29 w 150"/>
              <a:gd name="T69" fmla="*/ 39 h 158"/>
              <a:gd name="T70" fmla="*/ 37 w 150"/>
              <a:gd name="T71" fmla="*/ 58 h 158"/>
              <a:gd name="T72" fmla="*/ 53 w 150"/>
              <a:gd name="T73" fmla="*/ 66 h 158"/>
              <a:gd name="T74" fmla="*/ 150 w 150"/>
              <a:gd name="T75" fmla="*/ 66 h 158"/>
              <a:gd name="T76" fmla="*/ 130 w 150"/>
              <a:gd name="T77" fmla="*/ 76 h 158"/>
              <a:gd name="T78" fmla="*/ 120 w 150"/>
              <a:gd name="T79" fmla="*/ 97 h 158"/>
              <a:gd name="T80" fmla="*/ 100 w 150"/>
              <a:gd name="T81" fmla="*/ 76 h 158"/>
              <a:gd name="T82" fmla="*/ 120 w 150"/>
              <a:gd name="T83" fmla="*/ 66 h 158"/>
              <a:gd name="T84" fmla="*/ 130 w 150"/>
              <a:gd name="T85" fmla="*/ 4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0" h="158">
                <a:moveTo>
                  <a:pt x="67" y="75"/>
                </a:moveTo>
                <a:cubicBezTo>
                  <a:pt x="67" y="78"/>
                  <a:pt x="68" y="80"/>
                  <a:pt x="70" y="82"/>
                </a:cubicBezTo>
                <a:cubicBezTo>
                  <a:pt x="72" y="84"/>
                  <a:pt x="74" y="86"/>
                  <a:pt x="77" y="89"/>
                </a:cubicBezTo>
                <a:cubicBezTo>
                  <a:pt x="80" y="91"/>
                  <a:pt x="83" y="93"/>
                  <a:pt x="86" y="96"/>
                </a:cubicBezTo>
                <a:cubicBezTo>
                  <a:pt x="88" y="98"/>
                  <a:pt x="91" y="101"/>
                  <a:pt x="93" y="105"/>
                </a:cubicBezTo>
                <a:cubicBezTo>
                  <a:pt x="95" y="109"/>
                  <a:pt x="96" y="114"/>
                  <a:pt x="96" y="119"/>
                </a:cubicBezTo>
                <a:cubicBezTo>
                  <a:pt x="96" y="124"/>
                  <a:pt x="94" y="130"/>
                  <a:pt x="91" y="135"/>
                </a:cubicBezTo>
                <a:cubicBezTo>
                  <a:pt x="87" y="143"/>
                  <a:pt x="80" y="148"/>
                  <a:pt x="71" y="152"/>
                </a:cubicBezTo>
                <a:cubicBezTo>
                  <a:pt x="63" y="156"/>
                  <a:pt x="53" y="158"/>
                  <a:pt x="43" y="158"/>
                </a:cubicBezTo>
                <a:cubicBezTo>
                  <a:pt x="35" y="158"/>
                  <a:pt x="27" y="156"/>
                  <a:pt x="20" y="154"/>
                </a:cubicBezTo>
                <a:cubicBezTo>
                  <a:pt x="13" y="151"/>
                  <a:pt x="7" y="147"/>
                  <a:pt x="4" y="141"/>
                </a:cubicBezTo>
                <a:cubicBezTo>
                  <a:pt x="1" y="137"/>
                  <a:pt x="0" y="133"/>
                  <a:pt x="0" y="128"/>
                </a:cubicBezTo>
                <a:cubicBezTo>
                  <a:pt x="0" y="123"/>
                  <a:pt x="2" y="118"/>
                  <a:pt x="4" y="114"/>
                </a:cubicBezTo>
                <a:cubicBezTo>
                  <a:pt x="7" y="110"/>
                  <a:pt x="11" y="106"/>
                  <a:pt x="16" y="103"/>
                </a:cubicBezTo>
                <a:cubicBezTo>
                  <a:pt x="24" y="98"/>
                  <a:pt x="37" y="95"/>
                  <a:pt x="54" y="94"/>
                </a:cubicBezTo>
                <a:cubicBezTo>
                  <a:pt x="52" y="91"/>
                  <a:pt x="50" y="89"/>
                  <a:pt x="49" y="87"/>
                </a:cubicBezTo>
                <a:cubicBezTo>
                  <a:pt x="48" y="85"/>
                  <a:pt x="48" y="82"/>
                  <a:pt x="48" y="80"/>
                </a:cubicBezTo>
                <a:cubicBezTo>
                  <a:pt x="48" y="78"/>
                  <a:pt x="49" y="75"/>
                  <a:pt x="50" y="72"/>
                </a:cubicBezTo>
                <a:cubicBezTo>
                  <a:pt x="47" y="72"/>
                  <a:pt x="45" y="72"/>
                  <a:pt x="43" y="72"/>
                </a:cubicBezTo>
                <a:cubicBezTo>
                  <a:pt x="34" y="72"/>
                  <a:pt x="26" y="69"/>
                  <a:pt x="20" y="63"/>
                </a:cubicBezTo>
                <a:cubicBezTo>
                  <a:pt x="13" y="57"/>
                  <a:pt x="10" y="49"/>
                  <a:pt x="10" y="40"/>
                </a:cubicBezTo>
                <a:cubicBezTo>
                  <a:pt x="10" y="35"/>
                  <a:pt x="11" y="30"/>
                  <a:pt x="14" y="25"/>
                </a:cubicBezTo>
                <a:cubicBezTo>
                  <a:pt x="16" y="20"/>
                  <a:pt x="19" y="16"/>
                  <a:pt x="23" y="13"/>
                </a:cubicBezTo>
                <a:cubicBezTo>
                  <a:pt x="28" y="8"/>
                  <a:pt x="34" y="5"/>
                  <a:pt x="40" y="3"/>
                </a:cubicBezTo>
                <a:cubicBezTo>
                  <a:pt x="47" y="1"/>
                  <a:pt x="54" y="0"/>
                  <a:pt x="61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87" y="9"/>
                  <a:pt x="87" y="9"/>
                  <a:pt x="87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80" y="13"/>
                  <a:pt x="83" y="17"/>
                  <a:pt x="86" y="21"/>
                </a:cubicBezTo>
                <a:cubicBezTo>
                  <a:pt x="88" y="26"/>
                  <a:pt x="89" y="31"/>
                  <a:pt x="89" y="36"/>
                </a:cubicBezTo>
                <a:cubicBezTo>
                  <a:pt x="89" y="41"/>
                  <a:pt x="88" y="45"/>
                  <a:pt x="87" y="48"/>
                </a:cubicBezTo>
                <a:cubicBezTo>
                  <a:pt x="85" y="52"/>
                  <a:pt x="83" y="55"/>
                  <a:pt x="81" y="57"/>
                </a:cubicBezTo>
                <a:cubicBezTo>
                  <a:pt x="79" y="60"/>
                  <a:pt x="77" y="62"/>
                  <a:pt x="75" y="63"/>
                </a:cubicBezTo>
                <a:cubicBezTo>
                  <a:pt x="72" y="65"/>
                  <a:pt x="71" y="67"/>
                  <a:pt x="69" y="69"/>
                </a:cubicBezTo>
                <a:cubicBezTo>
                  <a:pt x="67" y="71"/>
                  <a:pt x="67" y="73"/>
                  <a:pt x="67" y="75"/>
                </a:cubicBezTo>
                <a:close/>
                <a:moveTo>
                  <a:pt x="53" y="149"/>
                </a:moveTo>
                <a:cubicBezTo>
                  <a:pt x="57" y="149"/>
                  <a:pt x="60" y="149"/>
                  <a:pt x="64" y="148"/>
                </a:cubicBezTo>
                <a:cubicBezTo>
                  <a:pt x="67" y="147"/>
                  <a:pt x="70" y="146"/>
                  <a:pt x="73" y="144"/>
                </a:cubicBezTo>
                <a:cubicBezTo>
                  <a:pt x="76" y="142"/>
                  <a:pt x="78" y="140"/>
                  <a:pt x="80" y="137"/>
                </a:cubicBezTo>
                <a:cubicBezTo>
                  <a:pt x="82" y="134"/>
                  <a:pt x="83" y="131"/>
                  <a:pt x="83" y="127"/>
                </a:cubicBezTo>
                <a:cubicBezTo>
                  <a:pt x="83" y="125"/>
                  <a:pt x="82" y="124"/>
                  <a:pt x="82" y="122"/>
                </a:cubicBezTo>
                <a:cubicBezTo>
                  <a:pt x="81" y="121"/>
                  <a:pt x="81" y="119"/>
                  <a:pt x="80" y="118"/>
                </a:cubicBezTo>
                <a:cubicBezTo>
                  <a:pt x="80" y="117"/>
                  <a:pt x="79" y="116"/>
                  <a:pt x="78" y="114"/>
                </a:cubicBezTo>
                <a:cubicBezTo>
                  <a:pt x="77" y="113"/>
                  <a:pt x="76" y="112"/>
                  <a:pt x="75" y="111"/>
                </a:cubicBezTo>
                <a:cubicBezTo>
                  <a:pt x="75" y="110"/>
                  <a:pt x="73" y="109"/>
                  <a:pt x="72" y="108"/>
                </a:cubicBezTo>
                <a:cubicBezTo>
                  <a:pt x="70" y="106"/>
                  <a:pt x="69" y="105"/>
                  <a:pt x="68" y="105"/>
                </a:cubicBezTo>
                <a:cubicBezTo>
                  <a:pt x="68" y="105"/>
                  <a:pt x="66" y="104"/>
                  <a:pt x="64" y="102"/>
                </a:cubicBezTo>
                <a:cubicBezTo>
                  <a:pt x="62" y="101"/>
                  <a:pt x="61" y="100"/>
                  <a:pt x="61" y="100"/>
                </a:cubicBezTo>
                <a:cubicBezTo>
                  <a:pt x="60" y="100"/>
                  <a:pt x="58" y="100"/>
                  <a:pt x="56" y="100"/>
                </a:cubicBezTo>
                <a:cubicBezTo>
                  <a:pt x="53" y="100"/>
                  <a:pt x="49" y="100"/>
                  <a:pt x="46" y="100"/>
                </a:cubicBezTo>
                <a:cubicBezTo>
                  <a:pt x="43" y="101"/>
                  <a:pt x="40" y="101"/>
                  <a:pt x="36" y="103"/>
                </a:cubicBezTo>
                <a:cubicBezTo>
                  <a:pt x="33" y="104"/>
                  <a:pt x="29" y="105"/>
                  <a:pt x="27" y="107"/>
                </a:cubicBezTo>
                <a:cubicBezTo>
                  <a:pt x="24" y="109"/>
                  <a:pt x="22" y="111"/>
                  <a:pt x="20" y="114"/>
                </a:cubicBezTo>
                <a:cubicBezTo>
                  <a:pt x="19" y="117"/>
                  <a:pt x="18" y="120"/>
                  <a:pt x="18" y="124"/>
                </a:cubicBezTo>
                <a:cubicBezTo>
                  <a:pt x="18" y="128"/>
                  <a:pt x="19" y="132"/>
                  <a:pt x="21" y="136"/>
                </a:cubicBezTo>
                <a:cubicBezTo>
                  <a:pt x="23" y="139"/>
                  <a:pt x="26" y="142"/>
                  <a:pt x="30" y="143"/>
                </a:cubicBezTo>
                <a:cubicBezTo>
                  <a:pt x="33" y="145"/>
                  <a:pt x="37" y="147"/>
                  <a:pt x="41" y="148"/>
                </a:cubicBezTo>
                <a:cubicBezTo>
                  <a:pt x="45" y="148"/>
                  <a:pt x="49" y="149"/>
                  <a:pt x="53" y="149"/>
                </a:cubicBezTo>
                <a:close/>
                <a:moveTo>
                  <a:pt x="53" y="66"/>
                </a:moveTo>
                <a:cubicBezTo>
                  <a:pt x="55" y="66"/>
                  <a:pt x="58" y="66"/>
                  <a:pt x="60" y="65"/>
                </a:cubicBezTo>
                <a:cubicBezTo>
                  <a:pt x="63" y="64"/>
                  <a:pt x="65" y="62"/>
                  <a:pt x="67" y="61"/>
                </a:cubicBezTo>
                <a:cubicBezTo>
                  <a:pt x="70" y="57"/>
                  <a:pt x="72" y="52"/>
                  <a:pt x="72" y="46"/>
                </a:cubicBezTo>
                <a:cubicBezTo>
                  <a:pt x="72" y="42"/>
                  <a:pt x="71" y="38"/>
                  <a:pt x="70" y="34"/>
                </a:cubicBezTo>
                <a:cubicBezTo>
                  <a:pt x="69" y="30"/>
                  <a:pt x="67" y="26"/>
                  <a:pt x="65" y="22"/>
                </a:cubicBezTo>
                <a:cubicBezTo>
                  <a:pt x="63" y="18"/>
                  <a:pt x="61" y="14"/>
                  <a:pt x="57" y="12"/>
                </a:cubicBezTo>
                <a:cubicBezTo>
                  <a:pt x="54" y="9"/>
                  <a:pt x="50" y="8"/>
                  <a:pt x="46" y="8"/>
                </a:cubicBezTo>
                <a:cubicBezTo>
                  <a:pt x="44" y="8"/>
                  <a:pt x="41" y="9"/>
                  <a:pt x="39" y="10"/>
                </a:cubicBezTo>
                <a:cubicBezTo>
                  <a:pt x="36" y="11"/>
                  <a:pt x="34" y="13"/>
                  <a:pt x="32" y="15"/>
                </a:cubicBezTo>
                <a:cubicBezTo>
                  <a:pt x="29" y="19"/>
                  <a:pt x="28" y="24"/>
                  <a:pt x="28" y="30"/>
                </a:cubicBezTo>
                <a:cubicBezTo>
                  <a:pt x="28" y="33"/>
                  <a:pt x="28" y="36"/>
                  <a:pt x="29" y="39"/>
                </a:cubicBezTo>
                <a:cubicBezTo>
                  <a:pt x="29" y="42"/>
                  <a:pt x="30" y="46"/>
                  <a:pt x="32" y="49"/>
                </a:cubicBezTo>
                <a:cubicBezTo>
                  <a:pt x="33" y="52"/>
                  <a:pt x="35" y="55"/>
                  <a:pt x="37" y="58"/>
                </a:cubicBezTo>
                <a:cubicBezTo>
                  <a:pt x="39" y="60"/>
                  <a:pt x="41" y="62"/>
                  <a:pt x="44" y="64"/>
                </a:cubicBezTo>
                <a:cubicBezTo>
                  <a:pt x="47" y="66"/>
                  <a:pt x="50" y="66"/>
                  <a:pt x="53" y="66"/>
                </a:cubicBezTo>
                <a:close/>
                <a:moveTo>
                  <a:pt x="130" y="66"/>
                </a:moveTo>
                <a:cubicBezTo>
                  <a:pt x="150" y="66"/>
                  <a:pt x="150" y="66"/>
                  <a:pt x="150" y="66"/>
                </a:cubicBezTo>
                <a:cubicBezTo>
                  <a:pt x="150" y="76"/>
                  <a:pt x="150" y="76"/>
                  <a:pt x="150" y="76"/>
                </a:cubicBezTo>
                <a:cubicBezTo>
                  <a:pt x="130" y="76"/>
                  <a:pt x="130" y="76"/>
                  <a:pt x="130" y="76"/>
                </a:cubicBezTo>
                <a:cubicBezTo>
                  <a:pt x="130" y="97"/>
                  <a:pt x="130" y="97"/>
                  <a:pt x="13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46"/>
                  <a:pt x="120" y="46"/>
                  <a:pt x="120" y="46"/>
                </a:cubicBezTo>
                <a:cubicBezTo>
                  <a:pt x="130" y="46"/>
                  <a:pt x="130" y="46"/>
                  <a:pt x="130" y="46"/>
                </a:cubicBezTo>
                <a:lnTo>
                  <a:pt x="130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89" name="Freeform 19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167851" y="3420018"/>
            <a:ext cx="261446" cy="172856"/>
          </a:xfrm>
          <a:custGeom>
            <a:avLst/>
            <a:gdLst>
              <a:gd name="T0" fmla="*/ 182 w 182"/>
              <a:gd name="T1" fmla="*/ 6 h 121"/>
              <a:gd name="T2" fmla="*/ 182 w 182"/>
              <a:gd name="T3" fmla="*/ 115 h 121"/>
              <a:gd name="T4" fmla="*/ 180 w 182"/>
              <a:gd name="T5" fmla="*/ 120 h 121"/>
              <a:gd name="T6" fmla="*/ 176 w 182"/>
              <a:gd name="T7" fmla="*/ 121 h 121"/>
              <a:gd name="T8" fmla="*/ 6 w 182"/>
              <a:gd name="T9" fmla="*/ 121 h 121"/>
              <a:gd name="T10" fmla="*/ 2 w 182"/>
              <a:gd name="T11" fmla="*/ 120 h 121"/>
              <a:gd name="T12" fmla="*/ 0 w 182"/>
              <a:gd name="T13" fmla="*/ 115 h 121"/>
              <a:gd name="T14" fmla="*/ 0 w 182"/>
              <a:gd name="T15" fmla="*/ 6 h 121"/>
              <a:gd name="T16" fmla="*/ 2 w 182"/>
              <a:gd name="T17" fmla="*/ 2 h 121"/>
              <a:gd name="T18" fmla="*/ 6 w 182"/>
              <a:gd name="T19" fmla="*/ 0 h 121"/>
              <a:gd name="T20" fmla="*/ 176 w 182"/>
              <a:gd name="T21" fmla="*/ 0 h 121"/>
              <a:gd name="T22" fmla="*/ 180 w 182"/>
              <a:gd name="T23" fmla="*/ 2 h 121"/>
              <a:gd name="T24" fmla="*/ 182 w 182"/>
              <a:gd name="T25" fmla="*/ 6 h 121"/>
              <a:gd name="T26" fmla="*/ 170 w 182"/>
              <a:gd name="T27" fmla="*/ 85 h 121"/>
              <a:gd name="T28" fmla="*/ 170 w 182"/>
              <a:gd name="T29" fmla="*/ 37 h 121"/>
              <a:gd name="T30" fmla="*/ 153 w 182"/>
              <a:gd name="T31" fmla="*/ 30 h 121"/>
              <a:gd name="T32" fmla="*/ 146 w 182"/>
              <a:gd name="T33" fmla="*/ 13 h 121"/>
              <a:gd name="T34" fmla="*/ 37 w 182"/>
              <a:gd name="T35" fmla="*/ 13 h 121"/>
              <a:gd name="T36" fmla="*/ 30 w 182"/>
              <a:gd name="T37" fmla="*/ 30 h 121"/>
              <a:gd name="T38" fmla="*/ 12 w 182"/>
              <a:gd name="T39" fmla="*/ 37 h 121"/>
              <a:gd name="T40" fmla="*/ 12 w 182"/>
              <a:gd name="T41" fmla="*/ 85 h 121"/>
              <a:gd name="T42" fmla="*/ 30 w 182"/>
              <a:gd name="T43" fmla="*/ 92 h 121"/>
              <a:gd name="T44" fmla="*/ 37 w 182"/>
              <a:gd name="T45" fmla="*/ 109 h 121"/>
              <a:gd name="T46" fmla="*/ 146 w 182"/>
              <a:gd name="T47" fmla="*/ 109 h 121"/>
              <a:gd name="T48" fmla="*/ 153 w 182"/>
              <a:gd name="T49" fmla="*/ 92 h 121"/>
              <a:gd name="T50" fmla="*/ 170 w 182"/>
              <a:gd name="T51" fmla="*/ 85 h 121"/>
              <a:gd name="T52" fmla="*/ 119 w 182"/>
              <a:gd name="T53" fmla="*/ 48 h 121"/>
              <a:gd name="T54" fmla="*/ 121 w 182"/>
              <a:gd name="T55" fmla="*/ 61 h 121"/>
              <a:gd name="T56" fmla="*/ 119 w 182"/>
              <a:gd name="T57" fmla="*/ 74 h 121"/>
              <a:gd name="T58" fmla="*/ 114 w 182"/>
              <a:gd name="T59" fmla="*/ 87 h 121"/>
              <a:gd name="T60" fmla="*/ 104 w 182"/>
              <a:gd name="T61" fmla="*/ 97 h 121"/>
              <a:gd name="T62" fmla="*/ 91 w 182"/>
              <a:gd name="T63" fmla="*/ 100 h 121"/>
              <a:gd name="T64" fmla="*/ 78 w 182"/>
              <a:gd name="T65" fmla="*/ 97 h 121"/>
              <a:gd name="T66" fmla="*/ 68 w 182"/>
              <a:gd name="T67" fmla="*/ 87 h 121"/>
              <a:gd name="T68" fmla="*/ 63 w 182"/>
              <a:gd name="T69" fmla="*/ 74 h 121"/>
              <a:gd name="T70" fmla="*/ 61 w 182"/>
              <a:gd name="T71" fmla="*/ 61 h 121"/>
              <a:gd name="T72" fmla="*/ 63 w 182"/>
              <a:gd name="T73" fmla="*/ 48 h 121"/>
              <a:gd name="T74" fmla="*/ 68 w 182"/>
              <a:gd name="T75" fmla="*/ 35 h 121"/>
              <a:gd name="T76" fmla="*/ 78 w 182"/>
              <a:gd name="T77" fmla="*/ 25 h 121"/>
              <a:gd name="T78" fmla="*/ 91 w 182"/>
              <a:gd name="T79" fmla="*/ 22 h 121"/>
              <a:gd name="T80" fmla="*/ 104 w 182"/>
              <a:gd name="T81" fmla="*/ 25 h 121"/>
              <a:gd name="T82" fmla="*/ 114 w 182"/>
              <a:gd name="T83" fmla="*/ 35 h 121"/>
              <a:gd name="T84" fmla="*/ 119 w 182"/>
              <a:gd name="T85" fmla="*/ 48 h 121"/>
              <a:gd name="T86" fmla="*/ 73 w 182"/>
              <a:gd name="T87" fmla="*/ 85 h 121"/>
              <a:gd name="T88" fmla="*/ 109 w 182"/>
              <a:gd name="T89" fmla="*/ 85 h 121"/>
              <a:gd name="T90" fmla="*/ 109 w 182"/>
              <a:gd name="T91" fmla="*/ 76 h 121"/>
              <a:gd name="T92" fmla="*/ 97 w 182"/>
              <a:gd name="T93" fmla="*/ 76 h 121"/>
              <a:gd name="T94" fmla="*/ 97 w 182"/>
              <a:gd name="T95" fmla="*/ 34 h 121"/>
              <a:gd name="T96" fmla="*/ 86 w 182"/>
              <a:gd name="T97" fmla="*/ 34 h 121"/>
              <a:gd name="T98" fmla="*/ 72 w 182"/>
              <a:gd name="T99" fmla="*/ 47 h 121"/>
              <a:gd name="T100" fmla="*/ 80 w 182"/>
              <a:gd name="T101" fmla="*/ 54 h 121"/>
              <a:gd name="T102" fmla="*/ 85 w 182"/>
              <a:gd name="T103" fmla="*/ 49 h 121"/>
              <a:gd name="T104" fmla="*/ 85 w 182"/>
              <a:gd name="T105" fmla="*/ 49 h 121"/>
              <a:gd name="T106" fmla="*/ 85 w 182"/>
              <a:gd name="T107" fmla="*/ 76 h 121"/>
              <a:gd name="T108" fmla="*/ 73 w 182"/>
              <a:gd name="T109" fmla="*/ 76 h 121"/>
              <a:gd name="T110" fmla="*/ 73 w 182"/>
              <a:gd name="T111" fmla="*/ 8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2" h="121">
                <a:moveTo>
                  <a:pt x="182" y="6"/>
                </a:moveTo>
                <a:cubicBezTo>
                  <a:pt x="182" y="115"/>
                  <a:pt x="182" y="115"/>
                  <a:pt x="182" y="115"/>
                </a:cubicBezTo>
                <a:cubicBezTo>
                  <a:pt x="182" y="117"/>
                  <a:pt x="181" y="118"/>
                  <a:pt x="180" y="120"/>
                </a:cubicBezTo>
                <a:cubicBezTo>
                  <a:pt x="179" y="121"/>
                  <a:pt x="177" y="121"/>
                  <a:pt x="176" y="121"/>
                </a:cubicBezTo>
                <a:cubicBezTo>
                  <a:pt x="6" y="121"/>
                  <a:pt x="6" y="121"/>
                  <a:pt x="6" y="121"/>
                </a:cubicBezTo>
                <a:cubicBezTo>
                  <a:pt x="5" y="121"/>
                  <a:pt x="3" y="121"/>
                  <a:pt x="2" y="120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7" y="0"/>
                  <a:pt x="179" y="1"/>
                  <a:pt x="180" y="2"/>
                </a:cubicBezTo>
                <a:cubicBezTo>
                  <a:pt x="181" y="3"/>
                  <a:pt x="182" y="5"/>
                  <a:pt x="182" y="6"/>
                </a:cubicBezTo>
                <a:close/>
                <a:moveTo>
                  <a:pt x="170" y="85"/>
                </a:moveTo>
                <a:cubicBezTo>
                  <a:pt x="170" y="37"/>
                  <a:pt x="170" y="37"/>
                  <a:pt x="170" y="37"/>
                </a:cubicBezTo>
                <a:cubicBezTo>
                  <a:pt x="163" y="37"/>
                  <a:pt x="157" y="34"/>
                  <a:pt x="153" y="30"/>
                </a:cubicBezTo>
                <a:cubicBezTo>
                  <a:pt x="148" y="25"/>
                  <a:pt x="146" y="19"/>
                  <a:pt x="146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9"/>
                  <a:pt x="34" y="25"/>
                  <a:pt x="30" y="30"/>
                </a:cubicBezTo>
                <a:cubicBezTo>
                  <a:pt x="25" y="34"/>
                  <a:pt x="19" y="37"/>
                  <a:pt x="12" y="37"/>
                </a:cubicBezTo>
                <a:cubicBezTo>
                  <a:pt x="12" y="85"/>
                  <a:pt x="12" y="85"/>
                  <a:pt x="12" y="85"/>
                </a:cubicBezTo>
                <a:cubicBezTo>
                  <a:pt x="19" y="85"/>
                  <a:pt x="25" y="88"/>
                  <a:pt x="30" y="92"/>
                </a:cubicBezTo>
                <a:cubicBezTo>
                  <a:pt x="34" y="97"/>
                  <a:pt x="37" y="103"/>
                  <a:pt x="37" y="109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6" y="103"/>
                  <a:pt x="148" y="97"/>
                  <a:pt x="153" y="92"/>
                </a:cubicBezTo>
                <a:cubicBezTo>
                  <a:pt x="157" y="88"/>
                  <a:pt x="163" y="85"/>
                  <a:pt x="170" y="85"/>
                </a:cubicBezTo>
                <a:close/>
                <a:moveTo>
                  <a:pt x="119" y="48"/>
                </a:moveTo>
                <a:cubicBezTo>
                  <a:pt x="121" y="52"/>
                  <a:pt x="121" y="57"/>
                  <a:pt x="121" y="61"/>
                </a:cubicBezTo>
                <a:cubicBezTo>
                  <a:pt x="121" y="65"/>
                  <a:pt x="121" y="70"/>
                  <a:pt x="119" y="74"/>
                </a:cubicBezTo>
                <a:cubicBezTo>
                  <a:pt x="118" y="79"/>
                  <a:pt x="116" y="83"/>
                  <a:pt x="114" y="87"/>
                </a:cubicBezTo>
                <a:cubicBezTo>
                  <a:pt x="111" y="91"/>
                  <a:pt x="108" y="94"/>
                  <a:pt x="104" y="97"/>
                </a:cubicBezTo>
                <a:cubicBezTo>
                  <a:pt x="100" y="99"/>
                  <a:pt x="96" y="100"/>
                  <a:pt x="91" y="100"/>
                </a:cubicBezTo>
                <a:cubicBezTo>
                  <a:pt x="86" y="100"/>
                  <a:pt x="82" y="99"/>
                  <a:pt x="78" y="97"/>
                </a:cubicBezTo>
                <a:cubicBezTo>
                  <a:pt x="74" y="94"/>
                  <a:pt x="71" y="91"/>
                  <a:pt x="68" y="87"/>
                </a:cubicBezTo>
                <a:cubicBezTo>
                  <a:pt x="66" y="83"/>
                  <a:pt x="64" y="79"/>
                  <a:pt x="63" y="74"/>
                </a:cubicBezTo>
                <a:cubicBezTo>
                  <a:pt x="62" y="70"/>
                  <a:pt x="61" y="65"/>
                  <a:pt x="61" y="61"/>
                </a:cubicBezTo>
                <a:cubicBezTo>
                  <a:pt x="61" y="57"/>
                  <a:pt x="62" y="52"/>
                  <a:pt x="63" y="48"/>
                </a:cubicBezTo>
                <a:cubicBezTo>
                  <a:pt x="64" y="43"/>
                  <a:pt x="66" y="39"/>
                  <a:pt x="68" y="35"/>
                </a:cubicBezTo>
                <a:cubicBezTo>
                  <a:pt x="71" y="31"/>
                  <a:pt x="74" y="28"/>
                  <a:pt x="78" y="25"/>
                </a:cubicBezTo>
                <a:cubicBezTo>
                  <a:pt x="82" y="23"/>
                  <a:pt x="86" y="22"/>
                  <a:pt x="91" y="22"/>
                </a:cubicBezTo>
                <a:cubicBezTo>
                  <a:pt x="96" y="22"/>
                  <a:pt x="100" y="23"/>
                  <a:pt x="104" y="25"/>
                </a:cubicBezTo>
                <a:cubicBezTo>
                  <a:pt x="108" y="28"/>
                  <a:pt x="111" y="31"/>
                  <a:pt x="114" y="35"/>
                </a:cubicBezTo>
                <a:cubicBezTo>
                  <a:pt x="116" y="39"/>
                  <a:pt x="118" y="43"/>
                  <a:pt x="119" y="48"/>
                </a:cubicBezTo>
                <a:close/>
                <a:moveTo>
                  <a:pt x="73" y="85"/>
                </a:moveTo>
                <a:cubicBezTo>
                  <a:pt x="109" y="85"/>
                  <a:pt x="109" y="85"/>
                  <a:pt x="109" y="85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97" y="76"/>
                  <a:pt x="97" y="76"/>
                  <a:pt x="97" y="76"/>
                </a:cubicBezTo>
                <a:cubicBezTo>
                  <a:pt x="97" y="34"/>
                  <a:pt x="97" y="34"/>
                  <a:pt x="97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72" y="47"/>
                  <a:pt x="72" y="47"/>
                  <a:pt x="72" y="47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2"/>
                  <a:pt x="84" y="50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76"/>
                  <a:pt x="85" y="76"/>
                  <a:pt x="85" y="76"/>
                </a:cubicBezTo>
                <a:cubicBezTo>
                  <a:pt x="73" y="76"/>
                  <a:pt x="73" y="76"/>
                  <a:pt x="73" y="76"/>
                </a:cubicBezTo>
                <a:lnTo>
                  <a:pt x="73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90" name="Freeform 19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487636" y="3471875"/>
            <a:ext cx="138286" cy="77785"/>
          </a:xfrm>
          <a:custGeom>
            <a:avLst/>
            <a:gdLst>
              <a:gd name="T0" fmla="*/ 95 w 96"/>
              <a:gd name="T1" fmla="*/ 2 h 54"/>
              <a:gd name="T2" fmla="*/ 96 w 96"/>
              <a:gd name="T3" fmla="*/ 6 h 54"/>
              <a:gd name="T4" fmla="*/ 95 w 96"/>
              <a:gd name="T5" fmla="*/ 10 h 54"/>
              <a:gd name="T6" fmla="*/ 52 w 96"/>
              <a:gd name="T7" fmla="*/ 52 h 54"/>
              <a:gd name="T8" fmla="*/ 48 w 96"/>
              <a:gd name="T9" fmla="*/ 54 h 54"/>
              <a:gd name="T10" fmla="*/ 44 w 96"/>
              <a:gd name="T11" fmla="*/ 52 h 54"/>
              <a:gd name="T12" fmla="*/ 1 w 96"/>
              <a:gd name="T13" fmla="*/ 10 h 54"/>
              <a:gd name="T14" fmla="*/ 0 w 96"/>
              <a:gd name="T15" fmla="*/ 6 h 54"/>
              <a:gd name="T16" fmla="*/ 1 w 96"/>
              <a:gd name="T17" fmla="*/ 2 h 54"/>
              <a:gd name="T18" fmla="*/ 6 w 96"/>
              <a:gd name="T19" fmla="*/ 0 h 54"/>
              <a:gd name="T20" fmla="*/ 90 w 96"/>
              <a:gd name="T21" fmla="*/ 0 h 54"/>
              <a:gd name="T22" fmla="*/ 95 w 96"/>
              <a:gd name="T23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54">
                <a:moveTo>
                  <a:pt x="95" y="2"/>
                </a:moveTo>
                <a:cubicBezTo>
                  <a:pt x="96" y="3"/>
                  <a:pt x="96" y="4"/>
                  <a:pt x="96" y="6"/>
                </a:cubicBezTo>
                <a:cubicBezTo>
                  <a:pt x="96" y="7"/>
                  <a:pt x="96" y="9"/>
                  <a:pt x="95" y="10"/>
                </a:cubicBezTo>
                <a:cubicBezTo>
                  <a:pt x="52" y="52"/>
                  <a:pt x="52" y="52"/>
                  <a:pt x="52" y="52"/>
                </a:cubicBezTo>
                <a:cubicBezTo>
                  <a:pt x="51" y="54"/>
                  <a:pt x="50" y="54"/>
                  <a:pt x="48" y="54"/>
                </a:cubicBezTo>
                <a:cubicBezTo>
                  <a:pt x="46" y="54"/>
                  <a:pt x="45" y="54"/>
                  <a:pt x="44" y="52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7"/>
                  <a:pt x="0" y="6"/>
                </a:cubicBezTo>
                <a:cubicBezTo>
                  <a:pt x="0" y="4"/>
                  <a:pt x="0" y="3"/>
                  <a:pt x="1" y="2"/>
                </a:cubicBezTo>
                <a:cubicBezTo>
                  <a:pt x="3" y="0"/>
                  <a:pt x="4" y="0"/>
                  <a:pt x="6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2" y="0"/>
                  <a:pt x="93" y="0"/>
                  <a:pt x="95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91" name="Freeform 19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684261" y="3480518"/>
            <a:ext cx="138286" cy="77785"/>
          </a:xfrm>
          <a:custGeom>
            <a:avLst/>
            <a:gdLst>
              <a:gd name="T0" fmla="*/ 97 w 97"/>
              <a:gd name="T1" fmla="*/ 48 h 54"/>
              <a:gd name="T2" fmla="*/ 95 w 97"/>
              <a:gd name="T3" fmla="*/ 52 h 54"/>
              <a:gd name="T4" fmla="*/ 91 w 97"/>
              <a:gd name="T5" fmla="*/ 54 h 54"/>
              <a:gd name="T6" fmla="*/ 6 w 97"/>
              <a:gd name="T7" fmla="*/ 54 h 54"/>
              <a:gd name="T8" fmla="*/ 2 w 97"/>
              <a:gd name="T9" fmla="*/ 52 h 54"/>
              <a:gd name="T10" fmla="*/ 0 w 97"/>
              <a:gd name="T11" fmla="*/ 48 h 54"/>
              <a:gd name="T12" fmla="*/ 2 w 97"/>
              <a:gd name="T13" fmla="*/ 44 h 54"/>
              <a:gd name="T14" fmla="*/ 44 w 97"/>
              <a:gd name="T15" fmla="*/ 2 h 54"/>
              <a:gd name="T16" fmla="*/ 49 w 97"/>
              <a:gd name="T17" fmla="*/ 0 h 54"/>
              <a:gd name="T18" fmla="*/ 53 w 97"/>
              <a:gd name="T19" fmla="*/ 2 h 54"/>
              <a:gd name="T20" fmla="*/ 95 w 97"/>
              <a:gd name="T21" fmla="*/ 44 h 54"/>
              <a:gd name="T22" fmla="*/ 97 w 97"/>
              <a:gd name="T23" fmla="*/ 4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7" h="54">
                <a:moveTo>
                  <a:pt x="97" y="48"/>
                </a:moveTo>
                <a:cubicBezTo>
                  <a:pt x="97" y="50"/>
                  <a:pt x="96" y="51"/>
                  <a:pt x="95" y="52"/>
                </a:cubicBezTo>
                <a:cubicBezTo>
                  <a:pt x="94" y="54"/>
                  <a:pt x="93" y="54"/>
                  <a:pt x="91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3" y="54"/>
                  <a:pt x="2" y="52"/>
                </a:cubicBezTo>
                <a:cubicBezTo>
                  <a:pt x="1" y="51"/>
                  <a:pt x="0" y="50"/>
                  <a:pt x="0" y="48"/>
                </a:cubicBezTo>
                <a:cubicBezTo>
                  <a:pt x="0" y="47"/>
                  <a:pt x="1" y="45"/>
                  <a:pt x="2" y="44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7" y="0"/>
                  <a:pt x="49" y="0"/>
                </a:cubicBezTo>
                <a:cubicBezTo>
                  <a:pt x="50" y="0"/>
                  <a:pt x="52" y="0"/>
                  <a:pt x="53" y="2"/>
                </a:cubicBezTo>
                <a:cubicBezTo>
                  <a:pt x="95" y="44"/>
                  <a:pt x="95" y="44"/>
                  <a:pt x="95" y="44"/>
                </a:cubicBezTo>
                <a:cubicBezTo>
                  <a:pt x="96" y="45"/>
                  <a:pt x="97" y="47"/>
                  <a:pt x="97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92" name="Freeform 19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891688" y="3437304"/>
            <a:ext cx="75625" cy="138286"/>
          </a:xfrm>
          <a:custGeom>
            <a:avLst/>
            <a:gdLst>
              <a:gd name="T0" fmla="*/ 54 w 54"/>
              <a:gd name="T1" fmla="*/ 6 h 96"/>
              <a:gd name="T2" fmla="*/ 54 w 54"/>
              <a:gd name="T3" fmla="*/ 90 h 96"/>
              <a:gd name="T4" fmla="*/ 53 w 54"/>
              <a:gd name="T5" fmla="*/ 95 h 96"/>
              <a:gd name="T6" fmla="*/ 48 w 54"/>
              <a:gd name="T7" fmla="*/ 96 h 96"/>
              <a:gd name="T8" fmla="*/ 44 w 54"/>
              <a:gd name="T9" fmla="*/ 95 h 96"/>
              <a:gd name="T10" fmla="*/ 2 w 54"/>
              <a:gd name="T11" fmla="*/ 52 h 96"/>
              <a:gd name="T12" fmla="*/ 0 w 54"/>
              <a:gd name="T13" fmla="*/ 48 h 96"/>
              <a:gd name="T14" fmla="*/ 2 w 54"/>
              <a:gd name="T15" fmla="*/ 44 h 96"/>
              <a:gd name="T16" fmla="*/ 44 w 54"/>
              <a:gd name="T17" fmla="*/ 1 h 96"/>
              <a:gd name="T18" fmla="*/ 48 w 54"/>
              <a:gd name="T19" fmla="*/ 0 h 96"/>
              <a:gd name="T20" fmla="*/ 53 w 54"/>
              <a:gd name="T21" fmla="*/ 1 h 96"/>
              <a:gd name="T22" fmla="*/ 54 w 54"/>
              <a:gd name="T23" fmla="*/ 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96">
                <a:moveTo>
                  <a:pt x="54" y="6"/>
                </a:moveTo>
                <a:cubicBezTo>
                  <a:pt x="54" y="90"/>
                  <a:pt x="54" y="90"/>
                  <a:pt x="54" y="90"/>
                </a:cubicBezTo>
                <a:cubicBezTo>
                  <a:pt x="54" y="92"/>
                  <a:pt x="54" y="93"/>
                  <a:pt x="53" y="95"/>
                </a:cubicBezTo>
                <a:cubicBezTo>
                  <a:pt x="51" y="96"/>
                  <a:pt x="50" y="96"/>
                  <a:pt x="48" y="96"/>
                </a:cubicBezTo>
                <a:cubicBezTo>
                  <a:pt x="47" y="96"/>
                  <a:pt x="45" y="96"/>
                  <a:pt x="44" y="95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1"/>
                  <a:pt x="0" y="50"/>
                  <a:pt x="0" y="48"/>
                </a:cubicBezTo>
                <a:cubicBezTo>
                  <a:pt x="0" y="46"/>
                  <a:pt x="1" y="45"/>
                  <a:pt x="2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0"/>
                  <a:pt x="47" y="0"/>
                  <a:pt x="48" y="0"/>
                </a:cubicBezTo>
                <a:cubicBezTo>
                  <a:pt x="50" y="0"/>
                  <a:pt x="51" y="0"/>
                  <a:pt x="53" y="1"/>
                </a:cubicBezTo>
                <a:cubicBezTo>
                  <a:pt x="54" y="3"/>
                  <a:pt x="54" y="4"/>
                  <a:pt x="54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93" name="Freeform 19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1027813" y="3437304"/>
            <a:ext cx="77785" cy="138286"/>
          </a:xfrm>
          <a:custGeom>
            <a:avLst/>
            <a:gdLst>
              <a:gd name="T0" fmla="*/ 55 w 55"/>
              <a:gd name="T1" fmla="*/ 48 h 96"/>
              <a:gd name="T2" fmla="*/ 53 w 55"/>
              <a:gd name="T3" fmla="*/ 52 h 96"/>
              <a:gd name="T4" fmla="*/ 10 w 55"/>
              <a:gd name="T5" fmla="*/ 95 h 96"/>
              <a:gd name="T6" fmla="*/ 6 w 55"/>
              <a:gd name="T7" fmla="*/ 96 h 96"/>
              <a:gd name="T8" fmla="*/ 2 w 55"/>
              <a:gd name="T9" fmla="*/ 95 h 96"/>
              <a:gd name="T10" fmla="*/ 0 w 55"/>
              <a:gd name="T11" fmla="*/ 90 h 96"/>
              <a:gd name="T12" fmla="*/ 0 w 55"/>
              <a:gd name="T13" fmla="*/ 6 h 96"/>
              <a:gd name="T14" fmla="*/ 2 w 55"/>
              <a:gd name="T15" fmla="*/ 1 h 96"/>
              <a:gd name="T16" fmla="*/ 6 w 55"/>
              <a:gd name="T17" fmla="*/ 0 h 96"/>
              <a:gd name="T18" fmla="*/ 10 w 55"/>
              <a:gd name="T19" fmla="*/ 1 h 96"/>
              <a:gd name="T20" fmla="*/ 53 w 55"/>
              <a:gd name="T21" fmla="*/ 44 h 96"/>
              <a:gd name="T22" fmla="*/ 55 w 55"/>
              <a:gd name="T23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" h="96">
                <a:moveTo>
                  <a:pt x="55" y="48"/>
                </a:moveTo>
                <a:cubicBezTo>
                  <a:pt x="55" y="50"/>
                  <a:pt x="54" y="51"/>
                  <a:pt x="53" y="52"/>
                </a:cubicBezTo>
                <a:cubicBezTo>
                  <a:pt x="10" y="95"/>
                  <a:pt x="10" y="95"/>
                  <a:pt x="10" y="95"/>
                </a:cubicBezTo>
                <a:cubicBezTo>
                  <a:pt x="9" y="96"/>
                  <a:pt x="8" y="96"/>
                  <a:pt x="6" y="96"/>
                </a:cubicBezTo>
                <a:cubicBezTo>
                  <a:pt x="5" y="96"/>
                  <a:pt x="3" y="96"/>
                  <a:pt x="2" y="95"/>
                </a:cubicBezTo>
                <a:cubicBezTo>
                  <a:pt x="1" y="93"/>
                  <a:pt x="0" y="92"/>
                  <a:pt x="0" y="90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1" y="3"/>
                  <a:pt x="2" y="1"/>
                </a:cubicBezTo>
                <a:cubicBezTo>
                  <a:pt x="3" y="0"/>
                  <a:pt x="5" y="0"/>
                  <a:pt x="6" y="0"/>
                </a:cubicBezTo>
                <a:cubicBezTo>
                  <a:pt x="8" y="0"/>
                  <a:pt x="9" y="0"/>
                  <a:pt x="10" y="1"/>
                </a:cubicBezTo>
                <a:cubicBezTo>
                  <a:pt x="53" y="44"/>
                  <a:pt x="53" y="44"/>
                  <a:pt x="53" y="44"/>
                </a:cubicBezTo>
                <a:cubicBezTo>
                  <a:pt x="54" y="45"/>
                  <a:pt x="55" y="46"/>
                  <a:pt x="55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94" name="Freeform 19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172580" y="3402733"/>
            <a:ext cx="224714" cy="209589"/>
          </a:xfrm>
          <a:custGeom>
            <a:avLst/>
            <a:gdLst>
              <a:gd name="T0" fmla="*/ 158 w 158"/>
              <a:gd name="T1" fmla="*/ 15 h 146"/>
              <a:gd name="T2" fmla="*/ 158 w 158"/>
              <a:gd name="T3" fmla="*/ 130 h 146"/>
              <a:gd name="T4" fmla="*/ 153 w 158"/>
              <a:gd name="T5" fmla="*/ 141 h 146"/>
              <a:gd name="T6" fmla="*/ 143 w 158"/>
              <a:gd name="T7" fmla="*/ 146 h 146"/>
              <a:gd name="T8" fmla="*/ 16 w 158"/>
              <a:gd name="T9" fmla="*/ 146 h 146"/>
              <a:gd name="T10" fmla="*/ 5 w 158"/>
              <a:gd name="T11" fmla="*/ 141 h 146"/>
              <a:gd name="T12" fmla="*/ 0 w 158"/>
              <a:gd name="T13" fmla="*/ 130 h 146"/>
              <a:gd name="T14" fmla="*/ 0 w 158"/>
              <a:gd name="T15" fmla="*/ 15 h 146"/>
              <a:gd name="T16" fmla="*/ 5 w 158"/>
              <a:gd name="T17" fmla="*/ 5 h 146"/>
              <a:gd name="T18" fmla="*/ 16 w 158"/>
              <a:gd name="T19" fmla="*/ 0 h 146"/>
              <a:gd name="T20" fmla="*/ 143 w 158"/>
              <a:gd name="T21" fmla="*/ 0 h 146"/>
              <a:gd name="T22" fmla="*/ 153 w 158"/>
              <a:gd name="T23" fmla="*/ 5 h 146"/>
              <a:gd name="T24" fmla="*/ 158 w 158"/>
              <a:gd name="T25" fmla="*/ 15 h 146"/>
              <a:gd name="T26" fmla="*/ 16 w 158"/>
              <a:gd name="T27" fmla="*/ 133 h 146"/>
              <a:gd name="T28" fmla="*/ 73 w 158"/>
              <a:gd name="T29" fmla="*/ 133 h 146"/>
              <a:gd name="T30" fmla="*/ 73 w 158"/>
              <a:gd name="T31" fmla="*/ 25 h 146"/>
              <a:gd name="T32" fmla="*/ 13 w 158"/>
              <a:gd name="T33" fmla="*/ 25 h 146"/>
              <a:gd name="T34" fmla="*/ 13 w 158"/>
              <a:gd name="T35" fmla="*/ 130 h 146"/>
              <a:gd name="T36" fmla="*/ 13 w 158"/>
              <a:gd name="T37" fmla="*/ 133 h 146"/>
              <a:gd name="T38" fmla="*/ 16 w 158"/>
              <a:gd name="T39" fmla="*/ 133 h 146"/>
              <a:gd name="T40" fmla="*/ 146 w 158"/>
              <a:gd name="T41" fmla="*/ 130 h 146"/>
              <a:gd name="T42" fmla="*/ 146 w 158"/>
              <a:gd name="T43" fmla="*/ 25 h 146"/>
              <a:gd name="T44" fmla="*/ 85 w 158"/>
              <a:gd name="T45" fmla="*/ 25 h 146"/>
              <a:gd name="T46" fmla="*/ 85 w 158"/>
              <a:gd name="T47" fmla="*/ 133 h 146"/>
              <a:gd name="T48" fmla="*/ 143 w 158"/>
              <a:gd name="T49" fmla="*/ 133 h 146"/>
              <a:gd name="T50" fmla="*/ 145 w 158"/>
              <a:gd name="T51" fmla="*/ 133 h 146"/>
              <a:gd name="T52" fmla="*/ 146 w 158"/>
              <a:gd name="T53" fmla="*/ 13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" h="146">
                <a:moveTo>
                  <a:pt x="158" y="15"/>
                </a:moveTo>
                <a:cubicBezTo>
                  <a:pt x="158" y="130"/>
                  <a:pt x="158" y="130"/>
                  <a:pt x="158" y="130"/>
                </a:cubicBezTo>
                <a:cubicBezTo>
                  <a:pt x="158" y="135"/>
                  <a:pt x="156" y="138"/>
                  <a:pt x="153" y="141"/>
                </a:cubicBezTo>
                <a:cubicBezTo>
                  <a:pt x="150" y="144"/>
                  <a:pt x="147" y="146"/>
                  <a:pt x="143" y="146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11" y="146"/>
                  <a:pt x="8" y="144"/>
                  <a:pt x="5" y="141"/>
                </a:cubicBezTo>
                <a:cubicBezTo>
                  <a:pt x="2" y="138"/>
                  <a:pt x="0" y="135"/>
                  <a:pt x="0" y="1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8"/>
                  <a:pt x="5" y="5"/>
                </a:cubicBezTo>
                <a:cubicBezTo>
                  <a:pt x="8" y="2"/>
                  <a:pt x="11" y="0"/>
                  <a:pt x="16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7" y="0"/>
                  <a:pt x="150" y="2"/>
                  <a:pt x="153" y="5"/>
                </a:cubicBezTo>
                <a:cubicBezTo>
                  <a:pt x="156" y="8"/>
                  <a:pt x="158" y="11"/>
                  <a:pt x="158" y="15"/>
                </a:cubicBezTo>
                <a:close/>
                <a:moveTo>
                  <a:pt x="16" y="133"/>
                </a:moveTo>
                <a:cubicBezTo>
                  <a:pt x="73" y="133"/>
                  <a:pt x="73" y="133"/>
                  <a:pt x="73" y="133"/>
                </a:cubicBezTo>
                <a:cubicBezTo>
                  <a:pt x="73" y="25"/>
                  <a:pt x="73" y="25"/>
                  <a:pt x="7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3" y="131"/>
                  <a:pt x="13" y="132"/>
                  <a:pt x="13" y="133"/>
                </a:cubicBezTo>
                <a:cubicBezTo>
                  <a:pt x="14" y="133"/>
                  <a:pt x="15" y="133"/>
                  <a:pt x="16" y="133"/>
                </a:cubicBezTo>
                <a:close/>
                <a:moveTo>
                  <a:pt x="146" y="130"/>
                </a:moveTo>
                <a:cubicBezTo>
                  <a:pt x="146" y="25"/>
                  <a:pt x="146" y="25"/>
                  <a:pt x="146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133"/>
                  <a:pt x="85" y="133"/>
                  <a:pt x="85" y="133"/>
                </a:cubicBezTo>
                <a:cubicBezTo>
                  <a:pt x="143" y="133"/>
                  <a:pt x="143" y="133"/>
                  <a:pt x="143" y="133"/>
                </a:cubicBezTo>
                <a:cubicBezTo>
                  <a:pt x="144" y="133"/>
                  <a:pt x="144" y="133"/>
                  <a:pt x="145" y="133"/>
                </a:cubicBezTo>
                <a:cubicBezTo>
                  <a:pt x="145" y="132"/>
                  <a:pt x="146" y="131"/>
                  <a:pt x="146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95" name="Freeform 19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94706" y="3839194"/>
            <a:ext cx="138286" cy="190143"/>
          </a:xfrm>
          <a:custGeom>
            <a:avLst/>
            <a:gdLst>
              <a:gd name="T0" fmla="*/ 97 w 97"/>
              <a:gd name="T1" fmla="*/ 49 h 133"/>
              <a:gd name="T2" fmla="*/ 95 w 97"/>
              <a:gd name="T3" fmla="*/ 53 h 133"/>
              <a:gd name="T4" fmla="*/ 91 w 97"/>
              <a:gd name="T5" fmla="*/ 55 h 133"/>
              <a:gd name="T6" fmla="*/ 6 w 97"/>
              <a:gd name="T7" fmla="*/ 55 h 133"/>
              <a:gd name="T8" fmla="*/ 2 w 97"/>
              <a:gd name="T9" fmla="*/ 53 h 133"/>
              <a:gd name="T10" fmla="*/ 0 w 97"/>
              <a:gd name="T11" fmla="*/ 49 h 133"/>
              <a:gd name="T12" fmla="*/ 2 w 97"/>
              <a:gd name="T13" fmla="*/ 45 h 133"/>
              <a:gd name="T14" fmla="*/ 44 w 97"/>
              <a:gd name="T15" fmla="*/ 2 h 133"/>
              <a:gd name="T16" fmla="*/ 48 w 97"/>
              <a:gd name="T17" fmla="*/ 0 h 133"/>
              <a:gd name="T18" fmla="*/ 53 w 97"/>
              <a:gd name="T19" fmla="*/ 2 h 133"/>
              <a:gd name="T20" fmla="*/ 95 w 97"/>
              <a:gd name="T21" fmla="*/ 45 h 133"/>
              <a:gd name="T22" fmla="*/ 97 w 97"/>
              <a:gd name="T23" fmla="*/ 49 h 133"/>
              <a:gd name="T24" fmla="*/ 95 w 97"/>
              <a:gd name="T25" fmla="*/ 81 h 133"/>
              <a:gd name="T26" fmla="*/ 97 w 97"/>
              <a:gd name="T27" fmla="*/ 85 h 133"/>
              <a:gd name="T28" fmla="*/ 95 w 97"/>
              <a:gd name="T29" fmla="*/ 89 h 133"/>
              <a:gd name="T30" fmla="*/ 53 w 97"/>
              <a:gd name="T31" fmla="*/ 132 h 133"/>
              <a:gd name="T32" fmla="*/ 48 w 97"/>
              <a:gd name="T33" fmla="*/ 133 h 133"/>
              <a:gd name="T34" fmla="*/ 44 w 97"/>
              <a:gd name="T35" fmla="*/ 132 h 133"/>
              <a:gd name="T36" fmla="*/ 2 w 97"/>
              <a:gd name="T37" fmla="*/ 89 h 133"/>
              <a:gd name="T38" fmla="*/ 0 w 97"/>
              <a:gd name="T39" fmla="*/ 85 h 133"/>
              <a:gd name="T40" fmla="*/ 2 w 97"/>
              <a:gd name="T41" fmla="*/ 81 h 133"/>
              <a:gd name="T42" fmla="*/ 6 w 97"/>
              <a:gd name="T43" fmla="*/ 79 h 133"/>
              <a:gd name="T44" fmla="*/ 91 w 97"/>
              <a:gd name="T45" fmla="*/ 79 h 133"/>
              <a:gd name="T46" fmla="*/ 95 w 97"/>
              <a:gd name="T47" fmla="*/ 8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7" h="133">
                <a:moveTo>
                  <a:pt x="97" y="49"/>
                </a:moveTo>
                <a:cubicBezTo>
                  <a:pt x="97" y="50"/>
                  <a:pt x="96" y="52"/>
                  <a:pt x="95" y="53"/>
                </a:cubicBezTo>
                <a:cubicBezTo>
                  <a:pt x="94" y="54"/>
                  <a:pt x="92" y="55"/>
                  <a:pt x="91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4" y="55"/>
                  <a:pt x="3" y="54"/>
                  <a:pt x="2" y="53"/>
                </a:cubicBezTo>
                <a:cubicBezTo>
                  <a:pt x="1" y="52"/>
                  <a:pt x="0" y="50"/>
                  <a:pt x="0" y="49"/>
                </a:cubicBezTo>
                <a:cubicBezTo>
                  <a:pt x="0" y="47"/>
                  <a:pt x="1" y="46"/>
                  <a:pt x="2" y="45"/>
                </a:cubicBezTo>
                <a:cubicBezTo>
                  <a:pt x="44" y="2"/>
                  <a:pt x="44" y="2"/>
                  <a:pt x="44" y="2"/>
                </a:cubicBezTo>
                <a:cubicBezTo>
                  <a:pt x="45" y="1"/>
                  <a:pt x="47" y="0"/>
                  <a:pt x="48" y="0"/>
                </a:cubicBezTo>
                <a:cubicBezTo>
                  <a:pt x="50" y="0"/>
                  <a:pt x="51" y="1"/>
                  <a:pt x="53" y="2"/>
                </a:cubicBezTo>
                <a:cubicBezTo>
                  <a:pt x="95" y="45"/>
                  <a:pt x="95" y="45"/>
                  <a:pt x="95" y="45"/>
                </a:cubicBezTo>
                <a:cubicBezTo>
                  <a:pt x="96" y="46"/>
                  <a:pt x="97" y="47"/>
                  <a:pt x="97" y="49"/>
                </a:cubicBezTo>
                <a:close/>
                <a:moveTo>
                  <a:pt x="95" y="81"/>
                </a:moveTo>
                <a:cubicBezTo>
                  <a:pt x="96" y="82"/>
                  <a:pt x="97" y="83"/>
                  <a:pt x="97" y="85"/>
                </a:cubicBezTo>
                <a:cubicBezTo>
                  <a:pt x="97" y="87"/>
                  <a:pt x="96" y="88"/>
                  <a:pt x="95" y="89"/>
                </a:cubicBezTo>
                <a:cubicBezTo>
                  <a:pt x="53" y="132"/>
                  <a:pt x="53" y="132"/>
                  <a:pt x="53" y="132"/>
                </a:cubicBezTo>
                <a:cubicBezTo>
                  <a:pt x="51" y="133"/>
                  <a:pt x="50" y="133"/>
                  <a:pt x="48" y="133"/>
                </a:cubicBezTo>
                <a:cubicBezTo>
                  <a:pt x="47" y="133"/>
                  <a:pt x="45" y="133"/>
                  <a:pt x="44" y="132"/>
                </a:cubicBezTo>
                <a:cubicBezTo>
                  <a:pt x="2" y="89"/>
                  <a:pt x="2" y="89"/>
                  <a:pt x="2" y="89"/>
                </a:cubicBezTo>
                <a:cubicBezTo>
                  <a:pt x="1" y="88"/>
                  <a:pt x="0" y="87"/>
                  <a:pt x="0" y="85"/>
                </a:cubicBezTo>
                <a:cubicBezTo>
                  <a:pt x="0" y="83"/>
                  <a:pt x="1" y="82"/>
                  <a:pt x="2" y="81"/>
                </a:cubicBezTo>
                <a:cubicBezTo>
                  <a:pt x="3" y="80"/>
                  <a:pt x="4" y="79"/>
                  <a:pt x="6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2" y="79"/>
                  <a:pt x="94" y="80"/>
                  <a:pt x="95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96" name="Freeform 19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97813" y="3953712"/>
            <a:ext cx="138286" cy="75625"/>
          </a:xfrm>
          <a:custGeom>
            <a:avLst/>
            <a:gdLst>
              <a:gd name="T0" fmla="*/ 96 w 97"/>
              <a:gd name="T1" fmla="*/ 2 h 54"/>
              <a:gd name="T2" fmla="*/ 97 w 97"/>
              <a:gd name="T3" fmla="*/ 6 h 54"/>
              <a:gd name="T4" fmla="*/ 96 w 97"/>
              <a:gd name="T5" fmla="*/ 10 h 54"/>
              <a:gd name="T6" fmla="*/ 53 w 97"/>
              <a:gd name="T7" fmla="*/ 53 h 54"/>
              <a:gd name="T8" fmla="*/ 49 w 97"/>
              <a:gd name="T9" fmla="*/ 54 h 54"/>
              <a:gd name="T10" fmla="*/ 45 w 97"/>
              <a:gd name="T11" fmla="*/ 53 h 54"/>
              <a:gd name="T12" fmla="*/ 2 w 97"/>
              <a:gd name="T13" fmla="*/ 10 h 54"/>
              <a:gd name="T14" fmla="*/ 0 w 97"/>
              <a:gd name="T15" fmla="*/ 6 h 54"/>
              <a:gd name="T16" fmla="*/ 2 w 97"/>
              <a:gd name="T17" fmla="*/ 2 h 54"/>
              <a:gd name="T18" fmla="*/ 7 w 97"/>
              <a:gd name="T19" fmla="*/ 0 h 54"/>
              <a:gd name="T20" fmla="*/ 91 w 97"/>
              <a:gd name="T21" fmla="*/ 0 h 54"/>
              <a:gd name="T22" fmla="*/ 96 w 97"/>
              <a:gd name="T23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7" h="54">
                <a:moveTo>
                  <a:pt x="96" y="2"/>
                </a:moveTo>
                <a:cubicBezTo>
                  <a:pt x="97" y="3"/>
                  <a:pt x="97" y="4"/>
                  <a:pt x="97" y="6"/>
                </a:cubicBezTo>
                <a:cubicBezTo>
                  <a:pt x="97" y="8"/>
                  <a:pt x="97" y="9"/>
                  <a:pt x="96" y="10"/>
                </a:cubicBezTo>
                <a:cubicBezTo>
                  <a:pt x="53" y="53"/>
                  <a:pt x="53" y="53"/>
                  <a:pt x="53" y="53"/>
                </a:cubicBezTo>
                <a:cubicBezTo>
                  <a:pt x="52" y="54"/>
                  <a:pt x="51" y="54"/>
                  <a:pt x="49" y="54"/>
                </a:cubicBezTo>
                <a:cubicBezTo>
                  <a:pt x="47" y="54"/>
                  <a:pt x="46" y="54"/>
                  <a:pt x="45" y="53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9"/>
                  <a:pt x="0" y="8"/>
                  <a:pt x="0" y="6"/>
                </a:cubicBezTo>
                <a:cubicBezTo>
                  <a:pt x="0" y="4"/>
                  <a:pt x="1" y="3"/>
                  <a:pt x="2" y="2"/>
                </a:cubicBezTo>
                <a:cubicBezTo>
                  <a:pt x="3" y="1"/>
                  <a:pt x="5" y="0"/>
                  <a:pt x="7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3" y="0"/>
                  <a:pt x="94" y="1"/>
                  <a:pt x="96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97" name="Freeform 20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200920" y="3839195"/>
            <a:ext cx="138286" cy="79946"/>
          </a:xfrm>
          <a:custGeom>
            <a:avLst/>
            <a:gdLst>
              <a:gd name="T0" fmla="*/ 97 w 97"/>
              <a:gd name="T1" fmla="*/ 49 h 55"/>
              <a:gd name="T2" fmla="*/ 95 w 97"/>
              <a:gd name="T3" fmla="*/ 53 h 55"/>
              <a:gd name="T4" fmla="*/ 91 w 97"/>
              <a:gd name="T5" fmla="*/ 55 h 55"/>
              <a:gd name="T6" fmla="*/ 6 w 97"/>
              <a:gd name="T7" fmla="*/ 55 h 55"/>
              <a:gd name="T8" fmla="*/ 2 w 97"/>
              <a:gd name="T9" fmla="*/ 53 h 55"/>
              <a:gd name="T10" fmla="*/ 0 w 97"/>
              <a:gd name="T11" fmla="*/ 49 h 55"/>
              <a:gd name="T12" fmla="*/ 2 w 97"/>
              <a:gd name="T13" fmla="*/ 45 h 55"/>
              <a:gd name="T14" fmla="*/ 44 w 97"/>
              <a:gd name="T15" fmla="*/ 2 h 55"/>
              <a:gd name="T16" fmla="*/ 48 w 97"/>
              <a:gd name="T17" fmla="*/ 0 h 55"/>
              <a:gd name="T18" fmla="*/ 53 w 97"/>
              <a:gd name="T19" fmla="*/ 2 h 55"/>
              <a:gd name="T20" fmla="*/ 95 w 97"/>
              <a:gd name="T21" fmla="*/ 45 h 55"/>
              <a:gd name="T22" fmla="*/ 97 w 97"/>
              <a:gd name="T23" fmla="*/ 4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7" h="55">
                <a:moveTo>
                  <a:pt x="97" y="49"/>
                </a:moveTo>
                <a:cubicBezTo>
                  <a:pt x="97" y="50"/>
                  <a:pt x="96" y="52"/>
                  <a:pt x="95" y="53"/>
                </a:cubicBezTo>
                <a:cubicBezTo>
                  <a:pt x="94" y="54"/>
                  <a:pt x="92" y="55"/>
                  <a:pt x="91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4" y="55"/>
                  <a:pt x="3" y="54"/>
                  <a:pt x="2" y="53"/>
                </a:cubicBezTo>
                <a:cubicBezTo>
                  <a:pt x="1" y="52"/>
                  <a:pt x="0" y="50"/>
                  <a:pt x="0" y="49"/>
                </a:cubicBezTo>
                <a:cubicBezTo>
                  <a:pt x="0" y="47"/>
                  <a:pt x="1" y="46"/>
                  <a:pt x="2" y="45"/>
                </a:cubicBezTo>
                <a:cubicBezTo>
                  <a:pt x="44" y="2"/>
                  <a:pt x="44" y="2"/>
                  <a:pt x="44" y="2"/>
                </a:cubicBezTo>
                <a:cubicBezTo>
                  <a:pt x="45" y="1"/>
                  <a:pt x="47" y="0"/>
                  <a:pt x="48" y="0"/>
                </a:cubicBezTo>
                <a:cubicBezTo>
                  <a:pt x="50" y="0"/>
                  <a:pt x="52" y="1"/>
                  <a:pt x="53" y="2"/>
                </a:cubicBezTo>
                <a:cubicBezTo>
                  <a:pt x="95" y="45"/>
                  <a:pt x="95" y="45"/>
                  <a:pt x="95" y="45"/>
                </a:cubicBezTo>
                <a:cubicBezTo>
                  <a:pt x="96" y="46"/>
                  <a:pt x="97" y="47"/>
                  <a:pt x="97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98" name="Freeform 20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404026" y="3847838"/>
            <a:ext cx="241999" cy="192302"/>
          </a:xfrm>
          <a:custGeom>
            <a:avLst/>
            <a:gdLst>
              <a:gd name="T0" fmla="*/ 169 w 169"/>
              <a:gd name="T1" fmla="*/ 16 h 134"/>
              <a:gd name="T2" fmla="*/ 164 w 169"/>
              <a:gd name="T3" fmla="*/ 30 h 134"/>
              <a:gd name="T4" fmla="*/ 153 w 169"/>
              <a:gd name="T5" fmla="*/ 41 h 134"/>
              <a:gd name="T6" fmla="*/ 109 w 169"/>
              <a:gd name="T7" fmla="*/ 72 h 134"/>
              <a:gd name="T8" fmla="*/ 105 w 169"/>
              <a:gd name="T9" fmla="*/ 75 h 134"/>
              <a:gd name="T10" fmla="*/ 99 w 169"/>
              <a:gd name="T11" fmla="*/ 79 h 134"/>
              <a:gd name="T12" fmla="*/ 95 w 169"/>
              <a:gd name="T13" fmla="*/ 82 h 134"/>
              <a:gd name="T14" fmla="*/ 89 w 169"/>
              <a:gd name="T15" fmla="*/ 84 h 134"/>
              <a:gd name="T16" fmla="*/ 84 w 169"/>
              <a:gd name="T17" fmla="*/ 85 h 134"/>
              <a:gd name="T18" fmla="*/ 84 w 169"/>
              <a:gd name="T19" fmla="*/ 85 h 134"/>
              <a:gd name="T20" fmla="*/ 84 w 169"/>
              <a:gd name="T21" fmla="*/ 85 h 134"/>
              <a:gd name="T22" fmla="*/ 79 w 169"/>
              <a:gd name="T23" fmla="*/ 84 h 134"/>
              <a:gd name="T24" fmla="*/ 74 w 169"/>
              <a:gd name="T25" fmla="*/ 82 h 134"/>
              <a:gd name="T26" fmla="*/ 69 w 169"/>
              <a:gd name="T27" fmla="*/ 79 h 134"/>
              <a:gd name="T28" fmla="*/ 64 w 169"/>
              <a:gd name="T29" fmla="*/ 75 h 134"/>
              <a:gd name="T30" fmla="*/ 60 w 169"/>
              <a:gd name="T31" fmla="*/ 72 h 134"/>
              <a:gd name="T32" fmla="*/ 35 w 169"/>
              <a:gd name="T33" fmla="*/ 55 h 134"/>
              <a:gd name="T34" fmla="*/ 16 w 169"/>
              <a:gd name="T35" fmla="*/ 41 h 134"/>
              <a:gd name="T36" fmla="*/ 5 w 169"/>
              <a:gd name="T37" fmla="*/ 31 h 134"/>
              <a:gd name="T38" fmla="*/ 0 w 169"/>
              <a:gd name="T39" fmla="*/ 18 h 134"/>
              <a:gd name="T40" fmla="*/ 4 w 169"/>
              <a:gd name="T41" fmla="*/ 5 h 134"/>
              <a:gd name="T42" fmla="*/ 15 w 169"/>
              <a:gd name="T43" fmla="*/ 0 h 134"/>
              <a:gd name="T44" fmla="*/ 154 w 169"/>
              <a:gd name="T45" fmla="*/ 0 h 134"/>
              <a:gd name="T46" fmla="*/ 165 w 169"/>
              <a:gd name="T47" fmla="*/ 5 h 134"/>
              <a:gd name="T48" fmla="*/ 169 w 169"/>
              <a:gd name="T49" fmla="*/ 16 h 134"/>
              <a:gd name="T50" fmla="*/ 169 w 169"/>
              <a:gd name="T51" fmla="*/ 43 h 134"/>
              <a:gd name="T52" fmla="*/ 169 w 169"/>
              <a:gd name="T53" fmla="*/ 118 h 134"/>
              <a:gd name="T54" fmla="*/ 165 w 169"/>
              <a:gd name="T55" fmla="*/ 129 h 134"/>
              <a:gd name="T56" fmla="*/ 154 w 169"/>
              <a:gd name="T57" fmla="*/ 134 h 134"/>
              <a:gd name="T58" fmla="*/ 15 w 169"/>
              <a:gd name="T59" fmla="*/ 134 h 134"/>
              <a:gd name="T60" fmla="*/ 4 w 169"/>
              <a:gd name="T61" fmla="*/ 129 h 134"/>
              <a:gd name="T62" fmla="*/ 0 w 169"/>
              <a:gd name="T63" fmla="*/ 118 h 134"/>
              <a:gd name="T64" fmla="*/ 0 w 169"/>
              <a:gd name="T65" fmla="*/ 43 h 134"/>
              <a:gd name="T66" fmla="*/ 9 w 169"/>
              <a:gd name="T67" fmla="*/ 52 h 134"/>
              <a:gd name="T68" fmla="*/ 56 w 169"/>
              <a:gd name="T69" fmla="*/ 84 h 134"/>
              <a:gd name="T70" fmla="*/ 65 w 169"/>
              <a:gd name="T71" fmla="*/ 90 h 134"/>
              <a:gd name="T72" fmla="*/ 74 w 169"/>
              <a:gd name="T73" fmla="*/ 95 h 134"/>
              <a:gd name="T74" fmla="*/ 84 w 169"/>
              <a:gd name="T75" fmla="*/ 97 h 134"/>
              <a:gd name="T76" fmla="*/ 84 w 169"/>
              <a:gd name="T77" fmla="*/ 97 h 134"/>
              <a:gd name="T78" fmla="*/ 84 w 169"/>
              <a:gd name="T79" fmla="*/ 97 h 134"/>
              <a:gd name="T80" fmla="*/ 95 w 169"/>
              <a:gd name="T81" fmla="*/ 95 h 134"/>
              <a:gd name="T82" fmla="*/ 104 w 169"/>
              <a:gd name="T83" fmla="*/ 90 h 134"/>
              <a:gd name="T84" fmla="*/ 112 w 169"/>
              <a:gd name="T85" fmla="*/ 84 h 134"/>
              <a:gd name="T86" fmla="*/ 160 w 169"/>
              <a:gd name="T87" fmla="*/ 52 h 134"/>
              <a:gd name="T88" fmla="*/ 169 w 169"/>
              <a:gd name="T89" fmla="*/ 4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9" h="134">
                <a:moveTo>
                  <a:pt x="169" y="16"/>
                </a:moveTo>
                <a:cubicBezTo>
                  <a:pt x="169" y="21"/>
                  <a:pt x="167" y="25"/>
                  <a:pt x="164" y="30"/>
                </a:cubicBezTo>
                <a:cubicBezTo>
                  <a:pt x="161" y="34"/>
                  <a:pt x="157" y="38"/>
                  <a:pt x="153" y="41"/>
                </a:cubicBezTo>
                <a:cubicBezTo>
                  <a:pt x="129" y="58"/>
                  <a:pt x="114" y="68"/>
                  <a:pt x="109" y="72"/>
                </a:cubicBezTo>
                <a:cubicBezTo>
                  <a:pt x="108" y="73"/>
                  <a:pt x="107" y="74"/>
                  <a:pt x="105" y="75"/>
                </a:cubicBezTo>
                <a:cubicBezTo>
                  <a:pt x="103" y="77"/>
                  <a:pt x="101" y="78"/>
                  <a:pt x="99" y="79"/>
                </a:cubicBezTo>
                <a:cubicBezTo>
                  <a:pt x="98" y="80"/>
                  <a:pt x="96" y="81"/>
                  <a:pt x="95" y="82"/>
                </a:cubicBezTo>
                <a:cubicBezTo>
                  <a:pt x="93" y="83"/>
                  <a:pt x="91" y="84"/>
                  <a:pt x="89" y="84"/>
                </a:cubicBezTo>
                <a:cubicBezTo>
                  <a:pt x="87" y="85"/>
                  <a:pt x="86" y="85"/>
                  <a:pt x="84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83" y="85"/>
                  <a:pt x="81" y="85"/>
                  <a:pt x="79" y="84"/>
                </a:cubicBezTo>
                <a:cubicBezTo>
                  <a:pt x="78" y="84"/>
                  <a:pt x="76" y="83"/>
                  <a:pt x="74" y="82"/>
                </a:cubicBezTo>
                <a:cubicBezTo>
                  <a:pt x="72" y="81"/>
                  <a:pt x="70" y="80"/>
                  <a:pt x="69" y="79"/>
                </a:cubicBezTo>
                <a:cubicBezTo>
                  <a:pt x="68" y="78"/>
                  <a:pt x="66" y="77"/>
                  <a:pt x="64" y="75"/>
                </a:cubicBezTo>
                <a:cubicBezTo>
                  <a:pt x="62" y="74"/>
                  <a:pt x="61" y="73"/>
                  <a:pt x="60" y="72"/>
                </a:cubicBezTo>
                <a:cubicBezTo>
                  <a:pt x="54" y="68"/>
                  <a:pt x="46" y="62"/>
                  <a:pt x="35" y="55"/>
                </a:cubicBezTo>
                <a:cubicBezTo>
                  <a:pt x="24" y="47"/>
                  <a:pt x="18" y="43"/>
                  <a:pt x="16" y="41"/>
                </a:cubicBezTo>
                <a:cubicBezTo>
                  <a:pt x="12" y="39"/>
                  <a:pt x="8" y="35"/>
                  <a:pt x="5" y="31"/>
                </a:cubicBezTo>
                <a:cubicBezTo>
                  <a:pt x="1" y="26"/>
                  <a:pt x="0" y="22"/>
                  <a:pt x="0" y="18"/>
                </a:cubicBezTo>
                <a:cubicBezTo>
                  <a:pt x="0" y="13"/>
                  <a:pt x="1" y="9"/>
                  <a:pt x="4" y="5"/>
                </a:cubicBezTo>
                <a:cubicBezTo>
                  <a:pt x="6" y="2"/>
                  <a:pt x="10" y="0"/>
                  <a:pt x="15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8" y="0"/>
                  <a:pt x="162" y="2"/>
                  <a:pt x="165" y="5"/>
                </a:cubicBezTo>
                <a:cubicBezTo>
                  <a:pt x="168" y="8"/>
                  <a:pt x="169" y="11"/>
                  <a:pt x="169" y="16"/>
                </a:cubicBezTo>
                <a:close/>
                <a:moveTo>
                  <a:pt x="169" y="43"/>
                </a:moveTo>
                <a:cubicBezTo>
                  <a:pt x="169" y="118"/>
                  <a:pt x="169" y="118"/>
                  <a:pt x="169" y="118"/>
                </a:cubicBezTo>
                <a:cubicBezTo>
                  <a:pt x="169" y="123"/>
                  <a:pt x="168" y="126"/>
                  <a:pt x="165" y="129"/>
                </a:cubicBezTo>
                <a:cubicBezTo>
                  <a:pt x="162" y="132"/>
                  <a:pt x="158" y="134"/>
                  <a:pt x="154" y="134"/>
                </a:cubicBezTo>
                <a:cubicBezTo>
                  <a:pt x="15" y="134"/>
                  <a:pt x="15" y="134"/>
                  <a:pt x="15" y="134"/>
                </a:cubicBezTo>
                <a:cubicBezTo>
                  <a:pt x="11" y="134"/>
                  <a:pt x="7" y="132"/>
                  <a:pt x="4" y="129"/>
                </a:cubicBezTo>
                <a:cubicBezTo>
                  <a:pt x="1" y="126"/>
                  <a:pt x="0" y="123"/>
                  <a:pt x="0" y="118"/>
                </a:cubicBezTo>
                <a:cubicBezTo>
                  <a:pt x="0" y="43"/>
                  <a:pt x="0" y="43"/>
                  <a:pt x="0" y="43"/>
                </a:cubicBezTo>
                <a:cubicBezTo>
                  <a:pt x="2" y="46"/>
                  <a:pt x="6" y="49"/>
                  <a:pt x="9" y="52"/>
                </a:cubicBezTo>
                <a:cubicBezTo>
                  <a:pt x="32" y="67"/>
                  <a:pt x="48" y="78"/>
                  <a:pt x="56" y="84"/>
                </a:cubicBezTo>
                <a:cubicBezTo>
                  <a:pt x="60" y="87"/>
                  <a:pt x="63" y="89"/>
                  <a:pt x="65" y="90"/>
                </a:cubicBezTo>
                <a:cubicBezTo>
                  <a:pt x="67" y="92"/>
                  <a:pt x="70" y="93"/>
                  <a:pt x="74" y="95"/>
                </a:cubicBezTo>
                <a:cubicBezTo>
                  <a:pt x="78" y="96"/>
                  <a:pt x="81" y="97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8" y="97"/>
                  <a:pt x="91" y="96"/>
                  <a:pt x="95" y="95"/>
                </a:cubicBezTo>
                <a:cubicBezTo>
                  <a:pt x="99" y="93"/>
                  <a:pt x="102" y="92"/>
                  <a:pt x="104" y="90"/>
                </a:cubicBezTo>
                <a:cubicBezTo>
                  <a:pt x="106" y="89"/>
                  <a:pt x="109" y="87"/>
                  <a:pt x="112" y="84"/>
                </a:cubicBezTo>
                <a:cubicBezTo>
                  <a:pt x="123" y="76"/>
                  <a:pt x="139" y="66"/>
                  <a:pt x="160" y="52"/>
                </a:cubicBezTo>
                <a:cubicBezTo>
                  <a:pt x="163" y="49"/>
                  <a:pt x="166" y="46"/>
                  <a:pt x="169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199" name="Freeform 20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710847" y="3834874"/>
            <a:ext cx="207427" cy="198784"/>
          </a:xfrm>
          <a:custGeom>
            <a:avLst/>
            <a:gdLst>
              <a:gd name="T0" fmla="*/ 35 w 145"/>
              <a:gd name="T1" fmla="*/ 16 h 139"/>
              <a:gd name="T2" fmla="*/ 30 w 145"/>
              <a:gd name="T3" fmla="*/ 28 h 139"/>
              <a:gd name="T4" fmla="*/ 17 w 145"/>
              <a:gd name="T5" fmla="*/ 33 h 139"/>
              <a:gd name="T6" fmla="*/ 17 w 145"/>
              <a:gd name="T7" fmla="*/ 33 h 139"/>
              <a:gd name="T8" fmla="*/ 4 w 145"/>
              <a:gd name="T9" fmla="*/ 28 h 139"/>
              <a:gd name="T10" fmla="*/ 0 w 145"/>
              <a:gd name="T11" fmla="*/ 16 h 139"/>
              <a:gd name="T12" fmla="*/ 5 w 145"/>
              <a:gd name="T13" fmla="*/ 5 h 139"/>
              <a:gd name="T14" fmla="*/ 17 w 145"/>
              <a:gd name="T15" fmla="*/ 0 h 139"/>
              <a:gd name="T16" fmla="*/ 30 w 145"/>
              <a:gd name="T17" fmla="*/ 5 h 139"/>
              <a:gd name="T18" fmla="*/ 35 w 145"/>
              <a:gd name="T19" fmla="*/ 16 h 139"/>
              <a:gd name="T20" fmla="*/ 33 w 145"/>
              <a:gd name="T21" fmla="*/ 45 h 139"/>
              <a:gd name="T22" fmla="*/ 33 w 145"/>
              <a:gd name="T23" fmla="*/ 139 h 139"/>
              <a:gd name="T24" fmla="*/ 2 w 145"/>
              <a:gd name="T25" fmla="*/ 139 h 139"/>
              <a:gd name="T26" fmla="*/ 2 w 145"/>
              <a:gd name="T27" fmla="*/ 45 h 139"/>
              <a:gd name="T28" fmla="*/ 33 w 145"/>
              <a:gd name="T29" fmla="*/ 45 h 139"/>
              <a:gd name="T30" fmla="*/ 145 w 145"/>
              <a:gd name="T31" fmla="*/ 85 h 139"/>
              <a:gd name="T32" fmla="*/ 145 w 145"/>
              <a:gd name="T33" fmla="*/ 139 h 139"/>
              <a:gd name="T34" fmla="*/ 114 w 145"/>
              <a:gd name="T35" fmla="*/ 139 h 139"/>
              <a:gd name="T36" fmla="*/ 114 w 145"/>
              <a:gd name="T37" fmla="*/ 89 h 139"/>
              <a:gd name="T38" fmla="*/ 110 w 145"/>
              <a:gd name="T39" fmla="*/ 73 h 139"/>
              <a:gd name="T40" fmla="*/ 98 w 145"/>
              <a:gd name="T41" fmla="*/ 68 h 139"/>
              <a:gd name="T42" fmla="*/ 88 w 145"/>
              <a:gd name="T43" fmla="*/ 71 h 139"/>
              <a:gd name="T44" fmla="*/ 82 w 145"/>
              <a:gd name="T45" fmla="*/ 79 h 139"/>
              <a:gd name="T46" fmla="*/ 81 w 145"/>
              <a:gd name="T47" fmla="*/ 87 h 139"/>
              <a:gd name="T48" fmla="*/ 81 w 145"/>
              <a:gd name="T49" fmla="*/ 139 h 139"/>
              <a:gd name="T50" fmla="*/ 50 w 145"/>
              <a:gd name="T51" fmla="*/ 139 h 139"/>
              <a:gd name="T52" fmla="*/ 50 w 145"/>
              <a:gd name="T53" fmla="*/ 78 h 139"/>
              <a:gd name="T54" fmla="*/ 50 w 145"/>
              <a:gd name="T55" fmla="*/ 50 h 139"/>
              <a:gd name="T56" fmla="*/ 50 w 145"/>
              <a:gd name="T57" fmla="*/ 45 h 139"/>
              <a:gd name="T58" fmla="*/ 81 w 145"/>
              <a:gd name="T59" fmla="*/ 45 h 139"/>
              <a:gd name="T60" fmla="*/ 81 w 145"/>
              <a:gd name="T61" fmla="*/ 59 h 139"/>
              <a:gd name="T62" fmla="*/ 81 w 145"/>
              <a:gd name="T63" fmla="*/ 59 h 139"/>
              <a:gd name="T64" fmla="*/ 85 w 145"/>
              <a:gd name="T65" fmla="*/ 54 h 139"/>
              <a:gd name="T66" fmla="*/ 90 w 145"/>
              <a:gd name="T67" fmla="*/ 49 h 139"/>
              <a:gd name="T68" fmla="*/ 98 w 145"/>
              <a:gd name="T69" fmla="*/ 45 h 139"/>
              <a:gd name="T70" fmla="*/ 109 w 145"/>
              <a:gd name="T71" fmla="*/ 43 h 139"/>
              <a:gd name="T72" fmla="*/ 135 w 145"/>
              <a:gd name="T73" fmla="*/ 54 h 139"/>
              <a:gd name="T74" fmla="*/ 145 w 145"/>
              <a:gd name="T75" fmla="*/ 8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" h="139">
                <a:moveTo>
                  <a:pt x="35" y="16"/>
                </a:moveTo>
                <a:cubicBezTo>
                  <a:pt x="35" y="21"/>
                  <a:pt x="33" y="25"/>
                  <a:pt x="30" y="28"/>
                </a:cubicBezTo>
                <a:cubicBezTo>
                  <a:pt x="27" y="31"/>
                  <a:pt x="22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2" y="33"/>
                  <a:pt x="8" y="31"/>
                  <a:pt x="4" y="28"/>
                </a:cubicBezTo>
                <a:cubicBezTo>
                  <a:pt x="1" y="25"/>
                  <a:pt x="0" y="21"/>
                  <a:pt x="0" y="16"/>
                </a:cubicBezTo>
                <a:cubicBezTo>
                  <a:pt x="0" y="12"/>
                  <a:pt x="1" y="8"/>
                  <a:pt x="5" y="5"/>
                </a:cubicBezTo>
                <a:cubicBezTo>
                  <a:pt x="8" y="2"/>
                  <a:pt x="12" y="0"/>
                  <a:pt x="17" y="0"/>
                </a:cubicBezTo>
                <a:cubicBezTo>
                  <a:pt x="23" y="0"/>
                  <a:pt x="27" y="2"/>
                  <a:pt x="30" y="5"/>
                </a:cubicBezTo>
                <a:cubicBezTo>
                  <a:pt x="33" y="8"/>
                  <a:pt x="35" y="12"/>
                  <a:pt x="35" y="16"/>
                </a:cubicBezTo>
                <a:close/>
                <a:moveTo>
                  <a:pt x="33" y="45"/>
                </a:moveTo>
                <a:cubicBezTo>
                  <a:pt x="33" y="139"/>
                  <a:pt x="33" y="139"/>
                  <a:pt x="33" y="139"/>
                </a:cubicBezTo>
                <a:cubicBezTo>
                  <a:pt x="2" y="139"/>
                  <a:pt x="2" y="139"/>
                  <a:pt x="2" y="139"/>
                </a:cubicBezTo>
                <a:cubicBezTo>
                  <a:pt x="2" y="45"/>
                  <a:pt x="2" y="45"/>
                  <a:pt x="2" y="45"/>
                </a:cubicBezTo>
                <a:lnTo>
                  <a:pt x="33" y="45"/>
                </a:lnTo>
                <a:close/>
                <a:moveTo>
                  <a:pt x="145" y="85"/>
                </a:moveTo>
                <a:cubicBezTo>
                  <a:pt x="145" y="139"/>
                  <a:pt x="145" y="139"/>
                  <a:pt x="145" y="139"/>
                </a:cubicBezTo>
                <a:cubicBezTo>
                  <a:pt x="114" y="139"/>
                  <a:pt x="114" y="139"/>
                  <a:pt x="114" y="139"/>
                </a:cubicBezTo>
                <a:cubicBezTo>
                  <a:pt x="114" y="89"/>
                  <a:pt x="114" y="89"/>
                  <a:pt x="114" y="89"/>
                </a:cubicBezTo>
                <a:cubicBezTo>
                  <a:pt x="114" y="82"/>
                  <a:pt x="113" y="77"/>
                  <a:pt x="110" y="73"/>
                </a:cubicBezTo>
                <a:cubicBezTo>
                  <a:pt x="107" y="70"/>
                  <a:pt x="104" y="68"/>
                  <a:pt x="98" y="68"/>
                </a:cubicBezTo>
                <a:cubicBezTo>
                  <a:pt x="94" y="68"/>
                  <a:pt x="91" y="69"/>
                  <a:pt x="88" y="71"/>
                </a:cubicBezTo>
                <a:cubicBezTo>
                  <a:pt x="85" y="73"/>
                  <a:pt x="83" y="76"/>
                  <a:pt x="82" y="79"/>
                </a:cubicBezTo>
                <a:cubicBezTo>
                  <a:pt x="81" y="81"/>
                  <a:pt x="81" y="84"/>
                  <a:pt x="81" y="87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50" y="139"/>
                  <a:pt x="50" y="139"/>
                  <a:pt x="50" y="139"/>
                </a:cubicBezTo>
                <a:cubicBezTo>
                  <a:pt x="50" y="114"/>
                  <a:pt x="50" y="93"/>
                  <a:pt x="50" y="78"/>
                </a:cubicBezTo>
                <a:cubicBezTo>
                  <a:pt x="50" y="62"/>
                  <a:pt x="50" y="53"/>
                  <a:pt x="50" y="50"/>
                </a:cubicBezTo>
                <a:cubicBezTo>
                  <a:pt x="50" y="45"/>
                  <a:pt x="50" y="45"/>
                  <a:pt x="50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2" y="57"/>
                  <a:pt x="83" y="55"/>
                  <a:pt x="85" y="54"/>
                </a:cubicBezTo>
                <a:cubicBezTo>
                  <a:pt x="86" y="52"/>
                  <a:pt x="88" y="50"/>
                  <a:pt x="90" y="49"/>
                </a:cubicBezTo>
                <a:cubicBezTo>
                  <a:pt x="92" y="47"/>
                  <a:pt x="95" y="46"/>
                  <a:pt x="98" y="45"/>
                </a:cubicBezTo>
                <a:cubicBezTo>
                  <a:pt x="102" y="44"/>
                  <a:pt x="105" y="43"/>
                  <a:pt x="109" y="43"/>
                </a:cubicBezTo>
                <a:cubicBezTo>
                  <a:pt x="120" y="43"/>
                  <a:pt x="129" y="47"/>
                  <a:pt x="135" y="54"/>
                </a:cubicBezTo>
                <a:cubicBezTo>
                  <a:pt x="142" y="61"/>
                  <a:pt x="145" y="72"/>
                  <a:pt x="145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00" name="Freeform 20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918273" y="3830553"/>
            <a:ext cx="207427" cy="209589"/>
          </a:xfrm>
          <a:custGeom>
            <a:avLst/>
            <a:gdLst>
              <a:gd name="T0" fmla="*/ 139 w 145"/>
              <a:gd name="T1" fmla="*/ 45 h 146"/>
              <a:gd name="T2" fmla="*/ 145 w 145"/>
              <a:gd name="T3" fmla="*/ 73 h 146"/>
              <a:gd name="T4" fmla="*/ 139 w 145"/>
              <a:gd name="T5" fmla="*/ 101 h 146"/>
              <a:gd name="T6" fmla="*/ 124 w 145"/>
              <a:gd name="T7" fmla="*/ 124 h 146"/>
              <a:gd name="T8" fmla="*/ 101 w 145"/>
              <a:gd name="T9" fmla="*/ 140 h 146"/>
              <a:gd name="T10" fmla="*/ 73 w 145"/>
              <a:gd name="T11" fmla="*/ 146 h 146"/>
              <a:gd name="T12" fmla="*/ 42 w 145"/>
              <a:gd name="T13" fmla="*/ 139 h 146"/>
              <a:gd name="T14" fmla="*/ 17 w 145"/>
              <a:gd name="T15" fmla="*/ 119 h 146"/>
              <a:gd name="T16" fmla="*/ 16 w 145"/>
              <a:gd name="T17" fmla="*/ 117 h 146"/>
              <a:gd name="T18" fmla="*/ 17 w 145"/>
              <a:gd name="T19" fmla="*/ 115 h 146"/>
              <a:gd name="T20" fmla="*/ 30 w 145"/>
              <a:gd name="T21" fmla="*/ 102 h 146"/>
              <a:gd name="T22" fmla="*/ 32 w 145"/>
              <a:gd name="T23" fmla="*/ 101 h 146"/>
              <a:gd name="T24" fmla="*/ 34 w 145"/>
              <a:gd name="T25" fmla="*/ 103 h 146"/>
              <a:gd name="T26" fmla="*/ 51 w 145"/>
              <a:gd name="T27" fmla="*/ 116 h 146"/>
              <a:gd name="T28" fmla="*/ 73 w 145"/>
              <a:gd name="T29" fmla="*/ 121 h 146"/>
              <a:gd name="T30" fmla="*/ 91 w 145"/>
              <a:gd name="T31" fmla="*/ 118 h 146"/>
              <a:gd name="T32" fmla="*/ 107 w 145"/>
              <a:gd name="T33" fmla="*/ 107 h 146"/>
              <a:gd name="T34" fmla="*/ 117 w 145"/>
              <a:gd name="T35" fmla="*/ 92 h 146"/>
              <a:gd name="T36" fmla="*/ 121 w 145"/>
              <a:gd name="T37" fmla="*/ 73 h 146"/>
              <a:gd name="T38" fmla="*/ 117 w 145"/>
              <a:gd name="T39" fmla="*/ 54 h 146"/>
              <a:gd name="T40" fmla="*/ 107 w 145"/>
              <a:gd name="T41" fmla="*/ 39 h 146"/>
              <a:gd name="T42" fmla="*/ 91 w 145"/>
              <a:gd name="T43" fmla="*/ 28 h 146"/>
              <a:gd name="T44" fmla="*/ 73 w 145"/>
              <a:gd name="T45" fmla="*/ 25 h 146"/>
              <a:gd name="T46" fmla="*/ 55 w 145"/>
              <a:gd name="T47" fmla="*/ 28 h 146"/>
              <a:gd name="T48" fmla="*/ 40 w 145"/>
              <a:gd name="T49" fmla="*/ 37 h 146"/>
              <a:gd name="T50" fmla="*/ 53 w 145"/>
              <a:gd name="T51" fmla="*/ 51 h 146"/>
              <a:gd name="T52" fmla="*/ 54 w 145"/>
              <a:gd name="T53" fmla="*/ 57 h 146"/>
              <a:gd name="T54" fmla="*/ 48 w 145"/>
              <a:gd name="T55" fmla="*/ 61 h 146"/>
              <a:gd name="T56" fmla="*/ 6 w 145"/>
              <a:gd name="T57" fmla="*/ 61 h 146"/>
              <a:gd name="T58" fmla="*/ 2 w 145"/>
              <a:gd name="T59" fmla="*/ 59 h 146"/>
              <a:gd name="T60" fmla="*/ 0 w 145"/>
              <a:gd name="T61" fmla="*/ 55 h 146"/>
              <a:gd name="T62" fmla="*/ 0 w 145"/>
              <a:gd name="T63" fmla="*/ 12 h 146"/>
              <a:gd name="T64" fmla="*/ 4 w 145"/>
              <a:gd name="T65" fmla="*/ 7 h 146"/>
              <a:gd name="T66" fmla="*/ 10 w 145"/>
              <a:gd name="T67" fmla="*/ 8 h 146"/>
              <a:gd name="T68" fmla="*/ 23 w 145"/>
              <a:gd name="T69" fmla="*/ 20 h 146"/>
              <a:gd name="T70" fmla="*/ 46 w 145"/>
              <a:gd name="T71" fmla="*/ 6 h 146"/>
              <a:gd name="T72" fmla="*/ 73 w 145"/>
              <a:gd name="T73" fmla="*/ 0 h 146"/>
              <a:gd name="T74" fmla="*/ 101 w 145"/>
              <a:gd name="T75" fmla="*/ 6 h 146"/>
              <a:gd name="T76" fmla="*/ 124 w 145"/>
              <a:gd name="T77" fmla="*/ 22 h 146"/>
              <a:gd name="T78" fmla="*/ 139 w 145"/>
              <a:gd name="T79" fmla="*/ 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5" h="146">
                <a:moveTo>
                  <a:pt x="139" y="45"/>
                </a:moveTo>
                <a:cubicBezTo>
                  <a:pt x="143" y="54"/>
                  <a:pt x="145" y="63"/>
                  <a:pt x="145" y="73"/>
                </a:cubicBezTo>
                <a:cubicBezTo>
                  <a:pt x="145" y="83"/>
                  <a:pt x="143" y="92"/>
                  <a:pt x="139" y="101"/>
                </a:cubicBezTo>
                <a:cubicBezTo>
                  <a:pt x="136" y="110"/>
                  <a:pt x="130" y="118"/>
                  <a:pt x="124" y="124"/>
                </a:cubicBezTo>
                <a:cubicBezTo>
                  <a:pt x="117" y="131"/>
                  <a:pt x="110" y="136"/>
                  <a:pt x="101" y="140"/>
                </a:cubicBezTo>
                <a:cubicBezTo>
                  <a:pt x="92" y="144"/>
                  <a:pt x="82" y="146"/>
                  <a:pt x="73" y="146"/>
                </a:cubicBezTo>
                <a:cubicBezTo>
                  <a:pt x="62" y="146"/>
                  <a:pt x="51" y="143"/>
                  <a:pt x="42" y="139"/>
                </a:cubicBezTo>
                <a:cubicBezTo>
                  <a:pt x="32" y="134"/>
                  <a:pt x="24" y="128"/>
                  <a:pt x="17" y="119"/>
                </a:cubicBezTo>
                <a:cubicBezTo>
                  <a:pt x="16" y="119"/>
                  <a:pt x="16" y="118"/>
                  <a:pt x="16" y="117"/>
                </a:cubicBezTo>
                <a:cubicBezTo>
                  <a:pt x="16" y="116"/>
                  <a:pt x="16" y="116"/>
                  <a:pt x="17" y="115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1" y="101"/>
                  <a:pt x="32" y="101"/>
                </a:cubicBezTo>
                <a:cubicBezTo>
                  <a:pt x="33" y="102"/>
                  <a:pt x="34" y="102"/>
                  <a:pt x="34" y="103"/>
                </a:cubicBezTo>
                <a:cubicBezTo>
                  <a:pt x="39" y="109"/>
                  <a:pt x="45" y="113"/>
                  <a:pt x="51" y="116"/>
                </a:cubicBezTo>
                <a:cubicBezTo>
                  <a:pt x="58" y="120"/>
                  <a:pt x="65" y="121"/>
                  <a:pt x="73" y="121"/>
                </a:cubicBezTo>
                <a:cubicBezTo>
                  <a:pt x="79" y="121"/>
                  <a:pt x="85" y="120"/>
                  <a:pt x="91" y="118"/>
                </a:cubicBezTo>
                <a:cubicBezTo>
                  <a:pt x="97" y="115"/>
                  <a:pt x="102" y="112"/>
                  <a:pt x="107" y="107"/>
                </a:cubicBezTo>
                <a:cubicBezTo>
                  <a:pt x="111" y="103"/>
                  <a:pt x="115" y="98"/>
                  <a:pt x="117" y="92"/>
                </a:cubicBezTo>
                <a:cubicBezTo>
                  <a:pt x="120" y="86"/>
                  <a:pt x="121" y="79"/>
                  <a:pt x="121" y="73"/>
                </a:cubicBezTo>
                <a:cubicBezTo>
                  <a:pt x="121" y="66"/>
                  <a:pt x="120" y="60"/>
                  <a:pt x="117" y="54"/>
                </a:cubicBezTo>
                <a:cubicBezTo>
                  <a:pt x="115" y="48"/>
                  <a:pt x="111" y="43"/>
                  <a:pt x="107" y="39"/>
                </a:cubicBezTo>
                <a:cubicBezTo>
                  <a:pt x="102" y="34"/>
                  <a:pt x="97" y="31"/>
                  <a:pt x="91" y="28"/>
                </a:cubicBezTo>
                <a:cubicBezTo>
                  <a:pt x="85" y="26"/>
                  <a:pt x="79" y="25"/>
                  <a:pt x="73" y="25"/>
                </a:cubicBezTo>
                <a:cubicBezTo>
                  <a:pt x="66" y="25"/>
                  <a:pt x="60" y="26"/>
                  <a:pt x="55" y="28"/>
                </a:cubicBezTo>
                <a:cubicBezTo>
                  <a:pt x="49" y="30"/>
                  <a:pt x="44" y="33"/>
                  <a:pt x="40" y="37"/>
                </a:cubicBezTo>
                <a:cubicBezTo>
                  <a:pt x="53" y="51"/>
                  <a:pt x="53" y="51"/>
                  <a:pt x="53" y="51"/>
                </a:cubicBezTo>
                <a:cubicBezTo>
                  <a:pt x="55" y="52"/>
                  <a:pt x="55" y="55"/>
                  <a:pt x="54" y="57"/>
                </a:cubicBezTo>
                <a:cubicBezTo>
                  <a:pt x="53" y="60"/>
                  <a:pt x="51" y="61"/>
                  <a:pt x="48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4" y="61"/>
                  <a:pt x="3" y="60"/>
                  <a:pt x="2" y="59"/>
                </a:cubicBezTo>
                <a:cubicBezTo>
                  <a:pt x="1" y="58"/>
                  <a:pt x="0" y="56"/>
                  <a:pt x="0" y="5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1" y="8"/>
                  <a:pt x="4" y="7"/>
                </a:cubicBezTo>
                <a:cubicBezTo>
                  <a:pt x="6" y="6"/>
                  <a:pt x="8" y="6"/>
                  <a:pt x="10" y="8"/>
                </a:cubicBezTo>
                <a:cubicBezTo>
                  <a:pt x="23" y="20"/>
                  <a:pt x="23" y="20"/>
                  <a:pt x="23" y="20"/>
                </a:cubicBezTo>
                <a:cubicBezTo>
                  <a:pt x="29" y="14"/>
                  <a:pt x="37" y="9"/>
                  <a:pt x="46" y="6"/>
                </a:cubicBezTo>
                <a:cubicBezTo>
                  <a:pt x="54" y="2"/>
                  <a:pt x="63" y="0"/>
                  <a:pt x="73" y="0"/>
                </a:cubicBezTo>
                <a:cubicBezTo>
                  <a:pt x="82" y="0"/>
                  <a:pt x="92" y="2"/>
                  <a:pt x="101" y="6"/>
                </a:cubicBezTo>
                <a:cubicBezTo>
                  <a:pt x="110" y="10"/>
                  <a:pt x="117" y="15"/>
                  <a:pt x="124" y="22"/>
                </a:cubicBezTo>
                <a:cubicBezTo>
                  <a:pt x="130" y="28"/>
                  <a:pt x="136" y="36"/>
                  <a:pt x="139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01" name="Freeform 20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2197005" y="3819749"/>
            <a:ext cx="233356" cy="235516"/>
          </a:xfrm>
          <a:custGeom>
            <a:avLst/>
            <a:gdLst>
              <a:gd name="T0" fmla="*/ 160 w 163"/>
              <a:gd name="T1" fmla="*/ 150 h 164"/>
              <a:gd name="T2" fmla="*/ 141 w 163"/>
              <a:gd name="T3" fmla="*/ 164 h 164"/>
              <a:gd name="T4" fmla="*/ 98 w 163"/>
              <a:gd name="T5" fmla="*/ 126 h 164"/>
              <a:gd name="T6" fmla="*/ 99 w 163"/>
              <a:gd name="T7" fmla="*/ 108 h 164"/>
              <a:gd name="T8" fmla="*/ 63 w 163"/>
              <a:gd name="T9" fmla="*/ 96 h 164"/>
              <a:gd name="T10" fmla="*/ 56 w 163"/>
              <a:gd name="T11" fmla="*/ 96 h 164"/>
              <a:gd name="T12" fmla="*/ 59 w 163"/>
              <a:gd name="T13" fmla="*/ 98 h 164"/>
              <a:gd name="T14" fmla="*/ 61 w 163"/>
              <a:gd name="T15" fmla="*/ 101 h 164"/>
              <a:gd name="T16" fmla="*/ 62 w 163"/>
              <a:gd name="T17" fmla="*/ 103 h 164"/>
              <a:gd name="T18" fmla="*/ 59 w 163"/>
              <a:gd name="T19" fmla="*/ 112 h 164"/>
              <a:gd name="T20" fmla="*/ 56 w 163"/>
              <a:gd name="T21" fmla="*/ 115 h 164"/>
              <a:gd name="T22" fmla="*/ 52 w 163"/>
              <a:gd name="T23" fmla="*/ 118 h 164"/>
              <a:gd name="T24" fmla="*/ 47 w 163"/>
              <a:gd name="T25" fmla="*/ 120 h 164"/>
              <a:gd name="T26" fmla="*/ 2 w 163"/>
              <a:gd name="T27" fmla="*/ 78 h 164"/>
              <a:gd name="T28" fmla="*/ 0 w 163"/>
              <a:gd name="T29" fmla="*/ 69 h 164"/>
              <a:gd name="T30" fmla="*/ 2 w 163"/>
              <a:gd name="T31" fmla="*/ 65 h 164"/>
              <a:gd name="T32" fmla="*/ 6 w 163"/>
              <a:gd name="T33" fmla="*/ 62 h 164"/>
              <a:gd name="T34" fmla="*/ 14 w 163"/>
              <a:gd name="T35" fmla="*/ 57 h 164"/>
              <a:gd name="T36" fmla="*/ 17 w 163"/>
              <a:gd name="T37" fmla="*/ 58 h 164"/>
              <a:gd name="T38" fmla="*/ 20 w 163"/>
              <a:gd name="T39" fmla="*/ 60 h 164"/>
              <a:gd name="T40" fmla="*/ 22 w 163"/>
              <a:gd name="T41" fmla="*/ 62 h 164"/>
              <a:gd name="T42" fmla="*/ 22 w 163"/>
              <a:gd name="T43" fmla="*/ 60 h 164"/>
              <a:gd name="T44" fmla="*/ 56 w 163"/>
              <a:gd name="T45" fmla="*/ 24 h 164"/>
              <a:gd name="T46" fmla="*/ 63 w 163"/>
              <a:gd name="T47" fmla="*/ 24 h 164"/>
              <a:gd name="T48" fmla="*/ 60 w 163"/>
              <a:gd name="T49" fmla="*/ 21 h 164"/>
              <a:gd name="T50" fmla="*/ 58 w 163"/>
              <a:gd name="T51" fmla="*/ 19 h 164"/>
              <a:gd name="T52" fmla="*/ 57 w 163"/>
              <a:gd name="T53" fmla="*/ 16 h 164"/>
              <a:gd name="T54" fmla="*/ 60 w 163"/>
              <a:gd name="T55" fmla="*/ 8 h 164"/>
              <a:gd name="T56" fmla="*/ 63 w 163"/>
              <a:gd name="T57" fmla="*/ 4 h 164"/>
              <a:gd name="T58" fmla="*/ 67 w 163"/>
              <a:gd name="T59" fmla="*/ 1 h 164"/>
              <a:gd name="T60" fmla="*/ 72 w 163"/>
              <a:gd name="T61" fmla="*/ 0 h 164"/>
              <a:gd name="T62" fmla="*/ 117 w 163"/>
              <a:gd name="T63" fmla="*/ 41 h 164"/>
              <a:gd name="T64" fmla="*/ 119 w 163"/>
              <a:gd name="T65" fmla="*/ 50 h 164"/>
              <a:gd name="T66" fmla="*/ 116 w 163"/>
              <a:gd name="T67" fmla="*/ 54 h 164"/>
              <a:gd name="T68" fmla="*/ 113 w 163"/>
              <a:gd name="T69" fmla="*/ 58 h 164"/>
              <a:gd name="T70" fmla="*/ 105 w 163"/>
              <a:gd name="T71" fmla="*/ 62 h 164"/>
              <a:gd name="T72" fmla="*/ 102 w 163"/>
              <a:gd name="T73" fmla="*/ 61 h 164"/>
              <a:gd name="T74" fmla="*/ 99 w 163"/>
              <a:gd name="T75" fmla="*/ 60 h 164"/>
              <a:gd name="T76" fmla="*/ 97 w 163"/>
              <a:gd name="T77" fmla="*/ 58 h 164"/>
              <a:gd name="T78" fmla="*/ 97 w 163"/>
              <a:gd name="T79" fmla="*/ 60 h 164"/>
              <a:gd name="T80" fmla="*/ 84 w 163"/>
              <a:gd name="T81" fmla="*/ 75 h 164"/>
              <a:gd name="T82" fmla="*/ 117 w 163"/>
              <a:gd name="T83" fmla="*/ 95 h 164"/>
              <a:gd name="T84" fmla="*/ 160 w 163"/>
              <a:gd name="T85" fmla="*/ 13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3" h="164">
                <a:moveTo>
                  <a:pt x="163" y="141"/>
                </a:moveTo>
                <a:cubicBezTo>
                  <a:pt x="163" y="145"/>
                  <a:pt x="162" y="148"/>
                  <a:pt x="160" y="150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47" y="162"/>
                  <a:pt x="144" y="164"/>
                  <a:pt x="141" y="164"/>
                </a:cubicBezTo>
                <a:cubicBezTo>
                  <a:pt x="138" y="164"/>
                  <a:pt x="135" y="162"/>
                  <a:pt x="133" y="160"/>
                </a:cubicBezTo>
                <a:cubicBezTo>
                  <a:pt x="98" y="126"/>
                  <a:pt x="98" y="126"/>
                  <a:pt x="98" y="126"/>
                </a:cubicBezTo>
                <a:cubicBezTo>
                  <a:pt x="96" y="123"/>
                  <a:pt x="95" y="121"/>
                  <a:pt x="95" y="117"/>
                </a:cubicBezTo>
                <a:cubicBezTo>
                  <a:pt x="95" y="114"/>
                  <a:pt x="96" y="111"/>
                  <a:pt x="99" y="108"/>
                </a:cubicBezTo>
                <a:cubicBezTo>
                  <a:pt x="75" y="84"/>
                  <a:pt x="75" y="84"/>
                  <a:pt x="75" y="84"/>
                </a:cubicBezTo>
                <a:cubicBezTo>
                  <a:pt x="63" y="96"/>
                  <a:pt x="63" y="96"/>
                  <a:pt x="63" y="96"/>
                </a:cubicBezTo>
                <a:cubicBezTo>
                  <a:pt x="62" y="97"/>
                  <a:pt x="61" y="97"/>
                  <a:pt x="59" y="97"/>
                </a:cubicBezTo>
                <a:cubicBezTo>
                  <a:pt x="58" y="97"/>
                  <a:pt x="57" y="97"/>
                  <a:pt x="56" y="96"/>
                </a:cubicBezTo>
                <a:cubicBezTo>
                  <a:pt x="56" y="96"/>
                  <a:pt x="57" y="96"/>
                  <a:pt x="57" y="97"/>
                </a:cubicBezTo>
                <a:cubicBezTo>
                  <a:pt x="58" y="98"/>
                  <a:pt x="58" y="98"/>
                  <a:pt x="59" y="98"/>
                </a:cubicBezTo>
                <a:cubicBezTo>
                  <a:pt x="59" y="98"/>
                  <a:pt x="59" y="99"/>
                  <a:pt x="60" y="99"/>
                </a:cubicBezTo>
                <a:cubicBezTo>
                  <a:pt x="60" y="100"/>
                  <a:pt x="60" y="100"/>
                  <a:pt x="61" y="101"/>
                </a:cubicBezTo>
                <a:cubicBezTo>
                  <a:pt x="61" y="101"/>
                  <a:pt x="61" y="101"/>
                  <a:pt x="61" y="102"/>
                </a:cubicBezTo>
                <a:cubicBezTo>
                  <a:pt x="61" y="102"/>
                  <a:pt x="62" y="103"/>
                  <a:pt x="62" y="103"/>
                </a:cubicBezTo>
                <a:cubicBezTo>
                  <a:pt x="62" y="104"/>
                  <a:pt x="62" y="105"/>
                  <a:pt x="62" y="105"/>
                </a:cubicBezTo>
                <a:cubicBezTo>
                  <a:pt x="62" y="108"/>
                  <a:pt x="61" y="110"/>
                  <a:pt x="59" y="112"/>
                </a:cubicBezTo>
                <a:cubicBezTo>
                  <a:pt x="59" y="112"/>
                  <a:pt x="58" y="112"/>
                  <a:pt x="58" y="113"/>
                </a:cubicBezTo>
                <a:cubicBezTo>
                  <a:pt x="57" y="114"/>
                  <a:pt x="56" y="115"/>
                  <a:pt x="56" y="115"/>
                </a:cubicBezTo>
                <a:cubicBezTo>
                  <a:pt x="55" y="116"/>
                  <a:pt x="55" y="116"/>
                  <a:pt x="54" y="117"/>
                </a:cubicBezTo>
                <a:cubicBezTo>
                  <a:pt x="53" y="117"/>
                  <a:pt x="52" y="118"/>
                  <a:pt x="52" y="118"/>
                </a:cubicBezTo>
                <a:cubicBezTo>
                  <a:pt x="51" y="119"/>
                  <a:pt x="51" y="119"/>
                  <a:pt x="50" y="119"/>
                </a:cubicBezTo>
                <a:cubicBezTo>
                  <a:pt x="49" y="119"/>
                  <a:pt x="48" y="120"/>
                  <a:pt x="47" y="120"/>
                </a:cubicBezTo>
                <a:cubicBezTo>
                  <a:pt x="45" y="120"/>
                  <a:pt x="43" y="119"/>
                  <a:pt x="41" y="117"/>
                </a:cubicBezTo>
                <a:cubicBezTo>
                  <a:pt x="2" y="78"/>
                  <a:pt x="2" y="78"/>
                  <a:pt x="2" y="78"/>
                </a:cubicBezTo>
                <a:cubicBezTo>
                  <a:pt x="1" y="77"/>
                  <a:pt x="0" y="74"/>
                  <a:pt x="0" y="72"/>
                </a:cubicBezTo>
                <a:cubicBezTo>
                  <a:pt x="0" y="71"/>
                  <a:pt x="0" y="70"/>
                  <a:pt x="0" y="69"/>
                </a:cubicBezTo>
                <a:cubicBezTo>
                  <a:pt x="0" y="69"/>
                  <a:pt x="1" y="68"/>
                  <a:pt x="1" y="67"/>
                </a:cubicBezTo>
                <a:cubicBezTo>
                  <a:pt x="1" y="67"/>
                  <a:pt x="2" y="66"/>
                  <a:pt x="2" y="65"/>
                </a:cubicBezTo>
                <a:cubicBezTo>
                  <a:pt x="3" y="64"/>
                  <a:pt x="4" y="64"/>
                  <a:pt x="4" y="63"/>
                </a:cubicBezTo>
                <a:cubicBezTo>
                  <a:pt x="4" y="63"/>
                  <a:pt x="5" y="63"/>
                  <a:pt x="6" y="62"/>
                </a:cubicBezTo>
                <a:cubicBezTo>
                  <a:pt x="7" y="61"/>
                  <a:pt x="7" y="60"/>
                  <a:pt x="8" y="60"/>
                </a:cubicBezTo>
                <a:cubicBezTo>
                  <a:pt x="10" y="58"/>
                  <a:pt x="12" y="57"/>
                  <a:pt x="14" y="57"/>
                </a:cubicBezTo>
                <a:cubicBezTo>
                  <a:pt x="15" y="57"/>
                  <a:pt x="15" y="58"/>
                  <a:pt x="16" y="58"/>
                </a:cubicBezTo>
                <a:cubicBezTo>
                  <a:pt x="16" y="58"/>
                  <a:pt x="17" y="58"/>
                  <a:pt x="17" y="58"/>
                </a:cubicBezTo>
                <a:cubicBezTo>
                  <a:pt x="18" y="58"/>
                  <a:pt x="18" y="59"/>
                  <a:pt x="19" y="59"/>
                </a:cubicBezTo>
                <a:cubicBezTo>
                  <a:pt x="19" y="59"/>
                  <a:pt x="19" y="59"/>
                  <a:pt x="20" y="60"/>
                </a:cubicBezTo>
                <a:cubicBezTo>
                  <a:pt x="20" y="60"/>
                  <a:pt x="21" y="60"/>
                  <a:pt x="21" y="61"/>
                </a:cubicBezTo>
                <a:cubicBezTo>
                  <a:pt x="21" y="61"/>
                  <a:pt x="22" y="61"/>
                  <a:pt x="22" y="62"/>
                </a:cubicBezTo>
                <a:cubicBezTo>
                  <a:pt x="23" y="62"/>
                  <a:pt x="23" y="63"/>
                  <a:pt x="23" y="63"/>
                </a:cubicBezTo>
                <a:cubicBezTo>
                  <a:pt x="22" y="62"/>
                  <a:pt x="22" y="61"/>
                  <a:pt x="22" y="60"/>
                </a:cubicBezTo>
                <a:cubicBezTo>
                  <a:pt x="22" y="58"/>
                  <a:pt x="22" y="57"/>
                  <a:pt x="23" y="57"/>
                </a:cubicBezTo>
                <a:cubicBezTo>
                  <a:pt x="56" y="24"/>
                  <a:pt x="56" y="24"/>
                  <a:pt x="56" y="24"/>
                </a:cubicBezTo>
                <a:cubicBezTo>
                  <a:pt x="57" y="23"/>
                  <a:pt x="58" y="22"/>
                  <a:pt x="59" y="22"/>
                </a:cubicBezTo>
                <a:cubicBezTo>
                  <a:pt x="61" y="22"/>
                  <a:pt x="62" y="23"/>
                  <a:pt x="63" y="24"/>
                </a:cubicBezTo>
                <a:cubicBezTo>
                  <a:pt x="63" y="24"/>
                  <a:pt x="62" y="23"/>
                  <a:pt x="62" y="23"/>
                </a:cubicBezTo>
                <a:cubicBezTo>
                  <a:pt x="61" y="22"/>
                  <a:pt x="60" y="21"/>
                  <a:pt x="60" y="21"/>
                </a:cubicBezTo>
                <a:cubicBezTo>
                  <a:pt x="60" y="21"/>
                  <a:pt x="60" y="21"/>
                  <a:pt x="59" y="20"/>
                </a:cubicBezTo>
                <a:cubicBezTo>
                  <a:pt x="59" y="20"/>
                  <a:pt x="59" y="19"/>
                  <a:pt x="58" y="19"/>
                </a:cubicBezTo>
                <a:cubicBezTo>
                  <a:pt x="58" y="19"/>
                  <a:pt x="58" y="18"/>
                  <a:pt x="58" y="18"/>
                </a:cubicBezTo>
                <a:cubicBezTo>
                  <a:pt x="58" y="17"/>
                  <a:pt x="57" y="17"/>
                  <a:pt x="57" y="16"/>
                </a:cubicBezTo>
                <a:cubicBezTo>
                  <a:pt x="57" y="16"/>
                  <a:pt x="57" y="15"/>
                  <a:pt x="57" y="14"/>
                </a:cubicBezTo>
                <a:cubicBezTo>
                  <a:pt x="57" y="12"/>
                  <a:pt x="58" y="10"/>
                  <a:pt x="60" y="8"/>
                </a:cubicBezTo>
                <a:cubicBezTo>
                  <a:pt x="60" y="8"/>
                  <a:pt x="61" y="7"/>
                  <a:pt x="61" y="6"/>
                </a:cubicBezTo>
                <a:cubicBezTo>
                  <a:pt x="62" y="5"/>
                  <a:pt x="63" y="5"/>
                  <a:pt x="63" y="4"/>
                </a:cubicBezTo>
                <a:cubicBezTo>
                  <a:pt x="64" y="4"/>
                  <a:pt x="64" y="3"/>
                  <a:pt x="65" y="3"/>
                </a:cubicBezTo>
                <a:cubicBezTo>
                  <a:pt x="66" y="2"/>
                  <a:pt x="66" y="2"/>
                  <a:pt x="67" y="1"/>
                </a:cubicBezTo>
                <a:cubicBezTo>
                  <a:pt x="68" y="1"/>
                  <a:pt x="68" y="1"/>
                  <a:pt x="69" y="0"/>
                </a:cubicBezTo>
                <a:cubicBezTo>
                  <a:pt x="70" y="0"/>
                  <a:pt x="71" y="0"/>
                  <a:pt x="72" y="0"/>
                </a:cubicBezTo>
                <a:cubicBezTo>
                  <a:pt x="74" y="0"/>
                  <a:pt x="76" y="1"/>
                  <a:pt x="78" y="3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18" y="43"/>
                  <a:pt x="119" y="45"/>
                  <a:pt x="119" y="48"/>
                </a:cubicBezTo>
                <a:cubicBezTo>
                  <a:pt x="119" y="48"/>
                  <a:pt x="119" y="49"/>
                  <a:pt x="119" y="50"/>
                </a:cubicBezTo>
                <a:cubicBezTo>
                  <a:pt x="119" y="51"/>
                  <a:pt x="118" y="52"/>
                  <a:pt x="118" y="52"/>
                </a:cubicBezTo>
                <a:cubicBezTo>
                  <a:pt x="118" y="53"/>
                  <a:pt x="117" y="53"/>
                  <a:pt x="116" y="54"/>
                </a:cubicBezTo>
                <a:cubicBezTo>
                  <a:pt x="116" y="55"/>
                  <a:pt x="115" y="56"/>
                  <a:pt x="115" y="56"/>
                </a:cubicBezTo>
                <a:cubicBezTo>
                  <a:pt x="115" y="56"/>
                  <a:pt x="114" y="57"/>
                  <a:pt x="113" y="58"/>
                </a:cubicBezTo>
                <a:cubicBezTo>
                  <a:pt x="112" y="59"/>
                  <a:pt x="111" y="59"/>
                  <a:pt x="111" y="59"/>
                </a:cubicBezTo>
                <a:cubicBezTo>
                  <a:pt x="109" y="61"/>
                  <a:pt x="107" y="62"/>
                  <a:pt x="105" y="62"/>
                </a:cubicBezTo>
                <a:cubicBezTo>
                  <a:pt x="104" y="62"/>
                  <a:pt x="104" y="62"/>
                  <a:pt x="103" y="62"/>
                </a:cubicBezTo>
                <a:cubicBezTo>
                  <a:pt x="103" y="62"/>
                  <a:pt x="102" y="62"/>
                  <a:pt x="102" y="61"/>
                </a:cubicBezTo>
                <a:cubicBezTo>
                  <a:pt x="101" y="61"/>
                  <a:pt x="101" y="61"/>
                  <a:pt x="100" y="61"/>
                </a:cubicBezTo>
                <a:cubicBezTo>
                  <a:pt x="100" y="61"/>
                  <a:pt x="100" y="60"/>
                  <a:pt x="99" y="60"/>
                </a:cubicBezTo>
                <a:cubicBezTo>
                  <a:pt x="99" y="59"/>
                  <a:pt x="98" y="59"/>
                  <a:pt x="98" y="59"/>
                </a:cubicBezTo>
                <a:cubicBezTo>
                  <a:pt x="98" y="59"/>
                  <a:pt x="97" y="58"/>
                  <a:pt x="97" y="58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7"/>
                  <a:pt x="97" y="58"/>
                  <a:pt x="97" y="60"/>
                </a:cubicBezTo>
                <a:cubicBezTo>
                  <a:pt x="97" y="61"/>
                  <a:pt x="96" y="62"/>
                  <a:pt x="96" y="63"/>
                </a:cubicBezTo>
                <a:cubicBezTo>
                  <a:pt x="84" y="75"/>
                  <a:pt x="84" y="75"/>
                  <a:pt x="84" y="75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11" y="96"/>
                  <a:pt x="114" y="95"/>
                  <a:pt x="117" y="95"/>
                </a:cubicBezTo>
                <a:cubicBezTo>
                  <a:pt x="120" y="95"/>
                  <a:pt x="123" y="96"/>
                  <a:pt x="126" y="99"/>
                </a:cubicBezTo>
                <a:cubicBezTo>
                  <a:pt x="160" y="133"/>
                  <a:pt x="160" y="133"/>
                  <a:pt x="160" y="133"/>
                </a:cubicBezTo>
                <a:cubicBezTo>
                  <a:pt x="162" y="135"/>
                  <a:pt x="163" y="138"/>
                  <a:pt x="163" y="1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02" name="Freeform 20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497344" y="3847840"/>
            <a:ext cx="244161" cy="192304"/>
          </a:xfrm>
          <a:custGeom>
            <a:avLst/>
            <a:gdLst>
              <a:gd name="T0" fmla="*/ 156 w 170"/>
              <a:gd name="T1" fmla="*/ 131 h 134"/>
              <a:gd name="T2" fmla="*/ 19 w 170"/>
              <a:gd name="T3" fmla="*/ 134 h 134"/>
              <a:gd name="T4" fmla="*/ 0 w 170"/>
              <a:gd name="T5" fmla="*/ 85 h 134"/>
              <a:gd name="T6" fmla="*/ 25 w 170"/>
              <a:gd name="T7" fmla="*/ 25 h 134"/>
              <a:gd name="T8" fmla="*/ 85 w 170"/>
              <a:gd name="T9" fmla="*/ 0 h 134"/>
              <a:gd name="T10" fmla="*/ 145 w 170"/>
              <a:gd name="T11" fmla="*/ 25 h 134"/>
              <a:gd name="T12" fmla="*/ 170 w 170"/>
              <a:gd name="T13" fmla="*/ 85 h 134"/>
              <a:gd name="T14" fmla="*/ 36 w 170"/>
              <a:gd name="T15" fmla="*/ 85 h 134"/>
              <a:gd name="T16" fmla="*/ 24 w 170"/>
              <a:gd name="T17" fmla="*/ 73 h 134"/>
              <a:gd name="T18" fmla="*/ 12 w 170"/>
              <a:gd name="T19" fmla="*/ 85 h 134"/>
              <a:gd name="T20" fmla="*/ 24 w 170"/>
              <a:gd name="T21" fmla="*/ 97 h 134"/>
              <a:gd name="T22" fmla="*/ 51 w 170"/>
              <a:gd name="T23" fmla="*/ 51 h 134"/>
              <a:gd name="T24" fmla="*/ 51 w 170"/>
              <a:gd name="T25" fmla="*/ 34 h 134"/>
              <a:gd name="T26" fmla="*/ 34 w 170"/>
              <a:gd name="T27" fmla="*/ 34 h 134"/>
              <a:gd name="T28" fmla="*/ 34 w 170"/>
              <a:gd name="T29" fmla="*/ 51 h 134"/>
              <a:gd name="T30" fmla="*/ 51 w 170"/>
              <a:gd name="T31" fmla="*/ 51 h 134"/>
              <a:gd name="T32" fmla="*/ 105 w 170"/>
              <a:gd name="T33" fmla="*/ 52 h 134"/>
              <a:gd name="T34" fmla="*/ 100 w 170"/>
              <a:gd name="T35" fmla="*/ 45 h 134"/>
              <a:gd name="T36" fmla="*/ 93 w 170"/>
              <a:gd name="T37" fmla="*/ 49 h 134"/>
              <a:gd name="T38" fmla="*/ 73 w 170"/>
              <a:gd name="T39" fmla="*/ 89 h 134"/>
              <a:gd name="T40" fmla="*/ 69 w 170"/>
              <a:gd name="T41" fmla="*/ 112 h 134"/>
              <a:gd name="T42" fmla="*/ 94 w 170"/>
              <a:gd name="T43" fmla="*/ 119 h 134"/>
              <a:gd name="T44" fmla="*/ 102 w 170"/>
              <a:gd name="T45" fmla="*/ 97 h 134"/>
              <a:gd name="T46" fmla="*/ 93 w 170"/>
              <a:gd name="T47" fmla="*/ 33 h 134"/>
              <a:gd name="T48" fmla="*/ 93 w 170"/>
              <a:gd name="T49" fmla="*/ 16 h 134"/>
              <a:gd name="T50" fmla="*/ 76 w 170"/>
              <a:gd name="T51" fmla="*/ 16 h 134"/>
              <a:gd name="T52" fmla="*/ 76 w 170"/>
              <a:gd name="T53" fmla="*/ 33 h 134"/>
              <a:gd name="T54" fmla="*/ 93 w 170"/>
              <a:gd name="T55" fmla="*/ 33 h 134"/>
              <a:gd name="T56" fmla="*/ 139 w 170"/>
              <a:gd name="T57" fmla="*/ 43 h 134"/>
              <a:gd name="T58" fmla="*/ 127 w 170"/>
              <a:gd name="T59" fmla="*/ 31 h 134"/>
              <a:gd name="T60" fmla="*/ 115 w 170"/>
              <a:gd name="T61" fmla="*/ 43 h 134"/>
              <a:gd name="T62" fmla="*/ 127 w 170"/>
              <a:gd name="T63" fmla="*/ 55 h 134"/>
              <a:gd name="T64" fmla="*/ 154 w 170"/>
              <a:gd name="T65" fmla="*/ 94 h 134"/>
              <a:gd name="T66" fmla="*/ 154 w 170"/>
              <a:gd name="T67" fmla="*/ 77 h 134"/>
              <a:gd name="T68" fmla="*/ 137 w 170"/>
              <a:gd name="T69" fmla="*/ 77 h 134"/>
              <a:gd name="T70" fmla="*/ 137 w 170"/>
              <a:gd name="T71" fmla="*/ 94 h 134"/>
              <a:gd name="T72" fmla="*/ 154 w 170"/>
              <a:gd name="T73" fmla="*/ 9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0" h="134">
                <a:moveTo>
                  <a:pt x="170" y="85"/>
                </a:moveTo>
                <a:cubicBezTo>
                  <a:pt x="170" y="102"/>
                  <a:pt x="165" y="117"/>
                  <a:pt x="156" y="131"/>
                </a:cubicBezTo>
                <a:cubicBezTo>
                  <a:pt x="155" y="133"/>
                  <a:pt x="153" y="134"/>
                  <a:pt x="151" y="134"/>
                </a:cubicBezTo>
                <a:cubicBezTo>
                  <a:pt x="19" y="134"/>
                  <a:pt x="19" y="134"/>
                  <a:pt x="19" y="134"/>
                </a:cubicBezTo>
                <a:cubicBezTo>
                  <a:pt x="16" y="134"/>
                  <a:pt x="15" y="133"/>
                  <a:pt x="13" y="131"/>
                </a:cubicBezTo>
                <a:cubicBezTo>
                  <a:pt x="5" y="117"/>
                  <a:pt x="0" y="102"/>
                  <a:pt x="0" y="85"/>
                </a:cubicBezTo>
                <a:cubicBezTo>
                  <a:pt x="0" y="74"/>
                  <a:pt x="2" y="63"/>
                  <a:pt x="7" y="52"/>
                </a:cubicBezTo>
                <a:cubicBezTo>
                  <a:pt x="11" y="42"/>
                  <a:pt x="17" y="33"/>
                  <a:pt x="25" y="25"/>
                </a:cubicBezTo>
                <a:cubicBezTo>
                  <a:pt x="32" y="18"/>
                  <a:pt x="41" y="12"/>
                  <a:pt x="52" y="7"/>
                </a:cubicBezTo>
                <a:cubicBezTo>
                  <a:pt x="62" y="3"/>
                  <a:pt x="73" y="0"/>
                  <a:pt x="85" y="0"/>
                </a:cubicBezTo>
                <a:cubicBezTo>
                  <a:pt x="96" y="0"/>
                  <a:pt x="107" y="3"/>
                  <a:pt x="118" y="7"/>
                </a:cubicBezTo>
                <a:cubicBezTo>
                  <a:pt x="128" y="12"/>
                  <a:pt x="137" y="18"/>
                  <a:pt x="145" y="25"/>
                </a:cubicBezTo>
                <a:cubicBezTo>
                  <a:pt x="152" y="33"/>
                  <a:pt x="158" y="42"/>
                  <a:pt x="163" y="52"/>
                </a:cubicBezTo>
                <a:cubicBezTo>
                  <a:pt x="167" y="63"/>
                  <a:pt x="170" y="74"/>
                  <a:pt x="170" y="85"/>
                </a:cubicBezTo>
                <a:close/>
                <a:moveTo>
                  <a:pt x="33" y="94"/>
                </a:moveTo>
                <a:cubicBezTo>
                  <a:pt x="35" y="91"/>
                  <a:pt x="36" y="88"/>
                  <a:pt x="36" y="85"/>
                </a:cubicBezTo>
                <a:cubicBezTo>
                  <a:pt x="36" y="82"/>
                  <a:pt x="35" y="79"/>
                  <a:pt x="33" y="77"/>
                </a:cubicBezTo>
                <a:cubicBezTo>
                  <a:pt x="30" y="74"/>
                  <a:pt x="28" y="73"/>
                  <a:pt x="24" y="73"/>
                </a:cubicBezTo>
                <a:cubicBezTo>
                  <a:pt x="21" y="73"/>
                  <a:pt x="18" y="74"/>
                  <a:pt x="16" y="77"/>
                </a:cubicBezTo>
                <a:cubicBezTo>
                  <a:pt x="13" y="79"/>
                  <a:pt x="12" y="82"/>
                  <a:pt x="12" y="85"/>
                </a:cubicBezTo>
                <a:cubicBezTo>
                  <a:pt x="12" y="88"/>
                  <a:pt x="13" y="91"/>
                  <a:pt x="16" y="94"/>
                </a:cubicBezTo>
                <a:cubicBezTo>
                  <a:pt x="18" y="96"/>
                  <a:pt x="21" y="97"/>
                  <a:pt x="24" y="97"/>
                </a:cubicBezTo>
                <a:cubicBezTo>
                  <a:pt x="28" y="97"/>
                  <a:pt x="30" y="96"/>
                  <a:pt x="33" y="94"/>
                </a:cubicBezTo>
                <a:close/>
                <a:moveTo>
                  <a:pt x="51" y="51"/>
                </a:moveTo>
                <a:cubicBezTo>
                  <a:pt x="53" y="49"/>
                  <a:pt x="55" y="46"/>
                  <a:pt x="55" y="43"/>
                </a:cubicBezTo>
                <a:cubicBezTo>
                  <a:pt x="55" y="39"/>
                  <a:pt x="53" y="37"/>
                  <a:pt x="51" y="34"/>
                </a:cubicBezTo>
                <a:cubicBezTo>
                  <a:pt x="49" y="32"/>
                  <a:pt x="46" y="31"/>
                  <a:pt x="42" y="31"/>
                </a:cubicBezTo>
                <a:cubicBezTo>
                  <a:pt x="39" y="31"/>
                  <a:pt x="36" y="32"/>
                  <a:pt x="34" y="34"/>
                </a:cubicBezTo>
                <a:cubicBezTo>
                  <a:pt x="32" y="37"/>
                  <a:pt x="30" y="39"/>
                  <a:pt x="30" y="43"/>
                </a:cubicBezTo>
                <a:cubicBezTo>
                  <a:pt x="30" y="46"/>
                  <a:pt x="32" y="49"/>
                  <a:pt x="34" y="51"/>
                </a:cubicBezTo>
                <a:cubicBezTo>
                  <a:pt x="36" y="54"/>
                  <a:pt x="39" y="55"/>
                  <a:pt x="42" y="55"/>
                </a:cubicBezTo>
                <a:cubicBezTo>
                  <a:pt x="46" y="55"/>
                  <a:pt x="49" y="54"/>
                  <a:pt x="51" y="51"/>
                </a:cubicBezTo>
                <a:close/>
                <a:moveTo>
                  <a:pt x="95" y="88"/>
                </a:moveTo>
                <a:cubicBezTo>
                  <a:pt x="105" y="52"/>
                  <a:pt x="105" y="52"/>
                  <a:pt x="105" y="52"/>
                </a:cubicBezTo>
                <a:cubicBezTo>
                  <a:pt x="105" y="51"/>
                  <a:pt x="105" y="49"/>
                  <a:pt x="104" y="48"/>
                </a:cubicBezTo>
                <a:cubicBezTo>
                  <a:pt x="103" y="46"/>
                  <a:pt x="102" y="45"/>
                  <a:pt x="100" y="45"/>
                </a:cubicBezTo>
                <a:cubicBezTo>
                  <a:pt x="99" y="44"/>
                  <a:pt x="97" y="45"/>
                  <a:pt x="96" y="45"/>
                </a:cubicBezTo>
                <a:cubicBezTo>
                  <a:pt x="94" y="46"/>
                  <a:pt x="93" y="47"/>
                  <a:pt x="93" y="49"/>
                </a:cubicBezTo>
                <a:cubicBezTo>
                  <a:pt x="83" y="85"/>
                  <a:pt x="83" y="85"/>
                  <a:pt x="83" y="85"/>
                </a:cubicBezTo>
                <a:cubicBezTo>
                  <a:pt x="80" y="86"/>
                  <a:pt x="76" y="87"/>
                  <a:pt x="73" y="89"/>
                </a:cubicBezTo>
                <a:cubicBezTo>
                  <a:pt x="70" y="92"/>
                  <a:pt x="68" y="95"/>
                  <a:pt x="67" y="99"/>
                </a:cubicBezTo>
                <a:cubicBezTo>
                  <a:pt x="66" y="104"/>
                  <a:pt x="67" y="108"/>
                  <a:pt x="69" y="112"/>
                </a:cubicBezTo>
                <a:cubicBezTo>
                  <a:pt x="72" y="117"/>
                  <a:pt x="75" y="120"/>
                  <a:pt x="80" y="121"/>
                </a:cubicBezTo>
                <a:cubicBezTo>
                  <a:pt x="85" y="122"/>
                  <a:pt x="90" y="122"/>
                  <a:pt x="94" y="119"/>
                </a:cubicBezTo>
                <a:cubicBezTo>
                  <a:pt x="98" y="116"/>
                  <a:pt x="101" y="113"/>
                  <a:pt x="102" y="108"/>
                </a:cubicBezTo>
                <a:cubicBezTo>
                  <a:pt x="103" y="104"/>
                  <a:pt x="103" y="100"/>
                  <a:pt x="102" y="97"/>
                </a:cubicBezTo>
                <a:cubicBezTo>
                  <a:pt x="100" y="93"/>
                  <a:pt x="98" y="90"/>
                  <a:pt x="95" y="88"/>
                </a:cubicBezTo>
                <a:close/>
                <a:moveTo>
                  <a:pt x="93" y="33"/>
                </a:moveTo>
                <a:cubicBezTo>
                  <a:pt x="96" y="31"/>
                  <a:pt x="97" y="28"/>
                  <a:pt x="97" y="25"/>
                </a:cubicBezTo>
                <a:cubicBezTo>
                  <a:pt x="97" y="21"/>
                  <a:pt x="96" y="18"/>
                  <a:pt x="93" y="16"/>
                </a:cubicBezTo>
                <a:cubicBezTo>
                  <a:pt x="91" y="14"/>
                  <a:pt x="88" y="13"/>
                  <a:pt x="85" y="13"/>
                </a:cubicBezTo>
                <a:cubicBezTo>
                  <a:pt x="81" y="13"/>
                  <a:pt x="79" y="14"/>
                  <a:pt x="76" y="16"/>
                </a:cubicBezTo>
                <a:cubicBezTo>
                  <a:pt x="74" y="18"/>
                  <a:pt x="73" y="21"/>
                  <a:pt x="73" y="25"/>
                </a:cubicBezTo>
                <a:cubicBezTo>
                  <a:pt x="73" y="28"/>
                  <a:pt x="74" y="31"/>
                  <a:pt x="76" y="33"/>
                </a:cubicBezTo>
                <a:cubicBezTo>
                  <a:pt x="79" y="36"/>
                  <a:pt x="81" y="37"/>
                  <a:pt x="85" y="37"/>
                </a:cubicBezTo>
                <a:cubicBezTo>
                  <a:pt x="88" y="37"/>
                  <a:pt x="91" y="36"/>
                  <a:pt x="93" y="33"/>
                </a:cubicBezTo>
                <a:close/>
                <a:moveTo>
                  <a:pt x="136" y="51"/>
                </a:moveTo>
                <a:cubicBezTo>
                  <a:pt x="138" y="49"/>
                  <a:pt x="139" y="46"/>
                  <a:pt x="139" y="43"/>
                </a:cubicBezTo>
                <a:cubicBezTo>
                  <a:pt x="139" y="39"/>
                  <a:pt x="138" y="37"/>
                  <a:pt x="136" y="34"/>
                </a:cubicBezTo>
                <a:cubicBezTo>
                  <a:pt x="133" y="32"/>
                  <a:pt x="131" y="31"/>
                  <a:pt x="127" y="31"/>
                </a:cubicBezTo>
                <a:cubicBezTo>
                  <a:pt x="124" y="31"/>
                  <a:pt x="121" y="32"/>
                  <a:pt x="119" y="34"/>
                </a:cubicBezTo>
                <a:cubicBezTo>
                  <a:pt x="116" y="37"/>
                  <a:pt x="115" y="39"/>
                  <a:pt x="115" y="43"/>
                </a:cubicBezTo>
                <a:cubicBezTo>
                  <a:pt x="115" y="46"/>
                  <a:pt x="116" y="49"/>
                  <a:pt x="119" y="51"/>
                </a:cubicBezTo>
                <a:cubicBezTo>
                  <a:pt x="121" y="54"/>
                  <a:pt x="124" y="55"/>
                  <a:pt x="127" y="55"/>
                </a:cubicBezTo>
                <a:cubicBezTo>
                  <a:pt x="131" y="55"/>
                  <a:pt x="133" y="54"/>
                  <a:pt x="136" y="51"/>
                </a:cubicBezTo>
                <a:close/>
                <a:moveTo>
                  <a:pt x="154" y="94"/>
                </a:moveTo>
                <a:cubicBezTo>
                  <a:pt x="156" y="91"/>
                  <a:pt x="157" y="88"/>
                  <a:pt x="157" y="85"/>
                </a:cubicBezTo>
                <a:cubicBezTo>
                  <a:pt x="157" y="82"/>
                  <a:pt x="156" y="79"/>
                  <a:pt x="154" y="77"/>
                </a:cubicBezTo>
                <a:cubicBezTo>
                  <a:pt x="152" y="74"/>
                  <a:pt x="149" y="73"/>
                  <a:pt x="145" y="73"/>
                </a:cubicBezTo>
                <a:cubicBezTo>
                  <a:pt x="142" y="73"/>
                  <a:pt x="139" y="74"/>
                  <a:pt x="137" y="77"/>
                </a:cubicBezTo>
                <a:cubicBezTo>
                  <a:pt x="134" y="79"/>
                  <a:pt x="133" y="82"/>
                  <a:pt x="133" y="85"/>
                </a:cubicBezTo>
                <a:cubicBezTo>
                  <a:pt x="133" y="88"/>
                  <a:pt x="134" y="91"/>
                  <a:pt x="137" y="94"/>
                </a:cubicBezTo>
                <a:cubicBezTo>
                  <a:pt x="139" y="96"/>
                  <a:pt x="142" y="97"/>
                  <a:pt x="145" y="97"/>
                </a:cubicBezTo>
                <a:cubicBezTo>
                  <a:pt x="149" y="97"/>
                  <a:pt x="152" y="96"/>
                  <a:pt x="154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03" name="Freeform 20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804164" y="3847841"/>
            <a:ext cx="241999" cy="209589"/>
          </a:xfrm>
          <a:custGeom>
            <a:avLst/>
            <a:gdLst>
              <a:gd name="T0" fmla="*/ 158 w 170"/>
              <a:gd name="T1" fmla="*/ 31 h 146"/>
              <a:gd name="T2" fmla="*/ 170 w 170"/>
              <a:gd name="T3" fmla="*/ 61 h 146"/>
              <a:gd name="T4" fmla="*/ 158 w 170"/>
              <a:gd name="T5" fmla="*/ 91 h 146"/>
              <a:gd name="T6" fmla="*/ 128 w 170"/>
              <a:gd name="T7" fmla="*/ 113 h 146"/>
              <a:gd name="T8" fmla="*/ 85 w 170"/>
              <a:gd name="T9" fmla="*/ 121 h 146"/>
              <a:gd name="T10" fmla="*/ 71 w 170"/>
              <a:gd name="T11" fmla="*/ 121 h 146"/>
              <a:gd name="T12" fmla="*/ 28 w 170"/>
              <a:gd name="T13" fmla="*/ 144 h 146"/>
              <a:gd name="T14" fmla="*/ 17 w 170"/>
              <a:gd name="T15" fmla="*/ 146 h 146"/>
              <a:gd name="T16" fmla="*/ 17 w 170"/>
              <a:gd name="T17" fmla="*/ 146 h 146"/>
              <a:gd name="T18" fmla="*/ 14 w 170"/>
              <a:gd name="T19" fmla="*/ 145 h 146"/>
              <a:gd name="T20" fmla="*/ 12 w 170"/>
              <a:gd name="T21" fmla="*/ 142 h 146"/>
              <a:gd name="T22" fmla="*/ 12 w 170"/>
              <a:gd name="T23" fmla="*/ 142 h 146"/>
              <a:gd name="T24" fmla="*/ 12 w 170"/>
              <a:gd name="T25" fmla="*/ 141 h 146"/>
              <a:gd name="T26" fmla="*/ 13 w 170"/>
              <a:gd name="T27" fmla="*/ 140 h 146"/>
              <a:gd name="T28" fmla="*/ 13 w 170"/>
              <a:gd name="T29" fmla="*/ 139 h 146"/>
              <a:gd name="T30" fmla="*/ 14 w 170"/>
              <a:gd name="T31" fmla="*/ 138 h 146"/>
              <a:gd name="T32" fmla="*/ 14 w 170"/>
              <a:gd name="T33" fmla="*/ 137 h 146"/>
              <a:gd name="T34" fmla="*/ 15 w 170"/>
              <a:gd name="T35" fmla="*/ 136 h 146"/>
              <a:gd name="T36" fmla="*/ 18 w 170"/>
              <a:gd name="T37" fmla="*/ 133 h 146"/>
              <a:gd name="T38" fmla="*/ 21 w 170"/>
              <a:gd name="T39" fmla="*/ 130 h 146"/>
              <a:gd name="T40" fmla="*/ 24 w 170"/>
              <a:gd name="T41" fmla="*/ 126 h 146"/>
              <a:gd name="T42" fmla="*/ 27 w 170"/>
              <a:gd name="T43" fmla="*/ 121 h 146"/>
              <a:gd name="T44" fmla="*/ 30 w 170"/>
              <a:gd name="T45" fmla="*/ 115 h 146"/>
              <a:gd name="T46" fmla="*/ 32 w 170"/>
              <a:gd name="T47" fmla="*/ 108 h 146"/>
              <a:gd name="T48" fmla="*/ 9 w 170"/>
              <a:gd name="T49" fmla="*/ 88 h 146"/>
              <a:gd name="T50" fmla="*/ 0 w 170"/>
              <a:gd name="T51" fmla="*/ 61 h 146"/>
              <a:gd name="T52" fmla="*/ 12 w 170"/>
              <a:gd name="T53" fmla="*/ 31 h 146"/>
              <a:gd name="T54" fmla="*/ 42 w 170"/>
              <a:gd name="T55" fmla="*/ 9 h 146"/>
              <a:gd name="T56" fmla="*/ 85 w 170"/>
              <a:gd name="T57" fmla="*/ 0 h 146"/>
              <a:gd name="T58" fmla="*/ 128 w 170"/>
              <a:gd name="T59" fmla="*/ 9 h 146"/>
              <a:gd name="T60" fmla="*/ 158 w 170"/>
              <a:gd name="T61" fmla="*/ 31 h 146"/>
              <a:gd name="T62" fmla="*/ 121 w 170"/>
              <a:gd name="T63" fmla="*/ 19 h 146"/>
              <a:gd name="T64" fmla="*/ 85 w 170"/>
              <a:gd name="T65" fmla="*/ 13 h 146"/>
              <a:gd name="T66" fmla="*/ 49 w 170"/>
              <a:gd name="T67" fmla="*/ 19 h 146"/>
              <a:gd name="T68" fmla="*/ 22 w 170"/>
              <a:gd name="T69" fmla="*/ 37 h 146"/>
              <a:gd name="T70" fmla="*/ 12 w 170"/>
              <a:gd name="T71" fmla="*/ 61 h 146"/>
              <a:gd name="T72" fmla="*/ 19 w 170"/>
              <a:gd name="T73" fmla="*/ 81 h 146"/>
              <a:gd name="T74" fmla="*/ 38 w 170"/>
              <a:gd name="T75" fmla="*/ 98 h 146"/>
              <a:gd name="T76" fmla="*/ 46 w 170"/>
              <a:gd name="T77" fmla="*/ 102 h 146"/>
              <a:gd name="T78" fmla="*/ 44 w 170"/>
              <a:gd name="T79" fmla="*/ 112 h 146"/>
              <a:gd name="T80" fmla="*/ 37 w 170"/>
              <a:gd name="T81" fmla="*/ 128 h 146"/>
              <a:gd name="T82" fmla="*/ 63 w 170"/>
              <a:gd name="T83" fmla="*/ 112 h 146"/>
              <a:gd name="T84" fmla="*/ 67 w 170"/>
              <a:gd name="T85" fmla="*/ 108 h 146"/>
              <a:gd name="T86" fmla="*/ 73 w 170"/>
              <a:gd name="T87" fmla="*/ 109 h 146"/>
              <a:gd name="T88" fmla="*/ 85 w 170"/>
              <a:gd name="T89" fmla="*/ 109 h 146"/>
              <a:gd name="T90" fmla="*/ 121 w 170"/>
              <a:gd name="T91" fmla="*/ 103 h 146"/>
              <a:gd name="T92" fmla="*/ 148 w 170"/>
              <a:gd name="T93" fmla="*/ 85 h 146"/>
              <a:gd name="T94" fmla="*/ 158 w 170"/>
              <a:gd name="T95" fmla="*/ 61 h 146"/>
              <a:gd name="T96" fmla="*/ 148 w 170"/>
              <a:gd name="T97" fmla="*/ 37 h 146"/>
              <a:gd name="T98" fmla="*/ 121 w 170"/>
              <a:gd name="T99" fmla="*/ 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0" h="146">
                <a:moveTo>
                  <a:pt x="158" y="31"/>
                </a:moveTo>
                <a:cubicBezTo>
                  <a:pt x="166" y="40"/>
                  <a:pt x="170" y="50"/>
                  <a:pt x="170" y="61"/>
                </a:cubicBezTo>
                <a:cubicBezTo>
                  <a:pt x="170" y="72"/>
                  <a:pt x="166" y="82"/>
                  <a:pt x="158" y="91"/>
                </a:cubicBezTo>
                <a:cubicBezTo>
                  <a:pt x="151" y="101"/>
                  <a:pt x="140" y="108"/>
                  <a:pt x="128" y="113"/>
                </a:cubicBezTo>
                <a:cubicBezTo>
                  <a:pt x="115" y="119"/>
                  <a:pt x="100" y="121"/>
                  <a:pt x="85" y="121"/>
                </a:cubicBezTo>
                <a:cubicBezTo>
                  <a:pt x="81" y="121"/>
                  <a:pt x="76" y="121"/>
                  <a:pt x="71" y="121"/>
                </a:cubicBezTo>
                <a:cubicBezTo>
                  <a:pt x="59" y="132"/>
                  <a:pt x="44" y="139"/>
                  <a:pt x="28" y="144"/>
                </a:cubicBezTo>
                <a:cubicBezTo>
                  <a:pt x="25" y="144"/>
                  <a:pt x="21" y="145"/>
                  <a:pt x="17" y="146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16" y="146"/>
                  <a:pt x="15" y="145"/>
                  <a:pt x="14" y="145"/>
                </a:cubicBezTo>
                <a:cubicBezTo>
                  <a:pt x="13" y="144"/>
                  <a:pt x="13" y="143"/>
                  <a:pt x="12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2"/>
                  <a:pt x="12" y="141"/>
                  <a:pt x="12" y="141"/>
                </a:cubicBezTo>
                <a:cubicBezTo>
                  <a:pt x="13" y="140"/>
                  <a:pt x="13" y="140"/>
                  <a:pt x="13" y="140"/>
                </a:cubicBezTo>
                <a:cubicBezTo>
                  <a:pt x="13" y="140"/>
                  <a:pt x="13" y="139"/>
                  <a:pt x="13" y="139"/>
                </a:cubicBezTo>
                <a:cubicBezTo>
                  <a:pt x="13" y="139"/>
                  <a:pt x="14" y="138"/>
                  <a:pt x="14" y="138"/>
                </a:cubicBezTo>
                <a:cubicBezTo>
                  <a:pt x="14" y="138"/>
                  <a:pt x="14" y="138"/>
                  <a:pt x="14" y="137"/>
                </a:cubicBezTo>
                <a:cubicBezTo>
                  <a:pt x="15" y="137"/>
                  <a:pt x="15" y="137"/>
                  <a:pt x="15" y="136"/>
                </a:cubicBezTo>
                <a:cubicBezTo>
                  <a:pt x="15" y="136"/>
                  <a:pt x="16" y="135"/>
                  <a:pt x="18" y="133"/>
                </a:cubicBezTo>
                <a:cubicBezTo>
                  <a:pt x="19" y="132"/>
                  <a:pt x="21" y="130"/>
                  <a:pt x="21" y="130"/>
                </a:cubicBezTo>
                <a:cubicBezTo>
                  <a:pt x="22" y="129"/>
                  <a:pt x="23" y="128"/>
                  <a:pt x="24" y="126"/>
                </a:cubicBezTo>
                <a:cubicBezTo>
                  <a:pt x="25" y="124"/>
                  <a:pt x="26" y="123"/>
                  <a:pt x="27" y="121"/>
                </a:cubicBezTo>
                <a:cubicBezTo>
                  <a:pt x="28" y="120"/>
                  <a:pt x="29" y="118"/>
                  <a:pt x="30" y="115"/>
                </a:cubicBezTo>
                <a:cubicBezTo>
                  <a:pt x="31" y="113"/>
                  <a:pt x="32" y="111"/>
                  <a:pt x="32" y="108"/>
                </a:cubicBezTo>
                <a:cubicBezTo>
                  <a:pt x="22" y="103"/>
                  <a:pt x="15" y="96"/>
                  <a:pt x="9" y="88"/>
                </a:cubicBezTo>
                <a:cubicBezTo>
                  <a:pt x="3" y="79"/>
                  <a:pt x="0" y="70"/>
                  <a:pt x="0" y="61"/>
                </a:cubicBezTo>
                <a:cubicBezTo>
                  <a:pt x="0" y="50"/>
                  <a:pt x="4" y="40"/>
                  <a:pt x="12" y="31"/>
                </a:cubicBezTo>
                <a:cubicBezTo>
                  <a:pt x="19" y="21"/>
                  <a:pt x="29" y="14"/>
                  <a:pt x="42" y="9"/>
                </a:cubicBezTo>
                <a:cubicBezTo>
                  <a:pt x="55" y="3"/>
                  <a:pt x="70" y="0"/>
                  <a:pt x="85" y="0"/>
                </a:cubicBezTo>
                <a:cubicBezTo>
                  <a:pt x="100" y="0"/>
                  <a:pt x="115" y="3"/>
                  <a:pt x="128" y="9"/>
                </a:cubicBezTo>
                <a:cubicBezTo>
                  <a:pt x="140" y="14"/>
                  <a:pt x="151" y="21"/>
                  <a:pt x="158" y="31"/>
                </a:cubicBezTo>
                <a:close/>
                <a:moveTo>
                  <a:pt x="121" y="19"/>
                </a:moveTo>
                <a:cubicBezTo>
                  <a:pt x="110" y="15"/>
                  <a:pt x="98" y="13"/>
                  <a:pt x="85" y="13"/>
                </a:cubicBezTo>
                <a:cubicBezTo>
                  <a:pt x="72" y="13"/>
                  <a:pt x="60" y="15"/>
                  <a:pt x="49" y="19"/>
                </a:cubicBezTo>
                <a:cubicBezTo>
                  <a:pt x="38" y="23"/>
                  <a:pt x="29" y="29"/>
                  <a:pt x="22" y="37"/>
                </a:cubicBezTo>
                <a:cubicBezTo>
                  <a:pt x="16" y="44"/>
                  <a:pt x="12" y="52"/>
                  <a:pt x="12" y="61"/>
                </a:cubicBezTo>
                <a:cubicBezTo>
                  <a:pt x="12" y="68"/>
                  <a:pt x="15" y="75"/>
                  <a:pt x="19" y="81"/>
                </a:cubicBezTo>
                <a:cubicBezTo>
                  <a:pt x="24" y="88"/>
                  <a:pt x="30" y="93"/>
                  <a:pt x="38" y="98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2" y="117"/>
                  <a:pt x="40" y="123"/>
                  <a:pt x="37" y="128"/>
                </a:cubicBezTo>
                <a:cubicBezTo>
                  <a:pt x="47" y="124"/>
                  <a:pt x="55" y="118"/>
                  <a:pt x="63" y="112"/>
                </a:cubicBezTo>
                <a:cubicBezTo>
                  <a:pt x="67" y="108"/>
                  <a:pt x="67" y="108"/>
                  <a:pt x="67" y="108"/>
                </a:cubicBezTo>
                <a:cubicBezTo>
                  <a:pt x="73" y="109"/>
                  <a:pt x="73" y="109"/>
                  <a:pt x="73" y="109"/>
                </a:cubicBezTo>
                <a:cubicBezTo>
                  <a:pt x="77" y="109"/>
                  <a:pt x="81" y="109"/>
                  <a:pt x="85" y="109"/>
                </a:cubicBezTo>
                <a:cubicBezTo>
                  <a:pt x="98" y="109"/>
                  <a:pt x="110" y="107"/>
                  <a:pt x="121" y="103"/>
                </a:cubicBezTo>
                <a:cubicBezTo>
                  <a:pt x="132" y="98"/>
                  <a:pt x="141" y="92"/>
                  <a:pt x="148" y="85"/>
                </a:cubicBezTo>
                <a:cubicBezTo>
                  <a:pt x="154" y="78"/>
                  <a:pt x="158" y="70"/>
                  <a:pt x="158" y="61"/>
                </a:cubicBezTo>
                <a:cubicBezTo>
                  <a:pt x="158" y="52"/>
                  <a:pt x="154" y="44"/>
                  <a:pt x="148" y="37"/>
                </a:cubicBezTo>
                <a:cubicBezTo>
                  <a:pt x="141" y="29"/>
                  <a:pt x="132" y="23"/>
                  <a:pt x="121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04" name="Freeform 20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110985" y="3847840"/>
            <a:ext cx="241999" cy="192304"/>
          </a:xfrm>
          <a:custGeom>
            <a:avLst/>
            <a:gdLst>
              <a:gd name="T0" fmla="*/ 67 w 170"/>
              <a:gd name="T1" fmla="*/ 0 h 134"/>
              <a:gd name="T2" fmla="*/ 125 w 170"/>
              <a:gd name="T3" fmla="*/ 25 h 134"/>
              <a:gd name="T4" fmla="*/ 125 w 170"/>
              <a:gd name="T5" fmla="*/ 73 h 134"/>
              <a:gd name="T6" fmla="*/ 67 w 170"/>
              <a:gd name="T7" fmla="*/ 97 h 134"/>
              <a:gd name="T8" fmla="*/ 24 w 170"/>
              <a:gd name="T9" fmla="*/ 108 h 134"/>
              <a:gd name="T10" fmla="*/ 16 w 170"/>
              <a:gd name="T11" fmla="*/ 109 h 134"/>
              <a:gd name="T12" fmla="*/ 13 w 170"/>
              <a:gd name="T13" fmla="*/ 107 h 134"/>
              <a:gd name="T14" fmla="*/ 13 w 170"/>
              <a:gd name="T15" fmla="*/ 105 h 134"/>
              <a:gd name="T16" fmla="*/ 13 w 170"/>
              <a:gd name="T17" fmla="*/ 104 h 134"/>
              <a:gd name="T18" fmla="*/ 14 w 170"/>
              <a:gd name="T19" fmla="*/ 103 h 134"/>
              <a:gd name="T20" fmla="*/ 15 w 170"/>
              <a:gd name="T21" fmla="*/ 102 h 134"/>
              <a:gd name="T22" fmla="*/ 19 w 170"/>
              <a:gd name="T23" fmla="*/ 97 h 134"/>
              <a:gd name="T24" fmla="*/ 24 w 170"/>
              <a:gd name="T25" fmla="*/ 91 h 134"/>
              <a:gd name="T26" fmla="*/ 7 w 170"/>
              <a:gd name="T27" fmla="*/ 70 h 134"/>
              <a:gd name="T28" fmla="*/ 9 w 170"/>
              <a:gd name="T29" fmla="*/ 25 h 134"/>
              <a:gd name="T30" fmla="*/ 94 w 170"/>
              <a:gd name="T31" fmla="*/ 17 h 134"/>
              <a:gd name="T32" fmla="*/ 40 w 170"/>
              <a:gd name="T33" fmla="*/ 17 h 134"/>
              <a:gd name="T34" fmla="*/ 13 w 170"/>
              <a:gd name="T35" fmla="*/ 49 h 134"/>
              <a:gd name="T36" fmla="*/ 32 w 170"/>
              <a:gd name="T37" fmla="*/ 76 h 134"/>
              <a:gd name="T38" fmla="*/ 37 w 170"/>
              <a:gd name="T39" fmla="*/ 89 h 134"/>
              <a:gd name="T40" fmla="*/ 47 w 170"/>
              <a:gd name="T41" fmla="*/ 83 h 134"/>
              <a:gd name="T42" fmla="*/ 67 w 170"/>
              <a:gd name="T43" fmla="*/ 85 h 134"/>
              <a:gd name="T44" fmla="*/ 114 w 170"/>
              <a:gd name="T45" fmla="*/ 67 h 134"/>
              <a:gd name="T46" fmla="*/ 114 w 170"/>
              <a:gd name="T47" fmla="*/ 31 h 134"/>
              <a:gd name="T48" fmla="*/ 145 w 170"/>
              <a:gd name="T49" fmla="*/ 111 h 134"/>
              <a:gd name="T50" fmla="*/ 149 w 170"/>
              <a:gd name="T51" fmla="*/ 119 h 134"/>
              <a:gd name="T52" fmla="*/ 154 w 170"/>
              <a:gd name="T53" fmla="*/ 124 h 134"/>
              <a:gd name="T54" fmla="*/ 156 w 170"/>
              <a:gd name="T55" fmla="*/ 127 h 134"/>
              <a:gd name="T56" fmla="*/ 157 w 170"/>
              <a:gd name="T57" fmla="*/ 128 h 134"/>
              <a:gd name="T58" fmla="*/ 158 w 170"/>
              <a:gd name="T59" fmla="*/ 129 h 134"/>
              <a:gd name="T60" fmla="*/ 158 w 170"/>
              <a:gd name="T61" fmla="*/ 130 h 134"/>
              <a:gd name="T62" fmla="*/ 156 w 170"/>
              <a:gd name="T63" fmla="*/ 133 h 134"/>
              <a:gd name="T64" fmla="*/ 146 w 170"/>
              <a:gd name="T65" fmla="*/ 132 h 134"/>
              <a:gd name="T66" fmla="*/ 103 w 170"/>
              <a:gd name="T67" fmla="*/ 121 h 134"/>
              <a:gd name="T68" fmla="*/ 67 w 170"/>
              <a:gd name="T69" fmla="*/ 109 h 134"/>
              <a:gd name="T70" fmla="*/ 121 w 170"/>
              <a:gd name="T71" fmla="*/ 93 h 134"/>
              <a:gd name="T72" fmla="*/ 146 w 170"/>
              <a:gd name="T73" fmla="*/ 49 h 134"/>
              <a:gd name="T74" fmla="*/ 163 w 170"/>
              <a:gd name="T75" fmla="*/ 51 h 134"/>
              <a:gd name="T76" fmla="*/ 163 w 170"/>
              <a:gd name="T77" fmla="*/ 9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0" h="134">
                <a:moveTo>
                  <a:pt x="34" y="7"/>
                </a:moveTo>
                <a:cubicBezTo>
                  <a:pt x="44" y="3"/>
                  <a:pt x="55" y="0"/>
                  <a:pt x="67" y="0"/>
                </a:cubicBezTo>
                <a:cubicBezTo>
                  <a:pt x="79" y="0"/>
                  <a:pt x="90" y="3"/>
                  <a:pt x="100" y="7"/>
                </a:cubicBezTo>
                <a:cubicBezTo>
                  <a:pt x="111" y="11"/>
                  <a:pt x="119" y="17"/>
                  <a:pt x="125" y="25"/>
                </a:cubicBezTo>
                <a:cubicBezTo>
                  <a:pt x="131" y="32"/>
                  <a:pt x="134" y="40"/>
                  <a:pt x="134" y="49"/>
                </a:cubicBezTo>
                <a:cubicBezTo>
                  <a:pt x="134" y="58"/>
                  <a:pt x="131" y="66"/>
                  <a:pt x="125" y="73"/>
                </a:cubicBezTo>
                <a:cubicBezTo>
                  <a:pt x="119" y="81"/>
                  <a:pt x="111" y="86"/>
                  <a:pt x="100" y="91"/>
                </a:cubicBezTo>
                <a:cubicBezTo>
                  <a:pt x="90" y="95"/>
                  <a:pt x="79" y="97"/>
                  <a:pt x="67" y="97"/>
                </a:cubicBezTo>
                <a:cubicBezTo>
                  <a:pt x="62" y="97"/>
                  <a:pt x="56" y="97"/>
                  <a:pt x="50" y="96"/>
                </a:cubicBezTo>
                <a:cubicBezTo>
                  <a:pt x="43" y="101"/>
                  <a:pt x="34" y="105"/>
                  <a:pt x="24" y="108"/>
                </a:cubicBezTo>
                <a:cubicBezTo>
                  <a:pt x="22" y="108"/>
                  <a:pt x="19" y="109"/>
                  <a:pt x="16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5" y="109"/>
                  <a:pt x="14" y="109"/>
                  <a:pt x="14" y="109"/>
                </a:cubicBezTo>
                <a:cubicBezTo>
                  <a:pt x="13" y="108"/>
                  <a:pt x="13" y="107"/>
                  <a:pt x="13" y="107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13" y="106"/>
                  <a:pt x="13" y="106"/>
                  <a:pt x="13" y="105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13" y="105"/>
                  <a:pt x="13" y="104"/>
                  <a:pt x="13" y="104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3" y="104"/>
                  <a:pt x="14" y="103"/>
                  <a:pt x="14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103"/>
                  <a:pt x="14" y="103"/>
                  <a:pt x="15" y="102"/>
                </a:cubicBezTo>
                <a:cubicBezTo>
                  <a:pt x="15" y="102"/>
                  <a:pt x="16" y="101"/>
                  <a:pt x="17" y="100"/>
                </a:cubicBezTo>
                <a:cubicBezTo>
                  <a:pt x="18" y="99"/>
                  <a:pt x="19" y="98"/>
                  <a:pt x="19" y="97"/>
                </a:cubicBezTo>
                <a:cubicBezTo>
                  <a:pt x="20" y="97"/>
                  <a:pt x="20" y="96"/>
                  <a:pt x="21" y="95"/>
                </a:cubicBezTo>
                <a:cubicBezTo>
                  <a:pt x="22" y="93"/>
                  <a:pt x="23" y="92"/>
                  <a:pt x="24" y="91"/>
                </a:cubicBezTo>
                <a:cubicBezTo>
                  <a:pt x="24" y="90"/>
                  <a:pt x="25" y="88"/>
                  <a:pt x="26" y="87"/>
                </a:cubicBezTo>
                <a:cubicBezTo>
                  <a:pt x="18" y="82"/>
                  <a:pt x="12" y="77"/>
                  <a:pt x="7" y="70"/>
                </a:cubicBezTo>
                <a:cubicBezTo>
                  <a:pt x="3" y="63"/>
                  <a:pt x="0" y="56"/>
                  <a:pt x="0" y="49"/>
                </a:cubicBezTo>
                <a:cubicBezTo>
                  <a:pt x="0" y="40"/>
                  <a:pt x="3" y="32"/>
                  <a:pt x="9" y="25"/>
                </a:cubicBezTo>
                <a:cubicBezTo>
                  <a:pt x="15" y="17"/>
                  <a:pt x="23" y="11"/>
                  <a:pt x="34" y="7"/>
                </a:cubicBezTo>
                <a:close/>
                <a:moveTo>
                  <a:pt x="94" y="17"/>
                </a:moveTo>
                <a:cubicBezTo>
                  <a:pt x="86" y="14"/>
                  <a:pt x="77" y="13"/>
                  <a:pt x="67" y="13"/>
                </a:cubicBezTo>
                <a:cubicBezTo>
                  <a:pt x="57" y="13"/>
                  <a:pt x="48" y="14"/>
                  <a:pt x="40" y="17"/>
                </a:cubicBezTo>
                <a:cubicBezTo>
                  <a:pt x="32" y="21"/>
                  <a:pt x="25" y="25"/>
                  <a:pt x="20" y="31"/>
                </a:cubicBezTo>
                <a:cubicBezTo>
                  <a:pt x="15" y="36"/>
                  <a:pt x="13" y="42"/>
                  <a:pt x="13" y="49"/>
                </a:cubicBezTo>
                <a:cubicBezTo>
                  <a:pt x="13" y="54"/>
                  <a:pt x="14" y="59"/>
                  <a:pt x="18" y="64"/>
                </a:cubicBezTo>
                <a:cubicBezTo>
                  <a:pt x="21" y="69"/>
                  <a:pt x="26" y="73"/>
                  <a:pt x="32" y="76"/>
                </a:cubicBezTo>
                <a:cubicBezTo>
                  <a:pt x="41" y="82"/>
                  <a:pt x="41" y="82"/>
                  <a:pt x="41" y="82"/>
                </a:cubicBezTo>
                <a:cubicBezTo>
                  <a:pt x="37" y="89"/>
                  <a:pt x="37" y="89"/>
                  <a:pt x="37" y="89"/>
                </a:cubicBezTo>
                <a:cubicBezTo>
                  <a:pt x="40" y="88"/>
                  <a:pt x="42" y="87"/>
                  <a:pt x="43" y="86"/>
                </a:cubicBezTo>
                <a:cubicBezTo>
                  <a:pt x="47" y="83"/>
                  <a:pt x="47" y="83"/>
                  <a:pt x="47" y="83"/>
                </a:cubicBezTo>
                <a:cubicBezTo>
                  <a:pt x="53" y="84"/>
                  <a:pt x="53" y="84"/>
                  <a:pt x="53" y="84"/>
                </a:cubicBezTo>
                <a:cubicBezTo>
                  <a:pt x="57" y="85"/>
                  <a:pt x="62" y="85"/>
                  <a:pt x="67" y="85"/>
                </a:cubicBezTo>
                <a:cubicBezTo>
                  <a:pt x="77" y="85"/>
                  <a:pt x="86" y="84"/>
                  <a:pt x="94" y="80"/>
                </a:cubicBezTo>
                <a:cubicBezTo>
                  <a:pt x="102" y="77"/>
                  <a:pt x="109" y="73"/>
                  <a:pt x="114" y="67"/>
                </a:cubicBezTo>
                <a:cubicBezTo>
                  <a:pt x="119" y="61"/>
                  <a:pt x="121" y="55"/>
                  <a:pt x="121" y="49"/>
                </a:cubicBezTo>
                <a:cubicBezTo>
                  <a:pt x="121" y="42"/>
                  <a:pt x="119" y="36"/>
                  <a:pt x="114" y="31"/>
                </a:cubicBezTo>
                <a:cubicBezTo>
                  <a:pt x="109" y="25"/>
                  <a:pt x="102" y="21"/>
                  <a:pt x="94" y="17"/>
                </a:cubicBezTo>
                <a:close/>
                <a:moveTo>
                  <a:pt x="145" y="111"/>
                </a:moveTo>
                <a:cubicBezTo>
                  <a:pt x="145" y="112"/>
                  <a:pt x="146" y="114"/>
                  <a:pt x="147" y="115"/>
                </a:cubicBezTo>
                <a:cubicBezTo>
                  <a:pt x="147" y="116"/>
                  <a:pt x="148" y="118"/>
                  <a:pt x="149" y="119"/>
                </a:cubicBezTo>
                <a:cubicBezTo>
                  <a:pt x="150" y="120"/>
                  <a:pt x="151" y="121"/>
                  <a:pt x="151" y="121"/>
                </a:cubicBezTo>
                <a:cubicBezTo>
                  <a:pt x="152" y="122"/>
                  <a:pt x="152" y="123"/>
                  <a:pt x="154" y="124"/>
                </a:cubicBezTo>
                <a:cubicBezTo>
                  <a:pt x="155" y="125"/>
                  <a:pt x="155" y="126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7" y="128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57" y="128"/>
                  <a:pt x="157" y="128"/>
                  <a:pt x="157" y="129"/>
                </a:cubicBezTo>
                <a:cubicBezTo>
                  <a:pt x="157" y="129"/>
                  <a:pt x="157" y="129"/>
                  <a:pt x="158" y="129"/>
                </a:cubicBezTo>
                <a:cubicBezTo>
                  <a:pt x="158" y="129"/>
                  <a:pt x="158" y="129"/>
                  <a:pt x="158" y="130"/>
                </a:cubicBezTo>
                <a:cubicBezTo>
                  <a:pt x="158" y="130"/>
                  <a:pt x="158" y="130"/>
                  <a:pt x="158" y="130"/>
                </a:cubicBezTo>
                <a:cubicBezTo>
                  <a:pt x="158" y="130"/>
                  <a:pt x="158" y="131"/>
                  <a:pt x="158" y="131"/>
                </a:cubicBezTo>
                <a:cubicBezTo>
                  <a:pt x="157" y="132"/>
                  <a:pt x="157" y="132"/>
                  <a:pt x="156" y="133"/>
                </a:cubicBezTo>
                <a:cubicBezTo>
                  <a:pt x="156" y="133"/>
                  <a:pt x="155" y="134"/>
                  <a:pt x="154" y="134"/>
                </a:cubicBezTo>
                <a:cubicBezTo>
                  <a:pt x="151" y="133"/>
                  <a:pt x="148" y="133"/>
                  <a:pt x="146" y="132"/>
                </a:cubicBezTo>
                <a:cubicBezTo>
                  <a:pt x="136" y="130"/>
                  <a:pt x="128" y="125"/>
                  <a:pt x="120" y="120"/>
                </a:cubicBezTo>
                <a:cubicBezTo>
                  <a:pt x="114" y="121"/>
                  <a:pt x="109" y="121"/>
                  <a:pt x="103" y="121"/>
                </a:cubicBezTo>
                <a:cubicBezTo>
                  <a:pt x="86" y="121"/>
                  <a:pt x="71" y="117"/>
                  <a:pt x="59" y="109"/>
                </a:cubicBezTo>
                <a:cubicBezTo>
                  <a:pt x="62" y="109"/>
                  <a:pt x="65" y="109"/>
                  <a:pt x="67" y="109"/>
                </a:cubicBezTo>
                <a:cubicBezTo>
                  <a:pt x="77" y="109"/>
                  <a:pt x="87" y="108"/>
                  <a:pt x="96" y="105"/>
                </a:cubicBezTo>
                <a:cubicBezTo>
                  <a:pt x="106" y="102"/>
                  <a:pt x="114" y="98"/>
                  <a:pt x="121" y="93"/>
                </a:cubicBezTo>
                <a:cubicBezTo>
                  <a:pt x="129" y="87"/>
                  <a:pt x="135" y="80"/>
                  <a:pt x="139" y="73"/>
                </a:cubicBezTo>
                <a:cubicBezTo>
                  <a:pt x="144" y="65"/>
                  <a:pt x="146" y="57"/>
                  <a:pt x="146" y="49"/>
                </a:cubicBezTo>
                <a:cubicBezTo>
                  <a:pt x="146" y="44"/>
                  <a:pt x="145" y="39"/>
                  <a:pt x="143" y="34"/>
                </a:cubicBezTo>
                <a:cubicBezTo>
                  <a:pt x="152" y="39"/>
                  <a:pt x="158" y="45"/>
                  <a:pt x="163" y="51"/>
                </a:cubicBezTo>
                <a:cubicBezTo>
                  <a:pt x="167" y="58"/>
                  <a:pt x="170" y="65"/>
                  <a:pt x="170" y="73"/>
                </a:cubicBezTo>
                <a:cubicBezTo>
                  <a:pt x="170" y="81"/>
                  <a:pt x="168" y="88"/>
                  <a:pt x="163" y="94"/>
                </a:cubicBezTo>
                <a:cubicBezTo>
                  <a:pt x="159" y="101"/>
                  <a:pt x="153" y="106"/>
                  <a:pt x="145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05" name="Freeform 20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3417803" y="3830553"/>
            <a:ext cx="123161" cy="226876"/>
          </a:xfrm>
          <a:custGeom>
            <a:avLst/>
            <a:gdLst>
              <a:gd name="T0" fmla="*/ 84 w 86"/>
              <a:gd name="T1" fmla="*/ 42 h 158"/>
              <a:gd name="T2" fmla="*/ 85 w 86"/>
              <a:gd name="T3" fmla="*/ 46 h 158"/>
              <a:gd name="T4" fmla="*/ 34 w 86"/>
              <a:gd name="T5" fmla="*/ 155 h 158"/>
              <a:gd name="T6" fmla="*/ 30 w 86"/>
              <a:gd name="T7" fmla="*/ 158 h 158"/>
              <a:gd name="T8" fmla="*/ 29 w 86"/>
              <a:gd name="T9" fmla="*/ 157 h 158"/>
              <a:gd name="T10" fmla="*/ 26 w 86"/>
              <a:gd name="T11" fmla="*/ 156 h 158"/>
              <a:gd name="T12" fmla="*/ 26 w 86"/>
              <a:gd name="T13" fmla="*/ 153 h 158"/>
              <a:gd name="T14" fmla="*/ 44 w 86"/>
              <a:gd name="T15" fmla="*/ 76 h 158"/>
              <a:gd name="T16" fmla="*/ 6 w 86"/>
              <a:gd name="T17" fmla="*/ 86 h 158"/>
              <a:gd name="T18" fmla="*/ 5 w 86"/>
              <a:gd name="T19" fmla="*/ 86 h 158"/>
              <a:gd name="T20" fmla="*/ 2 w 86"/>
              <a:gd name="T21" fmla="*/ 85 h 158"/>
              <a:gd name="T22" fmla="*/ 1 w 86"/>
              <a:gd name="T23" fmla="*/ 81 h 158"/>
              <a:gd name="T24" fmla="*/ 20 w 86"/>
              <a:gd name="T25" fmla="*/ 3 h 158"/>
              <a:gd name="T26" fmla="*/ 21 w 86"/>
              <a:gd name="T27" fmla="*/ 1 h 158"/>
              <a:gd name="T28" fmla="*/ 24 w 86"/>
              <a:gd name="T29" fmla="*/ 0 h 158"/>
              <a:gd name="T30" fmla="*/ 55 w 86"/>
              <a:gd name="T31" fmla="*/ 0 h 158"/>
              <a:gd name="T32" fmla="*/ 58 w 86"/>
              <a:gd name="T33" fmla="*/ 2 h 158"/>
              <a:gd name="T34" fmla="*/ 59 w 86"/>
              <a:gd name="T35" fmla="*/ 4 h 158"/>
              <a:gd name="T36" fmla="*/ 59 w 86"/>
              <a:gd name="T37" fmla="*/ 6 h 158"/>
              <a:gd name="T38" fmla="*/ 42 w 86"/>
              <a:gd name="T39" fmla="*/ 50 h 158"/>
              <a:gd name="T40" fmla="*/ 80 w 86"/>
              <a:gd name="T41" fmla="*/ 41 h 158"/>
              <a:gd name="T42" fmla="*/ 81 w 86"/>
              <a:gd name="T43" fmla="*/ 40 h 158"/>
              <a:gd name="T44" fmla="*/ 84 w 86"/>
              <a:gd name="T45" fmla="*/ 4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" h="158">
                <a:moveTo>
                  <a:pt x="84" y="42"/>
                </a:moveTo>
                <a:cubicBezTo>
                  <a:pt x="85" y="43"/>
                  <a:pt x="86" y="44"/>
                  <a:pt x="85" y="46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33" y="157"/>
                  <a:pt x="32" y="158"/>
                  <a:pt x="30" y="158"/>
                </a:cubicBezTo>
                <a:cubicBezTo>
                  <a:pt x="30" y="158"/>
                  <a:pt x="29" y="158"/>
                  <a:pt x="29" y="157"/>
                </a:cubicBezTo>
                <a:cubicBezTo>
                  <a:pt x="27" y="157"/>
                  <a:pt x="27" y="157"/>
                  <a:pt x="26" y="156"/>
                </a:cubicBezTo>
                <a:cubicBezTo>
                  <a:pt x="26" y="155"/>
                  <a:pt x="25" y="154"/>
                  <a:pt x="26" y="153"/>
                </a:cubicBezTo>
                <a:cubicBezTo>
                  <a:pt x="44" y="76"/>
                  <a:pt x="44" y="76"/>
                  <a:pt x="44" y="76"/>
                </a:cubicBezTo>
                <a:cubicBezTo>
                  <a:pt x="6" y="86"/>
                  <a:pt x="6" y="86"/>
                  <a:pt x="6" y="86"/>
                </a:cubicBezTo>
                <a:cubicBezTo>
                  <a:pt x="6" y="86"/>
                  <a:pt x="5" y="86"/>
                  <a:pt x="5" y="86"/>
                </a:cubicBezTo>
                <a:cubicBezTo>
                  <a:pt x="4" y="86"/>
                  <a:pt x="3" y="86"/>
                  <a:pt x="2" y="85"/>
                </a:cubicBezTo>
                <a:cubicBezTo>
                  <a:pt x="1" y="84"/>
                  <a:pt x="0" y="83"/>
                  <a:pt x="1" y="81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0" y="2"/>
                  <a:pt x="21" y="1"/>
                </a:cubicBezTo>
                <a:cubicBezTo>
                  <a:pt x="22" y="1"/>
                  <a:pt x="23" y="0"/>
                  <a:pt x="2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59" y="2"/>
                  <a:pt x="59" y="3"/>
                  <a:pt x="59" y="4"/>
                </a:cubicBezTo>
                <a:cubicBezTo>
                  <a:pt x="59" y="5"/>
                  <a:pt x="59" y="5"/>
                  <a:pt x="59" y="6"/>
                </a:cubicBezTo>
                <a:cubicBezTo>
                  <a:pt x="42" y="50"/>
                  <a:pt x="42" y="50"/>
                  <a:pt x="42" y="50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0"/>
                  <a:pt x="81" y="40"/>
                  <a:pt x="81" y="40"/>
                </a:cubicBezTo>
                <a:cubicBezTo>
                  <a:pt x="82" y="40"/>
                  <a:pt x="83" y="41"/>
                  <a:pt x="84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06" name="Freeform 2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3603626" y="3830553"/>
            <a:ext cx="241999" cy="209589"/>
          </a:xfrm>
          <a:custGeom>
            <a:avLst/>
            <a:gdLst>
              <a:gd name="T0" fmla="*/ 169 w 169"/>
              <a:gd name="T1" fmla="*/ 136 h 146"/>
              <a:gd name="T2" fmla="*/ 160 w 169"/>
              <a:gd name="T3" fmla="*/ 146 h 146"/>
              <a:gd name="T4" fmla="*/ 124 w 169"/>
              <a:gd name="T5" fmla="*/ 143 h 146"/>
              <a:gd name="T6" fmla="*/ 121 w 169"/>
              <a:gd name="T7" fmla="*/ 106 h 146"/>
              <a:gd name="T8" fmla="*/ 130 w 169"/>
              <a:gd name="T9" fmla="*/ 97 h 146"/>
              <a:gd name="T10" fmla="*/ 139 w 169"/>
              <a:gd name="T11" fmla="*/ 79 h 146"/>
              <a:gd name="T12" fmla="*/ 91 w 169"/>
              <a:gd name="T13" fmla="*/ 97 h 146"/>
              <a:gd name="T14" fmla="*/ 106 w 169"/>
              <a:gd name="T15" fmla="*/ 100 h 146"/>
              <a:gd name="T16" fmla="*/ 109 w 169"/>
              <a:gd name="T17" fmla="*/ 136 h 146"/>
              <a:gd name="T18" fmla="*/ 100 w 169"/>
              <a:gd name="T19" fmla="*/ 146 h 146"/>
              <a:gd name="T20" fmla="*/ 63 w 169"/>
              <a:gd name="T21" fmla="*/ 143 h 146"/>
              <a:gd name="T22" fmla="*/ 61 w 169"/>
              <a:gd name="T23" fmla="*/ 106 h 146"/>
              <a:gd name="T24" fmla="*/ 70 w 169"/>
              <a:gd name="T25" fmla="*/ 97 h 146"/>
              <a:gd name="T26" fmla="*/ 79 w 169"/>
              <a:gd name="T27" fmla="*/ 79 h 146"/>
              <a:gd name="T28" fmla="*/ 30 w 169"/>
              <a:gd name="T29" fmla="*/ 97 h 146"/>
              <a:gd name="T30" fmla="*/ 46 w 169"/>
              <a:gd name="T31" fmla="*/ 100 h 146"/>
              <a:gd name="T32" fmla="*/ 48 w 169"/>
              <a:gd name="T33" fmla="*/ 136 h 146"/>
              <a:gd name="T34" fmla="*/ 39 w 169"/>
              <a:gd name="T35" fmla="*/ 146 h 146"/>
              <a:gd name="T36" fmla="*/ 3 w 169"/>
              <a:gd name="T37" fmla="*/ 143 h 146"/>
              <a:gd name="T38" fmla="*/ 0 w 169"/>
              <a:gd name="T39" fmla="*/ 106 h 146"/>
              <a:gd name="T40" fmla="*/ 9 w 169"/>
              <a:gd name="T41" fmla="*/ 97 h 146"/>
              <a:gd name="T42" fmla="*/ 18 w 169"/>
              <a:gd name="T43" fmla="*/ 79 h 146"/>
              <a:gd name="T44" fmla="*/ 30 w 169"/>
              <a:gd name="T45" fmla="*/ 67 h 146"/>
              <a:gd name="T46" fmla="*/ 79 w 169"/>
              <a:gd name="T47" fmla="*/ 49 h 146"/>
              <a:gd name="T48" fmla="*/ 63 w 169"/>
              <a:gd name="T49" fmla="*/ 46 h 146"/>
              <a:gd name="T50" fmla="*/ 61 w 169"/>
              <a:gd name="T51" fmla="*/ 9 h 146"/>
              <a:gd name="T52" fmla="*/ 70 w 169"/>
              <a:gd name="T53" fmla="*/ 0 h 146"/>
              <a:gd name="T54" fmla="*/ 106 w 169"/>
              <a:gd name="T55" fmla="*/ 3 h 146"/>
              <a:gd name="T56" fmla="*/ 109 w 169"/>
              <a:gd name="T57" fmla="*/ 40 h 146"/>
              <a:gd name="T58" fmla="*/ 100 w 169"/>
              <a:gd name="T59" fmla="*/ 49 h 146"/>
              <a:gd name="T60" fmla="*/ 91 w 169"/>
              <a:gd name="T61" fmla="*/ 67 h 146"/>
              <a:gd name="T62" fmla="*/ 148 w 169"/>
              <a:gd name="T63" fmla="*/ 70 h 146"/>
              <a:gd name="T64" fmla="*/ 151 w 169"/>
              <a:gd name="T65" fmla="*/ 97 h 146"/>
              <a:gd name="T66" fmla="*/ 167 w 169"/>
              <a:gd name="T67" fmla="*/ 10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9" h="146">
                <a:moveTo>
                  <a:pt x="169" y="106"/>
                </a:moveTo>
                <a:cubicBezTo>
                  <a:pt x="169" y="136"/>
                  <a:pt x="169" y="136"/>
                  <a:pt x="169" y="136"/>
                </a:cubicBezTo>
                <a:cubicBezTo>
                  <a:pt x="169" y="139"/>
                  <a:pt x="169" y="141"/>
                  <a:pt x="167" y="143"/>
                </a:cubicBezTo>
                <a:cubicBezTo>
                  <a:pt x="165" y="145"/>
                  <a:pt x="163" y="146"/>
                  <a:pt x="160" y="146"/>
                </a:cubicBezTo>
                <a:cubicBezTo>
                  <a:pt x="130" y="146"/>
                  <a:pt x="130" y="146"/>
                  <a:pt x="130" y="146"/>
                </a:cubicBezTo>
                <a:cubicBezTo>
                  <a:pt x="128" y="146"/>
                  <a:pt x="125" y="145"/>
                  <a:pt x="124" y="143"/>
                </a:cubicBezTo>
                <a:cubicBezTo>
                  <a:pt x="122" y="141"/>
                  <a:pt x="121" y="139"/>
                  <a:pt x="121" y="136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21" y="104"/>
                  <a:pt x="122" y="102"/>
                  <a:pt x="124" y="100"/>
                </a:cubicBezTo>
                <a:cubicBezTo>
                  <a:pt x="125" y="98"/>
                  <a:pt x="128" y="97"/>
                  <a:pt x="130" y="97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97"/>
                  <a:pt x="91" y="97"/>
                  <a:pt x="91" y="97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102" y="97"/>
                  <a:pt x="105" y="98"/>
                  <a:pt x="106" y="100"/>
                </a:cubicBezTo>
                <a:cubicBezTo>
                  <a:pt x="108" y="102"/>
                  <a:pt x="109" y="104"/>
                  <a:pt x="109" y="106"/>
                </a:cubicBezTo>
                <a:cubicBezTo>
                  <a:pt x="109" y="136"/>
                  <a:pt x="109" y="136"/>
                  <a:pt x="109" y="136"/>
                </a:cubicBezTo>
                <a:cubicBezTo>
                  <a:pt x="109" y="139"/>
                  <a:pt x="108" y="141"/>
                  <a:pt x="106" y="143"/>
                </a:cubicBezTo>
                <a:cubicBezTo>
                  <a:pt x="105" y="145"/>
                  <a:pt x="102" y="146"/>
                  <a:pt x="100" y="146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67" y="146"/>
                  <a:pt x="65" y="145"/>
                  <a:pt x="63" y="143"/>
                </a:cubicBezTo>
                <a:cubicBezTo>
                  <a:pt x="61" y="141"/>
                  <a:pt x="61" y="139"/>
                  <a:pt x="61" y="136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4"/>
                  <a:pt x="61" y="102"/>
                  <a:pt x="63" y="100"/>
                </a:cubicBezTo>
                <a:cubicBezTo>
                  <a:pt x="65" y="98"/>
                  <a:pt x="67" y="97"/>
                  <a:pt x="70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79" y="79"/>
                  <a:pt x="79" y="79"/>
                  <a:pt x="79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97"/>
                  <a:pt x="30" y="97"/>
                  <a:pt x="30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42" y="97"/>
                  <a:pt x="44" y="98"/>
                  <a:pt x="46" y="100"/>
                </a:cubicBezTo>
                <a:cubicBezTo>
                  <a:pt x="48" y="102"/>
                  <a:pt x="48" y="104"/>
                  <a:pt x="48" y="106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9"/>
                  <a:pt x="48" y="141"/>
                  <a:pt x="46" y="143"/>
                </a:cubicBezTo>
                <a:cubicBezTo>
                  <a:pt x="44" y="145"/>
                  <a:pt x="42" y="146"/>
                  <a:pt x="39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7" y="146"/>
                  <a:pt x="4" y="145"/>
                  <a:pt x="3" y="143"/>
                </a:cubicBezTo>
                <a:cubicBezTo>
                  <a:pt x="1" y="141"/>
                  <a:pt x="0" y="139"/>
                  <a:pt x="0" y="13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4"/>
                  <a:pt x="1" y="102"/>
                  <a:pt x="3" y="100"/>
                </a:cubicBezTo>
                <a:cubicBezTo>
                  <a:pt x="4" y="98"/>
                  <a:pt x="7" y="97"/>
                  <a:pt x="9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8" y="79"/>
                  <a:pt x="18" y="79"/>
                  <a:pt x="18" y="79"/>
                </a:cubicBezTo>
                <a:cubicBezTo>
                  <a:pt x="18" y="76"/>
                  <a:pt x="19" y="73"/>
                  <a:pt x="22" y="70"/>
                </a:cubicBezTo>
                <a:cubicBezTo>
                  <a:pt x="24" y="68"/>
                  <a:pt x="27" y="67"/>
                  <a:pt x="30" y="67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49"/>
                  <a:pt x="79" y="49"/>
                  <a:pt x="79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67" y="49"/>
                  <a:pt x="65" y="48"/>
                  <a:pt x="63" y="46"/>
                </a:cubicBezTo>
                <a:cubicBezTo>
                  <a:pt x="61" y="44"/>
                  <a:pt x="61" y="42"/>
                  <a:pt x="61" y="40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7"/>
                  <a:pt x="61" y="5"/>
                  <a:pt x="63" y="3"/>
                </a:cubicBezTo>
                <a:cubicBezTo>
                  <a:pt x="65" y="1"/>
                  <a:pt x="67" y="0"/>
                  <a:pt x="7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2" y="0"/>
                  <a:pt x="105" y="1"/>
                  <a:pt x="106" y="3"/>
                </a:cubicBezTo>
                <a:cubicBezTo>
                  <a:pt x="108" y="5"/>
                  <a:pt x="109" y="7"/>
                  <a:pt x="109" y="9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09" y="42"/>
                  <a:pt x="108" y="44"/>
                  <a:pt x="106" y="46"/>
                </a:cubicBezTo>
                <a:cubicBezTo>
                  <a:pt x="105" y="48"/>
                  <a:pt x="102" y="49"/>
                  <a:pt x="100" y="49"/>
                </a:cubicBezTo>
                <a:cubicBezTo>
                  <a:pt x="91" y="49"/>
                  <a:pt x="91" y="49"/>
                  <a:pt x="91" y="49"/>
                </a:cubicBezTo>
                <a:cubicBezTo>
                  <a:pt x="91" y="67"/>
                  <a:pt x="91" y="67"/>
                  <a:pt x="91" y="67"/>
                </a:cubicBezTo>
                <a:cubicBezTo>
                  <a:pt x="139" y="67"/>
                  <a:pt x="139" y="67"/>
                  <a:pt x="139" y="67"/>
                </a:cubicBezTo>
                <a:cubicBezTo>
                  <a:pt x="142" y="67"/>
                  <a:pt x="145" y="68"/>
                  <a:pt x="148" y="70"/>
                </a:cubicBezTo>
                <a:cubicBezTo>
                  <a:pt x="150" y="73"/>
                  <a:pt x="151" y="76"/>
                  <a:pt x="151" y="79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60" y="97"/>
                  <a:pt x="160" y="97"/>
                  <a:pt x="160" y="97"/>
                </a:cubicBezTo>
                <a:cubicBezTo>
                  <a:pt x="163" y="97"/>
                  <a:pt x="165" y="98"/>
                  <a:pt x="167" y="100"/>
                </a:cubicBezTo>
                <a:cubicBezTo>
                  <a:pt x="169" y="102"/>
                  <a:pt x="169" y="104"/>
                  <a:pt x="169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07" name="Freeform 2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910445" y="3821911"/>
            <a:ext cx="224714" cy="218232"/>
          </a:xfrm>
          <a:custGeom>
            <a:avLst/>
            <a:gdLst>
              <a:gd name="T0" fmla="*/ 157 w 158"/>
              <a:gd name="T1" fmla="*/ 77 h 152"/>
              <a:gd name="T2" fmla="*/ 152 w 158"/>
              <a:gd name="T3" fmla="*/ 77 h 152"/>
              <a:gd name="T4" fmla="*/ 134 w 158"/>
              <a:gd name="T5" fmla="*/ 68 h 152"/>
              <a:gd name="T6" fmla="*/ 112 w 158"/>
              <a:gd name="T7" fmla="*/ 81 h 152"/>
              <a:gd name="T8" fmla="*/ 109 w 158"/>
              <a:gd name="T9" fmla="*/ 86 h 152"/>
              <a:gd name="T10" fmla="*/ 104 w 158"/>
              <a:gd name="T11" fmla="*/ 86 h 152"/>
              <a:gd name="T12" fmla="*/ 101 w 158"/>
              <a:gd name="T13" fmla="*/ 81 h 152"/>
              <a:gd name="T14" fmla="*/ 79 w 158"/>
              <a:gd name="T15" fmla="*/ 68 h 152"/>
              <a:gd name="T16" fmla="*/ 57 w 158"/>
              <a:gd name="T17" fmla="*/ 81 h 152"/>
              <a:gd name="T18" fmla="*/ 54 w 158"/>
              <a:gd name="T19" fmla="*/ 86 h 152"/>
              <a:gd name="T20" fmla="*/ 49 w 158"/>
              <a:gd name="T21" fmla="*/ 86 h 152"/>
              <a:gd name="T22" fmla="*/ 46 w 158"/>
              <a:gd name="T23" fmla="*/ 81 h 152"/>
              <a:gd name="T24" fmla="*/ 24 w 158"/>
              <a:gd name="T25" fmla="*/ 68 h 152"/>
              <a:gd name="T26" fmla="*/ 5 w 158"/>
              <a:gd name="T27" fmla="*/ 77 h 152"/>
              <a:gd name="T28" fmla="*/ 1 w 158"/>
              <a:gd name="T29" fmla="*/ 77 h 152"/>
              <a:gd name="T30" fmla="*/ 0 w 158"/>
              <a:gd name="T31" fmla="*/ 74 h 152"/>
              <a:gd name="T32" fmla="*/ 45 w 158"/>
              <a:gd name="T33" fmla="*/ 25 h 152"/>
              <a:gd name="T34" fmla="*/ 105 w 158"/>
              <a:gd name="T35" fmla="*/ 22 h 152"/>
              <a:gd name="T36" fmla="*/ 146 w 158"/>
              <a:gd name="T37" fmla="*/ 51 h 152"/>
              <a:gd name="T38" fmla="*/ 158 w 158"/>
              <a:gd name="T39" fmla="*/ 75 h 152"/>
              <a:gd name="T40" fmla="*/ 85 w 158"/>
              <a:gd name="T41" fmla="*/ 127 h 152"/>
              <a:gd name="T42" fmla="*/ 61 w 158"/>
              <a:gd name="T43" fmla="*/ 152 h 152"/>
              <a:gd name="T44" fmla="*/ 36 w 158"/>
              <a:gd name="T45" fmla="*/ 127 h 152"/>
              <a:gd name="T46" fmla="*/ 43 w 158"/>
              <a:gd name="T47" fmla="*/ 121 h 152"/>
              <a:gd name="T48" fmla="*/ 49 w 158"/>
              <a:gd name="T49" fmla="*/ 127 h 152"/>
              <a:gd name="T50" fmla="*/ 61 w 158"/>
              <a:gd name="T51" fmla="*/ 139 h 152"/>
              <a:gd name="T52" fmla="*/ 73 w 158"/>
              <a:gd name="T53" fmla="*/ 127 h 152"/>
              <a:gd name="T54" fmla="*/ 79 w 158"/>
              <a:gd name="T55" fmla="*/ 71 h 152"/>
              <a:gd name="T56" fmla="*/ 85 w 158"/>
              <a:gd name="T57" fmla="*/ 6 h 152"/>
              <a:gd name="T58" fmla="*/ 79 w 158"/>
              <a:gd name="T59" fmla="*/ 15 h 152"/>
              <a:gd name="T60" fmla="*/ 73 w 158"/>
              <a:gd name="T61" fmla="*/ 6 h 152"/>
              <a:gd name="T62" fmla="*/ 79 w 158"/>
              <a:gd name="T63" fmla="*/ 0 h 152"/>
              <a:gd name="T64" fmla="*/ 85 w 158"/>
              <a:gd name="T65" fmla="*/ 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8" h="152">
                <a:moveTo>
                  <a:pt x="158" y="75"/>
                </a:moveTo>
                <a:cubicBezTo>
                  <a:pt x="158" y="76"/>
                  <a:pt x="157" y="77"/>
                  <a:pt x="157" y="77"/>
                </a:cubicBezTo>
                <a:cubicBezTo>
                  <a:pt x="156" y="78"/>
                  <a:pt x="155" y="78"/>
                  <a:pt x="154" y="78"/>
                </a:cubicBezTo>
                <a:cubicBezTo>
                  <a:pt x="154" y="78"/>
                  <a:pt x="153" y="78"/>
                  <a:pt x="152" y="77"/>
                </a:cubicBezTo>
                <a:cubicBezTo>
                  <a:pt x="149" y="74"/>
                  <a:pt x="146" y="72"/>
                  <a:pt x="144" y="71"/>
                </a:cubicBezTo>
                <a:cubicBezTo>
                  <a:pt x="141" y="69"/>
                  <a:pt x="138" y="68"/>
                  <a:pt x="134" y="68"/>
                </a:cubicBezTo>
                <a:cubicBezTo>
                  <a:pt x="130" y="68"/>
                  <a:pt x="126" y="70"/>
                  <a:pt x="122" y="72"/>
                </a:cubicBezTo>
                <a:cubicBezTo>
                  <a:pt x="118" y="74"/>
                  <a:pt x="115" y="77"/>
                  <a:pt x="112" y="81"/>
                </a:cubicBezTo>
                <a:cubicBezTo>
                  <a:pt x="112" y="82"/>
                  <a:pt x="111" y="83"/>
                  <a:pt x="110" y="84"/>
                </a:cubicBezTo>
                <a:cubicBezTo>
                  <a:pt x="110" y="85"/>
                  <a:pt x="109" y="86"/>
                  <a:pt x="109" y="86"/>
                </a:cubicBezTo>
                <a:cubicBezTo>
                  <a:pt x="108" y="87"/>
                  <a:pt x="107" y="88"/>
                  <a:pt x="106" y="88"/>
                </a:cubicBezTo>
                <a:cubicBezTo>
                  <a:pt x="105" y="88"/>
                  <a:pt x="104" y="87"/>
                  <a:pt x="104" y="86"/>
                </a:cubicBezTo>
                <a:cubicBezTo>
                  <a:pt x="103" y="86"/>
                  <a:pt x="103" y="85"/>
                  <a:pt x="102" y="84"/>
                </a:cubicBezTo>
                <a:cubicBezTo>
                  <a:pt x="102" y="83"/>
                  <a:pt x="101" y="82"/>
                  <a:pt x="101" y="81"/>
                </a:cubicBezTo>
                <a:cubicBezTo>
                  <a:pt x="98" y="77"/>
                  <a:pt x="95" y="74"/>
                  <a:pt x="91" y="72"/>
                </a:cubicBezTo>
                <a:cubicBezTo>
                  <a:pt x="87" y="70"/>
                  <a:pt x="83" y="68"/>
                  <a:pt x="79" y="68"/>
                </a:cubicBezTo>
                <a:cubicBezTo>
                  <a:pt x="75" y="68"/>
                  <a:pt x="71" y="70"/>
                  <a:pt x="67" y="72"/>
                </a:cubicBezTo>
                <a:cubicBezTo>
                  <a:pt x="63" y="74"/>
                  <a:pt x="60" y="77"/>
                  <a:pt x="57" y="81"/>
                </a:cubicBezTo>
                <a:cubicBezTo>
                  <a:pt x="57" y="82"/>
                  <a:pt x="56" y="83"/>
                  <a:pt x="55" y="84"/>
                </a:cubicBezTo>
                <a:cubicBezTo>
                  <a:pt x="55" y="85"/>
                  <a:pt x="54" y="86"/>
                  <a:pt x="54" y="86"/>
                </a:cubicBezTo>
                <a:cubicBezTo>
                  <a:pt x="53" y="87"/>
                  <a:pt x="52" y="88"/>
                  <a:pt x="51" y="88"/>
                </a:cubicBezTo>
                <a:cubicBezTo>
                  <a:pt x="50" y="88"/>
                  <a:pt x="49" y="87"/>
                  <a:pt x="49" y="86"/>
                </a:cubicBezTo>
                <a:cubicBezTo>
                  <a:pt x="48" y="86"/>
                  <a:pt x="48" y="85"/>
                  <a:pt x="47" y="84"/>
                </a:cubicBezTo>
                <a:cubicBezTo>
                  <a:pt x="47" y="83"/>
                  <a:pt x="46" y="82"/>
                  <a:pt x="46" y="81"/>
                </a:cubicBezTo>
                <a:cubicBezTo>
                  <a:pt x="43" y="77"/>
                  <a:pt x="40" y="74"/>
                  <a:pt x="36" y="72"/>
                </a:cubicBezTo>
                <a:cubicBezTo>
                  <a:pt x="32" y="70"/>
                  <a:pt x="28" y="68"/>
                  <a:pt x="24" y="68"/>
                </a:cubicBezTo>
                <a:cubicBezTo>
                  <a:pt x="20" y="68"/>
                  <a:pt x="17" y="69"/>
                  <a:pt x="14" y="71"/>
                </a:cubicBezTo>
                <a:cubicBezTo>
                  <a:pt x="11" y="72"/>
                  <a:pt x="8" y="74"/>
                  <a:pt x="5" y="77"/>
                </a:cubicBezTo>
                <a:cubicBezTo>
                  <a:pt x="5" y="78"/>
                  <a:pt x="4" y="78"/>
                  <a:pt x="3" y="78"/>
                </a:cubicBezTo>
                <a:cubicBezTo>
                  <a:pt x="2" y="78"/>
                  <a:pt x="2" y="78"/>
                  <a:pt x="1" y="77"/>
                </a:cubicBezTo>
                <a:cubicBezTo>
                  <a:pt x="0" y="77"/>
                  <a:pt x="0" y="76"/>
                  <a:pt x="0" y="75"/>
                </a:cubicBezTo>
                <a:cubicBezTo>
                  <a:pt x="0" y="75"/>
                  <a:pt x="0" y="75"/>
                  <a:pt x="0" y="74"/>
                </a:cubicBezTo>
                <a:cubicBezTo>
                  <a:pt x="3" y="63"/>
                  <a:pt x="9" y="53"/>
                  <a:pt x="17" y="44"/>
                </a:cubicBezTo>
                <a:cubicBezTo>
                  <a:pt x="25" y="36"/>
                  <a:pt x="34" y="29"/>
                  <a:pt x="45" y="25"/>
                </a:cubicBezTo>
                <a:cubicBezTo>
                  <a:pt x="56" y="21"/>
                  <a:pt x="67" y="18"/>
                  <a:pt x="79" y="18"/>
                </a:cubicBezTo>
                <a:cubicBezTo>
                  <a:pt x="88" y="18"/>
                  <a:pt x="96" y="20"/>
                  <a:pt x="105" y="22"/>
                </a:cubicBezTo>
                <a:cubicBezTo>
                  <a:pt x="113" y="25"/>
                  <a:pt x="121" y="28"/>
                  <a:pt x="128" y="33"/>
                </a:cubicBezTo>
                <a:cubicBezTo>
                  <a:pt x="135" y="38"/>
                  <a:pt x="141" y="43"/>
                  <a:pt x="146" y="51"/>
                </a:cubicBezTo>
                <a:cubicBezTo>
                  <a:pt x="152" y="58"/>
                  <a:pt x="155" y="66"/>
                  <a:pt x="157" y="74"/>
                </a:cubicBezTo>
                <a:cubicBezTo>
                  <a:pt x="157" y="75"/>
                  <a:pt x="158" y="75"/>
                  <a:pt x="158" y="75"/>
                </a:cubicBezTo>
                <a:close/>
                <a:moveTo>
                  <a:pt x="85" y="73"/>
                </a:moveTo>
                <a:cubicBezTo>
                  <a:pt x="85" y="127"/>
                  <a:pt x="85" y="127"/>
                  <a:pt x="85" y="127"/>
                </a:cubicBezTo>
                <a:cubicBezTo>
                  <a:pt x="85" y="134"/>
                  <a:pt x="83" y="140"/>
                  <a:pt x="78" y="144"/>
                </a:cubicBezTo>
                <a:cubicBezTo>
                  <a:pt x="73" y="149"/>
                  <a:pt x="67" y="152"/>
                  <a:pt x="61" y="152"/>
                </a:cubicBezTo>
                <a:cubicBezTo>
                  <a:pt x="54" y="152"/>
                  <a:pt x="48" y="149"/>
                  <a:pt x="44" y="144"/>
                </a:cubicBezTo>
                <a:cubicBezTo>
                  <a:pt x="39" y="140"/>
                  <a:pt x="36" y="134"/>
                  <a:pt x="36" y="127"/>
                </a:cubicBezTo>
                <a:cubicBezTo>
                  <a:pt x="36" y="126"/>
                  <a:pt x="37" y="124"/>
                  <a:pt x="38" y="123"/>
                </a:cubicBezTo>
                <a:cubicBezTo>
                  <a:pt x="39" y="122"/>
                  <a:pt x="41" y="121"/>
                  <a:pt x="43" y="121"/>
                </a:cubicBezTo>
                <a:cubicBezTo>
                  <a:pt x="44" y="121"/>
                  <a:pt x="46" y="122"/>
                  <a:pt x="47" y="123"/>
                </a:cubicBezTo>
                <a:cubicBezTo>
                  <a:pt x="48" y="124"/>
                  <a:pt x="49" y="126"/>
                  <a:pt x="49" y="127"/>
                </a:cubicBezTo>
                <a:cubicBezTo>
                  <a:pt x="49" y="130"/>
                  <a:pt x="50" y="133"/>
                  <a:pt x="52" y="136"/>
                </a:cubicBezTo>
                <a:cubicBezTo>
                  <a:pt x="55" y="138"/>
                  <a:pt x="58" y="139"/>
                  <a:pt x="61" y="139"/>
                </a:cubicBezTo>
                <a:cubicBezTo>
                  <a:pt x="64" y="139"/>
                  <a:pt x="67" y="138"/>
                  <a:pt x="69" y="136"/>
                </a:cubicBezTo>
                <a:cubicBezTo>
                  <a:pt x="72" y="133"/>
                  <a:pt x="73" y="130"/>
                  <a:pt x="73" y="127"/>
                </a:cubicBezTo>
                <a:cubicBezTo>
                  <a:pt x="73" y="73"/>
                  <a:pt x="73" y="73"/>
                  <a:pt x="73" y="73"/>
                </a:cubicBezTo>
                <a:cubicBezTo>
                  <a:pt x="75" y="72"/>
                  <a:pt x="77" y="71"/>
                  <a:pt x="79" y="71"/>
                </a:cubicBezTo>
                <a:cubicBezTo>
                  <a:pt x="81" y="71"/>
                  <a:pt x="83" y="72"/>
                  <a:pt x="85" y="73"/>
                </a:cubicBezTo>
                <a:close/>
                <a:moveTo>
                  <a:pt x="85" y="6"/>
                </a:moveTo>
                <a:cubicBezTo>
                  <a:pt x="85" y="16"/>
                  <a:pt x="85" y="16"/>
                  <a:pt x="85" y="16"/>
                </a:cubicBezTo>
                <a:cubicBezTo>
                  <a:pt x="82" y="15"/>
                  <a:pt x="80" y="15"/>
                  <a:pt x="79" y="15"/>
                </a:cubicBezTo>
                <a:cubicBezTo>
                  <a:pt x="77" y="15"/>
                  <a:pt x="75" y="15"/>
                  <a:pt x="73" y="1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5"/>
                  <a:pt x="73" y="3"/>
                  <a:pt x="75" y="2"/>
                </a:cubicBezTo>
                <a:cubicBezTo>
                  <a:pt x="76" y="1"/>
                  <a:pt x="77" y="0"/>
                  <a:pt x="79" y="0"/>
                </a:cubicBezTo>
                <a:cubicBezTo>
                  <a:pt x="80" y="0"/>
                  <a:pt x="82" y="1"/>
                  <a:pt x="83" y="2"/>
                </a:cubicBezTo>
                <a:cubicBezTo>
                  <a:pt x="84" y="3"/>
                  <a:pt x="85" y="5"/>
                  <a:pt x="8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08" name="Freeform 21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199979" y="3813268"/>
            <a:ext cx="241999" cy="244161"/>
          </a:xfrm>
          <a:custGeom>
            <a:avLst/>
            <a:gdLst>
              <a:gd name="T0" fmla="*/ 170 w 170"/>
              <a:gd name="T1" fmla="*/ 97 h 170"/>
              <a:gd name="T2" fmla="*/ 170 w 170"/>
              <a:gd name="T3" fmla="*/ 161 h 170"/>
              <a:gd name="T4" fmla="*/ 167 w 170"/>
              <a:gd name="T5" fmla="*/ 167 h 170"/>
              <a:gd name="T6" fmla="*/ 161 w 170"/>
              <a:gd name="T7" fmla="*/ 170 h 170"/>
              <a:gd name="T8" fmla="*/ 70 w 170"/>
              <a:gd name="T9" fmla="*/ 170 h 170"/>
              <a:gd name="T10" fmla="*/ 63 w 170"/>
              <a:gd name="T11" fmla="*/ 167 h 170"/>
              <a:gd name="T12" fmla="*/ 61 w 170"/>
              <a:gd name="T13" fmla="*/ 161 h 170"/>
              <a:gd name="T14" fmla="*/ 61 w 170"/>
              <a:gd name="T15" fmla="*/ 145 h 170"/>
              <a:gd name="T16" fmla="*/ 9 w 170"/>
              <a:gd name="T17" fmla="*/ 145 h 170"/>
              <a:gd name="T18" fmla="*/ 3 w 170"/>
              <a:gd name="T19" fmla="*/ 143 h 170"/>
              <a:gd name="T20" fmla="*/ 0 w 170"/>
              <a:gd name="T21" fmla="*/ 136 h 170"/>
              <a:gd name="T22" fmla="*/ 0 w 170"/>
              <a:gd name="T23" fmla="*/ 9 h 170"/>
              <a:gd name="T24" fmla="*/ 3 w 170"/>
              <a:gd name="T25" fmla="*/ 3 h 170"/>
              <a:gd name="T26" fmla="*/ 9 w 170"/>
              <a:gd name="T27" fmla="*/ 0 h 170"/>
              <a:gd name="T28" fmla="*/ 112 w 170"/>
              <a:gd name="T29" fmla="*/ 0 h 170"/>
              <a:gd name="T30" fmla="*/ 119 w 170"/>
              <a:gd name="T31" fmla="*/ 3 h 170"/>
              <a:gd name="T32" fmla="*/ 121 w 170"/>
              <a:gd name="T33" fmla="*/ 9 h 170"/>
              <a:gd name="T34" fmla="*/ 121 w 170"/>
              <a:gd name="T35" fmla="*/ 40 h 170"/>
              <a:gd name="T36" fmla="*/ 125 w 170"/>
              <a:gd name="T37" fmla="*/ 43 h 170"/>
              <a:gd name="T38" fmla="*/ 163 w 170"/>
              <a:gd name="T39" fmla="*/ 82 h 170"/>
              <a:gd name="T40" fmla="*/ 168 w 170"/>
              <a:gd name="T41" fmla="*/ 89 h 170"/>
              <a:gd name="T42" fmla="*/ 170 w 170"/>
              <a:gd name="T43" fmla="*/ 97 h 170"/>
              <a:gd name="T44" fmla="*/ 97 w 170"/>
              <a:gd name="T45" fmla="*/ 21 h 170"/>
              <a:gd name="T46" fmla="*/ 97 w 170"/>
              <a:gd name="T47" fmla="*/ 15 h 170"/>
              <a:gd name="T48" fmla="*/ 96 w 170"/>
              <a:gd name="T49" fmla="*/ 13 h 170"/>
              <a:gd name="T50" fmla="*/ 94 w 170"/>
              <a:gd name="T51" fmla="*/ 12 h 170"/>
              <a:gd name="T52" fmla="*/ 27 w 170"/>
              <a:gd name="T53" fmla="*/ 12 h 170"/>
              <a:gd name="T54" fmla="*/ 25 w 170"/>
              <a:gd name="T55" fmla="*/ 13 h 170"/>
              <a:gd name="T56" fmla="*/ 24 w 170"/>
              <a:gd name="T57" fmla="*/ 15 h 170"/>
              <a:gd name="T58" fmla="*/ 24 w 170"/>
              <a:gd name="T59" fmla="*/ 21 h 170"/>
              <a:gd name="T60" fmla="*/ 25 w 170"/>
              <a:gd name="T61" fmla="*/ 24 h 170"/>
              <a:gd name="T62" fmla="*/ 27 w 170"/>
              <a:gd name="T63" fmla="*/ 24 h 170"/>
              <a:gd name="T64" fmla="*/ 94 w 170"/>
              <a:gd name="T65" fmla="*/ 24 h 170"/>
              <a:gd name="T66" fmla="*/ 96 w 170"/>
              <a:gd name="T67" fmla="*/ 24 h 170"/>
              <a:gd name="T68" fmla="*/ 97 w 170"/>
              <a:gd name="T69" fmla="*/ 21 h 170"/>
              <a:gd name="T70" fmla="*/ 73 w 170"/>
              <a:gd name="T71" fmla="*/ 158 h 170"/>
              <a:gd name="T72" fmla="*/ 158 w 170"/>
              <a:gd name="T73" fmla="*/ 158 h 170"/>
              <a:gd name="T74" fmla="*/ 158 w 170"/>
              <a:gd name="T75" fmla="*/ 97 h 170"/>
              <a:gd name="T76" fmla="*/ 118 w 170"/>
              <a:gd name="T77" fmla="*/ 97 h 170"/>
              <a:gd name="T78" fmla="*/ 112 w 170"/>
              <a:gd name="T79" fmla="*/ 94 h 170"/>
              <a:gd name="T80" fmla="*/ 109 w 170"/>
              <a:gd name="T81" fmla="*/ 88 h 170"/>
              <a:gd name="T82" fmla="*/ 109 w 170"/>
              <a:gd name="T83" fmla="*/ 49 h 170"/>
              <a:gd name="T84" fmla="*/ 73 w 170"/>
              <a:gd name="T85" fmla="*/ 49 h 170"/>
              <a:gd name="T86" fmla="*/ 73 w 170"/>
              <a:gd name="T87" fmla="*/ 158 h 170"/>
              <a:gd name="T88" fmla="*/ 121 w 170"/>
              <a:gd name="T89" fmla="*/ 85 h 170"/>
              <a:gd name="T90" fmla="*/ 150 w 170"/>
              <a:gd name="T91" fmla="*/ 85 h 170"/>
              <a:gd name="T92" fmla="*/ 121 w 170"/>
              <a:gd name="T93" fmla="*/ 57 h 170"/>
              <a:gd name="T94" fmla="*/ 121 w 170"/>
              <a:gd name="T95" fmla="*/ 85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" h="170">
                <a:moveTo>
                  <a:pt x="170" y="97"/>
                </a:moveTo>
                <a:cubicBezTo>
                  <a:pt x="170" y="161"/>
                  <a:pt x="170" y="161"/>
                  <a:pt x="170" y="161"/>
                </a:cubicBezTo>
                <a:cubicBezTo>
                  <a:pt x="170" y="163"/>
                  <a:pt x="169" y="165"/>
                  <a:pt x="167" y="167"/>
                </a:cubicBezTo>
                <a:cubicBezTo>
                  <a:pt x="165" y="169"/>
                  <a:pt x="163" y="170"/>
                  <a:pt x="161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67" y="170"/>
                  <a:pt x="65" y="169"/>
                  <a:pt x="63" y="167"/>
                </a:cubicBezTo>
                <a:cubicBezTo>
                  <a:pt x="62" y="165"/>
                  <a:pt x="61" y="163"/>
                  <a:pt x="61" y="161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9" y="145"/>
                  <a:pt x="9" y="145"/>
                  <a:pt x="9" y="145"/>
                </a:cubicBezTo>
                <a:cubicBezTo>
                  <a:pt x="7" y="145"/>
                  <a:pt x="5" y="145"/>
                  <a:pt x="3" y="143"/>
                </a:cubicBezTo>
                <a:cubicBezTo>
                  <a:pt x="1" y="141"/>
                  <a:pt x="0" y="139"/>
                  <a:pt x="0" y="136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7" y="0"/>
                  <a:pt x="9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5"/>
                  <a:pt x="121" y="7"/>
                  <a:pt x="121" y="9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3" y="41"/>
                  <a:pt x="124" y="42"/>
                  <a:pt x="125" y="43"/>
                </a:cubicBezTo>
                <a:cubicBezTo>
                  <a:pt x="163" y="82"/>
                  <a:pt x="163" y="82"/>
                  <a:pt x="163" y="82"/>
                </a:cubicBezTo>
                <a:cubicBezTo>
                  <a:pt x="165" y="83"/>
                  <a:pt x="167" y="86"/>
                  <a:pt x="168" y="89"/>
                </a:cubicBezTo>
                <a:cubicBezTo>
                  <a:pt x="169" y="92"/>
                  <a:pt x="170" y="95"/>
                  <a:pt x="170" y="97"/>
                </a:cubicBezTo>
                <a:close/>
                <a:moveTo>
                  <a:pt x="97" y="21"/>
                </a:moveTo>
                <a:cubicBezTo>
                  <a:pt x="97" y="15"/>
                  <a:pt x="97" y="15"/>
                  <a:pt x="97" y="15"/>
                </a:cubicBezTo>
                <a:cubicBezTo>
                  <a:pt x="97" y="15"/>
                  <a:pt x="97" y="14"/>
                  <a:pt x="96" y="13"/>
                </a:cubicBezTo>
                <a:cubicBezTo>
                  <a:pt x="96" y="13"/>
                  <a:pt x="95" y="12"/>
                  <a:pt x="9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6" y="13"/>
                  <a:pt x="25" y="13"/>
                </a:cubicBezTo>
                <a:cubicBezTo>
                  <a:pt x="25" y="14"/>
                  <a:pt x="24" y="15"/>
                  <a:pt x="24" y="15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2"/>
                  <a:pt x="25" y="23"/>
                  <a:pt x="25" y="24"/>
                </a:cubicBezTo>
                <a:cubicBezTo>
                  <a:pt x="26" y="24"/>
                  <a:pt x="27" y="24"/>
                  <a:pt x="27" y="24"/>
                </a:cubicBezTo>
                <a:cubicBezTo>
                  <a:pt x="94" y="24"/>
                  <a:pt x="94" y="24"/>
                  <a:pt x="94" y="24"/>
                </a:cubicBezTo>
                <a:cubicBezTo>
                  <a:pt x="95" y="24"/>
                  <a:pt x="96" y="24"/>
                  <a:pt x="96" y="24"/>
                </a:cubicBezTo>
                <a:cubicBezTo>
                  <a:pt x="97" y="23"/>
                  <a:pt x="97" y="22"/>
                  <a:pt x="97" y="21"/>
                </a:cubicBezTo>
                <a:close/>
                <a:moveTo>
                  <a:pt x="73" y="158"/>
                </a:moveTo>
                <a:cubicBezTo>
                  <a:pt x="158" y="158"/>
                  <a:pt x="158" y="158"/>
                  <a:pt x="158" y="158"/>
                </a:cubicBezTo>
                <a:cubicBezTo>
                  <a:pt x="158" y="97"/>
                  <a:pt x="158" y="97"/>
                  <a:pt x="15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6" y="97"/>
                  <a:pt x="114" y="96"/>
                  <a:pt x="112" y="94"/>
                </a:cubicBezTo>
                <a:cubicBezTo>
                  <a:pt x="110" y="93"/>
                  <a:pt x="109" y="90"/>
                  <a:pt x="109" y="88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73" y="49"/>
                  <a:pt x="73" y="49"/>
                  <a:pt x="73" y="49"/>
                </a:cubicBezTo>
                <a:lnTo>
                  <a:pt x="73" y="158"/>
                </a:lnTo>
                <a:close/>
                <a:moveTo>
                  <a:pt x="121" y="85"/>
                </a:moveTo>
                <a:cubicBezTo>
                  <a:pt x="150" y="85"/>
                  <a:pt x="150" y="85"/>
                  <a:pt x="150" y="85"/>
                </a:cubicBezTo>
                <a:cubicBezTo>
                  <a:pt x="121" y="57"/>
                  <a:pt x="121" y="57"/>
                  <a:pt x="121" y="57"/>
                </a:cubicBezTo>
                <a:lnTo>
                  <a:pt x="121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09" name="Freeform 2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506801" y="3830553"/>
            <a:ext cx="138286" cy="209589"/>
          </a:xfrm>
          <a:custGeom>
            <a:avLst/>
            <a:gdLst>
              <a:gd name="T0" fmla="*/ 87 w 97"/>
              <a:gd name="T1" fmla="*/ 68 h 146"/>
              <a:gd name="T2" fmla="*/ 75 w 97"/>
              <a:gd name="T3" fmla="*/ 85 h 146"/>
              <a:gd name="T4" fmla="*/ 76 w 97"/>
              <a:gd name="T5" fmla="*/ 103 h 146"/>
              <a:gd name="T6" fmla="*/ 76 w 97"/>
              <a:gd name="T7" fmla="*/ 115 h 146"/>
              <a:gd name="T8" fmla="*/ 73 w 97"/>
              <a:gd name="T9" fmla="*/ 127 h 146"/>
              <a:gd name="T10" fmla="*/ 63 w 97"/>
              <a:gd name="T11" fmla="*/ 136 h 146"/>
              <a:gd name="T12" fmla="*/ 49 w 97"/>
              <a:gd name="T13" fmla="*/ 146 h 146"/>
              <a:gd name="T14" fmla="*/ 35 w 97"/>
              <a:gd name="T15" fmla="*/ 136 h 146"/>
              <a:gd name="T16" fmla="*/ 25 w 97"/>
              <a:gd name="T17" fmla="*/ 127 h 146"/>
              <a:gd name="T18" fmla="*/ 22 w 97"/>
              <a:gd name="T19" fmla="*/ 115 h 146"/>
              <a:gd name="T20" fmla="*/ 22 w 97"/>
              <a:gd name="T21" fmla="*/ 103 h 146"/>
              <a:gd name="T22" fmla="*/ 23 w 97"/>
              <a:gd name="T23" fmla="*/ 85 h 146"/>
              <a:gd name="T24" fmla="*/ 10 w 97"/>
              <a:gd name="T25" fmla="*/ 68 h 146"/>
              <a:gd name="T26" fmla="*/ 5 w 97"/>
              <a:gd name="T27" fmla="*/ 25 h 146"/>
              <a:gd name="T28" fmla="*/ 31 w 97"/>
              <a:gd name="T29" fmla="*/ 3 h 146"/>
              <a:gd name="T30" fmla="*/ 66 w 97"/>
              <a:gd name="T31" fmla="*/ 3 h 146"/>
              <a:gd name="T32" fmla="*/ 93 w 97"/>
              <a:gd name="T33" fmla="*/ 25 h 146"/>
              <a:gd name="T34" fmla="*/ 85 w 97"/>
              <a:gd name="T35" fmla="*/ 43 h 146"/>
              <a:gd name="T36" fmla="*/ 73 w 97"/>
              <a:gd name="T37" fmla="*/ 20 h 146"/>
              <a:gd name="T38" fmla="*/ 49 w 97"/>
              <a:gd name="T39" fmla="*/ 12 h 146"/>
              <a:gd name="T40" fmla="*/ 24 w 97"/>
              <a:gd name="T41" fmla="*/ 20 h 146"/>
              <a:gd name="T42" fmla="*/ 13 w 97"/>
              <a:gd name="T43" fmla="*/ 43 h 146"/>
              <a:gd name="T44" fmla="*/ 22 w 97"/>
              <a:gd name="T45" fmla="*/ 63 h 146"/>
              <a:gd name="T46" fmla="*/ 38 w 97"/>
              <a:gd name="T47" fmla="*/ 94 h 146"/>
              <a:gd name="T48" fmla="*/ 73 w 97"/>
              <a:gd name="T49" fmla="*/ 66 h 146"/>
              <a:gd name="T50" fmla="*/ 79 w 97"/>
              <a:gd name="T51" fmla="*/ 60 h 146"/>
              <a:gd name="T52" fmla="*/ 70 w 97"/>
              <a:gd name="T53" fmla="*/ 43 h 146"/>
              <a:gd name="T54" fmla="*/ 67 w 97"/>
              <a:gd name="T55" fmla="*/ 46 h 146"/>
              <a:gd name="T56" fmla="*/ 64 w 97"/>
              <a:gd name="T57" fmla="*/ 43 h 146"/>
              <a:gd name="T58" fmla="*/ 49 w 97"/>
              <a:gd name="T59" fmla="*/ 34 h 146"/>
              <a:gd name="T60" fmla="*/ 46 w 97"/>
              <a:gd name="T61" fmla="*/ 31 h 146"/>
              <a:gd name="T62" fmla="*/ 49 w 97"/>
              <a:gd name="T63" fmla="*/ 28 h 146"/>
              <a:gd name="T64" fmla="*/ 66 w 97"/>
              <a:gd name="T65" fmla="*/ 3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7" h="146">
                <a:moveTo>
                  <a:pt x="97" y="43"/>
                </a:moveTo>
                <a:cubicBezTo>
                  <a:pt x="97" y="52"/>
                  <a:pt x="94" y="61"/>
                  <a:pt x="87" y="68"/>
                </a:cubicBezTo>
                <a:cubicBezTo>
                  <a:pt x="85" y="71"/>
                  <a:pt x="82" y="74"/>
                  <a:pt x="80" y="76"/>
                </a:cubicBezTo>
                <a:cubicBezTo>
                  <a:pt x="79" y="79"/>
                  <a:pt x="77" y="82"/>
                  <a:pt x="75" y="85"/>
                </a:cubicBezTo>
                <a:cubicBezTo>
                  <a:pt x="73" y="89"/>
                  <a:pt x="72" y="92"/>
                  <a:pt x="72" y="95"/>
                </a:cubicBezTo>
                <a:cubicBezTo>
                  <a:pt x="75" y="97"/>
                  <a:pt x="76" y="100"/>
                  <a:pt x="76" y="103"/>
                </a:cubicBezTo>
                <a:cubicBezTo>
                  <a:pt x="76" y="106"/>
                  <a:pt x="75" y="108"/>
                  <a:pt x="74" y="109"/>
                </a:cubicBezTo>
                <a:cubicBezTo>
                  <a:pt x="75" y="111"/>
                  <a:pt x="76" y="113"/>
                  <a:pt x="76" y="115"/>
                </a:cubicBezTo>
                <a:cubicBezTo>
                  <a:pt x="76" y="119"/>
                  <a:pt x="75" y="121"/>
                  <a:pt x="72" y="123"/>
                </a:cubicBezTo>
                <a:cubicBezTo>
                  <a:pt x="73" y="124"/>
                  <a:pt x="73" y="126"/>
                  <a:pt x="73" y="127"/>
                </a:cubicBezTo>
                <a:cubicBezTo>
                  <a:pt x="73" y="130"/>
                  <a:pt x="72" y="133"/>
                  <a:pt x="70" y="134"/>
                </a:cubicBezTo>
                <a:cubicBezTo>
                  <a:pt x="68" y="136"/>
                  <a:pt x="66" y="136"/>
                  <a:pt x="63" y="136"/>
                </a:cubicBezTo>
                <a:cubicBezTo>
                  <a:pt x="61" y="139"/>
                  <a:pt x="60" y="141"/>
                  <a:pt x="57" y="143"/>
                </a:cubicBezTo>
                <a:cubicBezTo>
                  <a:pt x="55" y="145"/>
                  <a:pt x="52" y="146"/>
                  <a:pt x="49" y="146"/>
                </a:cubicBezTo>
                <a:cubicBezTo>
                  <a:pt x="46" y="146"/>
                  <a:pt x="43" y="145"/>
                  <a:pt x="41" y="143"/>
                </a:cubicBezTo>
                <a:cubicBezTo>
                  <a:pt x="38" y="141"/>
                  <a:pt x="36" y="139"/>
                  <a:pt x="35" y="136"/>
                </a:cubicBezTo>
                <a:cubicBezTo>
                  <a:pt x="32" y="136"/>
                  <a:pt x="30" y="136"/>
                  <a:pt x="28" y="134"/>
                </a:cubicBezTo>
                <a:cubicBezTo>
                  <a:pt x="26" y="133"/>
                  <a:pt x="25" y="130"/>
                  <a:pt x="25" y="127"/>
                </a:cubicBezTo>
                <a:cubicBezTo>
                  <a:pt x="25" y="126"/>
                  <a:pt x="25" y="124"/>
                  <a:pt x="26" y="123"/>
                </a:cubicBezTo>
                <a:cubicBezTo>
                  <a:pt x="23" y="121"/>
                  <a:pt x="22" y="119"/>
                  <a:pt x="22" y="115"/>
                </a:cubicBezTo>
                <a:cubicBezTo>
                  <a:pt x="22" y="113"/>
                  <a:pt x="22" y="111"/>
                  <a:pt x="24" y="109"/>
                </a:cubicBezTo>
                <a:cubicBezTo>
                  <a:pt x="22" y="108"/>
                  <a:pt x="22" y="106"/>
                  <a:pt x="22" y="103"/>
                </a:cubicBezTo>
                <a:cubicBezTo>
                  <a:pt x="22" y="100"/>
                  <a:pt x="23" y="97"/>
                  <a:pt x="26" y="95"/>
                </a:cubicBezTo>
                <a:cubicBezTo>
                  <a:pt x="26" y="92"/>
                  <a:pt x="25" y="89"/>
                  <a:pt x="23" y="85"/>
                </a:cubicBezTo>
                <a:cubicBezTo>
                  <a:pt x="21" y="82"/>
                  <a:pt x="19" y="79"/>
                  <a:pt x="17" y="76"/>
                </a:cubicBezTo>
                <a:cubicBezTo>
                  <a:pt x="15" y="74"/>
                  <a:pt x="13" y="71"/>
                  <a:pt x="10" y="68"/>
                </a:cubicBezTo>
                <a:cubicBezTo>
                  <a:pt x="4" y="61"/>
                  <a:pt x="0" y="52"/>
                  <a:pt x="0" y="43"/>
                </a:cubicBezTo>
                <a:cubicBezTo>
                  <a:pt x="0" y="36"/>
                  <a:pt x="2" y="31"/>
                  <a:pt x="5" y="25"/>
                </a:cubicBezTo>
                <a:cubicBezTo>
                  <a:pt x="7" y="20"/>
                  <a:pt x="11" y="15"/>
                  <a:pt x="16" y="12"/>
                </a:cubicBezTo>
                <a:cubicBezTo>
                  <a:pt x="20" y="8"/>
                  <a:pt x="25" y="5"/>
                  <a:pt x="31" y="3"/>
                </a:cubicBezTo>
                <a:cubicBezTo>
                  <a:pt x="37" y="1"/>
                  <a:pt x="43" y="0"/>
                  <a:pt x="49" y="0"/>
                </a:cubicBezTo>
                <a:cubicBezTo>
                  <a:pt x="55" y="0"/>
                  <a:pt x="61" y="1"/>
                  <a:pt x="66" y="3"/>
                </a:cubicBezTo>
                <a:cubicBezTo>
                  <a:pt x="72" y="5"/>
                  <a:pt x="77" y="8"/>
                  <a:pt x="82" y="12"/>
                </a:cubicBezTo>
                <a:cubicBezTo>
                  <a:pt x="87" y="15"/>
                  <a:pt x="90" y="20"/>
                  <a:pt x="93" y="25"/>
                </a:cubicBezTo>
                <a:cubicBezTo>
                  <a:pt x="96" y="31"/>
                  <a:pt x="97" y="36"/>
                  <a:pt x="97" y="43"/>
                </a:cubicBezTo>
                <a:close/>
                <a:moveTo>
                  <a:pt x="85" y="43"/>
                </a:moveTo>
                <a:cubicBezTo>
                  <a:pt x="85" y="38"/>
                  <a:pt x="84" y="34"/>
                  <a:pt x="82" y="30"/>
                </a:cubicBezTo>
                <a:cubicBezTo>
                  <a:pt x="80" y="26"/>
                  <a:pt x="77" y="23"/>
                  <a:pt x="73" y="20"/>
                </a:cubicBezTo>
                <a:cubicBezTo>
                  <a:pt x="70" y="18"/>
                  <a:pt x="66" y="16"/>
                  <a:pt x="62" y="15"/>
                </a:cubicBezTo>
                <a:cubicBezTo>
                  <a:pt x="57" y="13"/>
                  <a:pt x="53" y="12"/>
                  <a:pt x="49" y="12"/>
                </a:cubicBezTo>
                <a:cubicBezTo>
                  <a:pt x="44" y="12"/>
                  <a:pt x="40" y="13"/>
                  <a:pt x="36" y="15"/>
                </a:cubicBezTo>
                <a:cubicBezTo>
                  <a:pt x="32" y="16"/>
                  <a:pt x="28" y="18"/>
                  <a:pt x="24" y="20"/>
                </a:cubicBezTo>
                <a:cubicBezTo>
                  <a:pt x="21" y="23"/>
                  <a:pt x="18" y="26"/>
                  <a:pt x="16" y="30"/>
                </a:cubicBezTo>
                <a:cubicBezTo>
                  <a:pt x="14" y="34"/>
                  <a:pt x="13" y="38"/>
                  <a:pt x="13" y="43"/>
                </a:cubicBezTo>
                <a:cubicBezTo>
                  <a:pt x="13" y="49"/>
                  <a:pt x="15" y="55"/>
                  <a:pt x="19" y="60"/>
                </a:cubicBezTo>
                <a:cubicBezTo>
                  <a:pt x="20" y="60"/>
                  <a:pt x="21" y="61"/>
                  <a:pt x="22" y="63"/>
                </a:cubicBezTo>
                <a:cubicBezTo>
                  <a:pt x="23" y="64"/>
                  <a:pt x="24" y="65"/>
                  <a:pt x="25" y="66"/>
                </a:cubicBezTo>
                <a:cubicBezTo>
                  <a:pt x="33" y="76"/>
                  <a:pt x="37" y="85"/>
                  <a:pt x="38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60" y="85"/>
                  <a:pt x="65" y="76"/>
                  <a:pt x="73" y="66"/>
                </a:cubicBezTo>
                <a:cubicBezTo>
                  <a:pt x="74" y="65"/>
                  <a:pt x="75" y="64"/>
                  <a:pt x="76" y="63"/>
                </a:cubicBezTo>
                <a:cubicBezTo>
                  <a:pt x="77" y="61"/>
                  <a:pt x="78" y="60"/>
                  <a:pt x="79" y="60"/>
                </a:cubicBezTo>
                <a:cubicBezTo>
                  <a:pt x="83" y="55"/>
                  <a:pt x="85" y="49"/>
                  <a:pt x="85" y="43"/>
                </a:cubicBezTo>
                <a:close/>
                <a:moveTo>
                  <a:pt x="70" y="43"/>
                </a:moveTo>
                <a:cubicBezTo>
                  <a:pt x="70" y="43"/>
                  <a:pt x="70" y="44"/>
                  <a:pt x="69" y="45"/>
                </a:cubicBezTo>
                <a:cubicBezTo>
                  <a:pt x="68" y="45"/>
                  <a:pt x="68" y="46"/>
                  <a:pt x="67" y="46"/>
                </a:cubicBezTo>
                <a:cubicBezTo>
                  <a:pt x="66" y="46"/>
                  <a:pt x="65" y="45"/>
                  <a:pt x="65" y="45"/>
                </a:cubicBezTo>
                <a:cubicBezTo>
                  <a:pt x="64" y="44"/>
                  <a:pt x="64" y="43"/>
                  <a:pt x="64" y="43"/>
                </a:cubicBezTo>
                <a:cubicBezTo>
                  <a:pt x="64" y="40"/>
                  <a:pt x="62" y="38"/>
                  <a:pt x="59" y="36"/>
                </a:cubicBezTo>
                <a:cubicBezTo>
                  <a:pt x="55" y="34"/>
                  <a:pt x="52" y="34"/>
                  <a:pt x="49" y="34"/>
                </a:cubicBezTo>
                <a:cubicBezTo>
                  <a:pt x="48" y="34"/>
                  <a:pt x="47" y="33"/>
                  <a:pt x="47" y="33"/>
                </a:cubicBezTo>
                <a:cubicBezTo>
                  <a:pt x="46" y="32"/>
                  <a:pt x="46" y="31"/>
                  <a:pt x="46" y="31"/>
                </a:cubicBezTo>
                <a:cubicBezTo>
                  <a:pt x="46" y="30"/>
                  <a:pt x="46" y="29"/>
                  <a:pt x="47" y="28"/>
                </a:cubicBezTo>
                <a:cubicBezTo>
                  <a:pt x="47" y="28"/>
                  <a:pt x="48" y="28"/>
                  <a:pt x="49" y="28"/>
                </a:cubicBezTo>
                <a:cubicBezTo>
                  <a:pt x="52" y="28"/>
                  <a:pt x="55" y="28"/>
                  <a:pt x="58" y="29"/>
                </a:cubicBezTo>
                <a:cubicBezTo>
                  <a:pt x="61" y="30"/>
                  <a:pt x="64" y="32"/>
                  <a:pt x="66" y="34"/>
                </a:cubicBezTo>
                <a:cubicBezTo>
                  <a:pt x="69" y="37"/>
                  <a:pt x="70" y="39"/>
                  <a:pt x="70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10" name="Freeform 21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709907" y="3852160"/>
            <a:ext cx="241999" cy="183661"/>
          </a:xfrm>
          <a:custGeom>
            <a:avLst/>
            <a:gdLst>
              <a:gd name="T0" fmla="*/ 169 w 169"/>
              <a:gd name="T1" fmla="*/ 34 h 128"/>
              <a:gd name="T2" fmla="*/ 169 w 169"/>
              <a:gd name="T3" fmla="*/ 36 h 128"/>
              <a:gd name="T4" fmla="*/ 138 w 169"/>
              <a:gd name="T5" fmla="*/ 66 h 128"/>
              <a:gd name="T6" fmla="*/ 136 w 169"/>
              <a:gd name="T7" fmla="*/ 67 h 128"/>
              <a:gd name="T8" fmla="*/ 134 w 169"/>
              <a:gd name="T9" fmla="*/ 66 h 128"/>
              <a:gd name="T10" fmla="*/ 133 w 169"/>
              <a:gd name="T11" fmla="*/ 64 h 128"/>
              <a:gd name="T12" fmla="*/ 133 w 169"/>
              <a:gd name="T13" fmla="*/ 46 h 128"/>
              <a:gd name="T14" fmla="*/ 3 w 169"/>
              <a:gd name="T15" fmla="*/ 46 h 128"/>
              <a:gd name="T16" fmla="*/ 1 w 169"/>
              <a:gd name="T17" fmla="*/ 45 h 128"/>
              <a:gd name="T18" fmla="*/ 0 w 169"/>
              <a:gd name="T19" fmla="*/ 43 h 128"/>
              <a:gd name="T20" fmla="*/ 0 w 169"/>
              <a:gd name="T21" fmla="*/ 25 h 128"/>
              <a:gd name="T22" fmla="*/ 1 w 169"/>
              <a:gd name="T23" fmla="*/ 23 h 128"/>
              <a:gd name="T24" fmla="*/ 3 w 169"/>
              <a:gd name="T25" fmla="*/ 22 h 128"/>
              <a:gd name="T26" fmla="*/ 133 w 169"/>
              <a:gd name="T27" fmla="*/ 22 h 128"/>
              <a:gd name="T28" fmla="*/ 133 w 169"/>
              <a:gd name="T29" fmla="*/ 3 h 128"/>
              <a:gd name="T30" fmla="*/ 134 w 169"/>
              <a:gd name="T31" fmla="*/ 1 h 128"/>
              <a:gd name="T32" fmla="*/ 136 w 169"/>
              <a:gd name="T33" fmla="*/ 0 h 128"/>
              <a:gd name="T34" fmla="*/ 138 w 169"/>
              <a:gd name="T35" fmla="*/ 1 h 128"/>
              <a:gd name="T36" fmla="*/ 169 w 169"/>
              <a:gd name="T37" fmla="*/ 32 h 128"/>
              <a:gd name="T38" fmla="*/ 169 w 169"/>
              <a:gd name="T39" fmla="*/ 34 h 128"/>
              <a:gd name="T40" fmla="*/ 169 w 169"/>
              <a:gd name="T41" fmla="*/ 85 h 128"/>
              <a:gd name="T42" fmla="*/ 169 w 169"/>
              <a:gd name="T43" fmla="*/ 103 h 128"/>
              <a:gd name="T44" fmla="*/ 168 w 169"/>
              <a:gd name="T45" fmla="*/ 105 h 128"/>
              <a:gd name="T46" fmla="*/ 166 w 169"/>
              <a:gd name="T47" fmla="*/ 106 h 128"/>
              <a:gd name="T48" fmla="*/ 36 w 169"/>
              <a:gd name="T49" fmla="*/ 106 h 128"/>
              <a:gd name="T50" fmla="*/ 36 w 169"/>
              <a:gd name="T51" fmla="*/ 124 h 128"/>
              <a:gd name="T52" fmla="*/ 35 w 169"/>
              <a:gd name="T53" fmla="*/ 127 h 128"/>
              <a:gd name="T54" fmla="*/ 33 w 169"/>
              <a:gd name="T55" fmla="*/ 128 h 128"/>
              <a:gd name="T56" fmla="*/ 31 w 169"/>
              <a:gd name="T57" fmla="*/ 127 h 128"/>
              <a:gd name="T58" fmla="*/ 1 w 169"/>
              <a:gd name="T59" fmla="*/ 96 h 128"/>
              <a:gd name="T60" fmla="*/ 0 w 169"/>
              <a:gd name="T61" fmla="*/ 94 h 128"/>
              <a:gd name="T62" fmla="*/ 1 w 169"/>
              <a:gd name="T63" fmla="*/ 92 h 128"/>
              <a:gd name="T64" fmla="*/ 31 w 169"/>
              <a:gd name="T65" fmla="*/ 62 h 128"/>
              <a:gd name="T66" fmla="*/ 33 w 169"/>
              <a:gd name="T67" fmla="*/ 61 h 128"/>
              <a:gd name="T68" fmla="*/ 35 w 169"/>
              <a:gd name="T69" fmla="*/ 62 h 128"/>
              <a:gd name="T70" fmla="*/ 36 w 169"/>
              <a:gd name="T71" fmla="*/ 64 h 128"/>
              <a:gd name="T72" fmla="*/ 36 w 169"/>
              <a:gd name="T73" fmla="*/ 82 h 128"/>
              <a:gd name="T74" fmla="*/ 166 w 169"/>
              <a:gd name="T75" fmla="*/ 82 h 128"/>
              <a:gd name="T76" fmla="*/ 168 w 169"/>
              <a:gd name="T77" fmla="*/ 83 h 128"/>
              <a:gd name="T78" fmla="*/ 169 w 169"/>
              <a:gd name="T79" fmla="*/ 8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9" h="128">
                <a:moveTo>
                  <a:pt x="169" y="34"/>
                </a:moveTo>
                <a:cubicBezTo>
                  <a:pt x="169" y="35"/>
                  <a:pt x="169" y="35"/>
                  <a:pt x="169" y="36"/>
                </a:cubicBezTo>
                <a:cubicBezTo>
                  <a:pt x="138" y="66"/>
                  <a:pt x="138" y="66"/>
                  <a:pt x="138" y="66"/>
                </a:cubicBezTo>
                <a:cubicBezTo>
                  <a:pt x="138" y="67"/>
                  <a:pt x="137" y="67"/>
                  <a:pt x="136" y="67"/>
                </a:cubicBezTo>
                <a:cubicBezTo>
                  <a:pt x="135" y="67"/>
                  <a:pt x="135" y="67"/>
                  <a:pt x="134" y="66"/>
                </a:cubicBezTo>
                <a:cubicBezTo>
                  <a:pt x="133" y="66"/>
                  <a:pt x="133" y="65"/>
                  <a:pt x="133" y="64"/>
                </a:cubicBezTo>
                <a:cubicBezTo>
                  <a:pt x="133" y="46"/>
                  <a:pt x="133" y="46"/>
                  <a:pt x="133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2" y="46"/>
                  <a:pt x="1" y="46"/>
                  <a:pt x="1" y="45"/>
                </a:cubicBezTo>
                <a:cubicBezTo>
                  <a:pt x="0" y="44"/>
                  <a:pt x="0" y="44"/>
                  <a:pt x="0" y="4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3"/>
                  <a:pt x="1" y="23"/>
                </a:cubicBezTo>
                <a:cubicBezTo>
                  <a:pt x="1" y="22"/>
                  <a:pt x="2" y="22"/>
                  <a:pt x="3" y="22"/>
                </a:cubicBezTo>
                <a:cubicBezTo>
                  <a:pt x="133" y="22"/>
                  <a:pt x="133" y="22"/>
                  <a:pt x="133" y="22"/>
                </a:cubicBez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3" y="2"/>
                  <a:pt x="134" y="1"/>
                </a:cubicBezTo>
                <a:cubicBezTo>
                  <a:pt x="134" y="1"/>
                  <a:pt x="135" y="0"/>
                  <a:pt x="136" y="0"/>
                </a:cubicBezTo>
                <a:cubicBezTo>
                  <a:pt x="137" y="0"/>
                  <a:pt x="138" y="1"/>
                  <a:pt x="138" y="1"/>
                </a:cubicBezTo>
                <a:cubicBezTo>
                  <a:pt x="169" y="32"/>
                  <a:pt x="169" y="32"/>
                  <a:pt x="169" y="32"/>
                </a:cubicBezTo>
                <a:cubicBezTo>
                  <a:pt x="169" y="32"/>
                  <a:pt x="169" y="33"/>
                  <a:pt x="169" y="34"/>
                </a:cubicBezTo>
                <a:close/>
                <a:moveTo>
                  <a:pt x="169" y="85"/>
                </a:moveTo>
                <a:cubicBezTo>
                  <a:pt x="169" y="103"/>
                  <a:pt x="169" y="103"/>
                  <a:pt x="169" y="103"/>
                </a:cubicBezTo>
                <a:cubicBezTo>
                  <a:pt x="169" y="104"/>
                  <a:pt x="169" y="105"/>
                  <a:pt x="168" y="105"/>
                </a:cubicBezTo>
                <a:cubicBezTo>
                  <a:pt x="168" y="106"/>
                  <a:pt x="167" y="106"/>
                  <a:pt x="16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5"/>
                  <a:pt x="36" y="126"/>
                  <a:pt x="35" y="127"/>
                </a:cubicBezTo>
                <a:cubicBezTo>
                  <a:pt x="35" y="127"/>
                  <a:pt x="34" y="128"/>
                  <a:pt x="33" y="128"/>
                </a:cubicBezTo>
                <a:cubicBezTo>
                  <a:pt x="32" y="128"/>
                  <a:pt x="32" y="127"/>
                  <a:pt x="31" y="127"/>
                </a:cubicBezTo>
                <a:cubicBezTo>
                  <a:pt x="1" y="96"/>
                  <a:pt x="1" y="96"/>
                  <a:pt x="1" y="96"/>
                </a:cubicBezTo>
                <a:cubicBezTo>
                  <a:pt x="0" y="96"/>
                  <a:pt x="0" y="95"/>
                  <a:pt x="0" y="94"/>
                </a:cubicBezTo>
                <a:cubicBezTo>
                  <a:pt x="0" y="93"/>
                  <a:pt x="0" y="93"/>
                  <a:pt x="1" y="92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1"/>
                  <a:pt x="32" y="61"/>
                  <a:pt x="33" y="61"/>
                </a:cubicBezTo>
                <a:cubicBezTo>
                  <a:pt x="34" y="61"/>
                  <a:pt x="35" y="61"/>
                  <a:pt x="35" y="62"/>
                </a:cubicBezTo>
                <a:cubicBezTo>
                  <a:pt x="36" y="62"/>
                  <a:pt x="36" y="63"/>
                  <a:pt x="36" y="64"/>
                </a:cubicBezTo>
                <a:cubicBezTo>
                  <a:pt x="36" y="82"/>
                  <a:pt x="36" y="82"/>
                  <a:pt x="36" y="82"/>
                </a:cubicBezTo>
                <a:cubicBezTo>
                  <a:pt x="166" y="82"/>
                  <a:pt x="166" y="82"/>
                  <a:pt x="166" y="82"/>
                </a:cubicBezTo>
                <a:cubicBezTo>
                  <a:pt x="167" y="82"/>
                  <a:pt x="168" y="82"/>
                  <a:pt x="168" y="83"/>
                </a:cubicBezTo>
                <a:cubicBezTo>
                  <a:pt x="169" y="84"/>
                  <a:pt x="169" y="84"/>
                  <a:pt x="169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11" name="Freeform 2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016727" y="3830553"/>
            <a:ext cx="259285" cy="192304"/>
          </a:xfrm>
          <a:custGeom>
            <a:avLst/>
            <a:gdLst>
              <a:gd name="T0" fmla="*/ 182 w 182"/>
              <a:gd name="T1" fmla="*/ 97 h 133"/>
              <a:gd name="T2" fmla="*/ 171 w 182"/>
              <a:gd name="T3" fmla="*/ 123 h 133"/>
              <a:gd name="T4" fmla="*/ 145 w 182"/>
              <a:gd name="T5" fmla="*/ 133 h 133"/>
              <a:gd name="T6" fmla="*/ 42 w 182"/>
              <a:gd name="T7" fmla="*/ 133 h 133"/>
              <a:gd name="T8" fmla="*/ 13 w 182"/>
              <a:gd name="T9" fmla="*/ 121 h 133"/>
              <a:gd name="T10" fmla="*/ 0 w 182"/>
              <a:gd name="T11" fmla="*/ 91 h 133"/>
              <a:gd name="T12" fmla="*/ 7 w 182"/>
              <a:gd name="T13" fmla="*/ 68 h 133"/>
              <a:gd name="T14" fmla="*/ 25 w 182"/>
              <a:gd name="T15" fmla="*/ 53 h 133"/>
              <a:gd name="T16" fmla="*/ 24 w 182"/>
              <a:gd name="T17" fmla="*/ 49 h 133"/>
              <a:gd name="T18" fmla="*/ 38 w 182"/>
              <a:gd name="T19" fmla="*/ 15 h 133"/>
              <a:gd name="T20" fmla="*/ 73 w 182"/>
              <a:gd name="T21" fmla="*/ 0 h 133"/>
              <a:gd name="T22" fmla="*/ 100 w 182"/>
              <a:gd name="T23" fmla="*/ 9 h 133"/>
              <a:gd name="T24" fmla="*/ 118 w 182"/>
              <a:gd name="T25" fmla="*/ 30 h 133"/>
              <a:gd name="T26" fmla="*/ 133 w 182"/>
              <a:gd name="T27" fmla="*/ 25 h 133"/>
              <a:gd name="T28" fmla="*/ 150 w 182"/>
              <a:gd name="T29" fmla="*/ 32 h 133"/>
              <a:gd name="T30" fmla="*/ 157 w 182"/>
              <a:gd name="T31" fmla="*/ 49 h 133"/>
              <a:gd name="T32" fmla="*/ 154 w 182"/>
              <a:gd name="T33" fmla="*/ 62 h 133"/>
              <a:gd name="T34" fmla="*/ 174 w 182"/>
              <a:gd name="T35" fmla="*/ 75 h 133"/>
              <a:gd name="T36" fmla="*/ 182 w 182"/>
              <a:gd name="T37" fmla="*/ 97 h 133"/>
              <a:gd name="T38" fmla="*/ 121 w 182"/>
              <a:gd name="T39" fmla="*/ 76 h 133"/>
              <a:gd name="T40" fmla="*/ 120 w 182"/>
              <a:gd name="T41" fmla="*/ 74 h 133"/>
              <a:gd name="T42" fmla="*/ 118 w 182"/>
              <a:gd name="T43" fmla="*/ 73 h 133"/>
              <a:gd name="T44" fmla="*/ 97 w 182"/>
              <a:gd name="T45" fmla="*/ 73 h 133"/>
              <a:gd name="T46" fmla="*/ 97 w 182"/>
              <a:gd name="T47" fmla="*/ 40 h 133"/>
              <a:gd name="T48" fmla="*/ 96 w 182"/>
              <a:gd name="T49" fmla="*/ 38 h 133"/>
              <a:gd name="T50" fmla="*/ 94 w 182"/>
              <a:gd name="T51" fmla="*/ 37 h 133"/>
              <a:gd name="T52" fmla="*/ 76 w 182"/>
              <a:gd name="T53" fmla="*/ 37 h 133"/>
              <a:gd name="T54" fmla="*/ 74 w 182"/>
              <a:gd name="T55" fmla="*/ 38 h 133"/>
              <a:gd name="T56" fmla="*/ 73 w 182"/>
              <a:gd name="T57" fmla="*/ 40 h 133"/>
              <a:gd name="T58" fmla="*/ 73 w 182"/>
              <a:gd name="T59" fmla="*/ 73 h 133"/>
              <a:gd name="T60" fmla="*/ 52 w 182"/>
              <a:gd name="T61" fmla="*/ 73 h 133"/>
              <a:gd name="T62" fmla="*/ 49 w 182"/>
              <a:gd name="T63" fmla="*/ 74 h 133"/>
              <a:gd name="T64" fmla="*/ 49 w 182"/>
              <a:gd name="T65" fmla="*/ 76 h 133"/>
              <a:gd name="T66" fmla="*/ 49 w 182"/>
              <a:gd name="T67" fmla="*/ 78 h 133"/>
              <a:gd name="T68" fmla="*/ 83 w 182"/>
              <a:gd name="T69" fmla="*/ 111 h 133"/>
              <a:gd name="T70" fmla="*/ 85 w 182"/>
              <a:gd name="T71" fmla="*/ 112 h 133"/>
              <a:gd name="T72" fmla="*/ 87 w 182"/>
              <a:gd name="T73" fmla="*/ 111 h 133"/>
              <a:gd name="T74" fmla="*/ 120 w 182"/>
              <a:gd name="T75" fmla="*/ 78 h 133"/>
              <a:gd name="T76" fmla="*/ 121 w 182"/>
              <a:gd name="T77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33">
                <a:moveTo>
                  <a:pt x="182" y="97"/>
                </a:moveTo>
                <a:cubicBezTo>
                  <a:pt x="182" y="107"/>
                  <a:pt x="178" y="116"/>
                  <a:pt x="171" y="123"/>
                </a:cubicBezTo>
                <a:cubicBezTo>
                  <a:pt x="164" y="130"/>
                  <a:pt x="155" y="133"/>
                  <a:pt x="145" y="133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31" y="133"/>
                  <a:pt x="21" y="129"/>
                  <a:pt x="13" y="121"/>
                </a:cubicBezTo>
                <a:cubicBezTo>
                  <a:pt x="4" y="113"/>
                  <a:pt x="0" y="103"/>
                  <a:pt x="0" y="91"/>
                </a:cubicBezTo>
                <a:cubicBezTo>
                  <a:pt x="0" y="83"/>
                  <a:pt x="2" y="75"/>
                  <a:pt x="7" y="68"/>
                </a:cubicBezTo>
                <a:cubicBezTo>
                  <a:pt x="11" y="61"/>
                  <a:pt x="17" y="56"/>
                  <a:pt x="25" y="53"/>
                </a:cubicBezTo>
                <a:cubicBezTo>
                  <a:pt x="24" y="51"/>
                  <a:pt x="24" y="50"/>
                  <a:pt x="24" y="49"/>
                </a:cubicBezTo>
                <a:cubicBezTo>
                  <a:pt x="24" y="35"/>
                  <a:pt x="29" y="24"/>
                  <a:pt x="38" y="15"/>
                </a:cubicBezTo>
                <a:cubicBezTo>
                  <a:pt x="48" y="5"/>
                  <a:pt x="59" y="0"/>
                  <a:pt x="73" y="0"/>
                </a:cubicBezTo>
                <a:cubicBezTo>
                  <a:pt x="83" y="0"/>
                  <a:pt x="92" y="3"/>
                  <a:pt x="100" y="9"/>
                </a:cubicBezTo>
                <a:cubicBezTo>
                  <a:pt x="108" y="14"/>
                  <a:pt x="114" y="21"/>
                  <a:pt x="118" y="30"/>
                </a:cubicBezTo>
                <a:cubicBezTo>
                  <a:pt x="122" y="26"/>
                  <a:pt x="127" y="25"/>
                  <a:pt x="133" y="25"/>
                </a:cubicBezTo>
                <a:cubicBezTo>
                  <a:pt x="140" y="25"/>
                  <a:pt x="146" y="27"/>
                  <a:pt x="150" y="32"/>
                </a:cubicBezTo>
                <a:cubicBezTo>
                  <a:pt x="155" y="36"/>
                  <a:pt x="157" y="42"/>
                  <a:pt x="157" y="49"/>
                </a:cubicBezTo>
                <a:cubicBezTo>
                  <a:pt x="157" y="54"/>
                  <a:pt x="156" y="58"/>
                  <a:pt x="154" y="62"/>
                </a:cubicBezTo>
                <a:cubicBezTo>
                  <a:pt x="162" y="64"/>
                  <a:pt x="168" y="68"/>
                  <a:pt x="174" y="75"/>
                </a:cubicBezTo>
                <a:cubicBezTo>
                  <a:pt x="179" y="81"/>
                  <a:pt x="182" y="89"/>
                  <a:pt x="182" y="97"/>
                </a:cubicBezTo>
                <a:close/>
                <a:moveTo>
                  <a:pt x="121" y="76"/>
                </a:moveTo>
                <a:cubicBezTo>
                  <a:pt x="121" y="75"/>
                  <a:pt x="121" y="74"/>
                  <a:pt x="120" y="74"/>
                </a:cubicBezTo>
                <a:cubicBezTo>
                  <a:pt x="120" y="73"/>
                  <a:pt x="119" y="73"/>
                  <a:pt x="118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39"/>
                  <a:pt x="97" y="38"/>
                  <a:pt x="96" y="38"/>
                </a:cubicBezTo>
                <a:cubicBezTo>
                  <a:pt x="95" y="37"/>
                  <a:pt x="95" y="37"/>
                  <a:pt x="94" y="37"/>
                </a:cubicBezTo>
                <a:cubicBezTo>
                  <a:pt x="76" y="37"/>
                  <a:pt x="76" y="37"/>
                  <a:pt x="76" y="37"/>
                </a:cubicBezTo>
                <a:cubicBezTo>
                  <a:pt x="75" y="37"/>
                  <a:pt x="74" y="37"/>
                  <a:pt x="74" y="38"/>
                </a:cubicBezTo>
                <a:cubicBezTo>
                  <a:pt x="73" y="38"/>
                  <a:pt x="73" y="39"/>
                  <a:pt x="73" y="40"/>
                </a:cubicBezTo>
                <a:cubicBezTo>
                  <a:pt x="73" y="73"/>
                  <a:pt x="73" y="73"/>
                  <a:pt x="73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50" y="73"/>
                  <a:pt x="49" y="74"/>
                </a:cubicBezTo>
                <a:cubicBezTo>
                  <a:pt x="49" y="74"/>
                  <a:pt x="49" y="75"/>
                  <a:pt x="49" y="76"/>
                </a:cubicBezTo>
                <a:cubicBezTo>
                  <a:pt x="49" y="77"/>
                  <a:pt x="49" y="78"/>
                  <a:pt x="49" y="78"/>
                </a:cubicBezTo>
                <a:cubicBezTo>
                  <a:pt x="83" y="111"/>
                  <a:pt x="83" y="111"/>
                  <a:pt x="83" y="111"/>
                </a:cubicBezTo>
                <a:cubicBezTo>
                  <a:pt x="83" y="112"/>
                  <a:pt x="84" y="112"/>
                  <a:pt x="85" y="112"/>
                </a:cubicBezTo>
                <a:cubicBezTo>
                  <a:pt x="86" y="112"/>
                  <a:pt x="86" y="112"/>
                  <a:pt x="87" y="111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1" y="77"/>
                  <a:pt x="121" y="77"/>
                  <a:pt x="121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12" name="Freeform 2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340833" y="3830553"/>
            <a:ext cx="259285" cy="192304"/>
          </a:xfrm>
          <a:custGeom>
            <a:avLst/>
            <a:gdLst>
              <a:gd name="T0" fmla="*/ 182 w 182"/>
              <a:gd name="T1" fmla="*/ 97 h 133"/>
              <a:gd name="T2" fmla="*/ 171 w 182"/>
              <a:gd name="T3" fmla="*/ 123 h 133"/>
              <a:gd name="T4" fmla="*/ 146 w 182"/>
              <a:gd name="T5" fmla="*/ 133 h 133"/>
              <a:gd name="T6" fmla="*/ 43 w 182"/>
              <a:gd name="T7" fmla="*/ 133 h 133"/>
              <a:gd name="T8" fmla="*/ 13 w 182"/>
              <a:gd name="T9" fmla="*/ 121 h 133"/>
              <a:gd name="T10" fmla="*/ 0 w 182"/>
              <a:gd name="T11" fmla="*/ 91 h 133"/>
              <a:gd name="T12" fmla="*/ 7 w 182"/>
              <a:gd name="T13" fmla="*/ 68 h 133"/>
              <a:gd name="T14" fmla="*/ 25 w 182"/>
              <a:gd name="T15" fmla="*/ 53 h 133"/>
              <a:gd name="T16" fmla="*/ 25 w 182"/>
              <a:gd name="T17" fmla="*/ 49 h 133"/>
              <a:gd name="T18" fmla="*/ 39 w 182"/>
              <a:gd name="T19" fmla="*/ 15 h 133"/>
              <a:gd name="T20" fmla="*/ 73 w 182"/>
              <a:gd name="T21" fmla="*/ 0 h 133"/>
              <a:gd name="T22" fmla="*/ 100 w 182"/>
              <a:gd name="T23" fmla="*/ 9 h 133"/>
              <a:gd name="T24" fmla="*/ 118 w 182"/>
              <a:gd name="T25" fmla="*/ 30 h 133"/>
              <a:gd name="T26" fmla="*/ 133 w 182"/>
              <a:gd name="T27" fmla="*/ 25 h 133"/>
              <a:gd name="T28" fmla="*/ 151 w 182"/>
              <a:gd name="T29" fmla="*/ 32 h 133"/>
              <a:gd name="T30" fmla="*/ 158 w 182"/>
              <a:gd name="T31" fmla="*/ 49 h 133"/>
              <a:gd name="T32" fmla="*/ 154 w 182"/>
              <a:gd name="T33" fmla="*/ 62 h 133"/>
              <a:gd name="T34" fmla="*/ 174 w 182"/>
              <a:gd name="T35" fmla="*/ 75 h 133"/>
              <a:gd name="T36" fmla="*/ 182 w 182"/>
              <a:gd name="T37" fmla="*/ 97 h 133"/>
              <a:gd name="T38" fmla="*/ 121 w 182"/>
              <a:gd name="T39" fmla="*/ 70 h 133"/>
              <a:gd name="T40" fmla="*/ 121 w 182"/>
              <a:gd name="T41" fmla="*/ 68 h 133"/>
              <a:gd name="T42" fmla="*/ 87 w 182"/>
              <a:gd name="T43" fmla="*/ 34 h 133"/>
              <a:gd name="T44" fmla="*/ 85 w 182"/>
              <a:gd name="T45" fmla="*/ 34 h 133"/>
              <a:gd name="T46" fmla="*/ 83 w 182"/>
              <a:gd name="T47" fmla="*/ 34 h 133"/>
              <a:gd name="T48" fmla="*/ 50 w 182"/>
              <a:gd name="T49" fmla="*/ 68 h 133"/>
              <a:gd name="T50" fmla="*/ 49 w 182"/>
              <a:gd name="T51" fmla="*/ 70 h 133"/>
              <a:gd name="T52" fmla="*/ 50 w 182"/>
              <a:gd name="T53" fmla="*/ 72 h 133"/>
              <a:gd name="T54" fmla="*/ 52 w 182"/>
              <a:gd name="T55" fmla="*/ 73 h 133"/>
              <a:gd name="T56" fmla="*/ 73 w 182"/>
              <a:gd name="T57" fmla="*/ 73 h 133"/>
              <a:gd name="T58" fmla="*/ 73 w 182"/>
              <a:gd name="T59" fmla="*/ 106 h 133"/>
              <a:gd name="T60" fmla="*/ 74 w 182"/>
              <a:gd name="T61" fmla="*/ 108 h 133"/>
              <a:gd name="T62" fmla="*/ 76 w 182"/>
              <a:gd name="T63" fmla="*/ 109 h 133"/>
              <a:gd name="T64" fmla="*/ 94 w 182"/>
              <a:gd name="T65" fmla="*/ 109 h 133"/>
              <a:gd name="T66" fmla="*/ 96 w 182"/>
              <a:gd name="T67" fmla="*/ 108 h 133"/>
              <a:gd name="T68" fmla="*/ 97 w 182"/>
              <a:gd name="T69" fmla="*/ 106 h 133"/>
              <a:gd name="T70" fmla="*/ 97 w 182"/>
              <a:gd name="T71" fmla="*/ 73 h 133"/>
              <a:gd name="T72" fmla="*/ 118 w 182"/>
              <a:gd name="T73" fmla="*/ 73 h 133"/>
              <a:gd name="T74" fmla="*/ 120 w 182"/>
              <a:gd name="T75" fmla="*/ 72 h 133"/>
              <a:gd name="T76" fmla="*/ 121 w 182"/>
              <a:gd name="T77" fmla="*/ 7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33">
                <a:moveTo>
                  <a:pt x="182" y="97"/>
                </a:moveTo>
                <a:cubicBezTo>
                  <a:pt x="182" y="107"/>
                  <a:pt x="178" y="116"/>
                  <a:pt x="171" y="123"/>
                </a:cubicBezTo>
                <a:cubicBezTo>
                  <a:pt x="164" y="130"/>
                  <a:pt x="156" y="133"/>
                  <a:pt x="146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31" y="133"/>
                  <a:pt x="21" y="129"/>
                  <a:pt x="13" y="121"/>
                </a:cubicBezTo>
                <a:cubicBezTo>
                  <a:pt x="5" y="113"/>
                  <a:pt x="0" y="103"/>
                  <a:pt x="0" y="91"/>
                </a:cubicBezTo>
                <a:cubicBezTo>
                  <a:pt x="0" y="83"/>
                  <a:pt x="3" y="75"/>
                  <a:pt x="7" y="68"/>
                </a:cubicBezTo>
                <a:cubicBezTo>
                  <a:pt x="11" y="61"/>
                  <a:pt x="17" y="56"/>
                  <a:pt x="25" y="53"/>
                </a:cubicBezTo>
                <a:cubicBezTo>
                  <a:pt x="25" y="51"/>
                  <a:pt x="25" y="50"/>
                  <a:pt x="25" y="49"/>
                </a:cubicBezTo>
                <a:cubicBezTo>
                  <a:pt x="25" y="35"/>
                  <a:pt x="29" y="24"/>
                  <a:pt x="39" y="15"/>
                </a:cubicBezTo>
                <a:cubicBezTo>
                  <a:pt x="48" y="5"/>
                  <a:pt x="60" y="0"/>
                  <a:pt x="73" y="0"/>
                </a:cubicBezTo>
                <a:cubicBezTo>
                  <a:pt x="83" y="0"/>
                  <a:pt x="92" y="3"/>
                  <a:pt x="100" y="9"/>
                </a:cubicBezTo>
                <a:cubicBezTo>
                  <a:pt x="108" y="14"/>
                  <a:pt x="114" y="21"/>
                  <a:pt x="118" y="30"/>
                </a:cubicBezTo>
                <a:cubicBezTo>
                  <a:pt x="122" y="26"/>
                  <a:pt x="128" y="25"/>
                  <a:pt x="133" y="25"/>
                </a:cubicBezTo>
                <a:cubicBezTo>
                  <a:pt x="140" y="25"/>
                  <a:pt x="146" y="27"/>
                  <a:pt x="151" y="32"/>
                </a:cubicBezTo>
                <a:cubicBezTo>
                  <a:pt x="155" y="36"/>
                  <a:pt x="158" y="42"/>
                  <a:pt x="158" y="49"/>
                </a:cubicBezTo>
                <a:cubicBezTo>
                  <a:pt x="158" y="54"/>
                  <a:pt x="156" y="58"/>
                  <a:pt x="154" y="62"/>
                </a:cubicBezTo>
                <a:cubicBezTo>
                  <a:pt x="162" y="64"/>
                  <a:pt x="169" y="68"/>
                  <a:pt x="174" y="75"/>
                </a:cubicBezTo>
                <a:cubicBezTo>
                  <a:pt x="179" y="81"/>
                  <a:pt x="182" y="89"/>
                  <a:pt x="182" y="97"/>
                </a:cubicBezTo>
                <a:close/>
                <a:moveTo>
                  <a:pt x="121" y="70"/>
                </a:moveTo>
                <a:cubicBezTo>
                  <a:pt x="121" y="69"/>
                  <a:pt x="121" y="68"/>
                  <a:pt x="121" y="68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4"/>
                  <a:pt x="86" y="34"/>
                  <a:pt x="85" y="34"/>
                </a:cubicBezTo>
                <a:cubicBezTo>
                  <a:pt x="84" y="34"/>
                  <a:pt x="83" y="34"/>
                  <a:pt x="83" y="34"/>
                </a:cubicBezTo>
                <a:cubicBezTo>
                  <a:pt x="50" y="68"/>
                  <a:pt x="50" y="68"/>
                  <a:pt x="50" y="68"/>
                </a:cubicBezTo>
                <a:cubicBezTo>
                  <a:pt x="49" y="68"/>
                  <a:pt x="49" y="69"/>
                  <a:pt x="49" y="70"/>
                </a:cubicBezTo>
                <a:cubicBezTo>
                  <a:pt x="49" y="71"/>
                  <a:pt x="49" y="72"/>
                  <a:pt x="50" y="72"/>
                </a:cubicBezTo>
                <a:cubicBezTo>
                  <a:pt x="50" y="73"/>
                  <a:pt x="51" y="73"/>
                  <a:pt x="52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7"/>
                  <a:pt x="73" y="108"/>
                  <a:pt x="74" y="108"/>
                </a:cubicBezTo>
                <a:cubicBezTo>
                  <a:pt x="74" y="109"/>
                  <a:pt x="75" y="109"/>
                  <a:pt x="76" y="109"/>
                </a:cubicBezTo>
                <a:cubicBezTo>
                  <a:pt x="94" y="109"/>
                  <a:pt x="94" y="109"/>
                  <a:pt x="94" y="109"/>
                </a:cubicBezTo>
                <a:cubicBezTo>
                  <a:pt x="95" y="109"/>
                  <a:pt x="96" y="109"/>
                  <a:pt x="96" y="108"/>
                </a:cubicBezTo>
                <a:cubicBezTo>
                  <a:pt x="97" y="108"/>
                  <a:pt x="97" y="107"/>
                  <a:pt x="97" y="106"/>
                </a:cubicBezTo>
                <a:cubicBezTo>
                  <a:pt x="97" y="73"/>
                  <a:pt x="97" y="73"/>
                  <a:pt x="97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9" y="73"/>
                  <a:pt x="120" y="73"/>
                  <a:pt x="120" y="72"/>
                </a:cubicBezTo>
                <a:cubicBezTo>
                  <a:pt x="121" y="71"/>
                  <a:pt x="121" y="71"/>
                  <a:pt x="121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13" name="Freeform 21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664939" y="3830553"/>
            <a:ext cx="190143" cy="209589"/>
          </a:xfrm>
          <a:custGeom>
            <a:avLst/>
            <a:gdLst>
              <a:gd name="T0" fmla="*/ 126 w 133"/>
              <a:gd name="T1" fmla="*/ 139 h 146"/>
              <a:gd name="T2" fmla="*/ 25 w 133"/>
              <a:gd name="T3" fmla="*/ 146 h 146"/>
              <a:gd name="T4" fmla="*/ 0 w 133"/>
              <a:gd name="T5" fmla="*/ 121 h 146"/>
              <a:gd name="T6" fmla="*/ 2 w 133"/>
              <a:gd name="T7" fmla="*/ 96 h 146"/>
              <a:gd name="T8" fmla="*/ 15 w 133"/>
              <a:gd name="T9" fmla="*/ 73 h 146"/>
              <a:gd name="T10" fmla="*/ 24 w 133"/>
              <a:gd name="T11" fmla="*/ 79 h 146"/>
              <a:gd name="T12" fmla="*/ 15 w 133"/>
              <a:gd name="T13" fmla="*/ 105 h 146"/>
              <a:gd name="T14" fmla="*/ 17 w 133"/>
              <a:gd name="T15" fmla="*/ 128 h 146"/>
              <a:gd name="T16" fmla="*/ 43 w 133"/>
              <a:gd name="T17" fmla="*/ 128 h 146"/>
              <a:gd name="T18" fmla="*/ 45 w 133"/>
              <a:gd name="T19" fmla="*/ 105 h 146"/>
              <a:gd name="T20" fmla="*/ 36 w 133"/>
              <a:gd name="T21" fmla="*/ 79 h 146"/>
              <a:gd name="T22" fmla="*/ 66 w 133"/>
              <a:gd name="T23" fmla="*/ 80 h 146"/>
              <a:gd name="T24" fmla="*/ 96 w 133"/>
              <a:gd name="T25" fmla="*/ 79 h 146"/>
              <a:gd name="T26" fmla="*/ 79 w 133"/>
              <a:gd name="T27" fmla="*/ 92 h 146"/>
              <a:gd name="T28" fmla="*/ 72 w 133"/>
              <a:gd name="T29" fmla="*/ 118 h 146"/>
              <a:gd name="T30" fmla="*/ 72 w 133"/>
              <a:gd name="T31" fmla="*/ 131 h 146"/>
              <a:gd name="T32" fmla="*/ 85 w 133"/>
              <a:gd name="T33" fmla="*/ 131 h 146"/>
              <a:gd name="T34" fmla="*/ 84 w 133"/>
              <a:gd name="T35" fmla="*/ 118 h 146"/>
              <a:gd name="T36" fmla="*/ 88 w 133"/>
              <a:gd name="T37" fmla="*/ 101 h 146"/>
              <a:gd name="T38" fmla="*/ 105 w 133"/>
              <a:gd name="T39" fmla="*/ 101 h 146"/>
              <a:gd name="T40" fmla="*/ 109 w 133"/>
              <a:gd name="T41" fmla="*/ 118 h 146"/>
              <a:gd name="T42" fmla="*/ 108 w 133"/>
              <a:gd name="T43" fmla="*/ 131 h 146"/>
              <a:gd name="T44" fmla="*/ 121 w 133"/>
              <a:gd name="T45" fmla="*/ 131 h 146"/>
              <a:gd name="T46" fmla="*/ 121 w 133"/>
              <a:gd name="T47" fmla="*/ 118 h 146"/>
              <a:gd name="T48" fmla="*/ 117 w 133"/>
              <a:gd name="T49" fmla="*/ 97 h 146"/>
              <a:gd name="T50" fmla="*/ 109 w 133"/>
              <a:gd name="T51" fmla="*/ 84 h 146"/>
              <a:gd name="T52" fmla="*/ 108 w 133"/>
              <a:gd name="T53" fmla="*/ 76 h 146"/>
              <a:gd name="T54" fmla="*/ 106 w 133"/>
              <a:gd name="T55" fmla="*/ 68 h 146"/>
              <a:gd name="T56" fmla="*/ 125 w 133"/>
              <a:gd name="T57" fmla="*/ 83 h 146"/>
              <a:gd name="T58" fmla="*/ 132 w 133"/>
              <a:gd name="T59" fmla="*/ 109 h 146"/>
              <a:gd name="T60" fmla="*/ 34 w 133"/>
              <a:gd name="T61" fmla="*/ 111 h 146"/>
              <a:gd name="T62" fmla="*/ 34 w 133"/>
              <a:gd name="T63" fmla="*/ 120 h 146"/>
              <a:gd name="T64" fmla="*/ 26 w 133"/>
              <a:gd name="T65" fmla="*/ 120 h 146"/>
              <a:gd name="T66" fmla="*/ 26 w 133"/>
              <a:gd name="T67" fmla="*/ 111 h 146"/>
              <a:gd name="T68" fmla="*/ 34 w 133"/>
              <a:gd name="T69" fmla="*/ 111 h 146"/>
              <a:gd name="T70" fmla="*/ 103 w 133"/>
              <a:gd name="T71" fmla="*/ 37 h 146"/>
              <a:gd name="T72" fmla="*/ 66 w 133"/>
              <a:gd name="T73" fmla="*/ 73 h 146"/>
              <a:gd name="T74" fmla="*/ 30 w 133"/>
              <a:gd name="T75" fmla="*/ 37 h 146"/>
              <a:gd name="T76" fmla="*/ 66 w 133"/>
              <a:gd name="T7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3" h="146">
                <a:moveTo>
                  <a:pt x="133" y="121"/>
                </a:moveTo>
                <a:cubicBezTo>
                  <a:pt x="133" y="129"/>
                  <a:pt x="130" y="135"/>
                  <a:pt x="126" y="139"/>
                </a:cubicBezTo>
                <a:cubicBezTo>
                  <a:pt x="121" y="143"/>
                  <a:pt x="115" y="146"/>
                  <a:pt x="108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17" y="146"/>
                  <a:pt x="11" y="143"/>
                  <a:pt x="7" y="139"/>
                </a:cubicBezTo>
                <a:cubicBezTo>
                  <a:pt x="2" y="135"/>
                  <a:pt x="0" y="129"/>
                  <a:pt x="0" y="121"/>
                </a:cubicBezTo>
                <a:cubicBezTo>
                  <a:pt x="0" y="117"/>
                  <a:pt x="0" y="113"/>
                  <a:pt x="0" y="109"/>
                </a:cubicBezTo>
                <a:cubicBezTo>
                  <a:pt x="1" y="105"/>
                  <a:pt x="1" y="100"/>
                  <a:pt x="2" y="96"/>
                </a:cubicBezTo>
                <a:cubicBezTo>
                  <a:pt x="4" y="91"/>
                  <a:pt x="5" y="87"/>
                  <a:pt x="7" y="83"/>
                </a:cubicBezTo>
                <a:cubicBezTo>
                  <a:pt x="9" y="79"/>
                  <a:pt x="11" y="76"/>
                  <a:pt x="15" y="73"/>
                </a:cubicBezTo>
                <a:cubicBezTo>
                  <a:pt x="18" y="70"/>
                  <a:pt x="22" y="69"/>
                  <a:pt x="26" y="68"/>
                </a:cubicBezTo>
                <a:cubicBezTo>
                  <a:pt x="25" y="71"/>
                  <a:pt x="24" y="75"/>
                  <a:pt x="24" y="79"/>
                </a:cubicBezTo>
                <a:cubicBezTo>
                  <a:pt x="24" y="98"/>
                  <a:pt x="24" y="98"/>
                  <a:pt x="24" y="98"/>
                </a:cubicBezTo>
                <a:cubicBezTo>
                  <a:pt x="20" y="99"/>
                  <a:pt x="17" y="102"/>
                  <a:pt x="15" y="105"/>
                </a:cubicBezTo>
                <a:cubicBezTo>
                  <a:pt x="13" y="108"/>
                  <a:pt x="12" y="111"/>
                  <a:pt x="12" y="115"/>
                </a:cubicBezTo>
                <a:cubicBezTo>
                  <a:pt x="12" y="120"/>
                  <a:pt x="14" y="125"/>
                  <a:pt x="17" y="128"/>
                </a:cubicBezTo>
                <a:cubicBezTo>
                  <a:pt x="21" y="132"/>
                  <a:pt x="25" y="133"/>
                  <a:pt x="30" y="133"/>
                </a:cubicBezTo>
                <a:cubicBezTo>
                  <a:pt x="35" y="133"/>
                  <a:pt x="39" y="132"/>
                  <a:pt x="43" y="128"/>
                </a:cubicBezTo>
                <a:cubicBezTo>
                  <a:pt x="46" y="125"/>
                  <a:pt x="48" y="120"/>
                  <a:pt x="48" y="115"/>
                </a:cubicBezTo>
                <a:cubicBezTo>
                  <a:pt x="48" y="111"/>
                  <a:pt x="47" y="108"/>
                  <a:pt x="45" y="105"/>
                </a:cubicBezTo>
                <a:cubicBezTo>
                  <a:pt x="42" y="102"/>
                  <a:pt x="40" y="99"/>
                  <a:pt x="36" y="98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75"/>
                  <a:pt x="37" y="72"/>
                  <a:pt x="38" y="70"/>
                </a:cubicBezTo>
                <a:cubicBezTo>
                  <a:pt x="47" y="77"/>
                  <a:pt x="56" y="80"/>
                  <a:pt x="66" y="80"/>
                </a:cubicBezTo>
                <a:cubicBezTo>
                  <a:pt x="76" y="80"/>
                  <a:pt x="86" y="77"/>
                  <a:pt x="94" y="70"/>
                </a:cubicBezTo>
                <a:cubicBezTo>
                  <a:pt x="96" y="72"/>
                  <a:pt x="96" y="75"/>
                  <a:pt x="96" y="79"/>
                </a:cubicBezTo>
                <a:cubicBezTo>
                  <a:pt x="96" y="85"/>
                  <a:pt x="96" y="85"/>
                  <a:pt x="96" y="85"/>
                </a:cubicBezTo>
                <a:cubicBezTo>
                  <a:pt x="90" y="85"/>
                  <a:pt x="84" y="87"/>
                  <a:pt x="79" y="92"/>
                </a:cubicBezTo>
                <a:cubicBezTo>
                  <a:pt x="75" y="97"/>
                  <a:pt x="72" y="103"/>
                  <a:pt x="72" y="109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0" y="119"/>
                  <a:pt x="69" y="122"/>
                  <a:pt x="69" y="124"/>
                </a:cubicBezTo>
                <a:cubicBezTo>
                  <a:pt x="69" y="127"/>
                  <a:pt x="70" y="129"/>
                  <a:pt x="72" y="131"/>
                </a:cubicBezTo>
                <a:cubicBezTo>
                  <a:pt x="74" y="133"/>
                  <a:pt x="76" y="133"/>
                  <a:pt x="78" y="133"/>
                </a:cubicBezTo>
                <a:cubicBezTo>
                  <a:pt x="81" y="133"/>
                  <a:pt x="83" y="133"/>
                  <a:pt x="85" y="131"/>
                </a:cubicBezTo>
                <a:cubicBezTo>
                  <a:pt x="86" y="129"/>
                  <a:pt x="87" y="127"/>
                  <a:pt x="87" y="124"/>
                </a:cubicBezTo>
                <a:cubicBezTo>
                  <a:pt x="87" y="122"/>
                  <a:pt x="86" y="119"/>
                  <a:pt x="84" y="11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4" y="106"/>
                  <a:pt x="86" y="103"/>
                  <a:pt x="88" y="101"/>
                </a:cubicBezTo>
                <a:cubicBezTo>
                  <a:pt x="90" y="98"/>
                  <a:pt x="93" y="97"/>
                  <a:pt x="96" y="97"/>
                </a:cubicBezTo>
                <a:cubicBezTo>
                  <a:pt x="100" y="97"/>
                  <a:pt x="103" y="98"/>
                  <a:pt x="105" y="101"/>
                </a:cubicBezTo>
                <a:cubicBezTo>
                  <a:pt x="107" y="103"/>
                  <a:pt x="109" y="106"/>
                  <a:pt x="109" y="109"/>
                </a:cubicBezTo>
                <a:cubicBezTo>
                  <a:pt x="109" y="118"/>
                  <a:pt x="109" y="118"/>
                  <a:pt x="109" y="118"/>
                </a:cubicBezTo>
                <a:cubicBezTo>
                  <a:pt x="107" y="119"/>
                  <a:pt x="106" y="122"/>
                  <a:pt x="106" y="124"/>
                </a:cubicBezTo>
                <a:cubicBezTo>
                  <a:pt x="106" y="127"/>
                  <a:pt x="106" y="129"/>
                  <a:pt x="108" y="131"/>
                </a:cubicBezTo>
                <a:cubicBezTo>
                  <a:pt x="110" y="133"/>
                  <a:pt x="112" y="133"/>
                  <a:pt x="115" y="133"/>
                </a:cubicBezTo>
                <a:cubicBezTo>
                  <a:pt x="117" y="133"/>
                  <a:pt x="119" y="133"/>
                  <a:pt x="121" y="131"/>
                </a:cubicBezTo>
                <a:cubicBezTo>
                  <a:pt x="123" y="129"/>
                  <a:pt x="124" y="127"/>
                  <a:pt x="124" y="124"/>
                </a:cubicBezTo>
                <a:cubicBezTo>
                  <a:pt x="124" y="122"/>
                  <a:pt x="123" y="119"/>
                  <a:pt x="121" y="118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21" y="105"/>
                  <a:pt x="120" y="101"/>
                  <a:pt x="117" y="97"/>
                </a:cubicBezTo>
                <a:cubicBezTo>
                  <a:pt x="115" y="93"/>
                  <a:pt x="112" y="90"/>
                  <a:pt x="109" y="88"/>
                </a:cubicBezTo>
                <a:cubicBezTo>
                  <a:pt x="109" y="88"/>
                  <a:pt x="109" y="86"/>
                  <a:pt x="109" y="84"/>
                </a:cubicBezTo>
                <a:cubicBezTo>
                  <a:pt x="109" y="82"/>
                  <a:pt x="109" y="81"/>
                  <a:pt x="109" y="80"/>
                </a:cubicBezTo>
                <a:cubicBezTo>
                  <a:pt x="109" y="79"/>
                  <a:pt x="108" y="78"/>
                  <a:pt x="108" y="76"/>
                </a:cubicBezTo>
                <a:cubicBezTo>
                  <a:pt x="108" y="74"/>
                  <a:pt x="108" y="73"/>
                  <a:pt x="108" y="71"/>
                </a:cubicBezTo>
                <a:cubicBezTo>
                  <a:pt x="107" y="70"/>
                  <a:pt x="107" y="69"/>
                  <a:pt x="106" y="68"/>
                </a:cubicBezTo>
                <a:cubicBezTo>
                  <a:pt x="111" y="69"/>
                  <a:pt x="115" y="70"/>
                  <a:pt x="118" y="73"/>
                </a:cubicBezTo>
                <a:cubicBezTo>
                  <a:pt x="121" y="76"/>
                  <a:pt x="124" y="79"/>
                  <a:pt x="125" y="83"/>
                </a:cubicBezTo>
                <a:cubicBezTo>
                  <a:pt x="127" y="87"/>
                  <a:pt x="129" y="91"/>
                  <a:pt x="130" y="96"/>
                </a:cubicBezTo>
                <a:cubicBezTo>
                  <a:pt x="131" y="100"/>
                  <a:pt x="132" y="105"/>
                  <a:pt x="132" y="109"/>
                </a:cubicBezTo>
                <a:cubicBezTo>
                  <a:pt x="133" y="113"/>
                  <a:pt x="133" y="117"/>
                  <a:pt x="133" y="121"/>
                </a:cubicBezTo>
                <a:close/>
                <a:moveTo>
                  <a:pt x="34" y="111"/>
                </a:moveTo>
                <a:cubicBezTo>
                  <a:pt x="35" y="112"/>
                  <a:pt x="36" y="114"/>
                  <a:pt x="36" y="115"/>
                </a:cubicBezTo>
                <a:cubicBezTo>
                  <a:pt x="36" y="117"/>
                  <a:pt x="35" y="118"/>
                  <a:pt x="34" y="120"/>
                </a:cubicBezTo>
                <a:cubicBezTo>
                  <a:pt x="33" y="121"/>
                  <a:pt x="32" y="121"/>
                  <a:pt x="30" y="121"/>
                </a:cubicBezTo>
                <a:cubicBezTo>
                  <a:pt x="28" y="121"/>
                  <a:pt x="27" y="121"/>
                  <a:pt x="26" y="120"/>
                </a:cubicBezTo>
                <a:cubicBezTo>
                  <a:pt x="24" y="118"/>
                  <a:pt x="24" y="117"/>
                  <a:pt x="24" y="115"/>
                </a:cubicBezTo>
                <a:cubicBezTo>
                  <a:pt x="24" y="114"/>
                  <a:pt x="24" y="112"/>
                  <a:pt x="26" y="111"/>
                </a:cubicBezTo>
                <a:cubicBezTo>
                  <a:pt x="27" y="110"/>
                  <a:pt x="28" y="109"/>
                  <a:pt x="30" y="109"/>
                </a:cubicBezTo>
                <a:cubicBezTo>
                  <a:pt x="32" y="109"/>
                  <a:pt x="33" y="110"/>
                  <a:pt x="34" y="111"/>
                </a:cubicBezTo>
                <a:close/>
                <a:moveTo>
                  <a:pt x="92" y="11"/>
                </a:moveTo>
                <a:cubicBezTo>
                  <a:pt x="99" y="18"/>
                  <a:pt x="103" y="27"/>
                  <a:pt x="103" y="37"/>
                </a:cubicBezTo>
                <a:cubicBezTo>
                  <a:pt x="103" y="47"/>
                  <a:pt x="99" y="55"/>
                  <a:pt x="92" y="62"/>
                </a:cubicBezTo>
                <a:cubicBezTo>
                  <a:pt x="85" y="69"/>
                  <a:pt x="76" y="73"/>
                  <a:pt x="66" y="73"/>
                </a:cubicBezTo>
                <a:cubicBezTo>
                  <a:pt x="56" y="73"/>
                  <a:pt x="48" y="69"/>
                  <a:pt x="41" y="62"/>
                </a:cubicBezTo>
                <a:cubicBezTo>
                  <a:pt x="33" y="55"/>
                  <a:pt x="30" y="47"/>
                  <a:pt x="30" y="37"/>
                </a:cubicBezTo>
                <a:cubicBezTo>
                  <a:pt x="30" y="27"/>
                  <a:pt x="33" y="18"/>
                  <a:pt x="41" y="11"/>
                </a:cubicBezTo>
                <a:cubicBezTo>
                  <a:pt x="48" y="4"/>
                  <a:pt x="56" y="0"/>
                  <a:pt x="66" y="0"/>
                </a:cubicBezTo>
                <a:cubicBezTo>
                  <a:pt x="76" y="0"/>
                  <a:pt x="85" y="4"/>
                  <a:pt x="92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14" name="Freeform 2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917741" y="3830553"/>
            <a:ext cx="192304" cy="209589"/>
          </a:xfrm>
          <a:custGeom>
            <a:avLst/>
            <a:gdLst>
              <a:gd name="T0" fmla="*/ 134 w 134"/>
              <a:gd name="T1" fmla="*/ 55 h 146"/>
              <a:gd name="T2" fmla="*/ 130 w 134"/>
              <a:gd name="T3" fmla="*/ 65 h 146"/>
              <a:gd name="T4" fmla="*/ 122 w 134"/>
              <a:gd name="T5" fmla="*/ 72 h 146"/>
              <a:gd name="T6" fmla="*/ 122 w 134"/>
              <a:gd name="T7" fmla="*/ 109 h 146"/>
              <a:gd name="T8" fmla="*/ 109 w 134"/>
              <a:gd name="T9" fmla="*/ 135 h 146"/>
              <a:gd name="T10" fmla="*/ 79 w 134"/>
              <a:gd name="T11" fmla="*/ 146 h 146"/>
              <a:gd name="T12" fmla="*/ 49 w 134"/>
              <a:gd name="T13" fmla="*/ 135 h 146"/>
              <a:gd name="T14" fmla="*/ 37 w 134"/>
              <a:gd name="T15" fmla="*/ 109 h 146"/>
              <a:gd name="T16" fmla="*/ 37 w 134"/>
              <a:gd name="T17" fmla="*/ 97 h 146"/>
              <a:gd name="T18" fmla="*/ 11 w 134"/>
              <a:gd name="T19" fmla="*/ 85 h 146"/>
              <a:gd name="T20" fmla="*/ 0 w 134"/>
              <a:gd name="T21" fmla="*/ 61 h 146"/>
              <a:gd name="T22" fmla="*/ 0 w 134"/>
              <a:gd name="T23" fmla="*/ 12 h 146"/>
              <a:gd name="T24" fmla="*/ 2 w 134"/>
              <a:gd name="T25" fmla="*/ 8 h 146"/>
              <a:gd name="T26" fmla="*/ 7 w 134"/>
              <a:gd name="T27" fmla="*/ 6 h 146"/>
              <a:gd name="T28" fmla="*/ 8 w 134"/>
              <a:gd name="T29" fmla="*/ 7 h 146"/>
              <a:gd name="T30" fmla="*/ 12 w 134"/>
              <a:gd name="T31" fmla="*/ 2 h 146"/>
              <a:gd name="T32" fmla="*/ 19 w 134"/>
              <a:gd name="T33" fmla="*/ 0 h 146"/>
              <a:gd name="T34" fmla="*/ 27 w 134"/>
              <a:gd name="T35" fmla="*/ 4 h 146"/>
              <a:gd name="T36" fmla="*/ 31 w 134"/>
              <a:gd name="T37" fmla="*/ 12 h 146"/>
              <a:gd name="T38" fmla="*/ 27 w 134"/>
              <a:gd name="T39" fmla="*/ 21 h 146"/>
              <a:gd name="T40" fmla="*/ 19 w 134"/>
              <a:gd name="T41" fmla="*/ 25 h 146"/>
              <a:gd name="T42" fmla="*/ 13 w 134"/>
              <a:gd name="T43" fmla="*/ 23 h 146"/>
              <a:gd name="T44" fmla="*/ 13 w 134"/>
              <a:gd name="T45" fmla="*/ 61 h 146"/>
              <a:gd name="T46" fmla="*/ 21 w 134"/>
              <a:gd name="T47" fmla="*/ 78 h 146"/>
              <a:gd name="T48" fmla="*/ 43 w 134"/>
              <a:gd name="T49" fmla="*/ 85 h 146"/>
              <a:gd name="T50" fmla="*/ 64 w 134"/>
              <a:gd name="T51" fmla="*/ 78 h 146"/>
              <a:gd name="T52" fmla="*/ 73 w 134"/>
              <a:gd name="T53" fmla="*/ 61 h 146"/>
              <a:gd name="T54" fmla="*/ 73 w 134"/>
              <a:gd name="T55" fmla="*/ 23 h 146"/>
              <a:gd name="T56" fmla="*/ 67 w 134"/>
              <a:gd name="T57" fmla="*/ 25 h 146"/>
              <a:gd name="T58" fmla="*/ 58 w 134"/>
              <a:gd name="T59" fmla="*/ 21 h 146"/>
              <a:gd name="T60" fmla="*/ 55 w 134"/>
              <a:gd name="T61" fmla="*/ 12 h 146"/>
              <a:gd name="T62" fmla="*/ 58 w 134"/>
              <a:gd name="T63" fmla="*/ 4 h 146"/>
              <a:gd name="T64" fmla="*/ 67 w 134"/>
              <a:gd name="T65" fmla="*/ 0 h 146"/>
              <a:gd name="T66" fmla="*/ 73 w 134"/>
              <a:gd name="T67" fmla="*/ 2 h 146"/>
              <a:gd name="T68" fmla="*/ 78 w 134"/>
              <a:gd name="T69" fmla="*/ 7 h 146"/>
              <a:gd name="T70" fmla="*/ 79 w 134"/>
              <a:gd name="T71" fmla="*/ 6 h 146"/>
              <a:gd name="T72" fmla="*/ 83 w 134"/>
              <a:gd name="T73" fmla="*/ 8 h 146"/>
              <a:gd name="T74" fmla="*/ 85 w 134"/>
              <a:gd name="T75" fmla="*/ 12 h 146"/>
              <a:gd name="T76" fmla="*/ 85 w 134"/>
              <a:gd name="T77" fmla="*/ 61 h 146"/>
              <a:gd name="T78" fmla="*/ 75 w 134"/>
              <a:gd name="T79" fmla="*/ 85 h 146"/>
              <a:gd name="T80" fmla="*/ 49 w 134"/>
              <a:gd name="T81" fmla="*/ 97 h 146"/>
              <a:gd name="T82" fmla="*/ 49 w 134"/>
              <a:gd name="T83" fmla="*/ 109 h 146"/>
              <a:gd name="T84" fmla="*/ 58 w 134"/>
              <a:gd name="T85" fmla="*/ 126 h 146"/>
              <a:gd name="T86" fmla="*/ 79 w 134"/>
              <a:gd name="T87" fmla="*/ 133 h 146"/>
              <a:gd name="T88" fmla="*/ 101 w 134"/>
              <a:gd name="T89" fmla="*/ 126 h 146"/>
              <a:gd name="T90" fmla="*/ 109 w 134"/>
              <a:gd name="T91" fmla="*/ 109 h 146"/>
              <a:gd name="T92" fmla="*/ 109 w 134"/>
              <a:gd name="T93" fmla="*/ 72 h 146"/>
              <a:gd name="T94" fmla="*/ 101 w 134"/>
              <a:gd name="T95" fmla="*/ 65 h 146"/>
              <a:gd name="T96" fmla="*/ 97 w 134"/>
              <a:gd name="T97" fmla="*/ 55 h 146"/>
              <a:gd name="T98" fmla="*/ 103 w 134"/>
              <a:gd name="T99" fmla="*/ 42 h 146"/>
              <a:gd name="T100" fmla="*/ 115 w 134"/>
              <a:gd name="T101" fmla="*/ 37 h 146"/>
              <a:gd name="T102" fmla="*/ 128 w 134"/>
              <a:gd name="T103" fmla="*/ 42 h 146"/>
              <a:gd name="T104" fmla="*/ 134 w 134"/>
              <a:gd name="T105" fmla="*/ 55 h 146"/>
              <a:gd name="T106" fmla="*/ 120 w 134"/>
              <a:gd name="T107" fmla="*/ 59 h 146"/>
              <a:gd name="T108" fmla="*/ 122 w 134"/>
              <a:gd name="T109" fmla="*/ 55 h 146"/>
              <a:gd name="T110" fmla="*/ 120 w 134"/>
              <a:gd name="T111" fmla="*/ 51 h 146"/>
              <a:gd name="T112" fmla="*/ 115 w 134"/>
              <a:gd name="T113" fmla="*/ 49 h 146"/>
              <a:gd name="T114" fmla="*/ 111 w 134"/>
              <a:gd name="T115" fmla="*/ 51 h 146"/>
              <a:gd name="T116" fmla="*/ 109 w 134"/>
              <a:gd name="T117" fmla="*/ 55 h 146"/>
              <a:gd name="T118" fmla="*/ 111 w 134"/>
              <a:gd name="T119" fmla="*/ 59 h 146"/>
              <a:gd name="T120" fmla="*/ 115 w 134"/>
              <a:gd name="T121" fmla="*/ 61 h 146"/>
              <a:gd name="T122" fmla="*/ 120 w 134"/>
              <a:gd name="T123" fmla="*/ 5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4" h="146">
                <a:moveTo>
                  <a:pt x="134" y="55"/>
                </a:moveTo>
                <a:cubicBezTo>
                  <a:pt x="134" y="59"/>
                  <a:pt x="132" y="62"/>
                  <a:pt x="130" y="65"/>
                </a:cubicBezTo>
                <a:cubicBezTo>
                  <a:pt x="128" y="68"/>
                  <a:pt x="125" y="71"/>
                  <a:pt x="122" y="72"/>
                </a:cubicBezTo>
                <a:cubicBezTo>
                  <a:pt x="122" y="109"/>
                  <a:pt x="122" y="109"/>
                  <a:pt x="122" y="109"/>
                </a:cubicBezTo>
                <a:cubicBezTo>
                  <a:pt x="122" y="119"/>
                  <a:pt x="117" y="128"/>
                  <a:pt x="109" y="135"/>
                </a:cubicBezTo>
                <a:cubicBezTo>
                  <a:pt x="101" y="142"/>
                  <a:pt x="91" y="146"/>
                  <a:pt x="79" y="146"/>
                </a:cubicBezTo>
                <a:cubicBezTo>
                  <a:pt x="67" y="146"/>
                  <a:pt x="58" y="142"/>
                  <a:pt x="49" y="135"/>
                </a:cubicBezTo>
                <a:cubicBezTo>
                  <a:pt x="41" y="128"/>
                  <a:pt x="37" y="119"/>
                  <a:pt x="37" y="109"/>
                </a:cubicBezTo>
                <a:cubicBezTo>
                  <a:pt x="37" y="97"/>
                  <a:pt x="37" y="97"/>
                  <a:pt x="37" y="97"/>
                </a:cubicBezTo>
                <a:cubicBezTo>
                  <a:pt x="26" y="96"/>
                  <a:pt x="18" y="91"/>
                  <a:pt x="11" y="85"/>
                </a:cubicBezTo>
                <a:cubicBezTo>
                  <a:pt x="4" y="78"/>
                  <a:pt x="0" y="70"/>
                  <a:pt x="0" y="6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1" y="9"/>
                  <a:pt x="2" y="8"/>
                </a:cubicBezTo>
                <a:cubicBezTo>
                  <a:pt x="3" y="7"/>
                  <a:pt x="5" y="6"/>
                  <a:pt x="7" y="6"/>
                </a:cubicBezTo>
                <a:cubicBezTo>
                  <a:pt x="7" y="6"/>
                  <a:pt x="7" y="6"/>
                  <a:pt x="8" y="7"/>
                </a:cubicBezTo>
                <a:cubicBezTo>
                  <a:pt x="9" y="5"/>
                  <a:pt x="11" y="3"/>
                  <a:pt x="12" y="2"/>
                </a:cubicBezTo>
                <a:cubicBezTo>
                  <a:pt x="14" y="1"/>
                  <a:pt x="16" y="0"/>
                  <a:pt x="19" y="0"/>
                </a:cubicBezTo>
                <a:cubicBezTo>
                  <a:pt x="22" y="0"/>
                  <a:pt x="25" y="2"/>
                  <a:pt x="27" y="4"/>
                </a:cubicBezTo>
                <a:cubicBezTo>
                  <a:pt x="30" y="6"/>
                  <a:pt x="31" y="9"/>
                  <a:pt x="31" y="12"/>
                </a:cubicBezTo>
                <a:cubicBezTo>
                  <a:pt x="31" y="16"/>
                  <a:pt x="30" y="19"/>
                  <a:pt x="27" y="21"/>
                </a:cubicBezTo>
                <a:cubicBezTo>
                  <a:pt x="25" y="23"/>
                  <a:pt x="22" y="25"/>
                  <a:pt x="19" y="25"/>
                </a:cubicBezTo>
                <a:cubicBezTo>
                  <a:pt x="17" y="25"/>
                  <a:pt x="15" y="24"/>
                  <a:pt x="13" y="23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8"/>
                  <a:pt x="16" y="73"/>
                  <a:pt x="21" y="78"/>
                </a:cubicBezTo>
                <a:cubicBezTo>
                  <a:pt x="27" y="83"/>
                  <a:pt x="35" y="85"/>
                  <a:pt x="43" y="85"/>
                </a:cubicBezTo>
                <a:cubicBezTo>
                  <a:pt x="51" y="85"/>
                  <a:pt x="58" y="83"/>
                  <a:pt x="64" y="78"/>
                </a:cubicBezTo>
                <a:cubicBezTo>
                  <a:pt x="70" y="73"/>
                  <a:pt x="73" y="68"/>
                  <a:pt x="73" y="61"/>
                </a:cubicBezTo>
                <a:cubicBezTo>
                  <a:pt x="73" y="23"/>
                  <a:pt x="73" y="23"/>
                  <a:pt x="73" y="23"/>
                </a:cubicBezTo>
                <a:cubicBezTo>
                  <a:pt x="71" y="24"/>
                  <a:pt x="69" y="25"/>
                  <a:pt x="67" y="25"/>
                </a:cubicBezTo>
                <a:cubicBezTo>
                  <a:pt x="64" y="25"/>
                  <a:pt x="61" y="23"/>
                  <a:pt x="58" y="21"/>
                </a:cubicBezTo>
                <a:cubicBezTo>
                  <a:pt x="56" y="19"/>
                  <a:pt x="55" y="16"/>
                  <a:pt x="55" y="12"/>
                </a:cubicBezTo>
                <a:cubicBezTo>
                  <a:pt x="55" y="9"/>
                  <a:pt x="56" y="6"/>
                  <a:pt x="58" y="4"/>
                </a:cubicBezTo>
                <a:cubicBezTo>
                  <a:pt x="61" y="2"/>
                  <a:pt x="64" y="0"/>
                  <a:pt x="67" y="0"/>
                </a:cubicBezTo>
                <a:cubicBezTo>
                  <a:pt x="69" y="0"/>
                  <a:pt x="71" y="1"/>
                  <a:pt x="73" y="2"/>
                </a:cubicBezTo>
                <a:cubicBezTo>
                  <a:pt x="75" y="3"/>
                  <a:pt x="77" y="5"/>
                  <a:pt x="78" y="7"/>
                </a:cubicBezTo>
                <a:cubicBezTo>
                  <a:pt x="78" y="6"/>
                  <a:pt x="79" y="6"/>
                  <a:pt x="79" y="6"/>
                </a:cubicBezTo>
                <a:cubicBezTo>
                  <a:pt x="81" y="6"/>
                  <a:pt x="82" y="7"/>
                  <a:pt x="83" y="8"/>
                </a:cubicBezTo>
                <a:cubicBezTo>
                  <a:pt x="85" y="9"/>
                  <a:pt x="85" y="11"/>
                  <a:pt x="85" y="12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70"/>
                  <a:pt x="82" y="78"/>
                  <a:pt x="75" y="85"/>
                </a:cubicBezTo>
                <a:cubicBezTo>
                  <a:pt x="68" y="91"/>
                  <a:pt x="59" y="96"/>
                  <a:pt x="49" y="97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116"/>
                  <a:pt x="52" y="122"/>
                  <a:pt x="58" y="126"/>
                </a:cubicBezTo>
                <a:cubicBezTo>
                  <a:pt x="64" y="131"/>
                  <a:pt x="71" y="133"/>
                  <a:pt x="79" y="133"/>
                </a:cubicBezTo>
                <a:cubicBezTo>
                  <a:pt x="87" y="133"/>
                  <a:pt x="95" y="131"/>
                  <a:pt x="101" y="126"/>
                </a:cubicBezTo>
                <a:cubicBezTo>
                  <a:pt x="106" y="122"/>
                  <a:pt x="109" y="116"/>
                  <a:pt x="109" y="109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6" y="71"/>
                  <a:pt x="103" y="68"/>
                  <a:pt x="101" y="65"/>
                </a:cubicBezTo>
                <a:cubicBezTo>
                  <a:pt x="98" y="62"/>
                  <a:pt x="97" y="59"/>
                  <a:pt x="97" y="55"/>
                </a:cubicBezTo>
                <a:cubicBezTo>
                  <a:pt x="97" y="50"/>
                  <a:pt x="99" y="45"/>
                  <a:pt x="103" y="42"/>
                </a:cubicBezTo>
                <a:cubicBezTo>
                  <a:pt x="106" y="38"/>
                  <a:pt x="110" y="37"/>
                  <a:pt x="115" y="37"/>
                </a:cubicBezTo>
                <a:cubicBezTo>
                  <a:pt x="121" y="37"/>
                  <a:pt x="125" y="38"/>
                  <a:pt x="128" y="42"/>
                </a:cubicBezTo>
                <a:cubicBezTo>
                  <a:pt x="132" y="45"/>
                  <a:pt x="134" y="50"/>
                  <a:pt x="134" y="55"/>
                </a:cubicBezTo>
                <a:close/>
                <a:moveTo>
                  <a:pt x="120" y="59"/>
                </a:moveTo>
                <a:cubicBezTo>
                  <a:pt x="121" y="58"/>
                  <a:pt x="122" y="56"/>
                  <a:pt x="122" y="55"/>
                </a:cubicBezTo>
                <a:cubicBezTo>
                  <a:pt x="122" y="53"/>
                  <a:pt x="121" y="52"/>
                  <a:pt x="120" y="51"/>
                </a:cubicBezTo>
                <a:cubicBezTo>
                  <a:pt x="119" y="49"/>
                  <a:pt x="117" y="49"/>
                  <a:pt x="115" y="49"/>
                </a:cubicBezTo>
                <a:cubicBezTo>
                  <a:pt x="114" y="49"/>
                  <a:pt x="112" y="49"/>
                  <a:pt x="111" y="51"/>
                </a:cubicBezTo>
                <a:cubicBezTo>
                  <a:pt x="110" y="52"/>
                  <a:pt x="109" y="53"/>
                  <a:pt x="109" y="55"/>
                </a:cubicBezTo>
                <a:cubicBezTo>
                  <a:pt x="109" y="56"/>
                  <a:pt x="110" y="58"/>
                  <a:pt x="111" y="59"/>
                </a:cubicBezTo>
                <a:cubicBezTo>
                  <a:pt x="112" y="60"/>
                  <a:pt x="114" y="61"/>
                  <a:pt x="115" y="61"/>
                </a:cubicBezTo>
                <a:cubicBezTo>
                  <a:pt x="117" y="61"/>
                  <a:pt x="119" y="60"/>
                  <a:pt x="120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15" name="Freeform 2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172706" y="3830553"/>
            <a:ext cx="244161" cy="209589"/>
          </a:xfrm>
          <a:custGeom>
            <a:avLst/>
            <a:gdLst>
              <a:gd name="T0" fmla="*/ 28 w 170"/>
              <a:gd name="T1" fmla="*/ 25 h 146"/>
              <a:gd name="T2" fmla="*/ 28 w 170"/>
              <a:gd name="T3" fmla="*/ 146 h 146"/>
              <a:gd name="T4" fmla="*/ 22 w 170"/>
              <a:gd name="T5" fmla="*/ 146 h 146"/>
              <a:gd name="T6" fmla="*/ 7 w 170"/>
              <a:gd name="T7" fmla="*/ 139 h 146"/>
              <a:gd name="T8" fmla="*/ 0 w 170"/>
              <a:gd name="T9" fmla="*/ 124 h 146"/>
              <a:gd name="T10" fmla="*/ 0 w 170"/>
              <a:gd name="T11" fmla="*/ 46 h 146"/>
              <a:gd name="T12" fmla="*/ 7 w 170"/>
              <a:gd name="T13" fmla="*/ 31 h 146"/>
              <a:gd name="T14" fmla="*/ 22 w 170"/>
              <a:gd name="T15" fmla="*/ 25 h 146"/>
              <a:gd name="T16" fmla="*/ 28 w 170"/>
              <a:gd name="T17" fmla="*/ 25 h 146"/>
              <a:gd name="T18" fmla="*/ 133 w 170"/>
              <a:gd name="T19" fmla="*/ 25 h 146"/>
              <a:gd name="T20" fmla="*/ 133 w 170"/>
              <a:gd name="T21" fmla="*/ 146 h 146"/>
              <a:gd name="T22" fmla="*/ 37 w 170"/>
              <a:gd name="T23" fmla="*/ 146 h 146"/>
              <a:gd name="T24" fmla="*/ 37 w 170"/>
              <a:gd name="T25" fmla="*/ 25 h 146"/>
              <a:gd name="T26" fmla="*/ 49 w 170"/>
              <a:gd name="T27" fmla="*/ 25 h 146"/>
              <a:gd name="T28" fmla="*/ 49 w 170"/>
              <a:gd name="T29" fmla="*/ 9 h 146"/>
              <a:gd name="T30" fmla="*/ 51 w 170"/>
              <a:gd name="T31" fmla="*/ 3 h 146"/>
              <a:gd name="T32" fmla="*/ 58 w 170"/>
              <a:gd name="T33" fmla="*/ 0 h 146"/>
              <a:gd name="T34" fmla="*/ 112 w 170"/>
              <a:gd name="T35" fmla="*/ 0 h 146"/>
              <a:gd name="T36" fmla="*/ 119 w 170"/>
              <a:gd name="T37" fmla="*/ 3 h 146"/>
              <a:gd name="T38" fmla="*/ 121 w 170"/>
              <a:gd name="T39" fmla="*/ 9 h 146"/>
              <a:gd name="T40" fmla="*/ 121 w 170"/>
              <a:gd name="T41" fmla="*/ 25 h 146"/>
              <a:gd name="T42" fmla="*/ 133 w 170"/>
              <a:gd name="T43" fmla="*/ 25 h 146"/>
              <a:gd name="T44" fmla="*/ 61 w 170"/>
              <a:gd name="T45" fmla="*/ 25 h 146"/>
              <a:gd name="T46" fmla="*/ 109 w 170"/>
              <a:gd name="T47" fmla="*/ 25 h 146"/>
              <a:gd name="T48" fmla="*/ 109 w 170"/>
              <a:gd name="T49" fmla="*/ 12 h 146"/>
              <a:gd name="T50" fmla="*/ 61 w 170"/>
              <a:gd name="T51" fmla="*/ 12 h 146"/>
              <a:gd name="T52" fmla="*/ 61 w 170"/>
              <a:gd name="T53" fmla="*/ 25 h 146"/>
              <a:gd name="T54" fmla="*/ 170 w 170"/>
              <a:gd name="T55" fmla="*/ 46 h 146"/>
              <a:gd name="T56" fmla="*/ 170 w 170"/>
              <a:gd name="T57" fmla="*/ 124 h 146"/>
              <a:gd name="T58" fmla="*/ 164 w 170"/>
              <a:gd name="T59" fmla="*/ 139 h 146"/>
              <a:gd name="T60" fmla="*/ 149 w 170"/>
              <a:gd name="T61" fmla="*/ 146 h 146"/>
              <a:gd name="T62" fmla="*/ 143 w 170"/>
              <a:gd name="T63" fmla="*/ 146 h 146"/>
              <a:gd name="T64" fmla="*/ 143 w 170"/>
              <a:gd name="T65" fmla="*/ 25 h 146"/>
              <a:gd name="T66" fmla="*/ 149 w 170"/>
              <a:gd name="T67" fmla="*/ 25 h 146"/>
              <a:gd name="T68" fmla="*/ 164 w 170"/>
              <a:gd name="T69" fmla="*/ 31 h 146"/>
              <a:gd name="T70" fmla="*/ 170 w 170"/>
              <a:gd name="T71" fmla="*/ 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0" h="146">
                <a:moveTo>
                  <a:pt x="28" y="25"/>
                </a:moveTo>
                <a:cubicBezTo>
                  <a:pt x="28" y="146"/>
                  <a:pt x="28" y="146"/>
                  <a:pt x="28" y="146"/>
                </a:cubicBezTo>
                <a:cubicBezTo>
                  <a:pt x="22" y="146"/>
                  <a:pt x="22" y="146"/>
                  <a:pt x="22" y="146"/>
                </a:cubicBezTo>
                <a:cubicBezTo>
                  <a:pt x="16" y="146"/>
                  <a:pt x="11" y="143"/>
                  <a:pt x="7" y="139"/>
                </a:cubicBezTo>
                <a:cubicBezTo>
                  <a:pt x="2" y="135"/>
                  <a:pt x="0" y="130"/>
                  <a:pt x="0" y="12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0"/>
                  <a:pt x="2" y="35"/>
                  <a:pt x="7" y="31"/>
                </a:cubicBezTo>
                <a:cubicBezTo>
                  <a:pt x="11" y="27"/>
                  <a:pt x="16" y="25"/>
                  <a:pt x="22" y="25"/>
                </a:cubicBezTo>
                <a:lnTo>
                  <a:pt x="28" y="25"/>
                </a:lnTo>
                <a:close/>
                <a:moveTo>
                  <a:pt x="133" y="25"/>
                </a:moveTo>
                <a:cubicBezTo>
                  <a:pt x="133" y="146"/>
                  <a:pt x="133" y="146"/>
                  <a:pt x="133" y="146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7" y="25"/>
                  <a:pt x="37" y="25"/>
                  <a:pt x="37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7"/>
                  <a:pt x="50" y="5"/>
                  <a:pt x="51" y="3"/>
                </a:cubicBezTo>
                <a:cubicBezTo>
                  <a:pt x="53" y="1"/>
                  <a:pt x="55" y="0"/>
                  <a:pt x="5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5"/>
                  <a:pt x="121" y="7"/>
                  <a:pt x="121" y="9"/>
                </a:cubicBezTo>
                <a:cubicBezTo>
                  <a:pt x="121" y="25"/>
                  <a:pt x="121" y="25"/>
                  <a:pt x="121" y="25"/>
                </a:cubicBezTo>
                <a:lnTo>
                  <a:pt x="133" y="25"/>
                </a:lnTo>
                <a:close/>
                <a:moveTo>
                  <a:pt x="61" y="25"/>
                </a:moveTo>
                <a:cubicBezTo>
                  <a:pt x="109" y="25"/>
                  <a:pt x="109" y="25"/>
                  <a:pt x="109" y="25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61" y="12"/>
                  <a:pt x="61" y="12"/>
                  <a:pt x="61" y="12"/>
                </a:cubicBezTo>
                <a:lnTo>
                  <a:pt x="61" y="25"/>
                </a:lnTo>
                <a:close/>
                <a:moveTo>
                  <a:pt x="170" y="46"/>
                </a:moveTo>
                <a:cubicBezTo>
                  <a:pt x="170" y="124"/>
                  <a:pt x="170" y="124"/>
                  <a:pt x="170" y="124"/>
                </a:cubicBezTo>
                <a:cubicBezTo>
                  <a:pt x="170" y="130"/>
                  <a:pt x="168" y="135"/>
                  <a:pt x="164" y="139"/>
                </a:cubicBezTo>
                <a:cubicBezTo>
                  <a:pt x="159" y="143"/>
                  <a:pt x="154" y="146"/>
                  <a:pt x="149" y="146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3" y="25"/>
                  <a:pt x="143" y="25"/>
                  <a:pt x="143" y="25"/>
                </a:cubicBezTo>
                <a:cubicBezTo>
                  <a:pt x="149" y="25"/>
                  <a:pt x="149" y="25"/>
                  <a:pt x="149" y="25"/>
                </a:cubicBezTo>
                <a:cubicBezTo>
                  <a:pt x="154" y="25"/>
                  <a:pt x="159" y="27"/>
                  <a:pt x="164" y="31"/>
                </a:cubicBezTo>
                <a:cubicBezTo>
                  <a:pt x="168" y="35"/>
                  <a:pt x="170" y="40"/>
                  <a:pt x="170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16" name="Freeform 22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490328" y="3813268"/>
            <a:ext cx="224714" cy="244161"/>
          </a:xfrm>
          <a:custGeom>
            <a:avLst/>
            <a:gdLst>
              <a:gd name="T0" fmla="*/ 157 w 157"/>
              <a:gd name="T1" fmla="*/ 133 h 170"/>
              <a:gd name="T2" fmla="*/ 153 w 157"/>
              <a:gd name="T3" fmla="*/ 142 h 170"/>
              <a:gd name="T4" fmla="*/ 145 w 157"/>
              <a:gd name="T5" fmla="*/ 145 h 170"/>
              <a:gd name="T6" fmla="*/ 102 w 157"/>
              <a:gd name="T7" fmla="*/ 145 h 170"/>
              <a:gd name="T8" fmla="*/ 95 w 157"/>
              <a:gd name="T9" fmla="*/ 163 h 170"/>
              <a:gd name="T10" fmla="*/ 78 w 157"/>
              <a:gd name="T11" fmla="*/ 170 h 170"/>
              <a:gd name="T12" fmla="*/ 61 w 157"/>
              <a:gd name="T13" fmla="*/ 163 h 170"/>
              <a:gd name="T14" fmla="*/ 54 w 157"/>
              <a:gd name="T15" fmla="*/ 145 h 170"/>
              <a:gd name="T16" fmla="*/ 12 w 157"/>
              <a:gd name="T17" fmla="*/ 145 h 170"/>
              <a:gd name="T18" fmla="*/ 3 w 157"/>
              <a:gd name="T19" fmla="*/ 142 h 170"/>
              <a:gd name="T20" fmla="*/ 0 w 157"/>
              <a:gd name="T21" fmla="*/ 133 h 170"/>
              <a:gd name="T22" fmla="*/ 8 w 157"/>
              <a:gd name="T23" fmla="*/ 125 h 170"/>
              <a:gd name="T24" fmla="*/ 16 w 157"/>
              <a:gd name="T25" fmla="*/ 114 h 170"/>
              <a:gd name="T26" fmla="*/ 23 w 157"/>
              <a:gd name="T27" fmla="*/ 99 h 170"/>
              <a:gd name="T28" fmla="*/ 28 w 157"/>
              <a:gd name="T29" fmla="*/ 79 h 170"/>
              <a:gd name="T30" fmla="*/ 30 w 157"/>
              <a:gd name="T31" fmla="*/ 55 h 170"/>
              <a:gd name="T32" fmla="*/ 41 w 157"/>
              <a:gd name="T33" fmla="*/ 28 h 170"/>
              <a:gd name="T34" fmla="*/ 70 w 157"/>
              <a:gd name="T35" fmla="*/ 13 h 170"/>
              <a:gd name="T36" fmla="*/ 69 w 157"/>
              <a:gd name="T37" fmla="*/ 9 h 170"/>
              <a:gd name="T38" fmla="*/ 72 w 157"/>
              <a:gd name="T39" fmla="*/ 3 h 170"/>
              <a:gd name="T40" fmla="*/ 78 w 157"/>
              <a:gd name="T41" fmla="*/ 0 h 170"/>
              <a:gd name="T42" fmla="*/ 85 w 157"/>
              <a:gd name="T43" fmla="*/ 3 h 170"/>
              <a:gd name="T44" fmla="*/ 87 w 157"/>
              <a:gd name="T45" fmla="*/ 9 h 170"/>
              <a:gd name="T46" fmla="*/ 87 w 157"/>
              <a:gd name="T47" fmla="*/ 13 h 170"/>
              <a:gd name="T48" fmla="*/ 116 w 157"/>
              <a:gd name="T49" fmla="*/ 28 h 170"/>
              <a:gd name="T50" fmla="*/ 127 w 157"/>
              <a:gd name="T51" fmla="*/ 55 h 170"/>
              <a:gd name="T52" fmla="*/ 128 w 157"/>
              <a:gd name="T53" fmla="*/ 79 h 170"/>
              <a:gd name="T54" fmla="*/ 133 w 157"/>
              <a:gd name="T55" fmla="*/ 99 h 170"/>
              <a:gd name="T56" fmla="*/ 140 w 157"/>
              <a:gd name="T57" fmla="*/ 114 h 170"/>
              <a:gd name="T58" fmla="*/ 148 w 157"/>
              <a:gd name="T59" fmla="*/ 125 h 170"/>
              <a:gd name="T60" fmla="*/ 157 w 157"/>
              <a:gd name="T61" fmla="*/ 133 h 170"/>
              <a:gd name="T62" fmla="*/ 17 w 157"/>
              <a:gd name="T63" fmla="*/ 133 h 170"/>
              <a:gd name="T64" fmla="*/ 140 w 157"/>
              <a:gd name="T65" fmla="*/ 133 h 170"/>
              <a:gd name="T66" fmla="*/ 115 w 157"/>
              <a:gd name="T67" fmla="*/ 55 h 170"/>
              <a:gd name="T68" fmla="*/ 112 w 157"/>
              <a:gd name="T69" fmla="*/ 45 h 170"/>
              <a:gd name="T70" fmla="*/ 106 w 157"/>
              <a:gd name="T71" fmla="*/ 35 h 170"/>
              <a:gd name="T72" fmla="*/ 94 w 157"/>
              <a:gd name="T73" fmla="*/ 27 h 170"/>
              <a:gd name="T74" fmla="*/ 78 w 157"/>
              <a:gd name="T75" fmla="*/ 24 h 170"/>
              <a:gd name="T76" fmla="*/ 62 w 157"/>
              <a:gd name="T77" fmla="*/ 27 h 170"/>
              <a:gd name="T78" fmla="*/ 51 w 157"/>
              <a:gd name="T79" fmla="*/ 35 h 170"/>
              <a:gd name="T80" fmla="*/ 44 w 157"/>
              <a:gd name="T81" fmla="*/ 45 h 170"/>
              <a:gd name="T82" fmla="*/ 42 w 157"/>
              <a:gd name="T83" fmla="*/ 55 h 170"/>
              <a:gd name="T84" fmla="*/ 17 w 157"/>
              <a:gd name="T85" fmla="*/ 133 h 170"/>
              <a:gd name="T86" fmla="*/ 80 w 157"/>
              <a:gd name="T87" fmla="*/ 161 h 170"/>
              <a:gd name="T88" fmla="*/ 78 w 157"/>
              <a:gd name="T89" fmla="*/ 159 h 170"/>
              <a:gd name="T90" fmla="*/ 69 w 157"/>
              <a:gd name="T91" fmla="*/ 155 h 170"/>
              <a:gd name="T92" fmla="*/ 65 w 157"/>
              <a:gd name="T93" fmla="*/ 145 h 170"/>
              <a:gd name="T94" fmla="*/ 63 w 157"/>
              <a:gd name="T95" fmla="*/ 144 h 170"/>
              <a:gd name="T96" fmla="*/ 62 w 157"/>
              <a:gd name="T97" fmla="*/ 145 h 170"/>
              <a:gd name="T98" fmla="*/ 66 w 157"/>
              <a:gd name="T99" fmla="*/ 157 h 170"/>
              <a:gd name="T100" fmla="*/ 78 w 157"/>
              <a:gd name="T101" fmla="*/ 162 h 170"/>
              <a:gd name="T102" fmla="*/ 80 w 157"/>
              <a:gd name="T103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7" h="170">
                <a:moveTo>
                  <a:pt x="157" y="133"/>
                </a:moveTo>
                <a:cubicBezTo>
                  <a:pt x="157" y="137"/>
                  <a:pt x="156" y="139"/>
                  <a:pt x="153" y="142"/>
                </a:cubicBezTo>
                <a:cubicBezTo>
                  <a:pt x="151" y="144"/>
                  <a:pt x="148" y="145"/>
                  <a:pt x="145" y="145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02" y="152"/>
                  <a:pt x="100" y="158"/>
                  <a:pt x="95" y="163"/>
                </a:cubicBezTo>
                <a:cubicBezTo>
                  <a:pt x="91" y="167"/>
                  <a:pt x="85" y="170"/>
                  <a:pt x="78" y="170"/>
                </a:cubicBezTo>
                <a:cubicBezTo>
                  <a:pt x="72" y="170"/>
                  <a:pt x="66" y="167"/>
                  <a:pt x="61" y="163"/>
                </a:cubicBezTo>
                <a:cubicBezTo>
                  <a:pt x="56" y="158"/>
                  <a:pt x="54" y="152"/>
                  <a:pt x="54" y="145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8" y="145"/>
                  <a:pt x="6" y="144"/>
                  <a:pt x="3" y="142"/>
                </a:cubicBezTo>
                <a:cubicBezTo>
                  <a:pt x="1" y="139"/>
                  <a:pt x="0" y="137"/>
                  <a:pt x="0" y="133"/>
                </a:cubicBezTo>
                <a:cubicBezTo>
                  <a:pt x="3" y="131"/>
                  <a:pt x="6" y="128"/>
                  <a:pt x="8" y="125"/>
                </a:cubicBezTo>
                <a:cubicBezTo>
                  <a:pt x="11" y="122"/>
                  <a:pt x="13" y="118"/>
                  <a:pt x="16" y="114"/>
                </a:cubicBezTo>
                <a:cubicBezTo>
                  <a:pt x="19" y="109"/>
                  <a:pt x="21" y="104"/>
                  <a:pt x="23" y="99"/>
                </a:cubicBezTo>
                <a:cubicBezTo>
                  <a:pt x="25" y="93"/>
                  <a:pt x="27" y="87"/>
                  <a:pt x="28" y="79"/>
                </a:cubicBezTo>
                <a:cubicBezTo>
                  <a:pt x="29" y="72"/>
                  <a:pt x="30" y="63"/>
                  <a:pt x="30" y="55"/>
                </a:cubicBezTo>
                <a:cubicBezTo>
                  <a:pt x="30" y="45"/>
                  <a:pt x="33" y="36"/>
                  <a:pt x="41" y="28"/>
                </a:cubicBezTo>
                <a:cubicBezTo>
                  <a:pt x="48" y="20"/>
                  <a:pt x="58" y="15"/>
                  <a:pt x="70" y="13"/>
                </a:cubicBezTo>
                <a:cubicBezTo>
                  <a:pt x="69" y="12"/>
                  <a:pt x="69" y="11"/>
                  <a:pt x="69" y="9"/>
                </a:cubicBezTo>
                <a:cubicBezTo>
                  <a:pt x="69" y="7"/>
                  <a:pt x="70" y="5"/>
                  <a:pt x="72" y="3"/>
                </a:cubicBezTo>
                <a:cubicBezTo>
                  <a:pt x="74" y="1"/>
                  <a:pt x="76" y="0"/>
                  <a:pt x="78" y="0"/>
                </a:cubicBezTo>
                <a:cubicBezTo>
                  <a:pt x="81" y="0"/>
                  <a:pt x="83" y="1"/>
                  <a:pt x="85" y="3"/>
                </a:cubicBezTo>
                <a:cubicBezTo>
                  <a:pt x="86" y="5"/>
                  <a:pt x="87" y="7"/>
                  <a:pt x="87" y="9"/>
                </a:cubicBezTo>
                <a:cubicBezTo>
                  <a:pt x="87" y="11"/>
                  <a:pt x="87" y="12"/>
                  <a:pt x="87" y="13"/>
                </a:cubicBezTo>
                <a:cubicBezTo>
                  <a:pt x="99" y="15"/>
                  <a:pt x="108" y="20"/>
                  <a:pt x="116" y="28"/>
                </a:cubicBezTo>
                <a:cubicBezTo>
                  <a:pt x="123" y="36"/>
                  <a:pt x="127" y="45"/>
                  <a:pt x="127" y="55"/>
                </a:cubicBezTo>
                <a:cubicBezTo>
                  <a:pt x="127" y="63"/>
                  <a:pt x="127" y="72"/>
                  <a:pt x="128" y="79"/>
                </a:cubicBezTo>
                <a:cubicBezTo>
                  <a:pt x="130" y="87"/>
                  <a:pt x="131" y="93"/>
                  <a:pt x="133" y="99"/>
                </a:cubicBezTo>
                <a:cubicBezTo>
                  <a:pt x="135" y="104"/>
                  <a:pt x="137" y="109"/>
                  <a:pt x="140" y="114"/>
                </a:cubicBezTo>
                <a:cubicBezTo>
                  <a:pt x="143" y="118"/>
                  <a:pt x="146" y="122"/>
                  <a:pt x="148" y="125"/>
                </a:cubicBezTo>
                <a:cubicBezTo>
                  <a:pt x="151" y="128"/>
                  <a:pt x="154" y="131"/>
                  <a:pt x="157" y="133"/>
                </a:cubicBezTo>
                <a:close/>
                <a:moveTo>
                  <a:pt x="17" y="133"/>
                </a:moveTo>
                <a:cubicBezTo>
                  <a:pt x="140" y="133"/>
                  <a:pt x="140" y="133"/>
                  <a:pt x="140" y="133"/>
                </a:cubicBezTo>
                <a:cubicBezTo>
                  <a:pt x="123" y="114"/>
                  <a:pt x="115" y="88"/>
                  <a:pt x="115" y="55"/>
                </a:cubicBezTo>
                <a:cubicBezTo>
                  <a:pt x="115" y="51"/>
                  <a:pt x="114" y="48"/>
                  <a:pt x="112" y="45"/>
                </a:cubicBezTo>
                <a:cubicBezTo>
                  <a:pt x="111" y="41"/>
                  <a:pt x="109" y="38"/>
                  <a:pt x="106" y="35"/>
                </a:cubicBezTo>
                <a:cubicBezTo>
                  <a:pt x="103" y="32"/>
                  <a:pt x="99" y="29"/>
                  <a:pt x="94" y="27"/>
                </a:cubicBezTo>
                <a:cubicBezTo>
                  <a:pt x="89" y="25"/>
                  <a:pt x="84" y="24"/>
                  <a:pt x="78" y="24"/>
                </a:cubicBezTo>
                <a:cubicBezTo>
                  <a:pt x="72" y="24"/>
                  <a:pt x="67" y="25"/>
                  <a:pt x="62" y="27"/>
                </a:cubicBezTo>
                <a:cubicBezTo>
                  <a:pt x="57" y="29"/>
                  <a:pt x="54" y="32"/>
                  <a:pt x="51" y="35"/>
                </a:cubicBezTo>
                <a:cubicBezTo>
                  <a:pt x="48" y="38"/>
                  <a:pt x="46" y="41"/>
                  <a:pt x="44" y="45"/>
                </a:cubicBezTo>
                <a:cubicBezTo>
                  <a:pt x="43" y="48"/>
                  <a:pt x="42" y="51"/>
                  <a:pt x="42" y="55"/>
                </a:cubicBezTo>
                <a:cubicBezTo>
                  <a:pt x="42" y="88"/>
                  <a:pt x="34" y="114"/>
                  <a:pt x="17" y="133"/>
                </a:cubicBezTo>
                <a:close/>
                <a:moveTo>
                  <a:pt x="80" y="161"/>
                </a:moveTo>
                <a:cubicBezTo>
                  <a:pt x="80" y="160"/>
                  <a:pt x="79" y="159"/>
                  <a:pt x="78" y="159"/>
                </a:cubicBezTo>
                <a:cubicBezTo>
                  <a:pt x="74" y="159"/>
                  <a:pt x="71" y="158"/>
                  <a:pt x="69" y="155"/>
                </a:cubicBezTo>
                <a:cubicBezTo>
                  <a:pt x="66" y="152"/>
                  <a:pt x="65" y="149"/>
                  <a:pt x="65" y="145"/>
                </a:cubicBezTo>
                <a:cubicBezTo>
                  <a:pt x="65" y="144"/>
                  <a:pt x="64" y="144"/>
                  <a:pt x="63" y="144"/>
                </a:cubicBezTo>
                <a:cubicBezTo>
                  <a:pt x="62" y="144"/>
                  <a:pt x="62" y="144"/>
                  <a:pt x="62" y="145"/>
                </a:cubicBezTo>
                <a:cubicBezTo>
                  <a:pt x="62" y="150"/>
                  <a:pt x="63" y="154"/>
                  <a:pt x="66" y="157"/>
                </a:cubicBezTo>
                <a:cubicBezTo>
                  <a:pt x="70" y="160"/>
                  <a:pt x="74" y="162"/>
                  <a:pt x="78" y="162"/>
                </a:cubicBezTo>
                <a:cubicBezTo>
                  <a:pt x="79" y="162"/>
                  <a:pt x="80" y="162"/>
                  <a:pt x="80" y="1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17" name="Freeform 2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788507" y="3847840"/>
            <a:ext cx="250643" cy="192304"/>
          </a:xfrm>
          <a:custGeom>
            <a:avLst/>
            <a:gdLst>
              <a:gd name="T0" fmla="*/ 0 w 175"/>
              <a:gd name="T1" fmla="*/ 109 h 134"/>
              <a:gd name="T2" fmla="*/ 169 w 175"/>
              <a:gd name="T3" fmla="*/ 109 h 134"/>
              <a:gd name="T4" fmla="*/ 162 w 175"/>
              <a:gd name="T5" fmla="*/ 126 h 134"/>
              <a:gd name="T6" fmla="*/ 145 w 175"/>
              <a:gd name="T7" fmla="*/ 134 h 134"/>
              <a:gd name="T8" fmla="*/ 24 w 175"/>
              <a:gd name="T9" fmla="*/ 134 h 134"/>
              <a:gd name="T10" fmla="*/ 7 w 175"/>
              <a:gd name="T11" fmla="*/ 126 h 134"/>
              <a:gd name="T12" fmla="*/ 0 w 175"/>
              <a:gd name="T13" fmla="*/ 109 h 134"/>
              <a:gd name="T14" fmla="*/ 165 w 175"/>
              <a:gd name="T15" fmla="*/ 11 h 134"/>
              <a:gd name="T16" fmla="*/ 175 w 175"/>
              <a:gd name="T17" fmla="*/ 37 h 134"/>
              <a:gd name="T18" fmla="*/ 165 w 175"/>
              <a:gd name="T19" fmla="*/ 62 h 134"/>
              <a:gd name="T20" fmla="*/ 139 w 175"/>
              <a:gd name="T21" fmla="*/ 73 h 134"/>
              <a:gd name="T22" fmla="*/ 133 w 175"/>
              <a:gd name="T23" fmla="*/ 73 h 134"/>
              <a:gd name="T24" fmla="*/ 133 w 175"/>
              <a:gd name="T25" fmla="*/ 76 h 134"/>
              <a:gd name="T26" fmla="*/ 127 w 175"/>
              <a:gd name="T27" fmla="*/ 91 h 134"/>
              <a:gd name="T28" fmla="*/ 112 w 175"/>
              <a:gd name="T29" fmla="*/ 97 h 134"/>
              <a:gd name="T30" fmla="*/ 45 w 175"/>
              <a:gd name="T31" fmla="*/ 97 h 134"/>
              <a:gd name="T32" fmla="*/ 30 w 175"/>
              <a:gd name="T33" fmla="*/ 91 h 134"/>
              <a:gd name="T34" fmla="*/ 24 w 175"/>
              <a:gd name="T35" fmla="*/ 76 h 134"/>
              <a:gd name="T36" fmla="*/ 24 w 175"/>
              <a:gd name="T37" fmla="*/ 6 h 134"/>
              <a:gd name="T38" fmla="*/ 26 w 175"/>
              <a:gd name="T39" fmla="*/ 2 h 134"/>
              <a:gd name="T40" fmla="*/ 30 w 175"/>
              <a:gd name="T41" fmla="*/ 0 h 134"/>
              <a:gd name="T42" fmla="*/ 139 w 175"/>
              <a:gd name="T43" fmla="*/ 0 h 134"/>
              <a:gd name="T44" fmla="*/ 165 w 175"/>
              <a:gd name="T45" fmla="*/ 11 h 134"/>
              <a:gd name="T46" fmla="*/ 152 w 175"/>
              <a:gd name="T47" fmla="*/ 50 h 134"/>
              <a:gd name="T48" fmla="*/ 157 w 175"/>
              <a:gd name="T49" fmla="*/ 37 h 134"/>
              <a:gd name="T50" fmla="*/ 152 w 175"/>
              <a:gd name="T51" fmla="*/ 24 h 134"/>
              <a:gd name="T52" fmla="*/ 139 w 175"/>
              <a:gd name="T53" fmla="*/ 19 h 134"/>
              <a:gd name="T54" fmla="*/ 133 w 175"/>
              <a:gd name="T55" fmla="*/ 19 h 134"/>
              <a:gd name="T56" fmla="*/ 133 w 175"/>
              <a:gd name="T57" fmla="*/ 55 h 134"/>
              <a:gd name="T58" fmla="*/ 139 w 175"/>
              <a:gd name="T59" fmla="*/ 55 h 134"/>
              <a:gd name="T60" fmla="*/ 152 w 175"/>
              <a:gd name="T61" fmla="*/ 5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5" h="134">
                <a:moveTo>
                  <a:pt x="0" y="109"/>
                </a:moveTo>
                <a:cubicBezTo>
                  <a:pt x="169" y="109"/>
                  <a:pt x="169" y="109"/>
                  <a:pt x="169" y="109"/>
                </a:cubicBezTo>
                <a:cubicBezTo>
                  <a:pt x="169" y="116"/>
                  <a:pt x="167" y="122"/>
                  <a:pt x="162" y="126"/>
                </a:cubicBezTo>
                <a:cubicBezTo>
                  <a:pt x="157" y="131"/>
                  <a:pt x="152" y="134"/>
                  <a:pt x="145" y="13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17" y="134"/>
                  <a:pt x="11" y="131"/>
                  <a:pt x="7" y="126"/>
                </a:cubicBezTo>
                <a:cubicBezTo>
                  <a:pt x="2" y="122"/>
                  <a:pt x="0" y="116"/>
                  <a:pt x="0" y="109"/>
                </a:cubicBezTo>
                <a:close/>
                <a:moveTo>
                  <a:pt x="165" y="11"/>
                </a:moveTo>
                <a:cubicBezTo>
                  <a:pt x="172" y="18"/>
                  <a:pt x="175" y="27"/>
                  <a:pt x="175" y="37"/>
                </a:cubicBezTo>
                <a:cubicBezTo>
                  <a:pt x="175" y="47"/>
                  <a:pt x="172" y="55"/>
                  <a:pt x="165" y="62"/>
                </a:cubicBezTo>
                <a:cubicBezTo>
                  <a:pt x="157" y="69"/>
                  <a:pt x="149" y="73"/>
                  <a:pt x="139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6"/>
                  <a:pt x="133" y="76"/>
                  <a:pt x="133" y="76"/>
                </a:cubicBezTo>
                <a:cubicBezTo>
                  <a:pt x="133" y="82"/>
                  <a:pt x="131" y="87"/>
                  <a:pt x="127" y="91"/>
                </a:cubicBezTo>
                <a:cubicBezTo>
                  <a:pt x="122" y="95"/>
                  <a:pt x="117" y="97"/>
                  <a:pt x="112" y="97"/>
                </a:cubicBezTo>
                <a:cubicBezTo>
                  <a:pt x="45" y="97"/>
                  <a:pt x="45" y="97"/>
                  <a:pt x="45" y="97"/>
                </a:cubicBezTo>
                <a:cubicBezTo>
                  <a:pt x="39" y="97"/>
                  <a:pt x="34" y="95"/>
                  <a:pt x="30" y="91"/>
                </a:cubicBezTo>
                <a:cubicBezTo>
                  <a:pt x="26" y="87"/>
                  <a:pt x="24" y="82"/>
                  <a:pt x="24" y="7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5"/>
                  <a:pt x="24" y="3"/>
                  <a:pt x="26" y="2"/>
                </a:cubicBezTo>
                <a:cubicBezTo>
                  <a:pt x="27" y="1"/>
                  <a:pt x="28" y="0"/>
                  <a:pt x="3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9" y="0"/>
                  <a:pt x="157" y="4"/>
                  <a:pt x="165" y="11"/>
                </a:cubicBezTo>
                <a:close/>
                <a:moveTo>
                  <a:pt x="152" y="50"/>
                </a:moveTo>
                <a:cubicBezTo>
                  <a:pt x="155" y="46"/>
                  <a:pt x="157" y="42"/>
                  <a:pt x="157" y="37"/>
                </a:cubicBezTo>
                <a:cubicBezTo>
                  <a:pt x="157" y="32"/>
                  <a:pt x="155" y="27"/>
                  <a:pt x="152" y="24"/>
                </a:cubicBezTo>
                <a:cubicBezTo>
                  <a:pt x="148" y="20"/>
                  <a:pt x="144" y="19"/>
                  <a:pt x="139" y="19"/>
                </a:cubicBezTo>
                <a:cubicBezTo>
                  <a:pt x="133" y="19"/>
                  <a:pt x="133" y="19"/>
                  <a:pt x="133" y="19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44" y="55"/>
                  <a:pt x="148" y="53"/>
                  <a:pt x="152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18" name="Freeform 2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112612" y="3813268"/>
            <a:ext cx="190143" cy="244161"/>
          </a:xfrm>
          <a:custGeom>
            <a:avLst/>
            <a:gdLst>
              <a:gd name="T0" fmla="*/ 60 w 133"/>
              <a:gd name="T1" fmla="*/ 6 h 170"/>
              <a:gd name="T2" fmla="*/ 60 w 133"/>
              <a:gd name="T3" fmla="*/ 67 h 170"/>
              <a:gd name="T4" fmla="*/ 57 w 133"/>
              <a:gd name="T5" fmla="*/ 77 h 170"/>
              <a:gd name="T6" fmla="*/ 48 w 133"/>
              <a:gd name="T7" fmla="*/ 84 h 170"/>
              <a:gd name="T8" fmla="*/ 48 w 133"/>
              <a:gd name="T9" fmla="*/ 158 h 170"/>
              <a:gd name="T10" fmla="*/ 45 w 133"/>
              <a:gd name="T11" fmla="*/ 166 h 170"/>
              <a:gd name="T12" fmla="*/ 36 w 133"/>
              <a:gd name="T13" fmla="*/ 170 h 170"/>
              <a:gd name="T14" fmla="*/ 24 w 133"/>
              <a:gd name="T15" fmla="*/ 170 h 170"/>
              <a:gd name="T16" fmla="*/ 16 w 133"/>
              <a:gd name="T17" fmla="*/ 166 h 170"/>
              <a:gd name="T18" fmla="*/ 12 w 133"/>
              <a:gd name="T19" fmla="*/ 158 h 170"/>
              <a:gd name="T20" fmla="*/ 12 w 133"/>
              <a:gd name="T21" fmla="*/ 84 h 170"/>
              <a:gd name="T22" fmla="*/ 3 w 133"/>
              <a:gd name="T23" fmla="*/ 77 h 170"/>
              <a:gd name="T24" fmla="*/ 0 w 133"/>
              <a:gd name="T25" fmla="*/ 67 h 170"/>
              <a:gd name="T26" fmla="*/ 0 w 133"/>
              <a:gd name="T27" fmla="*/ 6 h 170"/>
              <a:gd name="T28" fmla="*/ 2 w 133"/>
              <a:gd name="T29" fmla="*/ 2 h 170"/>
              <a:gd name="T30" fmla="*/ 6 w 133"/>
              <a:gd name="T31" fmla="*/ 0 h 170"/>
              <a:gd name="T32" fmla="*/ 10 w 133"/>
              <a:gd name="T33" fmla="*/ 2 h 170"/>
              <a:gd name="T34" fmla="*/ 12 w 133"/>
              <a:gd name="T35" fmla="*/ 6 h 170"/>
              <a:gd name="T36" fmla="*/ 12 w 133"/>
              <a:gd name="T37" fmla="*/ 46 h 170"/>
              <a:gd name="T38" fmla="*/ 14 w 133"/>
              <a:gd name="T39" fmla="*/ 50 h 170"/>
              <a:gd name="T40" fmla="*/ 18 w 133"/>
              <a:gd name="T41" fmla="*/ 52 h 170"/>
              <a:gd name="T42" fmla="*/ 22 w 133"/>
              <a:gd name="T43" fmla="*/ 50 h 170"/>
              <a:gd name="T44" fmla="*/ 24 w 133"/>
              <a:gd name="T45" fmla="*/ 46 h 170"/>
              <a:gd name="T46" fmla="*/ 24 w 133"/>
              <a:gd name="T47" fmla="*/ 6 h 170"/>
              <a:gd name="T48" fmla="*/ 26 w 133"/>
              <a:gd name="T49" fmla="*/ 2 h 170"/>
              <a:gd name="T50" fmla="*/ 30 w 133"/>
              <a:gd name="T51" fmla="*/ 0 h 170"/>
              <a:gd name="T52" fmla="*/ 34 w 133"/>
              <a:gd name="T53" fmla="*/ 2 h 170"/>
              <a:gd name="T54" fmla="*/ 36 w 133"/>
              <a:gd name="T55" fmla="*/ 6 h 170"/>
              <a:gd name="T56" fmla="*/ 36 w 133"/>
              <a:gd name="T57" fmla="*/ 46 h 170"/>
              <a:gd name="T58" fmla="*/ 38 w 133"/>
              <a:gd name="T59" fmla="*/ 50 h 170"/>
              <a:gd name="T60" fmla="*/ 42 w 133"/>
              <a:gd name="T61" fmla="*/ 52 h 170"/>
              <a:gd name="T62" fmla="*/ 47 w 133"/>
              <a:gd name="T63" fmla="*/ 50 h 170"/>
              <a:gd name="T64" fmla="*/ 48 w 133"/>
              <a:gd name="T65" fmla="*/ 46 h 170"/>
              <a:gd name="T66" fmla="*/ 48 w 133"/>
              <a:gd name="T67" fmla="*/ 6 h 170"/>
              <a:gd name="T68" fmla="*/ 50 w 133"/>
              <a:gd name="T69" fmla="*/ 2 h 170"/>
              <a:gd name="T70" fmla="*/ 54 w 133"/>
              <a:gd name="T71" fmla="*/ 0 h 170"/>
              <a:gd name="T72" fmla="*/ 59 w 133"/>
              <a:gd name="T73" fmla="*/ 2 h 170"/>
              <a:gd name="T74" fmla="*/ 60 w 133"/>
              <a:gd name="T75" fmla="*/ 6 h 170"/>
              <a:gd name="T76" fmla="*/ 133 w 133"/>
              <a:gd name="T77" fmla="*/ 6 h 170"/>
              <a:gd name="T78" fmla="*/ 133 w 133"/>
              <a:gd name="T79" fmla="*/ 158 h 170"/>
              <a:gd name="T80" fmla="*/ 129 w 133"/>
              <a:gd name="T81" fmla="*/ 166 h 170"/>
              <a:gd name="T82" fmla="*/ 121 w 133"/>
              <a:gd name="T83" fmla="*/ 170 h 170"/>
              <a:gd name="T84" fmla="*/ 109 w 133"/>
              <a:gd name="T85" fmla="*/ 170 h 170"/>
              <a:gd name="T86" fmla="*/ 100 w 133"/>
              <a:gd name="T87" fmla="*/ 166 h 170"/>
              <a:gd name="T88" fmla="*/ 97 w 133"/>
              <a:gd name="T89" fmla="*/ 158 h 170"/>
              <a:gd name="T90" fmla="*/ 97 w 133"/>
              <a:gd name="T91" fmla="*/ 109 h 170"/>
              <a:gd name="T92" fmla="*/ 76 w 133"/>
              <a:gd name="T93" fmla="*/ 109 h 170"/>
              <a:gd name="T94" fmla="*/ 73 w 133"/>
              <a:gd name="T95" fmla="*/ 108 h 170"/>
              <a:gd name="T96" fmla="*/ 73 w 133"/>
              <a:gd name="T97" fmla="*/ 106 h 170"/>
              <a:gd name="T98" fmla="*/ 73 w 133"/>
              <a:gd name="T99" fmla="*/ 30 h 170"/>
              <a:gd name="T100" fmla="*/ 81 w 133"/>
              <a:gd name="T101" fmla="*/ 9 h 170"/>
              <a:gd name="T102" fmla="*/ 103 w 133"/>
              <a:gd name="T103" fmla="*/ 0 h 170"/>
              <a:gd name="T104" fmla="*/ 127 w 133"/>
              <a:gd name="T105" fmla="*/ 0 h 170"/>
              <a:gd name="T106" fmla="*/ 131 w 133"/>
              <a:gd name="T107" fmla="*/ 2 h 170"/>
              <a:gd name="T108" fmla="*/ 133 w 133"/>
              <a:gd name="T109" fmla="*/ 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3" h="170">
                <a:moveTo>
                  <a:pt x="60" y="6"/>
                </a:moveTo>
                <a:cubicBezTo>
                  <a:pt x="60" y="67"/>
                  <a:pt x="60" y="67"/>
                  <a:pt x="60" y="67"/>
                </a:cubicBezTo>
                <a:cubicBezTo>
                  <a:pt x="60" y="71"/>
                  <a:pt x="59" y="74"/>
                  <a:pt x="57" y="77"/>
                </a:cubicBezTo>
                <a:cubicBezTo>
                  <a:pt x="55" y="80"/>
                  <a:pt x="52" y="83"/>
                  <a:pt x="48" y="84"/>
                </a:cubicBezTo>
                <a:cubicBezTo>
                  <a:pt x="48" y="158"/>
                  <a:pt x="48" y="158"/>
                  <a:pt x="48" y="158"/>
                </a:cubicBezTo>
                <a:cubicBezTo>
                  <a:pt x="48" y="161"/>
                  <a:pt x="47" y="164"/>
                  <a:pt x="45" y="166"/>
                </a:cubicBezTo>
                <a:cubicBezTo>
                  <a:pt x="42" y="168"/>
                  <a:pt x="39" y="170"/>
                  <a:pt x="36" y="170"/>
                </a:cubicBezTo>
                <a:cubicBezTo>
                  <a:pt x="24" y="170"/>
                  <a:pt x="24" y="170"/>
                  <a:pt x="24" y="170"/>
                </a:cubicBezTo>
                <a:cubicBezTo>
                  <a:pt x="21" y="170"/>
                  <a:pt x="18" y="168"/>
                  <a:pt x="16" y="166"/>
                </a:cubicBezTo>
                <a:cubicBezTo>
                  <a:pt x="13" y="164"/>
                  <a:pt x="12" y="161"/>
                  <a:pt x="12" y="158"/>
                </a:cubicBezTo>
                <a:cubicBezTo>
                  <a:pt x="12" y="84"/>
                  <a:pt x="12" y="84"/>
                  <a:pt x="12" y="84"/>
                </a:cubicBezTo>
                <a:cubicBezTo>
                  <a:pt x="8" y="83"/>
                  <a:pt x="6" y="80"/>
                  <a:pt x="3" y="77"/>
                </a:cubicBezTo>
                <a:cubicBezTo>
                  <a:pt x="1" y="74"/>
                  <a:pt x="0" y="71"/>
                  <a:pt x="0" y="67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8" y="0"/>
                  <a:pt x="9" y="1"/>
                  <a:pt x="10" y="2"/>
                </a:cubicBezTo>
                <a:cubicBezTo>
                  <a:pt x="11" y="3"/>
                  <a:pt x="12" y="5"/>
                  <a:pt x="12" y="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7"/>
                  <a:pt x="13" y="49"/>
                  <a:pt x="14" y="50"/>
                </a:cubicBezTo>
                <a:cubicBezTo>
                  <a:pt x="15" y="51"/>
                  <a:pt x="16" y="52"/>
                  <a:pt x="18" y="52"/>
                </a:cubicBezTo>
                <a:cubicBezTo>
                  <a:pt x="20" y="52"/>
                  <a:pt x="21" y="51"/>
                  <a:pt x="22" y="50"/>
                </a:cubicBezTo>
                <a:cubicBezTo>
                  <a:pt x="24" y="49"/>
                  <a:pt x="24" y="47"/>
                  <a:pt x="24" y="4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5"/>
                  <a:pt x="25" y="3"/>
                  <a:pt x="26" y="2"/>
                </a:cubicBezTo>
                <a:cubicBezTo>
                  <a:pt x="27" y="1"/>
                  <a:pt x="29" y="0"/>
                  <a:pt x="30" y="0"/>
                </a:cubicBezTo>
                <a:cubicBezTo>
                  <a:pt x="32" y="0"/>
                  <a:pt x="33" y="1"/>
                  <a:pt x="34" y="2"/>
                </a:cubicBezTo>
                <a:cubicBezTo>
                  <a:pt x="36" y="3"/>
                  <a:pt x="36" y="5"/>
                  <a:pt x="36" y="6"/>
                </a:cubicBezTo>
                <a:cubicBezTo>
                  <a:pt x="36" y="46"/>
                  <a:pt x="36" y="46"/>
                  <a:pt x="36" y="46"/>
                </a:cubicBezTo>
                <a:cubicBezTo>
                  <a:pt x="36" y="47"/>
                  <a:pt x="37" y="49"/>
                  <a:pt x="38" y="50"/>
                </a:cubicBezTo>
                <a:cubicBezTo>
                  <a:pt x="39" y="51"/>
                  <a:pt x="41" y="52"/>
                  <a:pt x="42" y="52"/>
                </a:cubicBezTo>
                <a:cubicBezTo>
                  <a:pt x="44" y="52"/>
                  <a:pt x="45" y="51"/>
                  <a:pt x="47" y="50"/>
                </a:cubicBezTo>
                <a:cubicBezTo>
                  <a:pt x="48" y="49"/>
                  <a:pt x="48" y="47"/>
                  <a:pt x="48" y="4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5"/>
                  <a:pt x="49" y="3"/>
                  <a:pt x="50" y="2"/>
                </a:cubicBezTo>
                <a:cubicBezTo>
                  <a:pt x="51" y="1"/>
                  <a:pt x="53" y="0"/>
                  <a:pt x="54" y="0"/>
                </a:cubicBezTo>
                <a:cubicBezTo>
                  <a:pt x="56" y="0"/>
                  <a:pt x="57" y="1"/>
                  <a:pt x="59" y="2"/>
                </a:cubicBezTo>
                <a:cubicBezTo>
                  <a:pt x="60" y="3"/>
                  <a:pt x="60" y="5"/>
                  <a:pt x="60" y="6"/>
                </a:cubicBezTo>
                <a:close/>
                <a:moveTo>
                  <a:pt x="133" y="6"/>
                </a:moveTo>
                <a:cubicBezTo>
                  <a:pt x="133" y="158"/>
                  <a:pt x="133" y="158"/>
                  <a:pt x="133" y="158"/>
                </a:cubicBezTo>
                <a:cubicBezTo>
                  <a:pt x="133" y="161"/>
                  <a:pt x="132" y="164"/>
                  <a:pt x="129" y="166"/>
                </a:cubicBezTo>
                <a:cubicBezTo>
                  <a:pt x="127" y="168"/>
                  <a:pt x="124" y="170"/>
                  <a:pt x="121" y="170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06" y="170"/>
                  <a:pt x="103" y="168"/>
                  <a:pt x="100" y="166"/>
                </a:cubicBezTo>
                <a:cubicBezTo>
                  <a:pt x="98" y="164"/>
                  <a:pt x="97" y="161"/>
                  <a:pt x="97" y="158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76" y="109"/>
                  <a:pt x="76" y="109"/>
                  <a:pt x="76" y="109"/>
                </a:cubicBezTo>
                <a:cubicBezTo>
                  <a:pt x="75" y="109"/>
                  <a:pt x="74" y="109"/>
                  <a:pt x="73" y="108"/>
                </a:cubicBezTo>
                <a:cubicBezTo>
                  <a:pt x="73" y="108"/>
                  <a:pt x="73" y="107"/>
                  <a:pt x="73" y="106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22"/>
                  <a:pt x="75" y="15"/>
                  <a:pt x="81" y="9"/>
                </a:cubicBezTo>
                <a:cubicBezTo>
                  <a:pt x="87" y="3"/>
                  <a:pt x="94" y="0"/>
                  <a:pt x="103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9" y="0"/>
                  <a:pt x="130" y="1"/>
                  <a:pt x="131" y="2"/>
                </a:cubicBezTo>
                <a:cubicBezTo>
                  <a:pt x="132" y="3"/>
                  <a:pt x="133" y="5"/>
                  <a:pt x="13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19" name="Freeform 22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367577" y="3813268"/>
            <a:ext cx="207427" cy="244161"/>
          </a:xfrm>
          <a:custGeom>
            <a:avLst/>
            <a:gdLst>
              <a:gd name="T0" fmla="*/ 143 w 145"/>
              <a:gd name="T1" fmla="*/ 43 h 170"/>
              <a:gd name="T2" fmla="*/ 145 w 145"/>
              <a:gd name="T3" fmla="*/ 161 h 170"/>
              <a:gd name="T4" fmla="*/ 136 w 145"/>
              <a:gd name="T5" fmla="*/ 170 h 170"/>
              <a:gd name="T6" fmla="*/ 2 w 145"/>
              <a:gd name="T7" fmla="*/ 167 h 170"/>
              <a:gd name="T8" fmla="*/ 0 w 145"/>
              <a:gd name="T9" fmla="*/ 9 h 170"/>
              <a:gd name="T10" fmla="*/ 9 w 145"/>
              <a:gd name="T11" fmla="*/ 0 h 170"/>
              <a:gd name="T12" fmla="*/ 102 w 145"/>
              <a:gd name="T13" fmla="*/ 2 h 170"/>
              <a:gd name="T14" fmla="*/ 139 w 145"/>
              <a:gd name="T15" fmla="*/ 36 h 170"/>
              <a:gd name="T16" fmla="*/ 133 w 145"/>
              <a:gd name="T17" fmla="*/ 61 h 170"/>
              <a:gd name="T18" fmla="*/ 87 w 145"/>
              <a:gd name="T19" fmla="*/ 58 h 170"/>
              <a:gd name="T20" fmla="*/ 84 w 145"/>
              <a:gd name="T21" fmla="*/ 12 h 170"/>
              <a:gd name="T22" fmla="*/ 12 w 145"/>
              <a:gd name="T23" fmla="*/ 158 h 170"/>
              <a:gd name="T24" fmla="*/ 36 w 145"/>
              <a:gd name="T25" fmla="*/ 76 h 170"/>
              <a:gd name="T26" fmla="*/ 39 w 145"/>
              <a:gd name="T27" fmla="*/ 73 h 170"/>
              <a:gd name="T28" fmla="*/ 108 w 145"/>
              <a:gd name="T29" fmla="*/ 74 h 170"/>
              <a:gd name="T30" fmla="*/ 109 w 145"/>
              <a:gd name="T31" fmla="*/ 82 h 170"/>
              <a:gd name="T32" fmla="*/ 106 w 145"/>
              <a:gd name="T33" fmla="*/ 85 h 170"/>
              <a:gd name="T34" fmla="*/ 37 w 145"/>
              <a:gd name="T35" fmla="*/ 84 h 170"/>
              <a:gd name="T36" fmla="*/ 36 w 145"/>
              <a:gd name="T37" fmla="*/ 76 h 170"/>
              <a:gd name="T38" fmla="*/ 108 w 145"/>
              <a:gd name="T39" fmla="*/ 98 h 170"/>
              <a:gd name="T40" fmla="*/ 109 w 145"/>
              <a:gd name="T41" fmla="*/ 106 h 170"/>
              <a:gd name="T42" fmla="*/ 106 w 145"/>
              <a:gd name="T43" fmla="*/ 109 h 170"/>
              <a:gd name="T44" fmla="*/ 37 w 145"/>
              <a:gd name="T45" fmla="*/ 108 h 170"/>
              <a:gd name="T46" fmla="*/ 36 w 145"/>
              <a:gd name="T47" fmla="*/ 100 h 170"/>
              <a:gd name="T48" fmla="*/ 39 w 145"/>
              <a:gd name="T49" fmla="*/ 97 h 170"/>
              <a:gd name="T50" fmla="*/ 106 w 145"/>
              <a:gd name="T51" fmla="*/ 121 h 170"/>
              <a:gd name="T52" fmla="*/ 109 w 145"/>
              <a:gd name="T53" fmla="*/ 124 h 170"/>
              <a:gd name="T54" fmla="*/ 108 w 145"/>
              <a:gd name="T55" fmla="*/ 132 h 170"/>
              <a:gd name="T56" fmla="*/ 39 w 145"/>
              <a:gd name="T57" fmla="*/ 133 h 170"/>
              <a:gd name="T58" fmla="*/ 36 w 145"/>
              <a:gd name="T59" fmla="*/ 130 h 170"/>
              <a:gd name="T60" fmla="*/ 37 w 145"/>
              <a:gd name="T61" fmla="*/ 122 h 170"/>
              <a:gd name="T62" fmla="*/ 106 w 145"/>
              <a:gd name="T63" fmla="*/ 121 h 170"/>
              <a:gd name="T64" fmla="*/ 97 w 145"/>
              <a:gd name="T65" fmla="*/ 49 h 170"/>
              <a:gd name="T66" fmla="*/ 130 w 145"/>
              <a:gd name="T67" fmla="*/ 45 h 170"/>
              <a:gd name="T68" fmla="*/ 97 w 145"/>
              <a:gd name="T69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5" h="170">
                <a:moveTo>
                  <a:pt x="139" y="36"/>
                </a:moveTo>
                <a:cubicBezTo>
                  <a:pt x="140" y="38"/>
                  <a:pt x="142" y="40"/>
                  <a:pt x="143" y="43"/>
                </a:cubicBezTo>
                <a:cubicBezTo>
                  <a:pt x="144" y="46"/>
                  <a:pt x="145" y="49"/>
                  <a:pt x="145" y="52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3"/>
                  <a:pt x="144" y="165"/>
                  <a:pt x="142" y="167"/>
                </a:cubicBezTo>
                <a:cubicBezTo>
                  <a:pt x="141" y="169"/>
                  <a:pt x="138" y="170"/>
                  <a:pt x="136" y="170"/>
                </a:cubicBezTo>
                <a:cubicBezTo>
                  <a:pt x="9" y="170"/>
                  <a:pt x="9" y="170"/>
                  <a:pt x="9" y="170"/>
                </a:cubicBezTo>
                <a:cubicBezTo>
                  <a:pt x="6" y="170"/>
                  <a:pt x="4" y="169"/>
                  <a:pt x="2" y="167"/>
                </a:cubicBezTo>
                <a:cubicBezTo>
                  <a:pt x="1" y="165"/>
                  <a:pt x="0" y="163"/>
                  <a:pt x="0" y="161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6" y="0"/>
                  <a:pt x="99" y="1"/>
                  <a:pt x="102" y="2"/>
                </a:cubicBezTo>
                <a:cubicBezTo>
                  <a:pt x="105" y="3"/>
                  <a:pt x="107" y="5"/>
                  <a:pt x="109" y="7"/>
                </a:cubicBezTo>
                <a:lnTo>
                  <a:pt x="139" y="36"/>
                </a:lnTo>
                <a:close/>
                <a:moveTo>
                  <a:pt x="133" y="158"/>
                </a:moveTo>
                <a:cubicBezTo>
                  <a:pt x="133" y="61"/>
                  <a:pt x="133" y="61"/>
                  <a:pt x="133" y="61"/>
                </a:cubicBezTo>
                <a:cubicBezTo>
                  <a:pt x="94" y="61"/>
                  <a:pt x="94" y="61"/>
                  <a:pt x="94" y="61"/>
                </a:cubicBezTo>
                <a:cubicBezTo>
                  <a:pt x="91" y="61"/>
                  <a:pt x="89" y="60"/>
                  <a:pt x="87" y="58"/>
                </a:cubicBezTo>
                <a:cubicBezTo>
                  <a:pt x="85" y="56"/>
                  <a:pt x="84" y="54"/>
                  <a:pt x="84" y="52"/>
                </a:cubicBezTo>
                <a:cubicBezTo>
                  <a:pt x="84" y="12"/>
                  <a:pt x="84" y="12"/>
                  <a:pt x="8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8"/>
                  <a:pt x="12" y="158"/>
                  <a:pt x="12" y="158"/>
                </a:cubicBezTo>
                <a:lnTo>
                  <a:pt x="133" y="158"/>
                </a:lnTo>
                <a:close/>
                <a:moveTo>
                  <a:pt x="36" y="76"/>
                </a:moveTo>
                <a:cubicBezTo>
                  <a:pt x="36" y="75"/>
                  <a:pt x="36" y="74"/>
                  <a:pt x="37" y="74"/>
                </a:cubicBezTo>
                <a:cubicBezTo>
                  <a:pt x="37" y="73"/>
                  <a:pt x="38" y="73"/>
                  <a:pt x="39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7" y="73"/>
                  <a:pt x="107" y="73"/>
                  <a:pt x="108" y="74"/>
                </a:cubicBezTo>
                <a:cubicBezTo>
                  <a:pt x="108" y="74"/>
                  <a:pt x="109" y="75"/>
                  <a:pt x="109" y="76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3"/>
                  <a:pt x="108" y="84"/>
                  <a:pt x="108" y="84"/>
                </a:cubicBezTo>
                <a:cubicBezTo>
                  <a:pt x="107" y="85"/>
                  <a:pt x="107" y="85"/>
                  <a:pt x="106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38" y="85"/>
                  <a:pt x="37" y="85"/>
                  <a:pt x="37" y="84"/>
                </a:cubicBezTo>
                <a:cubicBezTo>
                  <a:pt x="36" y="84"/>
                  <a:pt x="36" y="83"/>
                  <a:pt x="36" y="82"/>
                </a:cubicBezTo>
                <a:lnTo>
                  <a:pt x="36" y="76"/>
                </a:lnTo>
                <a:close/>
                <a:moveTo>
                  <a:pt x="106" y="97"/>
                </a:moveTo>
                <a:cubicBezTo>
                  <a:pt x="107" y="97"/>
                  <a:pt x="107" y="97"/>
                  <a:pt x="108" y="98"/>
                </a:cubicBezTo>
                <a:cubicBezTo>
                  <a:pt x="108" y="98"/>
                  <a:pt x="109" y="99"/>
                  <a:pt x="109" y="100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7"/>
                  <a:pt x="108" y="108"/>
                  <a:pt x="108" y="108"/>
                </a:cubicBezTo>
                <a:cubicBezTo>
                  <a:pt x="107" y="109"/>
                  <a:pt x="107" y="109"/>
                  <a:pt x="106" y="109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38" y="109"/>
                  <a:pt x="37" y="109"/>
                  <a:pt x="37" y="108"/>
                </a:cubicBezTo>
                <a:cubicBezTo>
                  <a:pt x="36" y="108"/>
                  <a:pt x="36" y="107"/>
                  <a:pt x="36" y="106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6" y="99"/>
                  <a:pt x="36" y="98"/>
                  <a:pt x="37" y="98"/>
                </a:cubicBezTo>
                <a:cubicBezTo>
                  <a:pt x="37" y="97"/>
                  <a:pt x="38" y="97"/>
                  <a:pt x="39" y="97"/>
                </a:cubicBezTo>
                <a:lnTo>
                  <a:pt x="106" y="97"/>
                </a:lnTo>
                <a:close/>
                <a:moveTo>
                  <a:pt x="106" y="121"/>
                </a:moveTo>
                <a:cubicBezTo>
                  <a:pt x="107" y="121"/>
                  <a:pt x="107" y="122"/>
                  <a:pt x="108" y="122"/>
                </a:cubicBezTo>
                <a:cubicBezTo>
                  <a:pt x="108" y="123"/>
                  <a:pt x="109" y="123"/>
                  <a:pt x="109" y="124"/>
                </a:cubicBezTo>
                <a:cubicBezTo>
                  <a:pt x="109" y="130"/>
                  <a:pt x="109" y="130"/>
                  <a:pt x="109" y="130"/>
                </a:cubicBezTo>
                <a:cubicBezTo>
                  <a:pt x="109" y="131"/>
                  <a:pt x="108" y="132"/>
                  <a:pt x="108" y="132"/>
                </a:cubicBezTo>
                <a:cubicBezTo>
                  <a:pt x="107" y="133"/>
                  <a:pt x="107" y="133"/>
                  <a:pt x="106" y="133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38" y="133"/>
                  <a:pt x="37" y="133"/>
                  <a:pt x="37" y="132"/>
                </a:cubicBezTo>
                <a:cubicBezTo>
                  <a:pt x="36" y="132"/>
                  <a:pt x="36" y="131"/>
                  <a:pt x="36" y="13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3"/>
                  <a:pt x="36" y="123"/>
                  <a:pt x="37" y="122"/>
                </a:cubicBezTo>
                <a:cubicBezTo>
                  <a:pt x="37" y="122"/>
                  <a:pt x="38" y="121"/>
                  <a:pt x="39" y="121"/>
                </a:cubicBezTo>
                <a:lnTo>
                  <a:pt x="106" y="121"/>
                </a:lnTo>
                <a:close/>
                <a:moveTo>
                  <a:pt x="97" y="13"/>
                </a:moveTo>
                <a:cubicBezTo>
                  <a:pt x="97" y="49"/>
                  <a:pt x="97" y="49"/>
                  <a:pt x="97" y="49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32" y="47"/>
                  <a:pt x="131" y="46"/>
                  <a:pt x="130" y="45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0" y="14"/>
                  <a:pt x="98" y="14"/>
                  <a:pt x="97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20" name="Freeform 22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639824" y="3813268"/>
            <a:ext cx="190143" cy="244161"/>
          </a:xfrm>
          <a:custGeom>
            <a:avLst/>
            <a:gdLst>
              <a:gd name="T0" fmla="*/ 6 w 133"/>
              <a:gd name="T1" fmla="*/ 170 h 170"/>
              <a:gd name="T2" fmla="*/ 6 w 133"/>
              <a:gd name="T3" fmla="*/ 0 h 170"/>
              <a:gd name="T4" fmla="*/ 121 w 133"/>
              <a:gd name="T5" fmla="*/ 158 h 170"/>
              <a:gd name="T6" fmla="*/ 48 w 133"/>
              <a:gd name="T7" fmla="*/ 136 h 170"/>
              <a:gd name="T8" fmla="*/ 84 w 133"/>
              <a:gd name="T9" fmla="*/ 136 h 170"/>
              <a:gd name="T10" fmla="*/ 33 w 133"/>
              <a:gd name="T11" fmla="*/ 37 h 170"/>
              <a:gd name="T12" fmla="*/ 25 w 133"/>
              <a:gd name="T13" fmla="*/ 25 h 170"/>
              <a:gd name="T14" fmla="*/ 36 w 133"/>
              <a:gd name="T15" fmla="*/ 52 h 170"/>
              <a:gd name="T16" fmla="*/ 25 w 133"/>
              <a:gd name="T17" fmla="*/ 60 h 170"/>
              <a:gd name="T18" fmla="*/ 33 w 133"/>
              <a:gd name="T19" fmla="*/ 49 h 170"/>
              <a:gd name="T20" fmla="*/ 35 w 133"/>
              <a:gd name="T21" fmla="*/ 84 h 170"/>
              <a:gd name="T22" fmla="*/ 24 w 133"/>
              <a:gd name="T23" fmla="*/ 76 h 170"/>
              <a:gd name="T24" fmla="*/ 36 w 133"/>
              <a:gd name="T25" fmla="*/ 76 h 170"/>
              <a:gd name="T26" fmla="*/ 27 w 133"/>
              <a:gd name="T27" fmla="*/ 109 h 170"/>
              <a:gd name="T28" fmla="*/ 27 w 133"/>
              <a:gd name="T29" fmla="*/ 97 h 170"/>
              <a:gd name="T30" fmla="*/ 36 w 133"/>
              <a:gd name="T31" fmla="*/ 130 h 170"/>
              <a:gd name="T32" fmla="*/ 24 w 133"/>
              <a:gd name="T33" fmla="*/ 130 h 170"/>
              <a:gd name="T34" fmla="*/ 35 w 133"/>
              <a:gd name="T35" fmla="*/ 122 h 170"/>
              <a:gd name="T36" fmla="*/ 57 w 133"/>
              <a:gd name="T37" fmla="*/ 37 h 170"/>
              <a:gd name="T38" fmla="*/ 49 w 133"/>
              <a:gd name="T39" fmla="*/ 25 h 170"/>
              <a:gd name="T40" fmla="*/ 60 w 133"/>
              <a:gd name="T41" fmla="*/ 52 h 170"/>
              <a:gd name="T42" fmla="*/ 49 w 133"/>
              <a:gd name="T43" fmla="*/ 60 h 170"/>
              <a:gd name="T44" fmla="*/ 57 w 133"/>
              <a:gd name="T45" fmla="*/ 49 h 170"/>
              <a:gd name="T46" fmla="*/ 59 w 133"/>
              <a:gd name="T47" fmla="*/ 84 h 170"/>
              <a:gd name="T48" fmla="*/ 48 w 133"/>
              <a:gd name="T49" fmla="*/ 76 h 170"/>
              <a:gd name="T50" fmla="*/ 60 w 133"/>
              <a:gd name="T51" fmla="*/ 76 h 170"/>
              <a:gd name="T52" fmla="*/ 51 w 133"/>
              <a:gd name="T53" fmla="*/ 109 h 170"/>
              <a:gd name="T54" fmla="*/ 51 w 133"/>
              <a:gd name="T55" fmla="*/ 97 h 170"/>
              <a:gd name="T56" fmla="*/ 84 w 133"/>
              <a:gd name="T57" fmla="*/ 34 h 170"/>
              <a:gd name="T58" fmla="*/ 72 w 133"/>
              <a:gd name="T59" fmla="*/ 34 h 170"/>
              <a:gd name="T60" fmla="*/ 84 w 133"/>
              <a:gd name="T61" fmla="*/ 25 h 170"/>
              <a:gd name="T62" fmla="*/ 81 w 133"/>
              <a:gd name="T63" fmla="*/ 61 h 170"/>
              <a:gd name="T64" fmla="*/ 73 w 133"/>
              <a:gd name="T65" fmla="*/ 50 h 170"/>
              <a:gd name="T66" fmla="*/ 84 w 133"/>
              <a:gd name="T67" fmla="*/ 76 h 170"/>
              <a:gd name="T68" fmla="*/ 73 w 133"/>
              <a:gd name="T69" fmla="*/ 84 h 170"/>
              <a:gd name="T70" fmla="*/ 81 w 133"/>
              <a:gd name="T71" fmla="*/ 73 h 170"/>
              <a:gd name="T72" fmla="*/ 84 w 133"/>
              <a:gd name="T73" fmla="*/ 108 h 170"/>
              <a:gd name="T74" fmla="*/ 72 w 133"/>
              <a:gd name="T75" fmla="*/ 100 h 170"/>
              <a:gd name="T76" fmla="*/ 84 w 133"/>
              <a:gd name="T77" fmla="*/ 100 h 170"/>
              <a:gd name="T78" fmla="*/ 100 w 133"/>
              <a:gd name="T79" fmla="*/ 37 h 170"/>
              <a:gd name="T80" fmla="*/ 100 w 133"/>
              <a:gd name="T81" fmla="*/ 24 h 170"/>
              <a:gd name="T82" fmla="*/ 109 w 133"/>
              <a:gd name="T83" fmla="*/ 58 h 170"/>
              <a:gd name="T84" fmla="*/ 97 w 133"/>
              <a:gd name="T85" fmla="*/ 58 h 170"/>
              <a:gd name="T86" fmla="*/ 108 w 133"/>
              <a:gd name="T87" fmla="*/ 50 h 170"/>
              <a:gd name="T88" fmla="*/ 106 w 133"/>
              <a:gd name="T89" fmla="*/ 85 h 170"/>
              <a:gd name="T90" fmla="*/ 97 w 133"/>
              <a:gd name="T91" fmla="*/ 74 h 170"/>
              <a:gd name="T92" fmla="*/ 109 w 133"/>
              <a:gd name="T93" fmla="*/ 100 h 170"/>
              <a:gd name="T94" fmla="*/ 97 w 133"/>
              <a:gd name="T95" fmla="*/ 108 h 170"/>
              <a:gd name="T96" fmla="*/ 106 w 133"/>
              <a:gd name="T97" fmla="*/ 97 h 170"/>
              <a:gd name="T98" fmla="*/ 108 w 133"/>
              <a:gd name="T99" fmla="*/ 132 h 170"/>
              <a:gd name="T100" fmla="*/ 97 w 133"/>
              <a:gd name="T101" fmla="*/ 124 h 170"/>
              <a:gd name="T102" fmla="*/ 109 w 133"/>
              <a:gd name="T103" fmla="*/ 124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170">
                <a:moveTo>
                  <a:pt x="133" y="6"/>
                </a:moveTo>
                <a:cubicBezTo>
                  <a:pt x="133" y="164"/>
                  <a:pt x="133" y="164"/>
                  <a:pt x="133" y="164"/>
                </a:cubicBezTo>
                <a:cubicBezTo>
                  <a:pt x="133" y="165"/>
                  <a:pt x="132" y="167"/>
                  <a:pt x="131" y="168"/>
                </a:cubicBezTo>
                <a:cubicBezTo>
                  <a:pt x="130" y="169"/>
                  <a:pt x="128" y="170"/>
                  <a:pt x="127" y="170"/>
                </a:cubicBezTo>
                <a:cubicBezTo>
                  <a:pt x="6" y="170"/>
                  <a:pt x="6" y="170"/>
                  <a:pt x="6" y="170"/>
                </a:cubicBezTo>
                <a:cubicBezTo>
                  <a:pt x="4" y="170"/>
                  <a:pt x="3" y="169"/>
                  <a:pt x="2" y="168"/>
                </a:cubicBezTo>
                <a:cubicBezTo>
                  <a:pt x="0" y="167"/>
                  <a:pt x="0" y="165"/>
                  <a:pt x="0" y="16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8" y="0"/>
                  <a:pt x="130" y="1"/>
                  <a:pt x="131" y="2"/>
                </a:cubicBezTo>
                <a:cubicBezTo>
                  <a:pt x="132" y="3"/>
                  <a:pt x="133" y="5"/>
                  <a:pt x="133" y="6"/>
                </a:cubicBezTo>
                <a:close/>
                <a:moveTo>
                  <a:pt x="84" y="158"/>
                </a:moveTo>
                <a:cubicBezTo>
                  <a:pt x="121" y="158"/>
                  <a:pt x="121" y="158"/>
                  <a:pt x="121" y="158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8"/>
                  <a:pt x="12" y="158"/>
                  <a:pt x="12" y="158"/>
                </a:cubicBezTo>
                <a:cubicBezTo>
                  <a:pt x="48" y="158"/>
                  <a:pt x="48" y="158"/>
                  <a:pt x="48" y="158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48" y="135"/>
                  <a:pt x="49" y="134"/>
                </a:cubicBezTo>
                <a:cubicBezTo>
                  <a:pt x="50" y="134"/>
                  <a:pt x="50" y="133"/>
                  <a:pt x="51" y="133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2" y="133"/>
                  <a:pt x="83" y="134"/>
                  <a:pt x="84" y="134"/>
                </a:cubicBezTo>
                <a:cubicBezTo>
                  <a:pt x="84" y="135"/>
                  <a:pt x="84" y="136"/>
                  <a:pt x="84" y="136"/>
                </a:cubicBezTo>
                <a:lnTo>
                  <a:pt x="84" y="158"/>
                </a:lnTo>
                <a:close/>
                <a:moveTo>
                  <a:pt x="36" y="27"/>
                </a:move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5"/>
                  <a:pt x="35" y="36"/>
                </a:cubicBezTo>
                <a:cubicBezTo>
                  <a:pt x="35" y="36"/>
                  <a:pt x="34" y="37"/>
                  <a:pt x="33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5" y="36"/>
                  <a:pt x="25" y="36"/>
                </a:cubicBezTo>
                <a:cubicBezTo>
                  <a:pt x="24" y="35"/>
                  <a:pt x="24" y="34"/>
                  <a:pt x="24" y="34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6"/>
                  <a:pt x="25" y="25"/>
                </a:cubicBezTo>
                <a:cubicBezTo>
                  <a:pt x="25" y="25"/>
                  <a:pt x="26" y="24"/>
                  <a:pt x="27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4"/>
                  <a:pt x="35" y="25"/>
                  <a:pt x="35" y="25"/>
                </a:cubicBezTo>
                <a:cubicBezTo>
                  <a:pt x="36" y="26"/>
                  <a:pt x="36" y="27"/>
                  <a:pt x="36" y="27"/>
                </a:cubicBezTo>
                <a:close/>
                <a:moveTo>
                  <a:pt x="36" y="52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5" y="60"/>
                </a:cubicBezTo>
                <a:cubicBezTo>
                  <a:pt x="35" y="60"/>
                  <a:pt x="34" y="61"/>
                  <a:pt x="33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0"/>
                  <a:pt x="25" y="60"/>
                </a:cubicBezTo>
                <a:cubicBezTo>
                  <a:pt x="24" y="59"/>
                  <a:pt x="24" y="59"/>
                  <a:pt x="24" y="58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1"/>
                  <a:pt x="24" y="50"/>
                  <a:pt x="25" y="50"/>
                </a:cubicBezTo>
                <a:cubicBezTo>
                  <a:pt x="25" y="49"/>
                  <a:pt x="26" y="49"/>
                  <a:pt x="27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9"/>
                  <a:pt x="35" y="49"/>
                  <a:pt x="35" y="50"/>
                </a:cubicBezTo>
                <a:cubicBezTo>
                  <a:pt x="36" y="50"/>
                  <a:pt x="36" y="51"/>
                  <a:pt x="36" y="52"/>
                </a:cubicBezTo>
                <a:close/>
                <a:moveTo>
                  <a:pt x="36" y="76"/>
                </a:moveTo>
                <a:cubicBezTo>
                  <a:pt x="36" y="82"/>
                  <a:pt x="36" y="82"/>
                  <a:pt x="36" y="82"/>
                </a:cubicBezTo>
                <a:cubicBezTo>
                  <a:pt x="36" y="83"/>
                  <a:pt x="36" y="83"/>
                  <a:pt x="35" y="84"/>
                </a:cubicBezTo>
                <a:cubicBezTo>
                  <a:pt x="35" y="85"/>
                  <a:pt x="34" y="85"/>
                  <a:pt x="33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6" y="85"/>
                  <a:pt x="25" y="85"/>
                  <a:pt x="25" y="84"/>
                </a:cubicBezTo>
                <a:cubicBezTo>
                  <a:pt x="24" y="83"/>
                  <a:pt x="24" y="83"/>
                  <a:pt x="24" y="82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5"/>
                  <a:pt x="24" y="74"/>
                  <a:pt x="25" y="74"/>
                </a:cubicBezTo>
                <a:cubicBezTo>
                  <a:pt x="25" y="73"/>
                  <a:pt x="26" y="73"/>
                  <a:pt x="27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4" y="73"/>
                  <a:pt x="35" y="73"/>
                  <a:pt x="35" y="74"/>
                </a:cubicBezTo>
                <a:cubicBezTo>
                  <a:pt x="36" y="74"/>
                  <a:pt x="36" y="75"/>
                  <a:pt x="36" y="76"/>
                </a:cubicBezTo>
                <a:close/>
                <a:moveTo>
                  <a:pt x="36" y="100"/>
                </a:moveTo>
                <a:cubicBezTo>
                  <a:pt x="36" y="106"/>
                  <a:pt x="36" y="106"/>
                  <a:pt x="36" y="106"/>
                </a:cubicBezTo>
                <a:cubicBezTo>
                  <a:pt x="36" y="107"/>
                  <a:pt x="36" y="108"/>
                  <a:pt x="35" y="108"/>
                </a:cubicBezTo>
                <a:cubicBezTo>
                  <a:pt x="35" y="109"/>
                  <a:pt x="34" y="109"/>
                  <a:pt x="33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6" y="109"/>
                  <a:pt x="25" y="109"/>
                  <a:pt x="25" y="108"/>
                </a:cubicBezTo>
                <a:cubicBezTo>
                  <a:pt x="24" y="108"/>
                  <a:pt x="24" y="107"/>
                  <a:pt x="24" y="106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99"/>
                  <a:pt x="24" y="99"/>
                  <a:pt x="25" y="98"/>
                </a:cubicBezTo>
                <a:cubicBezTo>
                  <a:pt x="25" y="97"/>
                  <a:pt x="26" y="97"/>
                  <a:pt x="27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5" y="97"/>
                  <a:pt x="35" y="98"/>
                </a:cubicBezTo>
                <a:cubicBezTo>
                  <a:pt x="36" y="99"/>
                  <a:pt x="36" y="99"/>
                  <a:pt x="36" y="100"/>
                </a:cubicBezTo>
                <a:close/>
                <a:moveTo>
                  <a:pt x="36" y="124"/>
                </a:moveTo>
                <a:cubicBezTo>
                  <a:pt x="36" y="130"/>
                  <a:pt x="36" y="130"/>
                  <a:pt x="36" y="130"/>
                </a:cubicBezTo>
                <a:cubicBezTo>
                  <a:pt x="36" y="131"/>
                  <a:pt x="36" y="132"/>
                  <a:pt x="35" y="132"/>
                </a:cubicBezTo>
                <a:cubicBezTo>
                  <a:pt x="35" y="133"/>
                  <a:pt x="34" y="133"/>
                  <a:pt x="33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6" y="133"/>
                  <a:pt x="25" y="133"/>
                  <a:pt x="25" y="132"/>
                </a:cubicBezTo>
                <a:cubicBezTo>
                  <a:pt x="24" y="132"/>
                  <a:pt x="24" y="131"/>
                  <a:pt x="24" y="130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3"/>
                  <a:pt x="24" y="123"/>
                  <a:pt x="25" y="122"/>
                </a:cubicBezTo>
                <a:cubicBezTo>
                  <a:pt x="25" y="122"/>
                  <a:pt x="26" y="121"/>
                  <a:pt x="27" y="121"/>
                </a:cubicBezTo>
                <a:cubicBezTo>
                  <a:pt x="33" y="121"/>
                  <a:pt x="33" y="121"/>
                  <a:pt x="33" y="121"/>
                </a:cubicBezTo>
                <a:cubicBezTo>
                  <a:pt x="34" y="121"/>
                  <a:pt x="35" y="122"/>
                  <a:pt x="35" y="122"/>
                </a:cubicBezTo>
                <a:cubicBezTo>
                  <a:pt x="36" y="123"/>
                  <a:pt x="36" y="123"/>
                  <a:pt x="36" y="124"/>
                </a:cubicBezTo>
                <a:close/>
                <a:moveTo>
                  <a:pt x="60" y="27"/>
                </a:move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0" y="35"/>
                  <a:pt x="59" y="36"/>
                </a:cubicBezTo>
                <a:cubicBezTo>
                  <a:pt x="59" y="36"/>
                  <a:pt x="58" y="37"/>
                  <a:pt x="57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0" y="37"/>
                  <a:pt x="50" y="36"/>
                  <a:pt x="49" y="36"/>
                </a:cubicBezTo>
                <a:cubicBezTo>
                  <a:pt x="48" y="35"/>
                  <a:pt x="48" y="34"/>
                  <a:pt x="48" y="34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6"/>
                  <a:pt x="49" y="25"/>
                </a:cubicBezTo>
                <a:cubicBezTo>
                  <a:pt x="50" y="25"/>
                  <a:pt x="50" y="24"/>
                  <a:pt x="51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58" y="24"/>
                  <a:pt x="59" y="25"/>
                  <a:pt x="59" y="25"/>
                </a:cubicBezTo>
                <a:cubicBezTo>
                  <a:pt x="60" y="26"/>
                  <a:pt x="60" y="27"/>
                  <a:pt x="60" y="27"/>
                </a:cubicBezTo>
                <a:close/>
                <a:moveTo>
                  <a:pt x="60" y="52"/>
                </a:moveTo>
                <a:cubicBezTo>
                  <a:pt x="60" y="58"/>
                  <a:pt x="60" y="58"/>
                  <a:pt x="60" y="58"/>
                </a:cubicBezTo>
                <a:cubicBezTo>
                  <a:pt x="60" y="59"/>
                  <a:pt x="60" y="59"/>
                  <a:pt x="59" y="60"/>
                </a:cubicBezTo>
                <a:cubicBezTo>
                  <a:pt x="59" y="60"/>
                  <a:pt x="58" y="61"/>
                  <a:pt x="57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1"/>
                  <a:pt x="50" y="60"/>
                  <a:pt x="49" y="60"/>
                </a:cubicBezTo>
                <a:cubicBezTo>
                  <a:pt x="48" y="59"/>
                  <a:pt x="48" y="59"/>
                  <a:pt x="48" y="58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1"/>
                  <a:pt x="48" y="50"/>
                  <a:pt x="49" y="50"/>
                </a:cubicBezTo>
                <a:cubicBezTo>
                  <a:pt x="50" y="49"/>
                  <a:pt x="50" y="49"/>
                  <a:pt x="51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8" y="49"/>
                  <a:pt x="59" y="49"/>
                  <a:pt x="59" y="50"/>
                </a:cubicBezTo>
                <a:cubicBezTo>
                  <a:pt x="60" y="50"/>
                  <a:pt x="60" y="51"/>
                  <a:pt x="60" y="52"/>
                </a:cubicBezTo>
                <a:close/>
                <a:moveTo>
                  <a:pt x="60" y="76"/>
                </a:moveTo>
                <a:cubicBezTo>
                  <a:pt x="60" y="82"/>
                  <a:pt x="60" y="82"/>
                  <a:pt x="60" y="82"/>
                </a:cubicBezTo>
                <a:cubicBezTo>
                  <a:pt x="60" y="83"/>
                  <a:pt x="60" y="83"/>
                  <a:pt x="59" y="84"/>
                </a:cubicBezTo>
                <a:cubicBezTo>
                  <a:pt x="59" y="85"/>
                  <a:pt x="58" y="85"/>
                  <a:pt x="57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0" y="85"/>
                  <a:pt x="50" y="85"/>
                  <a:pt x="49" y="84"/>
                </a:cubicBezTo>
                <a:cubicBezTo>
                  <a:pt x="48" y="83"/>
                  <a:pt x="48" y="83"/>
                  <a:pt x="48" y="82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8" y="74"/>
                  <a:pt x="49" y="74"/>
                </a:cubicBezTo>
                <a:cubicBezTo>
                  <a:pt x="50" y="73"/>
                  <a:pt x="50" y="73"/>
                  <a:pt x="51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3"/>
                  <a:pt x="59" y="74"/>
                </a:cubicBezTo>
                <a:cubicBezTo>
                  <a:pt x="60" y="74"/>
                  <a:pt x="60" y="75"/>
                  <a:pt x="60" y="76"/>
                </a:cubicBezTo>
                <a:close/>
                <a:moveTo>
                  <a:pt x="60" y="100"/>
                </a:move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60" y="108"/>
                  <a:pt x="59" y="108"/>
                </a:cubicBezTo>
                <a:cubicBezTo>
                  <a:pt x="59" y="109"/>
                  <a:pt x="58" y="109"/>
                  <a:pt x="57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0" y="109"/>
                  <a:pt x="50" y="109"/>
                  <a:pt x="49" y="108"/>
                </a:cubicBezTo>
                <a:cubicBezTo>
                  <a:pt x="48" y="108"/>
                  <a:pt x="48" y="107"/>
                  <a:pt x="48" y="106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99"/>
                  <a:pt x="48" y="99"/>
                  <a:pt x="49" y="98"/>
                </a:cubicBezTo>
                <a:cubicBezTo>
                  <a:pt x="50" y="97"/>
                  <a:pt x="50" y="97"/>
                  <a:pt x="51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7"/>
                  <a:pt x="59" y="98"/>
                </a:cubicBezTo>
                <a:cubicBezTo>
                  <a:pt x="60" y="99"/>
                  <a:pt x="60" y="99"/>
                  <a:pt x="60" y="100"/>
                </a:cubicBezTo>
                <a:close/>
                <a:moveTo>
                  <a:pt x="84" y="27"/>
                </a:moveTo>
                <a:cubicBezTo>
                  <a:pt x="84" y="34"/>
                  <a:pt x="84" y="34"/>
                  <a:pt x="84" y="34"/>
                </a:cubicBezTo>
                <a:cubicBezTo>
                  <a:pt x="84" y="34"/>
                  <a:pt x="84" y="35"/>
                  <a:pt x="84" y="36"/>
                </a:cubicBezTo>
                <a:cubicBezTo>
                  <a:pt x="83" y="36"/>
                  <a:pt x="82" y="37"/>
                  <a:pt x="81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75" y="37"/>
                  <a:pt x="74" y="36"/>
                  <a:pt x="73" y="36"/>
                </a:cubicBezTo>
                <a:cubicBezTo>
                  <a:pt x="73" y="35"/>
                  <a:pt x="72" y="34"/>
                  <a:pt x="72" y="34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73" y="26"/>
                  <a:pt x="73" y="25"/>
                </a:cubicBezTo>
                <a:cubicBezTo>
                  <a:pt x="74" y="25"/>
                  <a:pt x="75" y="24"/>
                  <a:pt x="75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2" y="24"/>
                  <a:pt x="83" y="25"/>
                  <a:pt x="84" y="25"/>
                </a:cubicBezTo>
                <a:cubicBezTo>
                  <a:pt x="84" y="26"/>
                  <a:pt x="84" y="27"/>
                  <a:pt x="84" y="27"/>
                </a:cubicBezTo>
                <a:close/>
                <a:moveTo>
                  <a:pt x="84" y="52"/>
                </a:moveTo>
                <a:cubicBezTo>
                  <a:pt x="84" y="58"/>
                  <a:pt x="84" y="58"/>
                  <a:pt x="84" y="58"/>
                </a:cubicBezTo>
                <a:cubicBezTo>
                  <a:pt x="84" y="59"/>
                  <a:pt x="84" y="59"/>
                  <a:pt x="84" y="60"/>
                </a:cubicBezTo>
                <a:cubicBezTo>
                  <a:pt x="83" y="60"/>
                  <a:pt x="82" y="61"/>
                  <a:pt x="81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4" y="60"/>
                  <a:pt x="73" y="60"/>
                </a:cubicBezTo>
                <a:cubicBezTo>
                  <a:pt x="73" y="59"/>
                  <a:pt x="72" y="59"/>
                  <a:pt x="72" y="58"/>
                </a:cubicBezTo>
                <a:cubicBezTo>
                  <a:pt x="72" y="52"/>
                  <a:pt x="72" y="52"/>
                  <a:pt x="72" y="52"/>
                </a:cubicBezTo>
                <a:cubicBezTo>
                  <a:pt x="72" y="51"/>
                  <a:pt x="73" y="50"/>
                  <a:pt x="73" y="50"/>
                </a:cubicBezTo>
                <a:cubicBezTo>
                  <a:pt x="74" y="49"/>
                  <a:pt x="75" y="49"/>
                  <a:pt x="75" y="49"/>
                </a:cubicBezTo>
                <a:cubicBezTo>
                  <a:pt x="81" y="49"/>
                  <a:pt x="81" y="49"/>
                  <a:pt x="81" y="49"/>
                </a:cubicBezTo>
                <a:cubicBezTo>
                  <a:pt x="82" y="49"/>
                  <a:pt x="83" y="49"/>
                  <a:pt x="84" y="50"/>
                </a:cubicBezTo>
                <a:cubicBezTo>
                  <a:pt x="84" y="50"/>
                  <a:pt x="84" y="51"/>
                  <a:pt x="84" y="52"/>
                </a:cubicBezTo>
                <a:close/>
                <a:moveTo>
                  <a:pt x="84" y="76"/>
                </a:moveTo>
                <a:cubicBezTo>
                  <a:pt x="84" y="82"/>
                  <a:pt x="84" y="82"/>
                  <a:pt x="84" y="82"/>
                </a:cubicBezTo>
                <a:cubicBezTo>
                  <a:pt x="84" y="83"/>
                  <a:pt x="84" y="83"/>
                  <a:pt x="84" y="84"/>
                </a:cubicBezTo>
                <a:cubicBezTo>
                  <a:pt x="83" y="85"/>
                  <a:pt x="82" y="85"/>
                  <a:pt x="81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5" y="85"/>
                  <a:pt x="74" y="85"/>
                  <a:pt x="73" y="84"/>
                </a:cubicBezTo>
                <a:cubicBezTo>
                  <a:pt x="73" y="83"/>
                  <a:pt x="72" y="83"/>
                  <a:pt x="72" y="82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75"/>
                  <a:pt x="73" y="74"/>
                  <a:pt x="73" y="74"/>
                </a:cubicBezTo>
                <a:cubicBezTo>
                  <a:pt x="74" y="73"/>
                  <a:pt x="75" y="73"/>
                  <a:pt x="75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2" y="73"/>
                  <a:pt x="83" y="73"/>
                  <a:pt x="84" y="74"/>
                </a:cubicBezTo>
                <a:cubicBezTo>
                  <a:pt x="84" y="74"/>
                  <a:pt x="84" y="75"/>
                  <a:pt x="84" y="76"/>
                </a:cubicBezTo>
                <a:close/>
                <a:moveTo>
                  <a:pt x="84" y="100"/>
                </a:moveTo>
                <a:cubicBezTo>
                  <a:pt x="84" y="106"/>
                  <a:pt x="84" y="106"/>
                  <a:pt x="84" y="106"/>
                </a:cubicBezTo>
                <a:cubicBezTo>
                  <a:pt x="84" y="107"/>
                  <a:pt x="84" y="108"/>
                  <a:pt x="84" y="108"/>
                </a:cubicBezTo>
                <a:cubicBezTo>
                  <a:pt x="83" y="109"/>
                  <a:pt x="82" y="109"/>
                  <a:pt x="81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5" y="109"/>
                  <a:pt x="74" y="109"/>
                  <a:pt x="73" y="108"/>
                </a:cubicBezTo>
                <a:cubicBezTo>
                  <a:pt x="73" y="108"/>
                  <a:pt x="72" y="107"/>
                  <a:pt x="72" y="106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99"/>
                  <a:pt x="73" y="99"/>
                  <a:pt x="73" y="98"/>
                </a:cubicBezTo>
                <a:cubicBezTo>
                  <a:pt x="74" y="97"/>
                  <a:pt x="75" y="97"/>
                  <a:pt x="75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82" y="97"/>
                  <a:pt x="83" y="97"/>
                  <a:pt x="84" y="98"/>
                </a:cubicBezTo>
                <a:cubicBezTo>
                  <a:pt x="84" y="99"/>
                  <a:pt x="84" y="99"/>
                  <a:pt x="84" y="100"/>
                </a:cubicBezTo>
                <a:close/>
                <a:moveTo>
                  <a:pt x="109" y="27"/>
                </a:moveTo>
                <a:cubicBezTo>
                  <a:pt x="109" y="34"/>
                  <a:pt x="109" y="34"/>
                  <a:pt x="109" y="34"/>
                </a:cubicBezTo>
                <a:cubicBezTo>
                  <a:pt x="109" y="34"/>
                  <a:pt x="108" y="35"/>
                  <a:pt x="108" y="36"/>
                </a:cubicBezTo>
                <a:cubicBezTo>
                  <a:pt x="107" y="36"/>
                  <a:pt x="106" y="37"/>
                  <a:pt x="106" y="37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99" y="37"/>
                  <a:pt x="98" y="36"/>
                  <a:pt x="97" y="36"/>
                </a:cubicBezTo>
                <a:cubicBezTo>
                  <a:pt x="97" y="35"/>
                  <a:pt x="97" y="34"/>
                  <a:pt x="97" y="34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6"/>
                  <a:pt x="97" y="25"/>
                </a:cubicBezTo>
                <a:cubicBezTo>
                  <a:pt x="98" y="25"/>
                  <a:pt x="99" y="24"/>
                  <a:pt x="100" y="24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6" y="24"/>
                  <a:pt x="107" y="25"/>
                  <a:pt x="108" y="25"/>
                </a:cubicBezTo>
                <a:cubicBezTo>
                  <a:pt x="108" y="26"/>
                  <a:pt x="109" y="27"/>
                  <a:pt x="109" y="27"/>
                </a:cubicBezTo>
                <a:close/>
                <a:moveTo>
                  <a:pt x="109" y="52"/>
                </a:moveTo>
                <a:cubicBezTo>
                  <a:pt x="109" y="58"/>
                  <a:pt x="109" y="58"/>
                  <a:pt x="109" y="58"/>
                </a:cubicBezTo>
                <a:cubicBezTo>
                  <a:pt x="109" y="59"/>
                  <a:pt x="108" y="59"/>
                  <a:pt x="108" y="60"/>
                </a:cubicBezTo>
                <a:cubicBezTo>
                  <a:pt x="107" y="60"/>
                  <a:pt x="106" y="61"/>
                  <a:pt x="106" y="61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9" y="61"/>
                  <a:pt x="98" y="60"/>
                  <a:pt x="97" y="60"/>
                </a:cubicBezTo>
                <a:cubicBezTo>
                  <a:pt x="97" y="59"/>
                  <a:pt x="97" y="59"/>
                  <a:pt x="97" y="58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51"/>
                  <a:pt x="97" y="50"/>
                  <a:pt x="97" y="50"/>
                </a:cubicBezTo>
                <a:cubicBezTo>
                  <a:pt x="98" y="49"/>
                  <a:pt x="99" y="49"/>
                  <a:pt x="100" y="49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6" y="49"/>
                  <a:pt x="107" y="49"/>
                  <a:pt x="108" y="50"/>
                </a:cubicBezTo>
                <a:cubicBezTo>
                  <a:pt x="108" y="50"/>
                  <a:pt x="109" y="51"/>
                  <a:pt x="109" y="52"/>
                </a:cubicBezTo>
                <a:close/>
                <a:moveTo>
                  <a:pt x="109" y="76"/>
                </a:moveTo>
                <a:cubicBezTo>
                  <a:pt x="109" y="82"/>
                  <a:pt x="109" y="82"/>
                  <a:pt x="109" y="82"/>
                </a:cubicBezTo>
                <a:cubicBezTo>
                  <a:pt x="109" y="83"/>
                  <a:pt x="108" y="83"/>
                  <a:pt x="108" y="84"/>
                </a:cubicBezTo>
                <a:cubicBezTo>
                  <a:pt x="107" y="85"/>
                  <a:pt x="106" y="85"/>
                  <a:pt x="106" y="85"/>
                </a:cubicBezTo>
                <a:cubicBezTo>
                  <a:pt x="100" y="85"/>
                  <a:pt x="100" y="85"/>
                  <a:pt x="100" y="85"/>
                </a:cubicBezTo>
                <a:cubicBezTo>
                  <a:pt x="99" y="85"/>
                  <a:pt x="98" y="85"/>
                  <a:pt x="97" y="84"/>
                </a:cubicBezTo>
                <a:cubicBezTo>
                  <a:pt x="97" y="83"/>
                  <a:pt x="97" y="83"/>
                  <a:pt x="97" y="82"/>
                </a:cubicBezTo>
                <a:cubicBezTo>
                  <a:pt x="97" y="76"/>
                  <a:pt x="97" y="76"/>
                  <a:pt x="97" y="76"/>
                </a:cubicBezTo>
                <a:cubicBezTo>
                  <a:pt x="97" y="75"/>
                  <a:pt x="97" y="74"/>
                  <a:pt x="97" y="74"/>
                </a:cubicBezTo>
                <a:cubicBezTo>
                  <a:pt x="98" y="73"/>
                  <a:pt x="99" y="73"/>
                  <a:pt x="100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8" y="74"/>
                </a:cubicBezTo>
                <a:cubicBezTo>
                  <a:pt x="108" y="74"/>
                  <a:pt x="109" y="75"/>
                  <a:pt x="109" y="76"/>
                </a:cubicBezTo>
                <a:close/>
                <a:moveTo>
                  <a:pt x="109" y="100"/>
                </a:moveTo>
                <a:cubicBezTo>
                  <a:pt x="109" y="106"/>
                  <a:pt x="109" y="106"/>
                  <a:pt x="109" y="106"/>
                </a:cubicBezTo>
                <a:cubicBezTo>
                  <a:pt x="109" y="107"/>
                  <a:pt x="108" y="108"/>
                  <a:pt x="108" y="108"/>
                </a:cubicBezTo>
                <a:cubicBezTo>
                  <a:pt x="107" y="109"/>
                  <a:pt x="106" y="109"/>
                  <a:pt x="106" y="109"/>
                </a:cubicBezTo>
                <a:cubicBezTo>
                  <a:pt x="100" y="109"/>
                  <a:pt x="100" y="109"/>
                  <a:pt x="100" y="109"/>
                </a:cubicBezTo>
                <a:cubicBezTo>
                  <a:pt x="99" y="109"/>
                  <a:pt x="98" y="109"/>
                  <a:pt x="97" y="108"/>
                </a:cubicBezTo>
                <a:cubicBezTo>
                  <a:pt x="97" y="108"/>
                  <a:pt x="97" y="107"/>
                  <a:pt x="97" y="106"/>
                </a:cubicBezTo>
                <a:cubicBezTo>
                  <a:pt x="97" y="100"/>
                  <a:pt x="97" y="100"/>
                  <a:pt x="97" y="100"/>
                </a:cubicBezTo>
                <a:cubicBezTo>
                  <a:pt x="97" y="99"/>
                  <a:pt x="97" y="99"/>
                  <a:pt x="97" y="98"/>
                </a:cubicBezTo>
                <a:cubicBezTo>
                  <a:pt x="98" y="97"/>
                  <a:pt x="99" y="97"/>
                  <a:pt x="100" y="97"/>
                </a:cubicBezTo>
                <a:cubicBezTo>
                  <a:pt x="106" y="97"/>
                  <a:pt x="106" y="97"/>
                  <a:pt x="106" y="97"/>
                </a:cubicBezTo>
                <a:cubicBezTo>
                  <a:pt x="106" y="97"/>
                  <a:pt x="107" y="97"/>
                  <a:pt x="108" y="98"/>
                </a:cubicBezTo>
                <a:cubicBezTo>
                  <a:pt x="108" y="99"/>
                  <a:pt x="109" y="99"/>
                  <a:pt x="109" y="100"/>
                </a:cubicBezTo>
                <a:close/>
                <a:moveTo>
                  <a:pt x="109" y="124"/>
                </a:moveTo>
                <a:cubicBezTo>
                  <a:pt x="109" y="130"/>
                  <a:pt x="109" y="130"/>
                  <a:pt x="109" y="130"/>
                </a:cubicBezTo>
                <a:cubicBezTo>
                  <a:pt x="109" y="131"/>
                  <a:pt x="108" y="132"/>
                  <a:pt x="108" y="132"/>
                </a:cubicBezTo>
                <a:cubicBezTo>
                  <a:pt x="107" y="133"/>
                  <a:pt x="106" y="133"/>
                  <a:pt x="106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99" y="133"/>
                  <a:pt x="98" y="133"/>
                  <a:pt x="97" y="132"/>
                </a:cubicBezTo>
                <a:cubicBezTo>
                  <a:pt x="97" y="132"/>
                  <a:pt x="97" y="131"/>
                  <a:pt x="97" y="130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7" y="123"/>
                  <a:pt x="97" y="123"/>
                  <a:pt x="97" y="122"/>
                </a:cubicBezTo>
                <a:cubicBezTo>
                  <a:pt x="98" y="122"/>
                  <a:pt x="99" y="121"/>
                  <a:pt x="100" y="12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06" y="121"/>
                  <a:pt x="107" y="122"/>
                  <a:pt x="108" y="122"/>
                </a:cubicBezTo>
                <a:cubicBezTo>
                  <a:pt x="108" y="123"/>
                  <a:pt x="109" y="123"/>
                  <a:pt x="109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21" name="Freeform 2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894788" y="3813268"/>
            <a:ext cx="190143" cy="244161"/>
          </a:xfrm>
          <a:custGeom>
            <a:avLst/>
            <a:gdLst>
              <a:gd name="T0" fmla="*/ 127 w 133"/>
              <a:gd name="T1" fmla="*/ 170 h 170"/>
              <a:gd name="T2" fmla="*/ 0 w 133"/>
              <a:gd name="T3" fmla="*/ 43 h 170"/>
              <a:gd name="T4" fmla="*/ 36 w 133"/>
              <a:gd name="T5" fmla="*/ 9 h 170"/>
              <a:gd name="T6" fmla="*/ 94 w 133"/>
              <a:gd name="T7" fmla="*/ 3 h 170"/>
              <a:gd name="T8" fmla="*/ 131 w 133"/>
              <a:gd name="T9" fmla="*/ 38 h 170"/>
              <a:gd name="T10" fmla="*/ 121 w 133"/>
              <a:gd name="T11" fmla="*/ 49 h 170"/>
              <a:gd name="T12" fmla="*/ 87 w 133"/>
              <a:gd name="T13" fmla="*/ 61 h 170"/>
              <a:gd name="T14" fmla="*/ 36 w 133"/>
              <a:gd name="T15" fmla="*/ 49 h 170"/>
              <a:gd name="T16" fmla="*/ 48 w 133"/>
              <a:gd name="T17" fmla="*/ 136 h 170"/>
              <a:gd name="T18" fmla="*/ 83 w 133"/>
              <a:gd name="T19" fmla="*/ 134 h 170"/>
              <a:gd name="T20" fmla="*/ 36 w 133"/>
              <a:gd name="T21" fmla="*/ 82 h 170"/>
              <a:gd name="T22" fmla="*/ 25 w 133"/>
              <a:gd name="T23" fmla="*/ 84 h 170"/>
              <a:gd name="T24" fmla="*/ 27 w 133"/>
              <a:gd name="T25" fmla="*/ 73 h 170"/>
              <a:gd name="T26" fmla="*/ 36 w 133"/>
              <a:gd name="T27" fmla="*/ 100 h 170"/>
              <a:gd name="T28" fmla="*/ 27 w 133"/>
              <a:gd name="T29" fmla="*/ 109 h 170"/>
              <a:gd name="T30" fmla="*/ 25 w 133"/>
              <a:gd name="T31" fmla="*/ 98 h 170"/>
              <a:gd name="T32" fmla="*/ 36 w 133"/>
              <a:gd name="T33" fmla="*/ 100 h 170"/>
              <a:gd name="T34" fmla="*/ 33 w 133"/>
              <a:gd name="T35" fmla="*/ 133 h 170"/>
              <a:gd name="T36" fmla="*/ 24 w 133"/>
              <a:gd name="T37" fmla="*/ 124 h 170"/>
              <a:gd name="T38" fmla="*/ 35 w 133"/>
              <a:gd name="T39" fmla="*/ 122 h 170"/>
              <a:gd name="T40" fmla="*/ 83 w 133"/>
              <a:gd name="T41" fmla="*/ 13 h 170"/>
              <a:gd name="T42" fmla="*/ 72 w 133"/>
              <a:gd name="T43" fmla="*/ 15 h 170"/>
              <a:gd name="T44" fmla="*/ 59 w 133"/>
              <a:gd name="T45" fmla="*/ 13 h 170"/>
              <a:gd name="T46" fmla="*/ 48 w 133"/>
              <a:gd name="T47" fmla="*/ 15 h 170"/>
              <a:gd name="T48" fmla="*/ 57 w 133"/>
              <a:gd name="T49" fmla="*/ 49 h 170"/>
              <a:gd name="T50" fmla="*/ 72 w 133"/>
              <a:gd name="T51" fmla="*/ 37 h 170"/>
              <a:gd name="T52" fmla="*/ 81 w 133"/>
              <a:gd name="T53" fmla="*/ 49 h 170"/>
              <a:gd name="T54" fmla="*/ 60 w 133"/>
              <a:gd name="T55" fmla="*/ 82 h 170"/>
              <a:gd name="T56" fmla="*/ 49 w 133"/>
              <a:gd name="T57" fmla="*/ 84 h 170"/>
              <a:gd name="T58" fmla="*/ 51 w 133"/>
              <a:gd name="T59" fmla="*/ 73 h 170"/>
              <a:gd name="T60" fmla="*/ 60 w 133"/>
              <a:gd name="T61" fmla="*/ 100 h 170"/>
              <a:gd name="T62" fmla="*/ 51 w 133"/>
              <a:gd name="T63" fmla="*/ 109 h 170"/>
              <a:gd name="T64" fmla="*/ 49 w 133"/>
              <a:gd name="T65" fmla="*/ 98 h 170"/>
              <a:gd name="T66" fmla="*/ 60 w 133"/>
              <a:gd name="T67" fmla="*/ 100 h 170"/>
              <a:gd name="T68" fmla="*/ 81 w 133"/>
              <a:gd name="T69" fmla="*/ 85 h 170"/>
              <a:gd name="T70" fmla="*/ 72 w 133"/>
              <a:gd name="T71" fmla="*/ 76 h 170"/>
              <a:gd name="T72" fmla="*/ 83 w 133"/>
              <a:gd name="T73" fmla="*/ 74 h 170"/>
              <a:gd name="T74" fmla="*/ 83 w 133"/>
              <a:gd name="T75" fmla="*/ 108 h 170"/>
              <a:gd name="T76" fmla="*/ 72 w 133"/>
              <a:gd name="T77" fmla="*/ 106 h 170"/>
              <a:gd name="T78" fmla="*/ 81 w 133"/>
              <a:gd name="T79" fmla="*/ 97 h 170"/>
              <a:gd name="T80" fmla="*/ 109 w 133"/>
              <a:gd name="T81" fmla="*/ 82 h 170"/>
              <a:gd name="T82" fmla="*/ 97 w 133"/>
              <a:gd name="T83" fmla="*/ 84 h 170"/>
              <a:gd name="T84" fmla="*/ 99 w 133"/>
              <a:gd name="T85" fmla="*/ 73 h 170"/>
              <a:gd name="T86" fmla="*/ 109 w 133"/>
              <a:gd name="T87" fmla="*/ 100 h 170"/>
              <a:gd name="T88" fmla="*/ 99 w 133"/>
              <a:gd name="T89" fmla="*/ 109 h 170"/>
              <a:gd name="T90" fmla="*/ 97 w 133"/>
              <a:gd name="T91" fmla="*/ 98 h 170"/>
              <a:gd name="T92" fmla="*/ 109 w 133"/>
              <a:gd name="T93" fmla="*/ 100 h 170"/>
              <a:gd name="T94" fmla="*/ 105 w 133"/>
              <a:gd name="T95" fmla="*/ 133 h 170"/>
              <a:gd name="T96" fmla="*/ 96 w 133"/>
              <a:gd name="T97" fmla="*/ 124 h 170"/>
              <a:gd name="T98" fmla="*/ 108 w 133"/>
              <a:gd name="T99" fmla="*/ 12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3" h="170">
                <a:moveTo>
                  <a:pt x="133" y="43"/>
                </a:moveTo>
                <a:cubicBezTo>
                  <a:pt x="133" y="164"/>
                  <a:pt x="133" y="164"/>
                  <a:pt x="133" y="164"/>
                </a:cubicBezTo>
                <a:cubicBezTo>
                  <a:pt x="133" y="165"/>
                  <a:pt x="132" y="167"/>
                  <a:pt x="131" y="168"/>
                </a:cubicBezTo>
                <a:cubicBezTo>
                  <a:pt x="130" y="169"/>
                  <a:pt x="128" y="170"/>
                  <a:pt x="127" y="170"/>
                </a:cubicBezTo>
                <a:cubicBezTo>
                  <a:pt x="6" y="170"/>
                  <a:pt x="6" y="170"/>
                  <a:pt x="6" y="170"/>
                </a:cubicBezTo>
                <a:cubicBezTo>
                  <a:pt x="4" y="170"/>
                  <a:pt x="3" y="169"/>
                  <a:pt x="1" y="168"/>
                </a:cubicBezTo>
                <a:cubicBezTo>
                  <a:pt x="0" y="167"/>
                  <a:pt x="0" y="165"/>
                  <a:pt x="0" y="164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1"/>
                  <a:pt x="0" y="40"/>
                  <a:pt x="1" y="38"/>
                </a:cubicBezTo>
                <a:cubicBezTo>
                  <a:pt x="3" y="37"/>
                  <a:pt x="4" y="37"/>
                  <a:pt x="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7"/>
                  <a:pt x="37" y="5"/>
                  <a:pt x="39" y="3"/>
                </a:cubicBezTo>
                <a:cubicBezTo>
                  <a:pt x="40" y="1"/>
                  <a:pt x="42" y="0"/>
                  <a:pt x="45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90" y="0"/>
                  <a:pt x="92" y="1"/>
                  <a:pt x="94" y="3"/>
                </a:cubicBezTo>
                <a:cubicBezTo>
                  <a:pt x="96" y="5"/>
                  <a:pt x="96" y="7"/>
                  <a:pt x="96" y="9"/>
                </a:cubicBezTo>
                <a:cubicBezTo>
                  <a:pt x="96" y="37"/>
                  <a:pt x="96" y="37"/>
                  <a:pt x="96" y="37"/>
                </a:cubicBezTo>
                <a:cubicBezTo>
                  <a:pt x="127" y="37"/>
                  <a:pt x="127" y="37"/>
                  <a:pt x="127" y="37"/>
                </a:cubicBezTo>
                <a:cubicBezTo>
                  <a:pt x="128" y="37"/>
                  <a:pt x="130" y="37"/>
                  <a:pt x="131" y="38"/>
                </a:cubicBezTo>
                <a:cubicBezTo>
                  <a:pt x="132" y="40"/>
                  <a:pt x="133" y="41"/>
                  <a:pt x="133" y="43"/>
                </a:cubicBezTo>
                <a:close/>
                <a:moveTo>
                  <a:pt x="84" y="158"/>
                </a:moveTo>
                <a:cubicBezTo>
                  <a:pt x="121" y="158"/>
                  <a:pt x="121" y="158"/>
                  <a:pt x="121" y="158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4"/>
                  <a:pt x="96" y="56"/>
                  <a:pt x="94" y="58"/>
                </a:cubicBezTo>
                <a:cubicBezTo>
                  <a:pt x="92" y="60"/>
                  <a:pt x="90" y="61"/>
                  <a:pt x="8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2" y="61"/>
                  <a:pt x="40" y="60"/>
                  <a:pt x="39" y="58"/>
                </a:cubicBezTo>
                <a:cubicBezTo>
                  <a:pt x="37" y="56"/>
                  <a:pt x="36" y="54"/>
                  <a:pt x="36" y="52"/>
                </a:cubicBezTo>
                <a:cubicBezTo>
                  <a:pt x="36" y="49"/>
                  <a:pt x="36" y="49"/>
                  <a:pt x="36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158"/>
                  <a:pt x="12" y="158"/>
                  <a:pt x="12" y="158"/>
                </a:cubicBezTo>
                <a:cubicBezTo>
                  <a:pt x="48" y="158"/>
                  <a:pt x="48" y="158"/>
                  <a:pt x="48" y="158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48" y="135"/>
                  <a:pt x="49" y="134"/>
                </a:cubicBezTo>
                <a:cubicBezTo>
                  <a:pt x="49" y="134"/>
                  <a:pt x="50" y="133"/>
                  <a:pt x="51" y="133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2" y="133"/>
                  <a:pt x="83" y="134"/>
                  <a:pt x="83" y="134"/>
                </a:cubicBezTo>
                <a:cubicBezTo>
                  <a:pt x="84" y="135"/>
                  <a:pt x="84" y="136"/>
                  <a:pt x="84" y="136"/>
                </a:cubicBezTo>
                <a:lnTo>
                  <a:pt x="84" y="158"/>
                </a:lnTo>
                <a:close/>
                <a:moveTo>
                  <a:pt x="36" y="76"/>
                </a:moveTo>
                <a:cubicBezTo>
                  <a:pt x="36" y="82"/>
                  <a:pt x="36" y="82"/>
                  <a:pt x="36" y="82"/>
                </a:cubicBezTo>
                <a:cubicBezTo>
                  <a:pt x="36" y="83"/>
                  <a:pt x="36" y="83"/>
                  <a:pt x="35" y="84"/>
                </a:cubicBezTo>
                <a:cubicBezTo>
                  <a:pt x="34" y="85"/>
                  <a:pt x="34" y="85"/>
                  <a:pt x="33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6" y="85"/>
                  <a:pt x="25" y="85"/>
                  <a:pt x="25" y="84"/>
                </a:cubicBezTo>
                <a:cubicBezTo>
                  <a:pt x="24" y="83"/>
                  <a:pt x="24" y="83"/>
                  <a:pt x="24" y="82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5"/>
                  <a:pt x="24" y="74"/>
                  <a:pt x="25" y="74"/>
                </a:cubicBezTo>
                <a:cubicBezTo>
                  <a:pt x="25" y="73"/>
                  <a:pt x="26" y="73"/>
                  <a:pt x="27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4" y="73"/>
                  <a:pt x="34" y="73"/>
                  <a:pt x="35" y="74"/>
                </a:cubicBezTo>
                <a:cubicBezTo>
                  <a:pt x="36" y="74"/>
                  <a:pt x="36" y="75"/>
                  <a:pt x="36" y="76"/>
                </a:cubicBezTo>
                <a:close/>
                <a:moveTo>
                  <a:pt x="36" y="100"/>
                </a:moveTo>
                <a:cubicBezTo>
                  <a:pt x="36" y="106"/>
                  <a:pt x="36" y="106"/>
                  <a:pt x="36" y="106"/>
                </a:cubicBezTo>
                <a:cubicBezTo>
                  <a:pt x="36" y="107"/>
                  <a:pt x="36" y="108"/>
                  <a:pt x="35" y="108"/>
                </a:cubicBezTo>
                <a:cubicBezTo>
                  <a:pt x="34" y="109"/>
                  <a:pt x="34" y="109"/>
                  <a:pt x="33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6" y="109"/>
                  <a:pt x="25" y="109"/>
                  <a:pt x="25" y="108"/>
                </a:cubicBezTo>
                <a:cubicBezTo>
                  <a:pt x="24" y="108"/>
                  <a:pt x="24" y="107"/>
                  <a:pt x="24" y="106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99"/>
                  <a:pt x="24" y="99"/>
                  <a:pt x="25" y="98"/>
                </a:cubicBezTo>
                <a:cubicBezTo>
                  <a:pt x="25" y="97"/>
                  <a:pt x="26" y="97"/>
                  <a:pt x="27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5" y="98"/>
                </a:cubicBezTo>
                <a:cubicBezTo>
                  <a:pt x="36" y="99"/>
                  <a:pt x="36" y="99"/>
                  <a:pt x="36" y="100"/>
                </a:cubicBezTo>
                <a:close/>
                <a:moveTo>
                  <a:pt x="36" y="124"/>
                </a:moveTo>
                <a:cubicBezTo>
                  <a:pt x="36" y="130"/>
                  <a:pt x="36" y="130"/>
                  <a:pt x="36" y="130"/>
                </a:cubicBezTo>
                <a:cubicBezTo>
                  <a:pt x="36" y="131"/>
                  <a:pt x="36" y="132"/>
                  <a:pt x="35" y="132"/>
                </a:cubicBezTo>
                <a:cubicBezTo>
                  <a:pt x="34" y="133"/>
                  <a:pt x="34" y="133"/>
                  <a:pt x="33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6" y="133"/>
                  <a:pt x="25" y="133"/>
                  <a:pt x="25" y="132"/>
                </a:cubicBezTo>
                <a:cubicBezTo>
                  <a:pt x="24" y="132"/>
                  <a:pt x="24" y="131"/>
                  <a:pt x="24" y="130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3"/>
                  <a:pt x="24" y="123"/>
                  <a:pt x="25" y="122"/>
                </a:cubicBezTo>
                <a:cubicBezTo>
                  <a:pt x="25" y="122"/>
                  <a:pt x="26" y="121"/>
                  <a:pt x="27" y="121"/>
                </a:cubicBezTo>
                <a:cubicBezTo>
                  <a:pt x="33" y="121"/>
                  <a:pt x="33" y="121"/>
                  <a:pt x="33" y="121"/>
                </a:cubicBezTo>
                <a:cubicBezTo>
                  <a:pt x="34" y="121"/>
                  <a:pt x="34" y="122"/>
                  <a:pt x="35" y="122"/>
                </a:cubicBezTo>
                <a:cubicBezTo>
                  <a:pt x="36" y="123"/>
                  <a:pt x="36" y="123"/>
                  <a:pt x="36" y="124"/>
                </a:cubicBezTo>
                <a:close/>
                <a:moveTo>
                  <a:pt x="84" y="46"/>
                </a:moveTo>
                <a:cubicBezTo>
                  <a:pt x="84" y="15"/>
                  <a:pt x="84" y="15"/>
                  <a:pt x="84" y="15"/>
                </a:cubicBezTo>
                <a:cubicBezTo>
                  <a:pt x="84" y="15"/>
                  <a:pt x="84" y="14"/>
                  <a:pt x="83" y="13"/>
                </a:cubicBezTo>
                <a:cubicBezTo>
                  <a:pt x="83" y="13"/>
                  <a:pt x="82" y="12"/>
                  <a:pt x="81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4" y="12"/>
                  <a:pt x="74" y="13"/>
                  <a:pt x="73" y="13"/>
                </a:cubicBezTo>
                <a:cubicBezTo>
                  <a:pt x="72" y="14"/>
                  <a:pt x="72" y="15"/>
                  <a:pt x="72" y="15"/>
                </a:cubicBezTo>
                <a:cubicBezTo>
                  <a:pt x="72" y="24"/>
                  <a:pt x="72" y="24"/>
                  <a:pt x="72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4"/>
                  <a:pt x="59" y="13"/>
                </a:cubicBezTo>
                <a:cubicBezTo>
                  <a:pt x="59" y="13"/>
                  <a:pt x="58" y="12"/>
                  <a:pt x="57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8" y="15"/>
                  <a:pt x="48" y="15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7"/>
                  <a:pt x="49" y="48"/>
                </a:cubicBezTo>
                <a:cubicBezTo>
                  <a:pt x="49" y="48"/>
                  <a:pt x="50" y="49"/>
                  <a:pt x="51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8" y="49"/>
                  <a:pt x="59" y="48"/>
                  <a:pt x="59" y="48"/>
                </a:cubicBezTo>
                <a:cubicBezTo>
                  <a:pt x="60" y="47"/>
                  <a:pt x="60" y="46"/>
                  <a:pt x="60" y="46"/>
                </a:cubicBezTo>
                <a:cubicBezTo>
                  <a:pt x="60" y="37"/>
                  <a:pt x="60" y="37"/>
                  <a:pt x="60" y="37"/>
                </a:cubicBezTo>
                <a:cubicBezTo>
                  <a:pt x="72" y="37"/>
                  <a:pt x="72" y="37"/>
                  <a:pt x="72" y="37"/>
                </a:cubicBezTo>
                <a:cubicBezTo>
                  <a:pt x="72" y="46"/>
                  <a:pt x="72" y="46"/>
                  <a:pt x="72" y="46"/>
                </a:cubicBezTo>
                <a:cubicBezTo>
                  <a:pt x="72" y="46"/>
                  <a:pt x="72" y="47"/>
                  <a:pt x="73" y="48"/>
                </a:cubicBezTo>
                <a:cubicBezTo>
                  <a:pt x="74" y="48"/>
                  <a:pt x="74" y="49"/>
                  <a:pt x="75" y="49"/>
                </a:cubicBezTo>
                <a:cubicBezTo>
                  <a:pt x="81" y="49"/>
                  <a:pt x="81" y="49"/>
                  <a:pt x="81" y="49"/>
                </a:cubicBezTo>
                <a:cubicBezTo>
                  <a:pt x="82" y="49"/>
                  <a:pt x="83" y="48"/>
                  <a:pt x="83" y="48"/>
                </a:cubicBezTo>
                <a:cubicBezTo>
                  <a:pt x="84" y="47"/>
                  <a:pt x="84" y="46"/>
                  <a:pt x="84" y="46"/>
                </a:cubicBezTo>
                <a:close/>
                <a:moveTo>
                  <a:pt x="60" y="76"/>
                </a:moveTo>
                <a:cubicBezTo>
                  <a:pt x="60" y="82"/>
                  <a:pt x="60" y="82"/>
                  <a:pt x="60" y="82"/>
                </a:cubicBezTo>
                <a:cubicBezTo>
                  <a:pt x="60" y="83"/>
                  <a:pt x="60" y="83"/>
                  <a:pt x="59" y="84"/>
                </a:cubicBezTo>
                <a:cubicBezTo>
                  <a:pt x="59" y="85"/>
                  <a:pt x="58" y="85"/>
                  <a:pt x="57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0" y="85"/>
                  <a:pt x="49" y="85"/>
                  <a:pt x="49" y="84"/>
                </a:cubicBezTo>
                <a:cubicBezTo>
                  <a:pt x="48" y="83"/>
                  <a:pt x="48" y="83"/>
                  <a:pt x="48" y="82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8" y="74"/>
                  <a:pt x="49" y="74"/>
                </a:cubicBezTo>
                <a:cubicBezTo>
                  <a:pt x="49" y="73"/>
                  <a:pt x="50" y="73"/>
                  <a:pt x="51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3"/>
                  <a:pt x="59" y="74"/>
                </a:cubicBezTo>
                <a:cubicBezTo>
                  <a:pt x="60" y="74"/>
                  <a:pt x="60" y="75"/>
                  <a:pt x="60" y="76"/>
                </a:cubicBezTo>
                <a:close/>
                <a:moveTo>
                  <a:pt x="60" y="100"/>
                </a:move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60" y="108"/>
                  <a:pt x="59" y="108"/>
                </a:cubicBezTo>
                <a:cubicBezTo>
                  <a:pt x="59" y="109"/>
                  <a:pt x="58" y="109"/>
                  <a:pt x="57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0" y="109"/>
                  <a:pt x="49" y="109"/>
                  <a:pt x="49" y="108"/>
                </a:cubicBezTo>
                <a:cubicBezTo>
                  <a:pt x="48" y="108"/>
                  <a:pt x="48" y="107"/>
                  <a:pt x="48" y="106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99"/>
                  <a:pt x="48" y="99"/>
                  <a:pt x="49" y="98"/>
                </a:cubicBezTo>
                <a:cubicBezTo>
                  <a:pt x="49" y="97"/>
                  <a:pt x="50" y="97"/>
                  <a:pt x="51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7"/>
                  <a:pt x="59" y="98"/>
                </a:cubicBezTo>
                <a:cubicBezTo>
                  <a:pt x="60" y="99"/>
                  <a:pt x="60" y="99"/>
                  <a:pt x="60" y="100"/>
                </a:cubicBezTo>
                <a:close/>
                <a:moveTo>
                  <a:pt x="84" y="76"/>
                </a:moveTo>
                <a:cubicBezTo>
                  <a:pt x="84" y="82"/>
                  <a:pt x="84" y="82"/>
                  <a:pt x="84" y="82"/>
                </a:cubicBezTo>
                <a:cubicBezTo>
                  <a:pt x="84" y="83"/>
                  <a:pt x="84" y="83"/>
                  <a:pt x="83" y="84"/>
                </a:cubicBezTo>
                <a:cubicBezTo>
                  <a:pt x="83" y="85"/>
                  <a:pt x="82" y="85"/>
                  <a:pt x="81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4" y="85"/>
                  <a:pt x="74" y="85"/>
                  <a:pt x="73" y="84"/>
                </a:cubicBezTo>
                <a:cubicBezTo>
                  <a:pt x="72" y="83"/>
                  <a:pt x="72" y="83"/>
                  <a:pt x="72" y="82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75"/>
                  <a:pt x="72" y="74"/>
                  <a:pt x="73" y="74"/>
                </a:cubicBezTo>
                <a:cubicBezTo>
                  <a:pt x="74" y="73"/>
                  <a:pt x="74" y="73"/>
                  <a:pt x="75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2" y="73"/>
                  <a:pt x="83" y="73"/>
                  <a:pt x="83" y="74"/>
                </a:cubicBezTo>
                <a:cubicBezTo>
                  <a:pt x="84" y="74"/>
                  <a:pt x="84" y="75"/>
                  <a:pt x="84" y="76"/>
                </a:cubicBezTo>
                <a:close/>
                <a:moveTo>
                  <a:pt x="84" y="100"/>
                </a:moveTo>
                <a:cubicBezTo>
                  <a:pt x="84" y="106"/>
                  <a:pt x="84" y="106"/>
                  <a:pt x="84" y="106"/>
                </a:cubicBezTo>
                <a:cubicBezTo>
                  <a:pt x="84" y="107"/>
                  <a:pt x="84" y="108"/>
                  <a:pt x="83" y="108"/>
                </a:cubicBezTo>
                <a:cubicBezTo>
                  <a:pt x="83" y="109"/>
                  <a:pt x="82" y="109"/>
                  <a:pt x="81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09"/>
                  <a:pt x="74" y="109"/>
                  <a:pt x="73" y="108"/>
                </a:cubicBezTo>
                <a:cubicBezTo>
                  <a:pt x="72" y="108"/>
                  <a:pt x="72" y="107"/>
                  <a:pt x="72" y="106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99"/>
                  <a:pt x="72" y="99"/>
                  <a:pt x="73" y="98"/>
                </a:cubicBezTo>
                <a:cubicBezTo>
                  <a:pt x="74" y="97"/>
                  <a:pt x="74" y="97"/>
                  <a:pt x="75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82" y="97"/>
                  <a:pt x="83" y="97"/>
                  <a:pt x="83" y="98"/>
                </a:cubicBezTo>
                <a:cubicBezTo>
                  <a:pt x="84" y="99"/>
                  <a:pt x="84" y="99"/>
                  <a:pt x="84" y="100"/>
                </a:cubicBezTo>
                <a:close/>
                <a:moveTo>
                  <a:pt x="109" y="76"/>
                </a:moveTo>
                <a:cubicBezTo>
                  <a:pt x="109" y="82"/>
                  <a:pt x="109" y="82"/>
                  <a:pt x="109" y="82"/>
                </a:cubicBezTo>
                <a:cubicBezTo>
                  <a:pt x="109" y="83"/>
                  <a:pt x="108" y="83"/>
                  <a:pt x="108" y="84"/>
                </a:cubicBezTo>
                <a:cubicBezTo>
                  <a:pt x="107" y="85"/>
                  <a:pt x="106" y="85"/>
                  <a:pt x="105" y="85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85"/>
                  <a:pt x="98" y="85"/>
                  <a:pt x="97" y="84"/>
                </a:cubicBezTo>
                <a:cubicBezTo>
                  <a:pt x="97" y="83"/>
                  <a:pt x="96" y="83"/>
                  <a:pt x="96" y="82"/>
                </a:cubicBezTo>
                <a:cubicBezTo>
                  <a:pt x="96" y="76"/>
                  <a:pt x="96" y="76"/>
                  <a:pt x="96" y="76"/>
                </a:cubicBezTo>
                <a:cubicBezTo>
                  <a:pt x="96" y="75"/>
                  <a:pt x="97" y="74"/>
                  <a:pt x="97" y="74"/>
                </a:cubicBezTo>
                <a:cubicBezTo>
                  <a:pt x="98" y="73"/>
                  <a:pt x="99" y="73"/>
                  <a:pt x="99" y="73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6" y="73"/>
                  <a:pt x="107" y="73"/>
                  <a:pt x="108" y="74"/>
                </a:cubicBezTo>
                <a:cubicBezTo>
                  <a:pt x="108" y="74"/>
                  <a:pt x="109" y="75"/>
                  <a:pt x="109" y="76"/>
                </a:cubicBezTo>
                <a:close/>
                <a:moveTo>
                  <a:pt x="109" y="100"/>
                </a:moveTo>
                <a:cubicBezTo>
                  <a:pt x="109" y="106"/>
                  <a:pt x="109" y="106"/>
                  <a:pt x="109" y="106"/>
                </a:cubicBezTo>
                <a:cubicBezTo>
                  <a:pt x="109" y="107"/>
                  <a:pt x="108" y="108"/>
                  <a:pt x="108" y="108"/>
                </a:cubicBezTo>
                <a:cubicBezTo>
                  <a:pt x="107" y="109"/>
                  <a:pt x="106" y="109"/>
                  <a:pt x="105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99" y="109"/>
                  <a:pt x="98" y="109"/>
                  <a:pt x="97" y="108"/>
                </a:cubicBezTo>
                <a:cubicBezTo>
                  <a:pt x="97" y="108"/>
                  <a:pt x="96" y="107"/>
                  <a:pt x="96" y="106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6" y="99"/>
                  <a:pt x="97" y="99"/>
                  <a:pt x="97" y="98"/>
                </a:cubicBezTo>
                <a:cubicBezTo>
                  <a:pt x="98" y="97"/>
                  <a:pt x="99" y="97"/>
                  <a:pt x="99" y="97"/>
                </a:cubicBezTo>
                <a:cubicBezTo>
                  <a:pt x="105" y="97"/>
                  <a:pt x="105" y="97"/>
                  <a:pt x="105" y="97"/>
                </a:cubicBezTo>
                <a:cubicBezTo>
                  <a:pt x="106" y="97"/>
                  <a:pt x="107" y="97"/>
                  <a:pt x="108" y="98"/>
                </a:cubicBezTo>
                <a:cubicBezTo>
                  <a:pt x="108" y="99"/>
                  <a:pt x="109" y="99"/>
                  <a:pt x="109" y="100"/>
                </a:cubicBezTo>
                <a:close/>
                <a:moveTo>
                  <a:pt x="109" y="124"/>
                </a:moveTo>
                <a:cubicBezTo>
                  <a:pt x="109" y="130"/>
                  <a:pt x="109" y="130"/>
                  <a:pt x="109" y="130"/>
                </a:cubicBezTo>
                <a:cubicBezTo>
                  <a:pt x="109" y="131"/>
                  <a:pt x="108" y="132"/>
                  <a:pt x="108" y="132"/>
                </a:cubicBezTo>
                <a:cubicBezTo>
                  <a:pt x="107" y="133"/>
                  <a:pt x="106" y="133"/>
                  <a:pt x="105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8" y="133"/>
                  <a:pt x="97" y="132"/>
                </a:cubicBezTo>
                <a:cubicBezTo>
                  <a:pt x="97" y="132"/>
                  <a:pt x="96" y="131"/>
                  <a:pt x="96" y="130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6" y="123"/>
                  <a:pt x="97" y="123"/>
                  <a:pt x="97" y="122"/>
                </a:cubicBezTo>
                <a:cubicBezTo>
                  <a:pt x="98" y="122"/>
                  <a:pt x="99" y="121"/>
                  <a:pt x="99" y="121"/>
                </a:cubicBezTo>
                <a:cubicBezTo>
                  <a:pt x="105" y="121"/>
                  <a:pt x="105" y="121"/>
                  <a:pt x="105" y="121"/>
                </a:cubicBezTo>
                <a:cubicBezTo>
                  <a:pt x="106" y="121"/>
                  <a:pt x="107" y="122"/>
                  <a:pt x="108" y="122"/>
                </a:cubicBezTo>
                <a:cubicBezTo>
                  <a:pt x="108" y="123"/>
                  <a:pt x="109" y="123"/>
                  <a:pt x="109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22" name="Freeform 22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156234" y="3830553"/>
            <a:ext cx="252803" cy="209589"/>
          </a:xfrm>
          <a:custGeom>
            <a:avLst/>
            <a:gdLst>
              <a:gd name="T0" fmla="*/ 176 w 176"/>
              <a:gd name="T1" fmla="*/ 115 h 146"/>
              <a:gd name="T2" fmla="*/ 170 w 176"/>
              <a:gd name="T3" fmla="*/ 121 h 146"/>
              <a:gd name="T4" fmla="*/ 145 w 176"/>
              <a:gd name="T5" fmla="*/ 138 h 146"/>
              <a:gd name="T6" fmla="*/ 110 w 176"/>
              <a:gd name="T7" fmla="*/ 138 h 146"/>
              <a:gd name="T8" fmla="*/ 67 w 176"/>
              <a:gd name="T9" fmla="*/ 121 h 146"/>
              <a:gd name="T10" fmla="*/ 43 w 176"/>
              <a:gd name="T11" fmla="*/ 146 h 146"/>
              <a:gd name="T12" fmla="*/ 19 w 176"/>
              <a:gd name="T13" fmla="*/ 121 h 146"/>
              <a:gd name="T14" fmla="*/ 2 w 176"/>
              <a:gd name="T15" fmla="*/ 120 h 146"/>
              <a:gd name="T16" fmla="*/ 2 w 176"/>
              <a:gd name="T17" fmla="*/ 111 h 146"/>
              <a:gd name="T18" fmla="*/ 7 w 176"/>
              <a:gd name="T19" fmla="*/ 70 h 146"/>
              <a:gd name="T20" fmla="*/ 11 w 176"/>
              <a:gd name="T21" fmla="*/ 60 h 146"/>
              <a:gd name="T22" fmla="*/ 34 w 176"/>
              <a:gd name="T23" fmla="*/ 38 h 146"/>
              <a:gd name="T24" fmla="*/ 55 w 176"/>
              <a:gd name="T25" fmla="*/ 37 h 146"/>
              <a:gd name="T26" fmla="*/ 57 w 176"/>
              <a:gd name="T27" fmla="*/ 2 h 146"/>
              <a:gd name="T28" fmla="*/ 170 w 176"/>
              <a:gd name="T29" fmla="*/ 0 h 146"/>
              <a:gd name="T30" fmla="*/ 176 w 176"/>
              <a:gd name="T31" fmla="*/ 6 h 146"/>
              <a:gd name="T32" fmla="*/ 55 w 176"/>
              <a:gd name="T33" fmla="*/ 73 h 146"/>
              <a:gd name="T34" fmla="*/ 40 w 176"/>
              <a:gd name="T35" fmla="*/ 49 h 146"/>
              <a:gd name="T36" fmla="*/ 19 w 176"/>
              <a:gd name="T37" fmla="*/ 68 h 146"/>
              <a:gd name="T38" fmla="*/ 19 w 176"/>
              <a:gd name="T39" fmla="*/ 73 h 146"/>
              <a:gd name="T40" fmla="*/ 55 w 176"/>
              <a:gd name="T41" fmla="*/ 121 h 146"/>
              <a:gd name="T42" fmla="*/ 43 w 176"/>
              <a:gd name="T43" fmla="*/ 109 h 146"/>
              <a:gd name="T44" fmla="*/ 31 w 176"/>
              <a:gd name="T45" fmla="*/ 121 h 146"/>
              <a:gd name="T46" fmla="*/ 43 w 176"/>
              <a:gd name="T47" fmla="*/ 133 h 146"/>
              <a:gd name="T48" fmla="*/ 152 w 176"/>
              <a:gd name="T49" fmla="*/ 58 h 146"/>
              <a:gd name="T50" fmla="*/ 151 w 176"/>
              <a:gd name="T51" fmla="*/ 37 h 146"/>
              <a:gd name="T52" fmla="*/ 128 w 176"/>
              <a:gd name="T53" fmla="*/ 37 h 146"/>
              <a:gd name="T54" fmla="*/ 127 w 176"/>
              <a:gd name="T55" fmla="*/ 13 h 146"/>
              <a:gd name="T56" fmla="*/ 106 w 176"/>
              <a:gd name="T57" fmla="*/ 12 h 146"/>
              <a:gd name="T58" fmla="*/ 103 w 176"/>
              <a:gd name="T59" fmla="*/ 15 h 146"/>
              <a:gd name="T60" fmla="*/ 82 w 176"/>
              <a:gd name="T61" fmla="*/ 37 h 146"/>
              <a:gd name="T62" fmla="*/ 79 w 176"/>
              <a:gd name="T63" fmla="*/ 40 h 146"/>
              <a:gd name="T64" fmla="*/ 80 w 176"/>
              <a:gd name="T65" fmla="*/ 60 h 146"/>
              <a:gd name="T66" fmla="*/ 103 w 176"/>
              <a:gd name="T67" fmla="*/ 61 h 146"/>
              <a:gd name="T68" fmla="*/ 104 w 176"/>
              <a:gd name="T69" fmla="*/ 84 h 146"/>
              <a:gd name="T70" fmla="*/ 125 w 176"/>
              <a:gd name="T71" fmla="*/ 85 h 146"/>
              <a:gd name="T72" fmla="*/ 128 w 176"/>
              <a:gd name="T73" fmla="*/ 82 h 146"/>
              <a:gd name="T74" fmla="*/ 149 w 176"/>
              <a:gd name="T75" fmla="*/ 61 h 146"/>
              <a:gd name="T76" fmla="*/ 152 w 176"/>
              <a:gd name="T77" fmla="*/ 58 h 146"/>
              <a:gd name="T78" fmla="*/ 140 w 176"/>
              <a:gd name="T79" fmla="*/ 121 h 146"/>
              <a:gd name="T80" fmla="*/ 128 w 176"/>
              <a:gd name="T81" fmla="*/ 109 h 146"/>
              <a:gd name="T82" fmla="*/ 115 w 176"/>
              <a:gd name="T83" fmla="*/ 121 h 146"/>
              <a:gd name="T84" fmla="*/ 128 w 176"/>
              <a:gd name="T85" fmla="*/ 13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46">
                <a:moveTo>
                  <a:pt x="176" y="6"/>
                </a:moveTo>
                <a:cubicBezTo>
                  <a:pt x="176" y="115"/>
                  <a:pt x="176" y="115"/>
                  <a:pt x="176" y="115"/>
                </a:cubicBezTo>
                <a:cubicBezTo>
                  <a:pt x="176" y="117"/>
                  <a:pt x="175" y="118"/>
                  <a:pt x="174" y="120"/>
                </a:cubicBezTo>
                <a:cubicBezTo>
                  <a:pt x="173" y="121"/>
                  <a:pt x="172" y="121"/>
                  <a:pt x="170" y="121"/>
                </a:cubicBezTo>
                <a:cubicBezTo>
                  <a:pt x="152" y="121"/>
                  <a:pt x="152" y="121"/>
                  <a:pt x="152" y="121"/>
                </a:cubicBezTo>
                <a:cubicBezTo>
                  <a:pt x="152" y="128"/>
                  <a:pt x="149" y="134"/>
                  <a:pt x="145" y="138"/>
                </a:cubicBezTo>
                <a:cubicBezTo>
                  <a:pt x="140" y="143"/>
                  <a:pt x="134" y="146"/>
                  <a:pt x="128" y="146"/>
                </a:cubicBezTo>
                <a:cubicBezTo>
                  <a:pt x="121" y="146"/>
                  <a:pt x="115" y="143"/>
                  <a:pt x="110" y="138"/>
                </a:cubicBezTo>
                <a:cubicBezTo>
                  <a:pt x="106" y="134"/>
                  <a:pt x="103" y="128"/>
                  <a:pt x="103" y="121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7" y="128"/>
                  <a:pt x="65" y="134"/>
                  <a:pt x="60" y="138"/>
                </a:cubicBezTo>
                <a:cubicBezTo>
                  <a:pt x="55" y="143"/>
                  <a:pt x="50" y="146"/>
                  <a:pt x="43" y="146"/>
                </a:cubicBezTo>
                <a:cubicBezTo>
                  <a:pt x="36" y="146"/>
                  <a:pt x="30" y="143"/>
                  <a:pt x="26" y="138"/>
                </a:cubicBezTo>
                <a:cubicBezTo>
                  <a:pt x="21" y="134"/>
                  <a:pt x="19" y="128"/>
                  <a:pt x="19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5" y="121"/>
                  <a:pt x="3" y="121"/>
                  <a:pt x="2" y="120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114"/>
                  <a:pt x="1" y="112"/>
                  <a:pt x="2" y="111"/>
                </a:cubicBezTo>
                <a:cubicBezTo>
                  <a:pt x="3" y="110"/>
                  <a:pt x="5" y="109"/>
                  <a:pt x="7" y="109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68"/>
                  <a:pt x="7" y="66"/>
                  <a:pt x="8" y="64"/>
                </a:cubicBezTo>
                <a:cubicBezTo>
                  <a:pt x="9" y="62"/>
                  <a:pt x="10" y="61"/>
                  <a:pt x="11" y="60"/>
                </a:cubicBezTo>
                <a:cubicBezTo>
                  <a:pt x="30" y="41"/>
                  <a:pt x="30" y="41"/>
                  <a:pt x="30" y="41"/>
                </a:cubicBezTo>
                <a:cubicBezTo>
                  <a:pt x="31" y="40"/>
                  <a:pt x="32" y="39"/>
                  <a:pt x="34" y="38"/>
                </a:cubicBezTo>
                <a:cubicBezTo>
                  <a:pt x="36" y="37"/>
                  <a:pt x="38" y="37"/>
                  <a:pt x="40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6" y="3"/>
                  <a:pt x="57" y="2"/>
                </a:cubicBezTo>
                <a:cubicBezTo>
                  <a:pt x="58" y="1"/>
                  <a:pt x="59" y="0"/>
                  <a:pt x="61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2" y="0"/>
                  <a:pt x="173" y="1"/>
                  <a:pt x="174" y="2"/>
                </a:cubicBezTo>
                <a:cubicBezTo>
                  <a:pt x="175" y="3"/>
                  <a:pt x="176" y="5"/>
                  <a:pt x="176" y="6"/>
                </a:cubicBezTo>
                <a:close/>
                <a:moveTo>
                  <a:pt x="19" y="73"/>
                </a:moveTo>
                <a:cubicBezTo>
                  <a:pt x="55" y="73"/>
                  <a:pt x="55" y="73"/>
                  <a:pt x="55" y="73"/>
                </a:cubicBezTo>
                <a:cubicBezTo>
                  <a:pt x="55" y="49"/>
                  <a:pt x="55" y="49"/>
                  <a:pt x="55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39" y="49"/>
                  <a:pt x="38" y="49"/>
                  <a:pt x="38" y="50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70"/>
                </a:cubicBezTo>
                <a:lnTo>
                  <a:pt x="19" y="73"/>
                </a:lnTo>
                <a:close/>
                <a:moveTo>
                  <a:pt x="51" y="130"/>
                </a:moveTo>
                <a:cubicBezTo>
                  <a:pt x="54" y="128"/>
                  <a:pt x="55" y="125"/>
                  <a:pt x="55" y="121"/>
                </a:cubicBezTo>
                <a:cubicBezTo>
                  <a:pt x="55" y="118"/>
                  <a:pt x="54" y="115"/>
                  <a:pt x="51" y="113"/>
                </a:cubicBezTo>
                <a:cubicBezTo>
                  <a:pt x="49" y="110"/>
                  <a:pt x="46" y="109"/>
                  <a:pt x="43" y="109"/>
                </a:cubicBezTo>
                <a:cubicBezTo>
                  <a:pt x="40" y="109"/>
                  <a:pt x="37" y="110"/>
                  <a:pt x="34" y="113"/>
                </a:cubicBezTo>
                <a:cubicBezTo>
                  <a:pt x="32" y="115"/>
                  <a:pt x="31" y="118"/>
                  <a:pt x="31" y="121"/>
                </a:cubicBezTo>
                <a:cubicBezTo>
                  <a:pt x="31" y="125"/>
                  <a:pt x="32" y="128"/>
                  <a:pt x="34" y="130"/>
                </a:cubicBezTo>
                <a:cubicBezTo>
                  <a:pt x="37" y="132"/>
                  <a:pt x="40" y="133"/>
                  <a:pt x="43" y="133"/>
                </a:cubicBezTo>
                <a:cubicBezTo>
                  <a:pt x="46" y="133"/>
                  <a:pt x="49" y="132"/>
                  <a:pt x="51" y="130"/>
                </a:cubicBezTo>
                <a:close/>
                <a:moveTo>
                  <a:pt x="152" y="58"/>
                </a:moveTo>
                <a:cubicBezTo>
                  <a:pt x="152" y="40"/>
                  <a:pt x="152" y="40"/>
                  <a:pt x="152" y="40"/>
                </a:cubicBezTo>
                <a:cubicBezTo>
                  <a:pt x="152" y="39"/>
                  <a:pt x="151" y="38"/>
                  <a:pt x="151" y="37"/>
                </a:cubicBezTo>
                <a:cubicBezTo>
                  <a:pt x="150" y="37"/>
                  <a:pt x="150" y="37"/>
                  <a:pt x="149" y="37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28" y="15"/>
                  <a:pt x="128" y="15"/>
                  <a:pt x="128" y="15"/>
                </a:cubicBezTo>
                <a:cubicBezTo>
                  <a:pt x="128" y="15"/>
                  <a:pt x="127" y="14"/>
                  <a:pt x="127" y="13"/>
                </a:cubicBezTo>
                <a:cubicBezTo>
                  <a:pt x="126" y="13"/>
                  <a:pt x="125" y="12"/>
                  <a:pt x="125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5" y="13"/>
                  <a:pt x="104" y="13"/>
                </a:cubicBezTo>
                <a:cubicBezTo>
                  <a:pt x="104" y="14"/>
                  <a:pt x="103" y="15"/>
                  <a:pt x="103" y="15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1" y="37"/>
                  <a:pt x="81" y="37"/>
                  <a:pt x="80" y="37"/>
                </a:cubicBezTo>
                <a:cubicBezTo>
                  <a:pt x="79" y="38"/>
                  <a:pt x="79" y="39"/>
                  <a:pt x="79" y="40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9"/>
                  <a:pt x="79" y="59"/>
                  <a:pt x="80" y="60"/>
                </a:cubicBezTo>
                <a:cubicBezTo>
                  <a:pt x="81" y="61"/>
                  <a:pt x="81" y="61"/>
                  <a:pt x="82" y="61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103" y="83"/>
                  <a:pt x="104" y="84"/>
                  <a:pt x="104" y="84"/>
                </a:cubicBezTo>
                <a:cubicBezTo>
                  <a:pt x="105" y="85"/>
                  <a:pt x="106" y="85"/>
                  <a:pt x="106" y="85"/>
                </a:cubicBezTo>
                <a:cubicBezTo>
                  <a:pt x="125" y="85"/>
                  <a:pt x="125" y="85"/>
                  <a:pt x="125" y="85"/>
                </a:cubicBezTo>
                <a:cubicBezTo>
                  <a:pt x="125" y="85"/>
                  <a:pt x="126" y="85"/>
                  <a:pt x="127" y="84"/>
                </a:cubicBezTo>
                <a:cubicBezTo>
                  <a:pt x="127" y="84"/>
                  <a:pt x="128" y="83"/>
                  <a:pt x="128" y="82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50" y="61"/>
                  <a:pt x="150" y="61"/>
                  <a:pt x="151" y="60"/>
                </a:cubicBezTo>
                <a:cubicBezTo>
                  <a:pt x="151" y="59"/>
                  <a:pt x="152" y="59"/>
                  <a:pt x="152" y="58"/>
                </a:cubicBezTo>
                <a:close/>
                <a:moveTo>
                  <a:pt x="136" y="130"/>
                </a:moveTo>
                <a:cubicBezTo>
                  <a:pt x="138" y="128"/>
                  <a:pt x="140" y="125"/>
                  <a:pt x="140" y="121"/>
                </a:cubicBezTo>
                <a:cubicBezTo>
                  <a:pt x="140" y="118"/>
                  <a:pt x="138" y="115"/>
                  <a:pt x="136" y="113"/>
                </a:cubicBezTo>
                <a:cubicBezTo>
                  <a:pt x="134" y="110"/>
                  <a:pt x="131" y="109"/>
                  <a:pt x="128" y="109"/>
                </a:cubicBezTo>
                <a:cubicBezTo>
                  <a:pt x="124" y="109"/>
                  <a:pt x="121" y="110"/>
                  <a:pt x="119" y="113"/>
                </a:cubicBezTo>
                <a:cubicBezTo>
                  <a:pt x="117" y="115"/>
                  <a:pt x="115" y="118"/>
                  <a:pt x="115" y="121"/>
                </a:cubicBezTo>
                <a:cubicBezTo>
                  <a:pt x="115" y="125"/>
                  <a:pt x="117" y="128"/>
                  <a:pt x="119" y="130"/>
                </a:cubicBezTo>
                <a:cubicBezTo>
                  <a:pt x="121" y="132"/>
                  <a:pt x="124" y="133"/>
                  <a:pt x="128" y="133"/>
                </a:cubicBezTo>
                <a:cubicBezTo>
                  <a:pt x="131" y="133"/>
                  <a:pt x="134" y="132"/>
                  <a:pt x="136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23" name="Freeform 22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473859" y="3830553"/>
            <a:ext cx="241999" cy="209589"/>
          </a:xfrm>
          <a:custGeom>
            <a:avLst/>
            <a:gdLst>
              <a:gd name="T0" fmla="*/ 24 w 169"/>
              <a:gd name="T1" fmla="*/ 146 h 146"/>
              <a:gd name="T2" fmla="*/ 6 w 169"/>
              <a:gd name="T3" fmla="*/ 139 h 146"/>
              <a:gd name="T4" fmla="*/ 0 w 169"/>
              <a:gd name="T5" fmla="*/ 46 h 146"/>
              <a:gd name="T6" fmla="*/ 21 w 169"/>
              <a:gd name="T7" fmla="*/ 25 h 146"/>
              <a:gd name="T8" fmla="*/ 136 w 169"/>
              <a:gd name="T9" fmla="*/ 25 h 146"/>
              <a:gd name="T10" fmla="*/ 33 w 169"/>
              <a:gd name="T11" fmla="*/ 146 h 146"/>
              <a:gd name="T12" fmla="*/ 48 w 169"/>
              <a:gd name="T13" fmla="*/ 25 h 146"/>
              <a:gd name="T14" fmla="*/ 51 w 169"/>
              <a:gd name="T15" fmla="*/ 3 h 146"/>
              <a:gd name="T16" fmla="*/ 112 w 169"/>
              <a:gd name="T17" fmla="*/ 0 h 146"/>
              <a:gd name="T18" fmla="*/ 121 w 169"/>
              <a:gd name="T19" fmla="*/ 9 h 146"/>
              <a:gd name="T20" fmla="*/ 136 w 169"/>
              <a:gd name="T21" fmla="*/ 25 h 146"/>
              <a:gd name="T22" fmla="*/ 121 w 169"/>
              <a:gd name="T23" fmla="*/ 76 h 146"/>
              <a:gd name="T24" fmla="*/ 118 w 169"/>
              <a:gd name="T25" fmla="*/ 73 h 146"/>
              <a:gd name="T26" fmla="*/ 97 w 169"/>
              <a:gd name="T27" fmla="*/ 52 h 146"/>
              <a:gd name="T28" fmla="*/ 93 w 169"/>
              <a:gd name="T29" fmla="*/ 49 h 146"/>
              <a:gd name="T30" fmla="*/ 73 w 169"/>
              <a:gd name="T31" fmla="*/ 50 h 146"/>
              <a:gd name="T32" fmla="*/ 72 w 169"/>
              <a:gd name="T33" fmla="*/ 73 h 146"/>
              <a:gd name="T34" fmla="*/ 49 w 169"/>
              <a:gd name="T35" fmla="*/ 74 h 146"/>
              <a:gd name="T36" fmla="*/ 48 w 169"/>
              <a:gd name="T37" fmla="*/ 94 h 146"/>
              <a:gd name="T38" fmla="*/ 51 w 169"/>
              <a:gd name="T39" fmla="*/ 97 h 146"/>
              <a:gd name="T40" fmla="*/ 72 w 169"/>
              <a:gd name="T41" fmla="*/ 118 h 146"/>
              <a:gd name="T42" fmla="*/ 75 w 169"/>
              <a:gd name="T43" fmla="*/ 121 h 146"/>
              <a:gd name="T44" fmla="*/ 96 w 169"/>
              <a:gd name="T45" fmla="*/ 120 h 146"/>
              <a:gd name="T46" fmla="*/ 97 w 169"/>
              <a:gd name="T47" fmla="*/ 97 h 146"/>
              <a:gd name="T48" fmla="*/ 120 w 169"/>
              <a:gd name="T49" fmla="*/ 96 h 146"/>
              <a:gd name="T50" fmla="*/ 60 w 169"/>
              <a:gd name="T51" fmla="*/ 25 h 146"/>
              <a:gd name="T52" fmla="*/ 109 w 169"/>
              <a:gd name="T53" fmla="*/ 12 h 146"/>
              <a:gd name="T54" fmla="*/ 60 w 169"/>
              <a:gd name="T55" fmla="*/ 25 h 146"/>
              <a:gd name="T56" fmla="*/ 169 w 169"/>
              <a:gd name="T57" fmla="*/ 124 h 146"/>
              <a:gd name="T58" fmla="*/ 148 w 169"/>
              <a:gd name="T59" fmla="*/ 146 h 146"/>
              <a:gd name="T60" fmla="*/ 145 w 169"/>
              <a:gd name="T61" fmla="*/ 25 h 146"/>
              <a:gd name="T62" fmla="*/ 163 w 169"/>
              <a:gd name="T63" fmla="*/ 3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9" h="146">
                <a:moveTo>
                  <a:pt x="24" y="25"/>
                </a:moveTo>
                <a:cubicBezTo>
                  <a:pt x="24" y="146"/>
                  <a:pt x="24" y="146"/>
                  <a:pt x="24" y="146"/>
                </a:cubicBezTo>
                <a:cubicBezTo>
                  <a:pt x="21" y="146"/>
                  <a:pt x="21" y="146"/>
                  <a:pt x="21" y="146"/>
                </a:cubicBezTo>
                <a:cubicBezTo>
                  <a:pt x="15" y="146"/>
                  <a:pt x="10" y="143"/>
                  <a:pt x="6" y="139"/>
                </a:cubicBezTo>
                <a:cubicBezTo>
                  <a:pt x="2" y="135"/>
                  <a:pt x="0" y="130"/>
                  <a:pt x="0" y="12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0"/>
                  <a:pt x="2" y="35"/>
                  <a:pt x="6" y="31"/>
                </a:cubicBezTo>
                <a:cubicBezTo>
                  <a:pt x="10" y="27"/>
                  <a:pt x="15" y="25"/>
                  <a:pt x="21" y="25"/>
                </a:cubicBezTo>
                <a:lnTo>
                  <a:pt x="24" y="25"/>
                </a:lnTo>
                <a:close/>
                <a:moveTo>
                  <a:pt x="136" y="25"/>
                </a:moveTo>
                <a:cubicBezTo>
                  <a:pt x="136" y="146"/>
                  <a:pt x="136" y="146"/>
                  <a:pt x="136" y="146"/>
                </a:cubicBezTo>
                <a:cubicBezTo>
                  <a:pt x="33" y="146"/>
                  <a:pt x="33" y="146"/>
                  <a:pt x="33" y="146"/>
                </a:cubicBezTo>
                <a:cubicBezTo>
                  <a:pt x="33" y="25"/>
                  <a:pt x="33" y="25"/>
                  <a:pt x="33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7"/>
                  <a:pt x="49" y="5"/>
                  <a:pt x="51" y="3"/>
                </a:cubicBezTo>
                <a:cubicBezTo>
                  <a:pt x="53" y="1"/>
                  <a:pt x="55" y="0"/>
                  <a:pt x="57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1"/>
                  <a:pt x="118" y="3"/>
                </a:cubicBezTo>
                <a:cubicBezTo>
                  <a:pt x="120" y="5"/>
                  <a:pt x="121" y="7"/>
                  <a:pt x="121" y="9"/>
                </a:cubicBezTo>
                <a:cubicBezTo>
                  <a:pt x="121" y="25"/>
                  <a:pt x="121" y="25"/>
                  <a:pt x="121" y="25"/>
                </a:cubicBezTo>
                <a:lnTo>
                  <a:pt x="136" y="25"/>
                </a:lnTo>
                <a:close/>
                <a:moveTo>
                  <a:pt x="121" y="94"/>
                </a:moveTo>
                <a:cubicBezTo>
                  <a:pt x="121" y="76"/>
                  <a:pt x="121" y="76"/>
                  <a:pt x="121" y="76"/>
                </a:cubicBezTo>
                <a:cubicBezTo>
                  <a:pt x="121" y="75"/>
                  <a:pt x="120" y="74"/>
                  <a:pt x="120" y="74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51"/>
                  <a:pt x="96" y="50"/>
                  <a:pt x="96" y="50"/>
                </a:cubicBezTo>
                <a:cubicBezTo>
                  <a:pt x="95" y="49"/>
                  <a:pt x="94" y="49"/>
                  <a:pt x="93" y="49"/>
                </a:cubicBezTo>
                <a:cubicBezTo>
                  <a:pt x="75" y="49"/>
                  <a:pt x="75" y="49"/>
                  <a:pt x="75" y="49"/>
                </a:cubicBezTo>
                <a:cubicBezTo>
                  <a:pt x="74" y="49"/>
                  <a:pt x="74" y="49"/>
                  <a:pt x="73" y="50"/>
                </a:cubicBezTo>
                <a:cubicBezTo>
                  <a:pt x="73" y="50"/>
                  <a:pt x="72" y="51"/>
                  <a:pt x="72" y="52"/>
                </a:cubicBezTo>
                <a:cubicBezTo>
                  <a:pt x="72" y="73"/>
                  <a:pt x="72" y="73"/>
                  <a:pt x="72" y="73"/>
                </a:cubicBezTo>
                <a:cubicBezTo>
                  <a:pt x="51" y="73"/>
                  <a:pt x="51" y="73"/>
                  <a:pt x="51" y="73"/>
                </a:cubicBezTo>
                <a:cubicBezTo>
                  <a:pt x="50" y="73"/>
                  <a:pt x="50" y="73"/>
                  <a:pt x="49" y="74"/>
                </a:cubicBezTo>
                <a:cubicBezTo>
                  <a:pt x="48" y="74"/>
                  <a:pt x="48" y="75"/>
                  <a:pt x="48" y="76"/>
                </a:cubicBezTo>
                <a:cubicBezTo>
                  <a:pt x="48" y="94"/>
                  <a:pt x="48" y="94"/>
                  <a:pt x="48" y="94"/>
                </a:cubicBezTo>
                <a:cubicBezTo>
                  <a:pt x="48" y="95"/>
                  <a:pt x="48" y="96"/>
                  <a:pt x="49" y="96"/>
                </a:cubicBezTo>
                <a:cubicBezTo>
                  <a:pt x="50" y="97"/>
                  <a:pt x="50" y="97"/>
                  <a:pt x="51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9"/>
                  <a:pt x="73" y="120"/>
                  <a:pt x="73" y="120"/>
                </a:cubicBezTo>
                <a:cubicBezTo>
                  <a:pt x="74" y="121"/>
                  <a:pt x="74" y="121"/>
                  <a:pt x="75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4" y="121"/>
                  <a:pt x="95" y="121"/>
                  <a:pt x="96" y="120"/>
                </a:cubicBezTo>
                <a:cubicBezTo>
                  <a:pt x="96" y="120"/>
                  <a:pt x="97" y="119"/>
                  <a:pt x="97" y="118"/>
                </a:cubicBezTo>
                <a:cubicBezTo>
                  <a:pt x="97" y="97"/>
                  <a:pt x="97" y="97"/>
                  <a:pt x="97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20" y="96"/>
                </a:cubicBezTo>
                <a:cubicBezTo>
                  <a:pt x="120" y="96"/>
                  <a:pt x="121" y="95"/>
                  <a:pt x="121" y="94"/>
                </a:cubicBezTo>
                <a:close/>
                <a:moveTo>
                  <a:pt x="60" y="25"/>
                </a:moveTo>
                <a:cubicBezTo>
                  <a:pt x="109" y="25"/>
                  <a:pt x="109" y="25"/>
                  <a:pt x="109" y="25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60" y="12"/>
                  <a:pt x="60" y="12"/>
                  <a:pt x="60" y="12"/>
                </a:cubicBezTo>
                <a:lnTo>
                  <a:pt x="60" y="25"/>
                </a:lnTo>
                <a:close/>
                <a:moveTo>
                  <a:pt x="169" y="46"/>
                </a:moveTo>
                <a:cubicBezTo>
                  <a:pt x="169" y="124"/>
                  <a:pt x="169" y="124"/>
                  <a:pt x="169" y="124"/>
                </a:cubicBezTo>
                <a:cubicBezTo>
                  <a:pt x="169" y="130"/>
                  <a:pt x="167" y="135"/>
                  <a:pt x="163" y="139"/>
                </a:cubicBezTo>
                <a:cubicBezTo>
                  <a:pt x="159" y="143"/>
                  <a:pt x="154" y="146"/>
                  <a:pt x="148" y="146"/>
                </a:cubicBezTo>
                <a:cubicBezTo>
                  <a:pt x="145" y="146"/>
                  <a:pt x="145" y="146"/>
                  <a:pt x="145" y="146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8" y="25"/>
                  <a:pt x="148" y="25"/>
                  <a:pt x="148" y="25"/>
                </a:cubicBezTo>
                <a:cubicBezTo>
                  <a:pt x="154" y="25"/>
                  <a:pt x="159" y="27"/>
                  <a:pt x="163" y="31"/>
                </a:cubicBezTo>
                <a:cubicBezTo>
                  <a:pt x="167" y="35"/>
                  <a:pt x="169" y="40"/>
                  <a:pt x="169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24" name="Freeform 2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780677" y="3867285"/>
            <a:ext cx="259285" cy="155571"/>
          </a:xfrm>
          <a:custGeom>
            <a:avLst/>
            <a:gdLst>
              <a:gd name="T0" fmla="*/ 154 w 181"/>
              <a:gd name="T1" fmla="*/ 63 h 108"/>
              <a:gd name="T2" fmla="*/ 121 w 181"/>
              <a:gd name="T3" fmla="*/ 66 h 108"/>
              <a:gd name="T4" fmla="*/ 100 w 181"/>
              <a:gd name="T5" fmla="*/ 72 h 108"/>
              <a:gd name="T6" fmla="*/ 94 w 181"/>
              <a:gd name="T7" fmla="*/ 72 h 108"/>
              <a:gd name="T8" fmla="*/ 66 w 181"/>
              <a:gd name="T9" fmla="*/ 105 h 108"/>
              <a:gd name="T10" fmla="*/ 72 w 181"/>
              <a:gd name="T11" fmla="*/ 105 h 108"/>
              <a:gd name="T12" fmla="*/ 77 w 181"/>
              <a:gd name="T13" fmla="*/ 106 h 108"/>
              <a:gd name="T14" fmla="*/ 79 w 181"/>
              <a:gd name="T15" fmla="*/ 107 h 108"/>
              <a:gd name="T16" fmla="*/ 77 w 181"/>
              <a:gd name="T17" fmla="*/ 108 h 108"/>
              <a:gd name="T18" fmla="*/ 72 w 181"/>
              <a:gd name="T19" fmla="*/ 108 h 108"/>
              <a:gd name="T20" fmla="*/ 63 w 181"/>
              <a:gd name="T21" fmla="*/ 108 h 108"/>
              <a:gd name="T22" fmla="*/ 48 w 181"/>
              <a:gd name="T23" fmla="*/ 108 h 108"/>
              <a:gd name="T24" fmla="*/ 42 w 181"/>
              <a:gd name="T25" fmla="*/ 108 h 108"/>
              <a:gd name="T26" fmla="*/ 42 w 181"/>
              <a:gd name="T27" fmla="*/ 105 h 108"/>
              <a:gd name="T28" fmla="*/ 48 w 181"/>
              <a:gd name="T29" fmla="*/ 105 h 108"/>
              <a:gd name="T30" fmla="*/ 48 w 181"/>
              <a:gd name="T31" fmla="*/ 66 h 108"/>
              <a:gd name="T32" fmla="*/ 33 w 181"/>
              <a:gd name="T33" fmla="*/ 66 h 108"/>
              <a:gd name="T34" fmla="*/ 15 w 181"/>
              <a:gd name="T35" fmla="*/ 87 h 108"/>
              <a:gd name="T36" fmla="*/ 6 w 181"/>
              <a:gd name="T37" fmla="*/ 87 h 108"/>
              <a:gd name="T38" fmla="*/ 3 w 181"/>
              <a:gd name="T39" fmla="*/ 84 h 108"/>
              <a:gd name="T40" fmla="*/ 3 w 181"/>
              <a:gd name="T41" fmla="*/ 66 h 108"/>
              <a:gd name="T42" fmla="*/ 6 w 181"/>
              <a:gd name="T43" fmla="*/ 66 h 108"/>
              <a:gd name="T44" fmla="*/ 6 w 181"/>
              <a:gd name="T45" fmla="*/ 63 h 108"/>
              <a:gd name="T46" fmla="*/ 18 w 181"/>
              <a:gd name="T47" fmla="*/ 63 h 108"/>
              <a:gd name="T48" fmla="*/ 18 w 181"/>
              <a:gd name="T49" fmla="*/ 62 h 108"/>
              <a:gd name="T50" fmla="*/ 0 w 181"/>
              <a:gd name="T51" fmla="*/ 60 h 108"/>
              <a:gd name="T52" fmla="*/ 0 w 181"/>
              <a:gd name="T53" fmla="*/ 48 h 108"/>
              <a:gd name="T54" fmla="*/ 18 w 181"/>
              <a:gd name="T55" fmla="*/ 46 h 108"/>
              <a:gd name="T56" fmla="*/ 18 w 181"/>
              <a:gd name="T57" fmla="*/ 45 h 108"/>
              <a:gd name="T58" fmla="*/ 6 w 181"/>
              <a:gd name="T59" fmla="*/ 45 h 108"/>
              <a:gd name="T60" fmla="*/ 6 w 181"/>
              <a:gd name="T61" fmla="*/ 42 h 108"/>
              <a:gd name="T62" fmla="*/ 3 w 181"/>
              <a:gd name="T63" fmla="*/ 42 h 108"/>
              <a:gd name="T64" fmla="*/ 3 w 181"/>
              <a:gd name="T65" fmla="*/ 24 h 108"/>
              <a:gd name="T66" fmla="*/ 6 w 181"/>
              <a:gd name="T67" fmla="*/ 21 h 108"/>
              <a:gd name="T68" fmla="*/ 15 w 181"/>
              <a:gd name="T69" fmla="*/ 21 h 108"/>
              <a:gd name="T70" fmla="*/ 33 w 181"/>
              <a:gd name="T71" fmla="*/ 42 h 108"/>
              <a:gd name="T72" fmla="*/ 48 w 181"/>
              <a:gd name="T73" fmla="*/ 42 h 108"/>
              <a:gd name="T74" fmla="*/ 48 w 181"/>
              <a:gd name="T75" fmla="*/ 3 h 108"/>
              <a:gd name="T76" fmla="*/ 42 w 181"/>
              <a:gd name="T77" fmla="*/ 3 h 108"/>
              <a:gd name="T78" fmla="*/ 42 w 181"/>
              <a:gd name="T79" fmla="*/ 0 h 108"/>
              <a:gd name="T80" fmla="*/ 48 w 181"/>
              <a:gd name="T81" fmla="*/ 0 h 108"/>
              <a:gd name="T82" fmla="*/ 63 w 181"/>
              <a:gd name="T83" fmla="*/ 0 h 108"/>
              <a:gd name="T84" fmla="*/ 72 w 181"/>
              <a:gd name="T85" fmla="*/ 0 h 108"/>
              <a:gd name="T86" fmla="*/ 77 w 181"/>
              <a:gd name="T87" fmla="*/ 0 h 108"/>
              <a:gd name="T88" fmla="*/ 79 w 181"/>
              <a:gd name="T89" fmla="*/ 1 h 108"/>
              <a:gd name="T90" fmla="*/ 77 w 181"/>
              <a:gd name="T91" fmla="*/ 2 h 108"/>
              <a:gd name="T92" fmla="*/ 72 w 181"/>
              <a:gd name="T93" fmla="*/ 3 h 108"/>
              <a:gd name="T94" fmla="*/ 66 w 181"/>
              <a:gd name="T95" fmla="*/ 3 h 108"/>
              <a:gd name="T96" fmla="*/ 94 w 181"/>
              <a:gd name="T97" fmla="*/ 36 h 108"/>
              <a:gd name="T98" fmla="*/ 100 w 181"/>
              <a:gd name="T99" fmla="*/ 36 h 108"/>
              <a:gd name="T100" fmla="*/ 121 w 181"/>
              <a:gd name="T101" fmla="*/ 42 h 108"/>
              <a:gd name="T102" fmla="*/ 154 w 181"/>
              <a:gd name="T103" fmla="*/ 45 h 108"/>
              <a:gd name="T104" fmla="*/ 181 w 181"/>
              <a:gd name="T105" fmla="*/ 54 h 108"/>
              <a:gd name="T106" fmla="*/ 181 w 181"/>
              <a:gd name="T107" fmla="*/ 54 h 108"/>
              <a:gd name="T108" fmla="*/ 154 w 181"/>
              <a:gd name="T109" fmla="*/ 6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108">
                <a:moveTo>
                  <a:pt x="154" y="63"/>
                </a:moveTo>
                <a:cubicBezTo>
                  <a:pt x="121" y="66"/>
                  <a:pt x="121" y="66"/>
                  <a:pt x="121" y="66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4" y="72"/>
                  <a:pt x="94" y="72"/>
                  <a:pt x="94" y="72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74" y="105"/>
                  <a:pt x="76" y="106"/>
                  <a:pt x="77" y="106"/>
                </a:cubicBezTo>
                <a:cubicBezTo>
                  <a:pt x="78" y="106"/>
                  <a:pt x="79" y="106"/>
                  <a:pt x="79" y="107"/>
                </a:cubicBezTo>
                <a:cubicBezTo>
                  <a:pt x="79" y="107"/>
                  <a:pt x="78" y="108"/>
                  <a:pt x="77" y="108"/>
                </a:cubicBezTo>
                <a:cubicBezTo>
                  <a:pt x="76" y="108"/>
                  <a:pt x="74" y="108"/>
                  <a:pt x="72" y="108"/>
                </a:cubicBezTo>
                <a:cubicBezTo>
                  <a:pt x="63" y="108"/>
                  <a:pt x="63" y="108"/>
                  <a:pt x="63" y="10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2" y="108"/>
                  <a:pt x="42" y="108"/>
                  <a:pt x="42" y="108"/>
                </a:cubicBezTo>
                <a:cubicBezTo>
                  <a:pt x="42" y="105"/>
                  <a:pt x="42" y="105"/>
                  <a:pt x="42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66"/>
                  <a:pt x="48" y="66"/>
                  <a:pt x="48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15" y="87"/>
                  <a:pt x="15" y="87"/>
                  <a:pt x="15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3" y="84"/>
                  <a:pt x="3" y="84"/>
                  <a:pt x="3" y="84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3"/>
                  <a:pt x="6" y="63"/>
                  <a:pt x="6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62"/>
                  <a:pt x="18" y="62"/>
                  <a:pt x="18" y="6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48"/>
                  <a:pt x="0" y="48"/>
                  <a:pt x="0" y="48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2"/>
                  <a:pt x="6" y="42"/>
                  <a:pt x="6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24"/>
                  <a:pt x="3" y="24"/>
                  <a:pt x="3" y="24"/>
                </a:cubicBezTo>
                <a:cubicBezTo>
                  <a:pt x="6" y="21"/>
                  <a:pt x="6" y="21"/>
                  <a:pt x="6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33" y="42"/>
                  <a:pt x="33" y="42"/>
                  <a:pt x="33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3"/>
                  <a:pt x="48" y="3"/>
                  <a:pt x="48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0"/>
                  <a:pt x="42" y="0"/>
                  <a:pt x="4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4" y="0"/>
                  <a:pt x="76" y="0"/>
                  <a:pt x="77" y="0"/>
                </a:cubicBezTo>
                <a:cubicBezTo>
                  <a:pt x="78" y="0"/>
                  <a:pt x="79" y="1"/>
                  <a:pt x="79" y="1"/>
                </a:cubicBezTo>
                <a:cubicBezTo>
                  <a:pt x="79" y="1"/>
                  <a:pt x="78" y="2"/>
                  <a:pt x="77" y="2"/>
                </a:cubicBezTo>
                <a:cubicBezTo>
                  <a:pt x="76" y="2"/>
                  <a:pt x="74" y="3"/>
                  <a:pt x="72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94" y="36"/>
                  <a:pt x="94" y="36"/>
                  <a:pt x="94" y="36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54" y="45"/>
                  <a:pt x="154" y="45"/>
                  <a:pt x="154" y="45"/>
                </a:cubicBezTo>
                <a:cubicBezTo>
                  <a:pt x="171" y="49"/>
                  <a:pt x="180" y="51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6"/>
                  <a:pt x="172" y="59"/>
                  <a:pt x="154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25" name="Freeform 22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113426" y="3830553"/>
            <a:ext cx="216071" cy="192304"/>
          </a:xfrm>
          <a:custGeom>
            <a:avLst/>
            <a:gdLst>
              <a:gd name="T0" fmla="*/ 151 w 151"/>
              <a:gd name="T1" fmla="*/ 115 h 133"/>
              <a:gd name="T2" fmla="*/ 151 w 151"/>
              <a:gd name="T3" fmla="*/ 133 h 133"/>
              <a:gd name="T4" fmla="*/ 43 w 151"/>
              <a:gd name="T5" fmla="*/ 133 h 133"/>
              <a:gd name="T6" fmla="*/ 43 w 151"/>
              <a:gd name="T7" fmla="*/ 115 h 133"/>
              <a:gd name="T8" fmla="*/ 55 w 151"/>
              <a:gd name="T9" fmla="*/ 97 h 133"/>
              <a:gd name="T10" fmla="*/ 43 w 151"/>
              <a:gd name="T11" fmla="*/ 97 h 133"/>
              <a:gd name="T12" fmla="*/ 17 w 151"/>
              <a:gd name="T13" fmla="*/ 87 h 133"/>
              <a:gd name="T14" fmla="*/ 6 w 151"/>
              <a:gd name="T15" fmla="*/ 61 h 133"/>
              <a:gd name="T16" fmla="*/ 6 w 151"/>
              <a:gd name="T17" fmla="*/ 31 h 133"/>
              <a:gd name="T18" fmla="*/ 0 w 151"/>
              <a:gd name="T19" fmla="*/ 25 h 133"/>
              <a:gd name="T20" fmla="*/ 3 w 151"/>
              <a:gd name="T21" fmla="*/ 12 h 133"/>
              <a:gd name="T22" fmla="*/ 49 w 151"/>
              <a:gd name="T23" fmla="*/ 12 h 133"/>
              <a:gd name="T24" fmla="*/ 52 w 151"/>
              <a:gd name="T25" fmla="*/ 0 h 133"/>
              <a:gd name="T26" fmla="*/ 142 w 151"/>
              <a:gd name="T27" fmla="*/ 0 h 133"/>
              <a:gd name="T28" fmla="*/ 145 w 151"/>
              <a:gd name="T29" fmla="*/ 18 h 133"/>
              <a:gd name="T30" fmla="*/ 139 w 151"/>
              <a:gd name="T31" fmla="*/ 22 h 133"/>
              <a:gd name="T32" fmla="*/ 139 w 151"/>
              <a:gd name="T33" fmla="*/ 97 h 133"/>
              <a:gd name="T34" fmla="*/ 151 w 151"/>
              <a:gd name="T35" fmla="*/ 115 h 133"/>
              <a:gd name="T36" fmla="*/ 55 w 151"/>
              <a:gd name="T37" fmla="*/ 73 h 133"/>
              <a:gd name="T38" fmla="*/ 55 w 151"/>
              <a:gd name="T39" fmla="*/ 37 h 133"/>
              <a:gd name="T40" fmla="*/ 30 w 151"/>
              <a:gd name="T41" fmla="*/ 37 h 133"/>
              <a:gd name="T42" fmla="*/ 30 w 151"/>
              <a:gd name="T43" fmla="*/ 61 h 133"/>
              <a:gd name="T44" fmla="*/ 34 w 151"/>
              <a:gd name="T45" fmla="*/ 69 h 133"/>
              <a:gd name="T46" fmla="*/ 43 w 151"/>
              <a:gd name="T47" fmla="*/ 73 h 133"/>
              <a:gd name="T48" fmla="*/ 55 w 151"/>
              <a:gd name="T49" fmla="*/ 7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1" h="133">
                <a:moveTo>
                  <a:pt x="151" y="115"/>
                </a:moveTo>
                <a:cubicBezTo>
                  <a:pt x="151" y="133"/>
                  <a:pt x="151" y="133"/>
                  <a:pt x="151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55" y="97"/>
                  <a:pt x="55" y="97"/>
                  <a:pt x="55" y="97"/>
                </a:cubicBezTo>
                <a:cubicBezTo>
                  <a:pt x="43" y="97"/>
                  <a:pt x="43" y="97"/>
                  <a:pt x="43" y="97"/>
                </a:cubicBezTo>
                <a:cubicBezTo>
                  <a:pt x="33" y="97"/>
                  <a:pt x="24" y="94"/>
                  <a:pt x="17" y="87"/>
                </a:cubicBezTo>
                <a:cubicBezTo>
                  <a:pt x="10" y="79"/>
                  <a:pt x="6" y="71"/>
                  <a:pt x="6" y="61"/>
                </a:cubicBezTo>
                <a:cubicBezTo>
                  <a:pt x="6" y="31"/>
                  <a:pt x="6" y="31"/>
                  <a:pt x="6" y="31"/>
                </a:cubicBezTo>
                <a:cubicBezTo>
                  <a:pt x="0" y="25"/>
                  <a:pt x="0" y="25"/>
                  <a:pt x="0" y="25"/>
                </a:cubicBezTo>
                <a:cubicBezTo>
                  <a:pt x="3" y="12"/>
                  <a:pt x="3" y="12"/>
                  <a:pt x="3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52" y="0"/>
                  <a:pt x="52" y="0"/>
                  <a:pt x="5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9" y="97"/>
                  <a:pt x="139" y="97"/>
                  <a:pt x="139" y="97"/>
                </a:cubicBezTo>
                <a:lnTo>
                  <a:pt x="151" y="115"/>
                </a:lnTo>
                <a:close/>
                <a:moveTo>
                  <a:pt x="55" y="73"/>
                </a:moveTo>
                <a:cubicBezTo>
                  <a:pt x="55" y="37"/>
                  <a:pt x="55" y="37"/>
                  <a:pt x="55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4"/>
                  <a:pt x="32" y="67"/>
                  <a:pt x="34" y="69"/>
                </a:cubicBezTo>
                <a:cubicBezTo>
                  <a:pt x="36" y="72"/>
                  <a:pt x="39" y="73"/>
                  <a:pt x="43" y="73"/>
                </a:cubicBezTo>
                <a:lnTo>
                  <a:pt x="55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26" name="Freeform 23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394318" y="3830553"/>
            <a:ext cx="207427" cy="209589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115 h 146"/>
              <a:gd name="T28" fmla="*/ 121 w 145"/>
              <a:gd name="T29" fmla="*/ 31 h 146"/>
              <a:gd name="T30" fmla="*/ 119 w 145"/>
              <a:gd name="T31" fmla="*/ 26 h 146"/>
              <a:gd name="T32" fmla="*/ 115 w 145"/>
              <a:gd name="T33" fmla="*/ 25 h 146"/>
              <a:gd name="T34" fmla="*/ 103 w 145"/>
              <a:gd name="T35" fmla="*/ 25 h 146"/>
              <a:gd name="T36" fmla="*/ 99 w 145"/>
              <a:gd name="T37" fmla="*/ 26 h 146"/>
              <a:gd name="T38" fmla="*/ 97 w 145"/>
              <a:gd name="T39" fmla="*/ 31 h 146"/>
              <a:gd name="T40" fmla="*/ 97 w 145"/>
              <a:gd name="T41" fmla="*/ 61 h 146"/>
              <a:gd name="T42" fmla="*/ 49 w 145"/>
              <a:gd name="T43" fmla="*/ 61 h 146"/>
              <a:gd name="T44" fmla="*/ 49 w 145"/>
              <a:gd name="T45" fmla="*/ 31 h 146"/>
              <a:gd name="T46" fmla="*/ 47 w 145"/>
              <a:gd name="T47" fmla="*/ 26 h 146"/>
              <a:gd name="T48" fmla="*/ 43 w 145"/>
              <a:gd name="T49" fmla="*/ 25 h 146"/>
              <a:gd name="T50" fmla="*/ 30 w 145"/>
              <a:gd name="T51" fmla="*/ 25 h 146"/>
              <a:gd name="T52" fmla="*/ 26 w 145"/>
              <a:gd name="T53" fmla="*/ 26 h 146"/>
              <a:gd name="T54" fmla="*/ 24 w 145"/>
              <a:gd name="T55" fmla="*/ 31 h 146"/>
              <a:gd name="T56" fmla="*/ 24 w 145"/>
              <a:gd name="T57" fmla="*/ 115 h 146"/>
              <a:gd name="T58" fmla="*/ 26 w 145"/>
              <a:gd name="T59" fmla="*/ 120 h 146"/>
              <a:gd name="T60" fmla="*/ 30 w 145"/>
              <a:gd name="T61" fmla="*/ 121 h 146"/>
              <a:gd name="T62" fmla="*/ 43 w 145"/>
              <a:gd name="T63" fmla="*/ 121 h 146"/>
              <a:gd name="T64" fmla="*/ 47 w 145"/>
              <a:gd name="T65" fmla="*/ 120 h 146"/>
              <a:gd name="T66" fmla="*/ 49 w 145"/>
              <a:gd name="T67" fmla="*/ 115 h 146"/>
              <a:gd name="T68" fmla="*/ 49 w 145"/>
              <a:gd name="T69" fmla="*/ 85 h 146"/>
              <a:gd name="T70" fmla="*/ 97 w 145"/>
              <a:gd name="T71" fmla="*/ 85 h 146"/>
              <a:gd name="T72" fmla="*/ 97 w 145"/>
              <a:gd name="T73" fmla="*/ 115 h 146"/>
              <a:gd name="T74" fmla="*/ 99 w 145"/>
              <a:gd name="T75" fmla="*/ 120 h 146"/>
              <a:gd name="T76" fmla="*/ 103 w 145"/>
              <a:gd name="T77" fmla="*/ 121 h 146"/>
              <a:gd name="T78" fmla="*/ 115 w 145"/>
              <a:gd name="T79" fmla="*/ 121 h 146"/>
              <a:gd name="T80" fmla="*/ 119 w 145"/>
              <a:gd name="T81" fmla="*/ 120 h 146"/>
              <a:gd name="T82" fmla="*/ 121 w 145"/>
              <a:gd name="T83" fmla="*/ 11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121" y="115"/>
                </a:moveTo>
                <a:cubicBezTo>
                  <a:pt x="121" y="31"/>
                  <a:pt x="121" y="31"/>
                  <a:pt x="121" y="31"/>
                </a:cubicBezTo>
                <a:cubicBezTo>
                  <a:pt x="121" y="29"/>
                  <a:pt x="121" y="28"/>
                  <a:pt x="119" y="26"/>
                </a:cubicBezTo>
                <a:cubicBezTo>
                  <a:pt x="118" y="25"/>
                  <a:pt x="117" y="25"/>
                  <a:pt x="115" y="25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101" y="25"/>
                  <a:pt x="100" y="25"/>
                  <a:pt x="99" y="26"/>
                </a:cubicBezTo>
                <a:cubicBezTo>
                  <a:pt x="98" y="28"/>
                  <a:pt x="97" y="29"/>
                  <a:pt x="97" y="31"/>
                </a:cubicBezTo>
                <a:cubicBezTo>
                  <a:pt x="97" y="61"/>
                  <a:pt x="97" y="61"/>
                  <a:pt x="97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29"/>
                  <a:pt x="48" y="28"/>
                  <a:pt x="47" y="26"/>
                </a:cubicBezTo>
                <a:cubicBezTo>
                  <a:pt x="46" y="25"/>
                  <a:pt x="44" y="25"/>
                  <a:pt x="43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29" y="25"/>
                  <a:pt x="27" y="25"/>
                  <a:pt x="26" y="26"/>
                </a:cubicBezTo>
                <a:cubicBezTo>
                  <a:pt x="25" y="28"/>
                  <a:pt x="24" y="29"/>
                  <a:pt x="24" y="31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6" y="120"/>
                </a:cubicBezTo>
                <a:cubicBezTo>
                  <a:pt x="27" y="121"/>
                  <a:pt x="29" y="121"/>
                  <a:pt x="30" y="121"/>
                </a:cubicBezTo>
                <a:cubicBezTo>
                  <a:pt x="43" y="121"/>
                  <a:pt x="43" y="121"/>
                  <a:pt x="43" y="121"/>
                </a:cubicBezTo>
                <a:cubicBezTo>
                  <a:pt x="44" y="121"/>
                  <a:pt x="46" y="121"/>
                  <a:pt x="47" y="120"/>
                </a:cubicBezTo>
                <a:cubicBezTo>
                  <a:pt x="48" y="118"/>
                  <a:pt x="49" y="117"/>
                  <a:pt x="49" y="115"/>
                </a:cubicBezTo>
                <a:cubicBezTo>
                  <a:pt x="49" y="85"/>
                  <a:pt x="49" y="85"/>
                  <a:pt x="49" y="85"/>
                </a:cubicBezTo>
                <a:cubicBezTo>
                  <a:pt x="97" y="85"/>
                  <a:pt x="97" y="85"/>
                  <a:pt x="97" y="8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7"/>
                  <a:pt x="98" y="118"/>
                  <a:pt x="99" y="120"/>
                </a:cubicBezTo>
                <a:cubicBezTo>
                  <a:pt x="100" y="121"/>
                  <a:pt x="101" y="121"/>
                  <a:pt x="103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1"/>
                  <a:pt x="118" y="121"/>
                  <a:pt x="119" y="120"/>
                </a:cubicBezTo>
                <a:cubicBezTo>
                  <a:pt x="121" y="118"/>
                  <a:pt x="121" y="117"/>
                  <a:pt x="121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27" name="Freeform 23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666568" y="3830553"/>
            <a:ext cx="207427" cy="209589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79 h 146"/>
              <a:gd name="T28" fmla="*/ 121 w 145"/>
              <a:gd name="T29" fmla="*/ 67 h 146"/>
              <a:gd name="T30" fmla="*/ 119 w 145"/>
              <a:gd name="T31" fmla="*/ 63 h 146"/>
              <a:gd name="T32" fmla="*/ 115 w 145"/>
              <a:gd name="T33" fmla="*/ 61 h 146"/>
              <a:gd name="T34" fmla="*/ 85 w 145"/>
              <a:gd name="T35" fmla="*/ 61 h 146"/>
              <a:gd name="T36" fmla="*/ 85 w 145"/>
              <a:gd name="T37" fmla="*/ 31 h 146"/>
              <a:gd name="T38" fmla="*/ 83 w 145"/>
              <a:gd name="T39" fmla="*/ 26 h 146"/>
              <a:gd name="T40" fmla="*/ 79 w 145"/>
              <a:gd name="T41" fmla="*/ 25 h 146"/>
              <a:gd name="T42" fmla="*/ 67 w 145"/>
              <a:gd name="T43" fmla="*/ 25 h 146"/>
              <a:gd name="T44" fmla="*/ 62 w 145"/>
              <a:gd name="T45" fmla="*/ 26 h 146"/>
              <a:gd name="T46" fmla="*/ 61 w 145"/>
              <a:gd name="T47" fmla="*/ 31 h 146"/>
              <a:gd name="T48" fmla="*/ 61 w 145"/>
              <a:gd name="T49" fmla="*/ 61 h 146"/>
              <a:gd name="T50" fmla="*/ 30 w 145"/>
              <a:gd name="T51" fmla="*/ 61 h 146"/>
              <a:gd name="T52" fmla="*/ 26 w 145"/>
              <a:gd name="T53" fmla="*/ 63 h 146"/>
              <a:gd name="T54" fmla="*/ 24 w 145"/>
              <a:gd name="T55" fmla="*/ 67 h 146"/>
              <a:gd name="T56" fmla="*/ 24 w 145"/>
              <a:gd name="T57" fmla="*/ 79 h 146"/>
              <a:gd name="T58" fmla="*/ 26 w 145"/>
              <a:gd name="T59" fmla="*/ 83 h 146"/>
              <a:gd name="T60" fmla="*/ 30 w 145"/>
              <a:gd name="T61" fmla="*/ 85 h 146"/>
              <a:gd name="T62" fmla="*/ 61 w 145"/>
              <a:gd name="T63" fmla="*/ 85 h 146"/>
              <a:gd name="T64" fmla="*/ 61 w 145"/>
              <a:gd name="T65" fmla="*/ 115 h 146"/>
              <a:gd name="T66" fmla="*/ 62 w 145"/>
              <a:gd name="T67" fmla="*/ 120 h 146"/>
              <a:gd name="T68" fmla="*/ 67 w 145"/>
              <a:gd name="T69" fmla="*/ 121 h 146"/>
              <a:gd name="T70" fmla="*/ 79 w 145"/>
              <a:gd name="T71" fmla="*/ 121 h 146"/>
              <a:gd name="T72" fmla="*/ 83 w 145"/>
              <a:gd name="T73" fmla="*/ 120 h 146"/>
              <a:gd name="T74" fmla="*/ 85 w 145"/>
              <a:gd name="T75" fmla="*/ 115 h 146"/>
              <a:gd name="T76" fmla="*/ 85 w 145"/>
              <a:gd name="T77" fmla="*/ 85 h 146"/>
              <a:gd name="T78" fmla="*/ 115 w 145"/>
              <a:gd name="T79" fmla="*/ 85 h 146"/>
              <a:gd name="T80" fmla="*/ 119 w 145"/>
              <a:gd name="T81" fmla="*/ 83 h 146"/>
              <a:gd name="T82" fmla="*/ 121 w 145"/>
              <a:gd name="T83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121" y="79"/>
                </a:moveTo>
                <a:cubicBezTo>
                  <a:pt x="121" y="67"/>
                  <a:pt x="121" y="67"/>
                  <a:pt x="121" y="67"/>
                </a:cubicBezTo>
                <a:cubicBezTo>
                  <a:pt x="121" y="65"/>
                  <a:pt x="121" y="64"/>
                  <a:pt x="119" y="63"/>
                </a:cubicBezTo>
                <a:cubicBezTo>
                  <a:pt x="118" y="61"/>
                  <a:pt x="117" y="61"/>
                  <a:pt x="11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29"/>
                  <a:pt x="84" y="28"/>
                  <a:pt x="83" y="26"/>
                </a:cubicBezTo>
                <a:cubicBezTo>
                  <a:pt x="82" y="25"/>
                  <a:pt x="80" y="25"/>
                  <a:pt x="79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25"/>
                  <a:pt x="64" y="25"/>
                  <a:pt x="62" y="26"/>
                </a:cubicBezTo>
                <a:cubicBezTo>
                  <a:pt x="61" y="28"/>
                  <a:pt x="61" y="29"/>
                  <a:pt x="61" y="31"/>
                </a:cubicBezTo>
                <a:cubicBezTo>
                  <a:pt x="61" y="61"/>
                  <a:pt x="61" y="61"/>
                  <a:pt x="61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1"/>
                  <a:pt x="27" y="61"/>
                  <a:pt x="26" y="63"/>
                </a:cubicBezTo>
                <a:cubicBezTo>
                  <a:pt x="25" y="64"/>
                  <a:pt x="24" y="65"/>
                  <a:pt x="24" y="67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81"/>
                  <a:pt x="25" y="82"/>
                  <a:pt x="26" y="83"/>
                </a:cubicBezTo>
                <a:cubicBezTo>
                  <a:pt x="27" y="84"/>
                  <a:pt x="29" y="85"/>
                  <a:pt x="30" y="85"/>
                </a:cubicBezTo>
                <a:cubicBezTo>
                  <a:pt x="61" y="85"/>
                  <a:pt x="61" y="85"/>
                  <a:pt x="61" y="8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1" y="117"/>
                  <a:pt x="61" y="118"/>
                  <a:pt x="62" y="120"/>
                </a:cubicBezTo>
                <a:cubicBezTo>
                  <a:pt x="64" y="121"/>
                  <a:pt x="65" y="121"/>
                  <a:pt x="67" y="121"/>
                </a:cubicBezTo>
                <a:cubicBezTo>
                  <a:pt x="79" y="121"/>
                  <a:pt x="79" y="121"/>
                  <a:pt x="79" y="121"/>
                </a:cubicBezTo>
                <a:cubicBezTo>
                  <a:pt x="80" y="121"/>
                  <a:pt x="82" y="121"/>
                  <a:pt x="83" y="120"/>
                </a:cubicBezTo>
                <a:cubicBezTo>
                  <a:pt x="84" y="118"/>
                  <a:pt x="85" y="117"/>
                  <a:pt x="85" y="115"/>
                </a:cubicBezTo>
                <a:cubicBezTo>
                  <a:pt x="85" y="85"/>
                  <a:pt x="85" y="85"/>
                  <a:pt x="85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7" y="85"/>
                  <a:pt x="118" y="84"/>
                  <a:pt x="119" y="83"/>
                </a:cubicBezTo>
                <a:cubicBezTo>
                  <a:pt x="121" y="82"/>
                  <a:pt x="121" y="81"/>
                  <a:pt x="121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28" name="Freeform 23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943138" y="3875927"/>
            <a:ext cx="131803" cy="136126"/>
          </a:xfrm>
          <a:custGeom>
            <a:avLst/>
            <a:gdLst>
              <a:gd name="T0" fmla="*/ 55 w 92"/>
              <a:gd name="T1" fmla="*/ 86 h 94"/>
              <a:gd name="T2" fmla="*/ 54 w 92"/>
              <a:gd name="T3" fmla="*/ 88 h 94"/>
              <a:gd name="T4" fmla="*/ 50 w 92"/>
              <a:gd name="T5" fmla="*/ 93 h 94"/>
              <a:gd name="T6" fmla="*/ 48 w 92"/>
              <a:gd name="T7" fmla="*/ 94 h 94"/>
              <a:gd name="T8" fmla="*/ 45 w 92"/>
              <a:gd name="T9" fmla="*/ 93 h 94"/>
              <a:gd name="T10" fmla="*/ 1 w 92"/>
              <a:gd name="T11" fmla="*/ 49 h 94"/>
              <a:gd name="T12" fmla="*/ 0 w 92"/>
              <a:gd name="T13" fmla="*/ 47 h 94"/>
              <a:gd name="T14" fmla="*/ 1 w 92"/>
              <a:gd name="T15" fmla="*/ 45 h 94"/>
              <a:gd name="T16" fmla="*/ 45 w 92"/>
              <a:gd name="T17" fmla="*/ 1 h 94"/>
              <a:gd name="T18" fmla="*/ 48 w 92"/>
              <a:gd name="T19" fmla="*/ 0 h 94"/>
              <a:gd name="T20" fmla="*/ 50 w 92"/>
              <a:gd name="T21" fmla="*/ 1 h 94"/>
              <a:gd name="T22" fmla="*/ 54 w 92"/>
              <a:gd name="T23" fmla="*/ 5 h 94"/>
              <a:gd name="T24" fmla="*/ 55 w 92"/>
              <a:gd name="T25" fmla="*/ 8 h 94"/>
              <a:gd name="T26" fmla="*/ 54 w 92"/>
              <a:gd name="T27" fmla="*/ 10 h 94"/>
              <a:gd name="T28" fmla="*/ 17 w 92"/>
              <a:gd name="T29" fmla="*/ 47 h 94"/>
              <a:gd name="T30" fmla="*/ 54 w 92"/>
              <a:gd name="T31" fmla="*/ 84 h 94"/>
              <a:gd name="T32" fmla="*/ 55 w 92"/>
              <a:gd name="T33" fmla="*/ 86 h 94"/>
              <a:gd name="T34" fmla="*/ 92 w 92"/>
              <a:gd name="T35" fmla="*/ 86 h 94"/>
              <a:gd name="T36" fmla="*/ 91 w 92"/>
              <a:gd name="T37" fmla="*/ 88 h 94"/>
              <a:gd name="T38" fmla="*/ 86 w 92"/>
              <a:gd name="T39" fmla="*/ 93 h 94"/>
              <a:gd name="T40" fmla="*/ 84 w 92"/>
              <a:gd name="T41" fmla="*/ 94 h 94"/>
              <a:gd name="T42" fmla="*/ 82 w 92"/>
              <a:gd name="T43" fmla="*/ 93 h 94"/>
              <a:gd name="T44" fmla="*/ 38 w 92"/>
              <a:gd name="T45" fmla="*/ 49 h 94"/>
              <a:gd name="T46" fmla="*/ 37 w 92"/>
              <a:gd name="T47" fmla="*/ 47 h 94"/>
              <a:gd name="T48" fmla="*/ 38 w 92"/>
              <a:gd name="T49" fmla="*/ 45 h 94"/>
              <a:gd name="T50" fmla="*/ 82 w 92"/>
              <a:gd name="T51" fmla="*/ 1 h 94"/>
              <a:gd name="T52" fmla="*/ 84 w 92"/>
              <a:gd name="T53" fmla="*/ 0 h 94"/>
              <a:gd name="T54" fmla="*/ 86 w 92"/>
              <a:gd name="T55" fmla="*/ 1 h 94"/>
              <a:gd name="T56" fmla="*/ 91 w 92"/>
              <a:gd name="T57" fmla="*/ 5 h 94"/>
              <a:gd name="T58" fmla="*/ 92 w 92"/>
              <a:gd name="T59" fmla="*/ 8 h 94"/>
              <a:gd name="T60" fmla="*/ 91 w 92"/>
              <a:gd name="T61" fmla="*/ 10 h 94"/>
              <a:gd name="T62" fmla="*/ 54 w 92"/>
              <a:gd name="T63" fmla="*/ 47 h 94"/>
              <a:gd name="T64" fmla="*/ 91 w 92"/>
              <a:gd name="T65" fmla="*/ 84 h 94"/>
              <a:gd name="T66" fmla="*/ 92 w 92"/>
              <a:gd name="T67" fmla="*/ 8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" h="94">
                <a:moveTo>
                  <a:pt x="55" y="86"/>
                </a:moveTo>
                <a:cubicBezTo>
                  <a:pt x="55" y="87"/>
                  <a:pt x="55" y="88"/>
                  <a:pt x="54" y="88"/>
                </a:cubicBezTo>
                <a:cubicBezTo>
                  <a:pt x="50" y="93"/>
                  <a:pt x="50" y="93"/>
                  <a:pt x="50" y="93"/>
                </a:cubicBezTo>
                <a:cubicBezTo>
                  <a:pt x="49" y="94"/>
                  <a:pt x="48" y="94"/>
                  <a:pt x="48" y="94"/>
                </a:cubicBezTo>
                <a:cubicBezTo>
                  <a:pt x="47" y="94"/>
                  <a:pt x="46" y="94"/>
                  <a:pt x="45" y="93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0" y="48"/>
                  <a:pt x="0" y="47"/>
                </a:cubicBezTo>
                <a:cubicBezTo>
                  <a:pt x="0" y="46"/>
                  <a:pt x="1" y="45"/>
                  <a:pt x="1" y="45"/>
                </a:cubicBezTo>
                <a:cubicBezTo>
                  <a:pt x="45" y="1"/>
                  <a:pt x="45" y="1"/>
                  <a:pt x="45" y="1"/>
                </a:cubicBezTo>
                <a:cubicBezTo>
                  <a:pt x="46" y="0"/>
                  <a:pt x="47" y="0"/>
                  <a:pt x="48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55" y="6"/>
                  <a:pt x="55" y="7"/>
                  <a:pt x="55" y="8"/>
                </a:cubicBezTo>
                <a:cubicBezTo>
                  <a:pt x="55" y="8"/>
                  <a:pt x="55" y="9"/>
                  <a:pt x="54" y="10"/>
                </a:cubicBezTo>
                <a:cubicBezTo>
                  <a:pt x="17" y="47"/>
                  <a:pt x="17" y="47"/>
                  <a:pt x="17" y="47"/>
                </a:cubicBezTo>
                <a:cubicBezTo>
                  <a:pt x="54" y="84"/>
                  <a:pt x="54" y="84"/>
                  <a:pt x="54" y="84"/>
                </a:cubicBezTo>
                <a:cubicBezTo>
                  <a:pt x="55" y="85"/>
                  <a:pt x="55" y="85"/>
                  <a:pt x="55" y="86"/>
                </a:cubicBezTo>
                <a:close/>
                <a:moveTo>
                  <a:pt x="92" y="86"/>
                </a:moveTo>
                <a:cubicBezTo>
                  <a:pt x="92" y="87"/>
                  <a:pt x="91" y="88"/>
                  <a:pt x="91" y="88"/>
                </a:cubicBezTo>
                <a:cubicBezTo>
                  <a:pt x="86" y="93"/>
                  <a:pt x="86" y="93"/>
                  <a:pt x="86" y="93"/>
                </a:cubicBezTo>
                <a:cubicBezTo>
                  <a:pt x="85" y="94"/>
                  <a:pt x="85" y="94"/>
                  <a:pt x="84" y="94"/>
                </a:cubicBezTo>
                <a:cubicBezTo>
                  <a:pt x="83" y="94"/>
                  <a:pt x="82" y="94"/>
                  <a:pt x="82" y="93"/>
                </a:cubicBezTo>
                <a:cubicBezTo>
                  <a:pt x="38" y="49"/>
                  <a:pt x="38" y="49"/>
                  <a:pt x="38" y="49"/>
                </a:cubicBezTo>
                <a:cubicBezTo>
                  <a:pt x="37" y="49"/>
                  <a:pt x="37" y="48"/>
                  <a:pt x="37" y="47"/>
                </a:cubicBezTo>
                <a:cubicBezTo>
                  <a:pt x="37" y="46"/>
                  <a:pt x="37" y="45"/>
                  <a:pt x="38" y="45"/>
                </a:cubicBezTo>
                <a:cubicBezTo>
                  <a:pt x="82" y="1"/>
                  <a:pt x="82" y="1"/>
                  <a:pt x="82" y="1"/>
                </a:cubicBezTo>
                <a:cubicBezTo>
                  <a:pt x="82" y="0"/>
                  <a:pt x="83" y="0"/>
                  <a:pt x="84" y="0"/>
                </a:cubicBezTo>
                <a:cubicBezTo>
                  <a:pt x="85" y="0"/>
                  <a:pt x="85" y="0"/>
                  <a:pt x="86" y="1"/>
                </a:cubicBezTo>
                <a:cubicBezTo>
                  <a:pt x="91" y="5"/>
                  <a:pt x="91" y="5"/>
                  <a:pt x="91" y="5"/>
                </a:cubicBezTo>
                <a:cubicBezTo>
                  <a:pt x="91" y="6"/>
                  <a:pt x="92" y="7"/>
                  <a:pt x="92" y="8"/>
                </a:cubicBezTo>
                <a:cubicBezTo>
                  <a:pt x="92" y="8"/>
                  <a:pt x="91" y="9"/>
                  <a:pt x="91" y="10"/>
                </a:cubicBezTo>
                <a:cubicBezTo>
                  <a:pt x="54" y="47"/>
                  <a:pt x="54" y="47"/>
                  <a:pt x="54" y="47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85"/>
                  <a:pt x="92" y="85"/>
                  <a:pt x="92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29" name="Freeform 23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141922" y="3875927"/>
            <a:ext cx="131803" cy="136126"/>
          </a:xfrm>
          <a:custGeom>
            <a:avLst/>
            <a:gdLst>
              <a:gd name="T0" fmla="*/ 55 w 91"/>
              <a:gd name="T1" fmla="*/ 47 h 94"/>
              <a:gd name="T2" fmla="*/ 54 w 91"/>
              <a:gd name="T3" fmla="*/ 49 h 94"/>
              <a:gd name="T4" fmla="*/ 10 w 91"/>
              <a:gd name="T5" fmla="*/ 93 h 94"/>
              <a:gd name="T6" fmla="*/ 8 w 91"/>
              <a:gd name="T7" fmla="*/ 94 h 94"/>
              <a:gd name="T8" fmla="*/ 6 w 91"/>
              <a:gd name="T9" fmla="*/ 93 h 94"/>
              <a:gd name="T10" fmla="*/ 1 w 91"/>
              <a:gd name="T11" fmla="*/ 88 h 94"/>
              <a:gd name="T12" fmla="*/ 0 w 91"/>
              <a:gd name="T13" fmla="*/ 86 h 94"/>
              <a:gd name="T14" fmla="*/ 1 w 91"/>
              <a:gd name="T15" fmla="*/ 84 h 94"/>
              <a:gd name="T16" fmla="*/ 38 w 91"/>
              <a:gd name="T17" fmla="*/ 47 h 94"/>
              <a:gd name="T18" fmla="*/ 1 w 91"/>
              <a:gd name="T19" fmla="*/ 10 h 94"/>
              <a:gd name="T20" fmla="*/ 0 w 91"/>
              <a:gd name="T21" fmla="*/ 8 h 94"/>
              <a:gd name="T22" fmla="*/ 1 w 91"/>
              <a:gd name="T23" fmla="*/ 5 h 94"/>
              <a:gd name="T24" fmla="*/ 6 w 91"/>
              <a:gd name="T25" fmla="*/ 1 h 94"/>
              <a:gd name="T26" fmla="*/ 8 w 91"/>
              <a:gd name="T27" fmla="*/ 0 h 94"/>
              <a:gd name="T28" fmla="*/ 10 w 91"/>
              <a:gd name="T29" fmla="*/ 1 h 94"/>
              <a:gd name="T30" fmla="*/ 54 w 91"/>
              <a:gd name="T31" fmla="*/ 45 h 94"/>
              <a:gd name="T32" fmla="*/ 55 w 91"/>
              <a:gd name="T33" fmla="*/ 47 h 94"/>
              <a:gd name="T34" fmla="*/ 91 w 91"/>
              <a:gd name="T35" fmla="*/ 47 h 94"/>
              <a:gd name="T36" fmla="*/ 90 w 91"/>
              <a:gd name="T37" fmla="*/ 49 h 94"/>
              <a:gd name="T38" fmla="*/ 46 w 91"/>
              <a:gd name="T39" fmla="*/ 93 h 94"/>
              <a:gd name="T40" fmla="*/ 44 w 91"/>
              <a:gd name="T41" fmla="*/ 94 h 94"/>
              <a:gd name="T42" fmla="*/ 42 w 91"/>
              <a:gd name="T43" fmla="*/ 93 h 94"/>
              <a:gd name="T44" fmla="*/ 37 w 91"/>
              <a:gd name="T45" fmla="*/ 88 h 94"/>
              <a:gd name="T46" fmla="*/ 36 w 91"/>
              <a:gd name="T47" fmla="*/ 86 h 94"/>
              <a:gd name="T48" fmla="*/ 37 w 91"/>
              <a:gd name="T49" fmla="*/ 84 h 94"/>
              <a:gd name="T50" fmla="*/ 74 w 91"/>
              <a:gd name="T51" fmla="*/ 47 h 94"/>
              <a:gd name="T52" fmla="*/ 37 w 91"/>
              <a:gd name="T53" fmla="*/ 10 h 94"/>
              <a:gd name="T54" fmla="*/ 36 w 91"/>
              <a:gd name="T55" fmla="*/ 8 h 94"/>
              <a:gd name="T56" fmla="*/ 37 w 91"/>
              <a:gd name="T57" fmla="*/ 5 h 94"/>
              <a:gd name="T58" fmla="*/ 42 w 91"/>
              <a:gd name="T59" fmla="*/ 1 h 94"/>
              <a:gd name="T60" fmla="*/ 44 w 91"/>
              <a:gd name="T61" fmla="*/ 0 h 94"/>
              <a:gd name="T62" fmla="*/ 46 w 91"/>
              <a:gd name="T63" fmla="*/ 1 h 94"/>
              <a:gd name="T64" fmla="*/ 90 w 91"/>
              <a:gd name="T65" fmla="*/ 45 h 94"/>
              <a:gd name="T66" fmla="*/ 91 w 91"/>
              <a:gd name="T67" fmla="*/ 4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94">
                <a:moveTo>
                  <a:pt x="55" y="47"/>
                </a:moveTo>
                <a:cubicBezTo>
                  <a:pt x="55" y="48"/>
                  <a:pt x="55" y="49"/>
                  <a:pt x="54" y="49"/>
                </a:cubicBezTo>
                <a:cubicBezTo>
                  <a:pt x="10" y="93"/>
                  <a:pt x="10" y="93"/>
                  <a:pt x="10" y="93"/>
                </a:cubicBezTo>
                <a:cubicBezTo>
                  <a:pt x="9" y="94"/>
                  <a:pt x="9" y="94"/>
                  <a:pt x="8" y="94"/>
                </a:cubicBezTo>
                <a:cubicBezTo>
                  <a:pt x="7" y="94"/>
                  <a:pt x="6" y="94"/>
                  <a:pt x="6" y="93"/>
                </a:cubicBezTo>
                <a:cubicBezTo>
                  <a:pt x="1" y="88"/>
                  <a:pt x="1" y="88"/>
                  <a:pt x="1" y="88"/>
                </a:cubicBezTo>
                <a:cubicBezTo>
                  <a:pt x="0" y="88"/>
                  <a:pt x="0" y="87"/>
                  <a:pt x="0" y="86"/>
                </a:cubicBezTo>
                <a:cubicBezTo>
                  <a:pt x="0" y="85"/>
                  <a:pt x="0" y="85"/>
                  <a:pt x="1" y="84"/>
                </a:cubicBezTo>
                <a:cubicBezTo>
                  <a:pt x="38" y="47"/>
                  <a:pt x="38" y="47"/>
                  <a:pt x="38" y="47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0" y="8"/>
                </a:cubicBezTo>
                <a:cubicBezTo>
                  <a:pt x="0" y="7"/>
                  <a:pt x="0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9" y="0"/>
                  <a:pt x="10" y="1"/>
                </a:cubicBezTo>
                <a:cubicBezTo>
                  <a:pt x="54" y="45"/>
                  <a:pt x="54" y="45"/>
                  <a:pt x="54" y="45"/>
                </a:cubicBezTo>
                <a:cubicBezTo>
                  <a:pt x="55" y="45"/>
                  <a:pt x="55" y="46"/>
                  <a:pt x="55" y="47"/>
                </a:cubicBezTo>
                <a:close/>
                <a:moveTo>
                  <a:pt x="91" y="47"/>
                </a:moveTo>
                <a:cubicBezTo>
                  <a:pt x="91" y="48"/>
                  <a:pt x="91" y="49"/>
                  <a:pt x="90" y="49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4"/>
                  <a:pt x="45" y="94"/>
                  <a:pt x="44" y="94"/>
                </a:cubicBezTo>
                <a:cubicBezTo>
                  <a:pt x="43" y="94"/>
                  <a:pt x="42" y="94"/>
                  <a:pt x="42" y="93"/>
                </a:cubicBezTo>
                <a:cubicBezTo>
                  <a:pt x="37" y="88"/>
                  <a:pt x="37" y="88"/>
                  <a:pt x="37" y="88"/>
                </a:cubicBezTo>
                <a:cubicBezTo>
                  <a:pt x="36" y="88"/>
                  <a:pt x="36" y="87"/>
                  <a:pt x="36" y="86"/>
                </a:cubicBezTo>
                <a:cubicBezTo>
                  <a:pt x="36" y="85"/>
                  <a:pt x="36" y="85"/>
                  <a:pt x="37" y="84"/>
                </a:cubicBezTo>
                <a:cubicBezTo>
                  <a:pt x="74" y="47"/>
                  <a:pt x="74" y="47"/>
                  <a:pt x="74" y="47"/>
                </a:cubicBezTo>
                <a:cubicBezTo>
                  <a:pt x="37" y="10"/>
                  <a:pt x="37" y="10"/>
                  <a:pt x="37" y="10"/>
                </a:cubicBezTo>
                <a:cubicBezTo>
                  <a:pt x="36" y="9"/>
                  <a:pt x="36" y="8"/>
                  <a:pt x="36" y="8"/>
                </a:cubicBezTo>
                <a:cubicBezTo>
                  <a:pt x="36" y="7"/>
                  <a:pt x="36" y="6"/>
                  <a:pt x="37" y="5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6" y="1"/>
                </a:cubicBezTo>
                <a:cubicBezTo>
                  <a:pt x="90" y="45"/>
                  <a:pt x="90" y="45"/>
                  <a:pt x="90" y="45"/>
                </a:cubicBezTo>
                <a:cubicBezTo>
                  <a:pt x="91" y="45"/>
                  <a:pt x="91" y="46"/>
                  <a:pt x="91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30" name="Freeform 23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353671" y="3873767"/>
            <a:ext cx="136126" cy="129642"/>
          </a:xfrm>
          <a:custGeom>
            <a:avLst/>
            <a:gdLst>
              <a:gd name="T0" fmla="*/ 95 w 95"/>
              <a:gd name="T1" fmla="*/ 47 h 91"/>
              <a:gd name="T2" fmla="*/ 94 w 95"/>
              <a:gd name="T3" fmla="*/ 49 h 91"/>
              <a:gd name="T4" fmla="*/ 89 w 95"/>
              <a:gd name="T5" fmla="*/ 54 h 91"/>
              <a:gd name="T6" fmla="*/ 87 w 95"/>
              <a:gd name="T7" fmla="*/ 55 h 91"/>
              <a:gd name="T8" fmla="*/ 85 w 95"/>
              <a:gd name="T9" fmla="*/ 54 h 91"/>
              <a:gd name="T10" fmla="*/ 48 w 95"/>
              <a:gd name="T11" fmla="*/ 17 h 91"/>
              <a:gd name="T12" fmla="*/ 10 w 95"/>
              <a:gd name="T13" fmla="*/ 54 h 91"/>
              <a:gd name="T14" fmla="*/ 8 w 95"/>
              <a:gd name="T15" fmla="*/ 55 h 91"/>
              <a:gd name="T16" fmla="*/ 6 w 95"/>
              <a:gd name="T17" fmla="*/ 54 h 91"/>
              <a:gd name="T18" fmla="*/ 1 w 95"/>
              <a:gd name="T19" fmla="*/ 49 h 91"/>
              <a:gd name="T20" fmla="*/ 0 w 95"/>
              <a:gd name="T21" fmla="*/ 47 h 91"/>
              <a:gd name="T22" fmla="*/ 1 w 95"/>
              <a:gd name="T23" fmla="*/ 45 h 91"/>
              <a:gd name="T24" fmla="*/ 45 w 95"/>
              <a:gd name="T25" fmla="*/ 1 h 91"/>
              <a:gd name="T26" fmla="*/ 48 w 95"/>
              <a:gd name="T27" fmla="*/ 0 h 91"/>
              <a:gd name="T28" fmla="*/ 50 w 95"/>
              <a:gd name="T29" fmla="*/ 1 h 91"/>
              <a:gd name="T30" fmla="*/ 94 w 95"/>
              <a:gd name="T31" fmla="*/ 45 h 91"/>
              <a:gd name="T32" fmla="*/ 95 w 95"/>
              <a:gd name="T33" fmla="*/ 47 h 91"/>
              <a:gd name="T34" fmla="*/ 95 w 95"/>
              <a:gd name="T35" fmla="*/ 83 h 91"/>
              <a:gd name="T36" fmla="*/ 94 w 95"/>
              <a:gd name="T37" fmla="*/ 85 h 91"/>
              <a:gd name="T38" fmla="*/ 89 w 95"/>
              <a:gd name="T39" fmla="*/ 90 h 91"/>
              <a:gd name="T40" fmla="*/ 87 w 95"/>
              <a:gd name="T41" fmla="*/ 91 h 91"/>
              <a:gd name="T42" fmla="*/ 85 w 95"/>
              <a:gd name="T43" fmla="*/ 90 h 91"/>
              <a:gd name="T44" fmla="*/ 48 w 95"/>
              <a:gd name="T45" fmla="*/ 53 h 91"/>
              <a:gd name="T46" fmla="*/ 10 w 95"/>
              <a:gd name="T47" fmla="*/ 90 h 91"/>
              <a:gd name="T48" fmla="*/ 8 w 95"/>
              <a:gd name="T49" fmla="*/ 91 h 91"/>
              <a:gd name="T50" fmla="*/ 6 w 95"/>
              <a:gd name="T51" fmla="*/ 90 h 91"/>
              <a:gd name="T52" fmla="*/ 1 w 95"/>
              <a:gd name="T53" fmla="*/ 85 h 91"/>
              <a:gd name="T54" fmla="*/ 0 w 95"/>
              <a:gd name="T55" fmla="*/ 83 h 91"/>
              <a:gd name="T56" fmla="*/ 1 w 95"/>
              <a:gd name="T57" fmla="*/ 81 h 91"/>
              <a:gd name="T58" fmla="*/ 45 w 95"/>
              <a:gd name="T59" fmla="*/ 37 h 91"/>
              <a:gd name="T60" fmla="*/ 48 w 95"/>
              <a:gd name="T61" fmla="*/ 36 h 91"/>
              <a:gd name="T62" fmla="*/ 50 w 95"/>
              <a:gd name="T63" fmla="*/ 37 h 91"/>
              <a:gd name="T64" fmla="*/ 94 w 95"/>
              <a:gd name="T65" fmla="*/ 81 h 91"/>
              <a:gd name="T66" fmla="*/ 95 w 95"/>
              <a:gd name="T67" fmla="*/ 8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91">
                <a:moveTo>
                  <a:pt x="95" y="47"/>
                </a:moveTo>
                <a:cubicBezTo>
                  <a:pt x="95" y="48"/>
                  <a:pt x="94" y="49"/>
                  <a:pt x="94" y="49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4"/>
                  <a:pt x="88" y="55"/>
                  <a:pt x="87" y="55"/>
                </a:cubicBezTo>
                <a:cubicBezTo>
                  <a:pt x="86" y="55"/>
                  <a:pt x="85" y="54"/>
                  <a:pt x="85" y="54"/>
                </a:cubicBezTo>
                <a:cubicBezTo>
                  <a:pt x="48" y="17"/>
                  <a:pt x="48" y="17"/>
                  <a:pt x="48" y="17"/>
                </a:cubicBezTo>
                <a:cubicBezTo>
                  <a:pt x="10" y="54"/>
                  <a:pt x="10" y="54"/>
                  <a:pt x="10" y="54"/>
                </a:cubicBezTo>
                <a:cubicBezTo>
                  <a:pt x="10" y="54"/>
                  <a:pt x="9" y="55"/>
                  <a:pt x="8" y="55"/>
                </a:cubicBezTo>
                <a:cubicBezTo>
                  <a:pt x="7" y="55"/>
                  <a:pt x="7" y="54"/>
                  <a:pt x="6" y="54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0" y="48"/>
                  <a:pt x="0" y="47"/>
                </a:cubicBezTo>
                <a:cubicBezTo>
                  <a:pt x="0" y="46"/>
                  <a:pt x="1" y="45"/>
                  <a:pt x="1" y="45"/>
                </a:cubicBezTo>
                <a:cubicBezTo>
                  <a:pt x="45" y="1"/>
                  <a:pt x="45" y="1"/>
                  <a:pt x="45" y="1"/>
                </a:cubicBezTo>
                <a:cubicBezTo>
                  <a:pt x="46" y="0"/>
                  <a:pt x="47" y="0"/>
                  <a:pt x="48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5" y="46"/>
                  <a:pt x="95" y="47"/>
                </a:cubicBezTo>
                <a:close/>
                <a:moveTo>
                  <a:pt x="95" y="83"/>
                </a:moveTo>
                <a:cubicBezTo>
                  <a:pt x="95" y="84"/>
                  <a:pt x="94" y="85"/>
                  <a:pt x="94" y="85"/>
                </a:cubicBezTo>
                <a:cubicBezTo>
                  <a:pt x="89" y="90"/>
                  <a:pt x="89" y="90"/>
                  <a:pt x="89" y="90"/>
                </a:cubicBezTo>
                <a:cubicBezTo>
                  <a:pt x="89" y="91"/>
                  <a:pt x="88" y="91"/>
                  <a:pt x="87" y="91"/>
                </a:cubicBezTo>
                <a:cubicBezTo>
                  <a:pt x="86" y="91"/>
                  <a:pt x="85" y="91"/>
                  <a:pt x="85" y="90"/>
                </a:cubicBezTo>
                <a:cubicBezTo>
                  <a:pt x="48" y="53"/>
                  <a:pt x="48" y="53"/>
                  <a:pt x="48" y="53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91"/>
                  <a:pt x="9" y="91"/>
                  <a:pt x="8" y="91"/>
                </a:cubicBezTo>
                <a:cubicBezTo>
                  <a:pt x="7" y="91"/>
                  <a:pt x="7" y="91"/>
                  <a:pt x="6" y="90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5"/>
                  <a:pt x="0" y="84"/>
                  <a:pt x="0" y="83"/>
                </a:cubicBezTo>
                <a:cubicBezTo>
                  <a:pt x="0" y="82"/>
                  <a:pt x="1" y="82"/>
                  <a:pt x="1" y="81"/>
                </a:cubicBezTo>
                <a:cubicBezTo>
                  <a:pt x="45" y="37"/>
                  <a:pt x="45" y="37"/>
                  <a:pt x="45" y="37"/>
                </a:cubicBezTo>
                <a:cubicBezTo>
                  <a:pt x="46" y="36"/>
                  <a:pt x="47" y="36"/>
                  <a:pt x="48" y="36"/>
                </a:cubicBezTo>
                <a:cubicBezTo>
                  <a:pt x="48" y="36"/>
                  <a:pt x="49" y="36"/>
                  <a:pt x="50" y="37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2"/>
                  <a:pt x="95" y="82"/>
                  <a:pt x="9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31" name="Freeform 2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574065" y="3869447"/>
            <a:ext cx="133963" cy="129642"/>
          </a:xfrm>
          <a:custGeom>
            <a:avLst/>
            <a:gdLst>
              <a:gd name="T0" fmla="*/ 94 w 94"/>
              <a:gd name="T1" fmla="*/ 8 h 91"/>
              <a:gd name="T2" fmla="*/ 94 w 94"/>
              <a:gd name="T3" fmla="*/ 10 h 91"/>
              <a:gd name="T4" fmla="*/ 49 w 94"/>
              <a:gd name="T5" fmla="*/ 54 h 91"/>
              <a:gd name="T6" fmla="*/ 47 w 94"/>
              <a:gd name="T7" fmla="*/ 55 h 91"/>
              <a:gd name="T8" fmla="*/ 45 w 94"/>
              <a:gd name="T9" fmla="*/ 54 h 91"/>
              <a:gd name="T10" fmla="*/ 1 w 94"/>
              <a:gd name="T11" fmla="*/ 10 h 91"/>
              <a:gd name="T12" fmla="*/ 0 w 94"/>
              <a:gd name="T13" fmla="*/ 8 h 91"/>
              <a:gd name="T14" fmla="*/ 1 w 94"/>
              <a:gd name="T15" fmla="*/ 5 h 91"/>
              <a:gd name="T16" fmla="*/ 6 w 94"/>
              <a:gd name="T17" fmla="*/ 1 h 91"/>
              <a:gd name="T18" fmla="*/ 8 w 94"/>
              <a:gd name="T19" fmla="*/ 0 h 91"/>
              <a:gd name="T20" fmla="*/ 10 w 94"/>
              <a:gd name="T21" fmla="*/ 1 h 91"/>
              <a:gd name="T22" fmla="*/ 47 w 94"/>
              <a:gd name="T23" fmla="*/ 38 h 91"/>
              <a:gd name="T24" fmla="*/ 84 w 94"/>
              <a:gd name="T25" fmla="*/ 1 h 91"/>
              <a:gd name="T26" fmla="*/ 87 w 94"/>
              <a:gd name="T27" fmla="*/ 0 h 91"/>
              <a:gd name="T28" fmla="*/ 89 w 94"/>
              <a:gd name="T29" fmla="*/ 1 h 91"/>
              <a:gd name="T30" fmla="*/ 94 w 94"/>
              <a:gd name="T31" fmla="*/ 5 h 91"/>
              <a:gd name="T32" fmla="*/ 94 w 94"/>
              <a:gd name="T33" fmla="*/ 8 h 91"/>
              <a:gd name="T34" fmla="*/ 94 w 94"/>
              <a:gd name="T35" fmla="*/ 44 h 91"/>
              <a:gd name="T36" fmla="*/ 94 w 94"/>
              <a:gd name="T37" fmla="*/ 46 h 91"/>
              <a:gd name="T38" fmla="*/ 49 w 94"/>
              <a:gd name="T39" fmla="*/ 90 h 91"/>
              <a:gd name="T40" fmla="*/ 47 w 94"/>
              <a:gd name="T41" fmla="*/ 91 h 91"/>
              <a:gd name="T42" fmla="*/ 45 w 94"/>
              <a:gd name="T43" fmla="*/ 90 h 91"/>
              <a:gd name="T44" fmla="*/ 1 w 94"/>
              <a:gd name="T45" fmla="*/ 46 h 91"/>
              <a:gd name="T46" fmla="*/ 0 w 94"/>
              <a:gd name="T47" fmla="*/ 44 h 91"/>
              <a:gd name="T48" fmla="*/ 1 w 94"/>
              <a:gd name="T49" fmla="*/ 42 h 91"/>
              <a:gd name="T50" fmla="*/ 6 w 94"/>
              <a:gd name="T51" fmla="*/ 37 h 91"/>
              <a:gd name="T52" fmla="*/ 8 w 94"/>
              <a:gd name="T53" fmla="*/ 36 h 91"/>
              <a:gd name="T54" fmla="*/ 10 w 94"/>
              <a:gd name="T55" fmla="*/ 37 h 91"/>
              <a:gd name="T56" fmla="*/ 47 w 94"/>
              <a:gd name="T57" fmla="*/ 74 h 91"/>
              <a:gd name="T58" fmla="*/ 84 w 94"/>
              <a:gd name="T59" fmla="*/ 37 h 91"/>
              <a:gd name="T60" fmla="*/ 87 w 94"/>
              <a:gd name="T61" fmla="*/ 36 h 91"/>
              <a:gd name="T62" fmla="*/ 89 w 94"/>
              <a:gd name="T63" fmla="*/ 37 h 91"/>
              <a:gd name="T64" fmla="*/ 94 w 94"/>
              <a:gd name="T65" fmla="*/ 42 h 91"/>
              <a:gd name="T66" fmla="*/ 94 w 94"/>
              <a:gd name="T67" fmla="*/ 4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91">
                <a:moveTo>
                  <a:pt x="94" y="8"/>
                </a:moveTo>
                <a:cubicBezTo>
                  <a:pt x="94" y="8"/>
                  <a:pt x="94" y="9"/>
                  <a:pt x="94" y="10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8" y="55"/>
                  <a:pt x="47" y="55"/>
                </a:cubicBezTo>
                <a:cubicBezTo>
                  <a:pt x="46" y="55"/>
                  <a:pt x="46" y="54"/>
                  <a:pt x="45" y="54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0" y="8"/>
                </a:cubicBezTo>
                <a:cubicBezTo>
                  <a:pt x="0" y="7"/>
                  <a:pt x="0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9" y="0"/>
                  <a:pt x="10" y="1"/>
                </a:cubicBezTo>
                <a:cubicBezTo>
                  <a:pt x="47" y="38"/>
                  <a:pt x="47" y="38"/>
                  <a:pt x="47" y="38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0"/>
                  <a:pt x="86" y="0"/>
                  <a:pt x="87" y="0"/>
                </a:cubicBezTo>
                <a:cubicBezTo>
                  <a:pt x="87" y="0"/>
                  <a:pt x="88" y="0"/>
                  <a:pt x="89" y="1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6"/>
                  <a:pt x="94" y="7"/>
                  <a:pt x="94" y="8"/>
                </a:cubicBezTo>
                <a:close/>
                <a:moveTo>
                  <a:pt x="94" y="44"/>
                </a:moveTo>
                <a:cubicBezTo>
                  <a:pt x="94" y="45"/>
                  <a:pt x="94" y="45"/>
                  <a:pt x="94" y="46"/>
                </a:cubicBezTo>
                <a:cubicBezTo>
                  <a:pt x="49" y="90"/>
                  <a:pt x="49" y="90"/>
                  <a:pt x="49" y="90"/>
                </a:cubicBezTo>
                <a:cubicBezTo>
                  <a:pt x="49" y="91"/>
                  <a:pt x="48" y="91"/>
                  <a:pt x="47" y="91"/>
                </a:cubicBezTo>
                <a:cubicBezTo>
                  <a:pt x="46" y="91"/>
                  <a:pt x="46" y="91"/>
                  <a:pt x="45" y="90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5"/>
                  <a:pt x="0" y="45"/>
                  <a:pt x="0" y="44"/>
                </a:cubicBezTo>
                <a:cubicBezTo>
                  <a:pt x="0" y="43"/>
                  <a:pt x="0" y="42"/>
                  <a:pt x="1" y="42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7" y="36"/>
                  <a:pt x="8" y="36"/>
                </a:cubicBezTo>
                <a:cubicBezTo>
                  <a:pt x="9" y="36"/>
                  <a:pt x="9" y="36"/>
                  <a:pt x="10" y="37"/>
                </a:cubicBezTo>
                <a:cubicBezTo>
                  <a:pt x="47" y="74"/>
                  <a:pt x="47" y="74"/>
                  <a:pt x="47" y="74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6"/>
                  <a:pt x="86" y="36"/>
                  <a:pt x="87" y="36"/>
                </a:cubicBezTo>
                <a:cubicBezTo>
                  <a:pt x="87" y="36"/>
                  <a:pt x="88" y="36"/>
                  <a:pt x="89" y="37"/>
                </a:cubicBezTo>
                <a:cubicBezTo>
                  <a:pt x="94" y="42"/>
                  <a:pt x="94" y="42"/>
                  <a:pt x="94" y="42"/>
                </a:cubicBezTo>
                <a:cubicBezTo>
                  <a:pt x="94" y="42"/>
                  <a:pt x="94" y="43"/>
                  <a:pt x="94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32" name="Freeform 23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790134" y="3875927"/>
            <a:ext cx="79948" cy="136126"/>
          </a:xfrm>
          <a:custGeom>
            <a:avLst/>
            <a:gdLst>
              <a:gd name="T0" fmla="*/ 55 w 55"/>
              <a:gd name="T1" fmla="*/ 8 h 94"/>
              <a:gd name="T2" fmla="*/ 54 w 55"/>
              <a:gd name="T3" fmla="*/ 10 h 94"/>
              <a:gd name="T4" fmla="*/ 17 w 55"/>
              <a:gd name="T5" fmla="*/ 47 h 94"/>
              <a:gd name="T6" fmla="*/ 54 w 55"/>
              <a:gd name="T7" fmla="*/ 84 h 94"/>
              <a:gd name="T8" fmla="*/ 55 w 55"/>
              <a:gd name="T9" fmla="*/ 86 h 94"/>
              <a:gd name="T10" fmla="*/ 54 w 55"/>
              <a:gd name="T11" fmla="*/ 88 h 94"/>
              <a:gd name="T12" fmla="*/ 49 w 55"/>
              <a:gd name="T13" fmla="*/ 93 h 94"/>
              <a:gd name="T14" fmla="*/ 47 w 55"/>
              <a:gd name="T15" fmla="*/ 94 h 94"/>
              <a:gd name="T16" fmla="*/ 45 w 55"/>
              <a:gd name="T17" fmla="*/ 93 h 94"/>
              <a:gd name="T18" fmla="*/ 1 w 55"/>
              <a:gd name="T19" fmla="*/ 49 h 94"/>
              <a:gd name="T20" fmla="*/ 0 w 55"/>
              <a:gd name="T21" fmla="*/ 47 h 94"/>
              <a:gd name="T22" fmla="*/ 1 w 55"/>
              <a:gd name="T23" fmla="*/ 45 h 94"/>
              <a:gd name="T24" fmla="*/ 45 w 55"/>
              <a:gd name="T25" fmla="*/ 1 h 94"/>
              <a:gd name="T26" fmla="*/ 47 w 55"/>
              <a:gd name="T27" fmla="*/ 0 h 94"/>
              <a:gd name="T28" fmla="*/ 49 w 55"/>
              <a:gd name="T29" fmla="*/ 1 h 94"/>
              <a:gd name="T30" fmla="*/ 54 w 55"/>
              <a:gd name="T31" fmla="*/ 5 h 94"/>
              <a:gd name="T32" fmla="*/ 55 w 55"/>
              <a:gd name="T33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94">
                <a:moveTo>
                  <a:pt x="55" y="8"/>
                </a:moveTo>
                <a:cubicBezTo>
                  <a:pt x="55" y="8"/>
                  <a:pt x="54" y="9"/>
                  <a:pt x="54" y="10"/>
                </a:cubicBezTo>
                <a:cubicBezTo>
                  <a:pt x="17" y="47"/>
                  <a:pt x="17" y="47"/>
                  <a:pt x="17" y="47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6"/>
                </a:cubicBezTo>
                <a:cubicBezTo>
                  <a:pt x="55" y="87"/>
                  <a:pt x="54" y="88"/>
                  <a:pt x="54" y="88"/>
                </a:cubicBezTo>
                <a:cubicBezTo>
                  <a:pt x="49" y="93"/>
                  <a:pt x="49" y="93"/>
                  <a:pt x="49" y="93"/>
                </a:cubicBezTo>
                <a:cubicBezTo>
                  <a:pt x="48" y="94"/>
                  <a:pt x="48" y="94"/>
                  <a:pt x="47" y="94"/>
                </a:cubicBezTo>
                <a:cubicBezTo>
                  <a:pt x="46" y="94"/>
                  <a:pt x="45" y="94"/>
                  <a:pt x="45" y="93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49"/>
                  <a:pt x="0" y="48"/>
                  <a:pt x="0" y="47"/>
                </a:cubicBezTo>
                <a:cubicBezTo>
                  <a:pt x="0" y="46"/>
                  <a:pt x="0" y="45"/>
                  <a:pt x="1" y="45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8" y="0"/>
                  <a:pt x="49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6"/>
                  <a:pt x="55" y="7"/>
                  <a:pt x="5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33" name="Freeform 23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937062" y="3875927"/>
            <a:ext cx="77785" cy="136126"/>
          </a:xfrm>
          <a:custGeom>
            <a:avLst/>
            <a:gdLst>
              <a:gd name="T0" fmla="*/ 55 w 55"/>
              <a:gd name="T1" fmla="*/ 47 h 94"/>
              <a:gd name="T2" fmla="*/ 54 w 55"/>
              <a:gd name="T3" fmla="*/ 49 h 94"/>
              <a:gd name="T4" fmla="*/ 10 w 55"/>
              <a:gd name="T5" fmla="*/ 93 h 94"/>
              <a:gd name="T6" fmla="*/ 8 w 55"/>
              <a:gd name="T7" fmla="*/ 94 h 94"/>
              <a:gd name="T8" fmla="*/ 6 w 55"/>
              <a:gd name="T9" fmla="*/ 93 h 94"/>
              <a:gd name="T10" fmla="*/ 1 w 55"/>
              <a:gd name="T11" fmla="*/ 88 h 94"/>
              <a:gd name="T12" fmla="*/ 0 w 55"/>
              <a:gd name="T13" fmla="*/ 86 h 94"/>
              <a:gd name="T14" fmla="*/ 1 w 55"/>
              <a:gd name="T15" fmla="*/ 84 h 94"/>
              <a:gd name="T16" fmla="*/ 38 w 55"/>
              <a:gd name="T17" fmla="*/ 47 h 94"/>
              <a:gd name="T18" fmla="*/ 1 w 55"/>
              <a:gd name="T19" fmla="*/ 10 h 94"/>
              <a:gd name="T20" fmla="*/ 0 w 55"/>
              <a:gd name="T21" fmla="*/ 8 h 94"/>
              <a:gd name="T22" fmla="*/ 1 w 55"/>
              <a:gd name="T23" fmla="*/ 5 h 94"/>
              <a:gd name="T24" fmla="*/ 6 w 55"/>
              <a:gd name="T25" fmla="*/ 1 h 94"/>
              <a:gd name="T26" fmla="*/ 8 w 55"/>
              <a:gd name="T27" fmla="*/ 0 h 94"/>
              <a:gd name="T28" fmla="*/ 10 w 55"/>
              <a:gd name="T29" fmla="*/ 1 h 94"/>
              <a:gd name="T30" fmla="*/ 54 w 55"/>
              <a:gd name="T31" fmla="*/ 45 h 94"/>
              <a:gd name="T32" fmla="*/ 55 w 55"/>
              <a:gd name="T33" fmla="*/ 4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94">
                <a:moveTo>
                  <a:pt x="55" y="47"/>
                </a:moveTo>
                <a:cubicBezTo>
                  <a:pt x="55" y="48"/>
                  <a:pt x="55" y="49"/>
                  <a:pt x="54" y="49"/>
                </a:cubicBezTo>
                <a:cubicBezTo>
                  <a:pt x="10" y="93"/>
                  <a:pt x="10" y="93"/>
                  <a:pt x="10" y="93"/>
                </a:cubicBezTo>
                <a:cubicBezTo>
                  <a:pt x="9" y="94"/>
                  <a:pt x="9" y="94"/>
                  <a:pt x="8" y="94"/>
                </a:cubicBezTo>
                <a:cubicBezTo>
                  <a:pt x="7" y="94"/>
                  <a:pt x="6" y="94"/>
                  <a:pt x="6" y="93"/>
                </a:cubicBezTo>
                <a:cubicBezTo>
                  <a:pt x="1" y="88"/>
                  <a:pt x="1" y="88"/>
                  <a:pt x="1" y="88"/>
                </a:cubicBezTo>
                <a:cubicBezTo>
                  <a:pt x="0" y="88"/>
                  <a:pt x="0" y="87"/>
                  <a:pt x="0" y="86"/>
                </a:cubicBezTo>
                <a:cubicBezTo>
                  <a:pt x="0" y="85"/>
                  <a:pt x="0" y="85"/>
                  <a:pt x="1" y="84"/>
                </a:cubicBezTo>
                <a:cubicBezTo>
                  <a:pt x="38" y="47"/>
                  <a:pt x="38" y="47"/>
                  <a:pt x="38" y="47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0" y="8"/>
                </a:cubicBezTo>
                <a:cubicBezTo>
                  <a:pt x="0" y="7"/>
                  <a:pt x="0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9" y="0"/>
                  <a:pt x="10" y="1"/>
                </a:cubicBezTo>
                <a:cubicBezTo>
                  <a:pt x="54" y="45"/>
                  <a:pt x="54" y="45"/>
                  <a:pt x="54" y="45"/>
                </a:cubicBezTo>
                <a:cubicBezTo>
                  <a:pt x="55" y="45"/>
                  <a:pt x="55" y="46"/>
                  <a:pt x="5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34" name="Freeform 23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1032135" y="3906176"/>
            <a:ext cx="136126" cy="79948"/>
          </a:xfrm>
          <a:custGeom>
            <a:avLst/>
            <a:gdLst>
              <a:gd name="T0" fmla="*/ 94 w 94"/>
              <a:gd name="T1" fmla="*/ 47 h 55"/>
              <a:gd name="T2" fmla="*/ 93 w 94"/>
              <a:gd name="T3" fmla="*/ 49 h 55"/>
              <a:gd name="T4" fmla="*/ 88 w 94"/>
              <a:gd name="T5" fmla="*/ 54 h 55"/>
              <a:gd name="T6" fmla="*/ 86 w 94"/>
              <a:gd name="T7" fmla="*/ 55 h 55"/>
              <a:gd name="T8" fmla="*/ 84 w 94"/>
              <a:gd name="T9" fmla="*/ 54 h 55"/>
              <a:gd name="T10" fmla="*/ 47 w 94"/>
              <a:gd name="T11" fmla="*/ 17 h 55"/>
              <a:gd name="T12" fmla="*/ 10 w 94"/>
              <a:gd name="T13" fmla="*/ 54 h 55"/>
              <a:gd name="T14" fmla="*/ 7 w 94"/>
              <a:gd name="T15" fmla="*/ 55 h 55"/>
              <a:gd name="T16" fmla="*/ 5 w 94"/>
              <a:gd name="T17" fmla="*/ 54 h 55"/>
              <a:gd name="T18" fmla="*/ 0 w 94"/>
              <a:gd name="T19" fmla="*/ 49 h 55"/>
              <a:gd name="T20" fmla="*/ 0 w 94"/>
              <a:gd name="T21" fmla="*/ 47 h 55"/>
              <a:gd name="T22" fmla="*/ 0 w 94"/>
              <a:gd name="T23" fmla="*/ 45 h 55"/>
              <a:gd name="T24" fmla="*/ 45 w 94"/>
              <a:gd name="T25" fmla="*/ 1 h 55"/>
              <a:gd name="T26" fmla="*/ 47 w 94"/>
              <a:gd name="T27" fmla="*/ 0 h 55"/>
              <a:gd name="T28" fmla="*/ 49 w 94"/>
              <a:gd name="T29" fmla="*/ 1 h 55"/>
              <a:gd name="T30" fmla="*/ 93 w 94"/>
              <a:gd name="T31" fmla="*/ 45 h 55"/>
              <a:gd name="T32" fmla="*/ 94 w 94"/>
              <a:gd name="T33" fmla="*/ 4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55">
                <a:moveTo>
                  <a:pt x="94" y="47"/>
                </a:moveTo>
                <a:cubicBezTo>
                  <a:pt x="94" y="48"/>
                  <a:pt x="94" y="49"/>
                  <a:pt x="93" y="49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7" y="55"/>
                  <a:pt x="86" y="55"/>
                </a:cubicBezTo>
                <a:cubicBezTo>
                  <a:pt x="85" y="55"/>
                  <a:pt x="84" y="55"/>
                  <a:pt x="84" y="54"/>
                </a:cubicBezTo>
                <a:cubicBezTo>
                  <a:pt x="47" y="17"/>
                  <a:pt x="47" y="17"/>
                  <a:pt x="47" y="17"/>
                </a:cubicBezTo>
                <a:cubicBezTo>
                  <a:pt x="10" y="54"/>
                  <a:pt x="10" y="54"/>
                  <a:pt x="10" y="54"/>
                </a:cubicBezTo>
                <a:cubicBezTo>
                  <a:pt x="9" y="55"/>
                  <a:pt x="8" y="55"/>
                  <a:pt x="7" y="55"/>
                </a:cubicBezTo>
                <a:cubicBezTo>
                  <a:pt x="7" y="55"/>
                  <a:pt x="6" y="55"/>
                  <a:pt x="5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0" y="48"/>
                  <a:pt x="0" y="47"/>
                </a:cubicBezTo>
                <a:cubicBezTo>
                  <a:pt x="0" y="46"/>
                  <a:pt x="0" y="46"/>
                  <a:pt x="0" y="45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8" y="0"/>
                  <a:pt x="49" y="1"/>
                </a:cubicBezTo>
                <a:cubicBezTo>
                  <a:pt x="93" y="45"/>
                  <a:pt x="93" y="45"/>
                  <a:pt x="93" y="45"/>
                </a:cubicBezTo>
                <a:cubicBezTo>
                  <a:pt x="94" y="46"/>
                  <a:pt x="94" y="46"/>
                  <a:pt x="94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35" name="Freeform 23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1252526" y="3901856"/>
            <a:ext cx="136126" cy="79948"/>
          </a:xfrm>
          <a:custGeom>
            <a:avLst/>
            <a:gdLst>
              <a:gd name="T0" fmla="*/ 95 w 95"/>
              <a:gd name="T1" fmla="*/ 8 h 55"/>
              <a:gd name="T2" fmla="*/ 94 w 95"/>
              <a:gd name="T3" fmla="*/ 10 h 55"/>
              <a:gd name="T4" fmla="*/ 50 w 95"/>
              <a:gd name="T5" fmla="*/ 54 h 55"/>
              <a:gd name="T6" fmla="*/ 47 w 95"/>
              <a:gd name="T7" fmla="*/ 55 h 55"/>
              <a:gd name="T8" fmla="*/ 45 w 95"/>
              <a:gd name="T9" fmla="*/ 54 h 55"/>
              <a:gd name="T10" fmla="*/ 1 w 95"/>
              <a:gd name="T11" fmla="*/ 10 h 55"/>
              <a:gd name="T12" fmla="*/ 0 w 95"/>
              <a:gd name="T13" fmla="*/ 8 h 55"/>
              <a:gd name="T14" fmla="*/ 1 w 95"/>
              <a:gd name="T15" fmla="*/ 6 h 55"/>
              <a:gd name="T16" fmla="*/ 6 w 95"/>
              <a:gd name="T17" fmla="*/ 1 h 55"/>
              <a:gd name="T18" fmla="*/ 8 w 95"/>
              <a:gd name="T19" fmla="*/ 0 h 55"/>
              <a:gd name="T20" fmla="*/ 10 w 95"/>
              <a:gd name="T21" fmla="*/ 1 h 55"/>
              <a:gd name="T22" fmla="*/ 47 w 95"/>
              <a:gd name="T23" fmla="*/ 38 h 55"/>
              <a:gd name="T24" fmla="*/ 84 w 95"/>
              <a:gd name="T25" fmla="*/ 1 h 55"/>
              <a:gd name="T26" fmla="*/ 87 w 95"/>
              <a:gd name="T27" fmla="*/ 0 h 55"/>
              <a:gd name="T28" fmla="*/ 89 w 95"/>
              <a:gd name="T29" fmla="*/ 1 h 55"/>
              <a:gd name="T30" fmla="*/ 94 w 95"/>
              <a:gd name="T31" fmla="*/ 6 h 55"/>
              <a:gd name="T32" fmla="*/ 95 w 95"/>
              <a:gd name="T33" fmla="*/ 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5" h="55">
                <a:moveTo>
                  <a:pt x="95" y="8"/>
                </a:moveTo>
                <a:cubicBezTo>
                  <a:pt x="95" y="9"/>
                  <a:pt x="94" y="9"/>
                  <a:pt x="94" y="10"/>
                </a:cubicBezTo>
                <a:cubicBezTo>
                  <a:pt x="50" y="54"/>
                  <a:pt x="50" y="54"/>
                  <a:pt x="50" y="54"/>
                </a:cubicBezTo>
                <a:cubicBezTo>
                  <a:pt x="49" y="55"/>
                  <a:pt x="48" y="55"/>
                  <a:pt x="47" y="55"/>
                </a:cubicBezTo>
                <a:cubicBezTo>
                  <a:pt x="47" y="55"/>
                  <a:pt x="46" y="55"/>
                  <a:pt x="45" y="54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9"/>
                  <a:pt x="0" y="8"/>
                </a:cubicBezTo>
                <a:cubicBezTo>
                  <a:pt x="0" y="7"/>
                  <a:pt x="0" y="6"/>
                  <a:pt x="1" y="6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47" y="38"/>
                  <a:pt x="47" y="38"/>
                  <a:pt x="47" y="38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0"/>
                  <a:pt x="86" y="0"/>
                  <a:pt x="87" y="0"/>
                </a:cubicBezTo>
                <a:cubicBezTo>
                  <a:pt x="87" y="0"/>
                  <a:pt x="88" y="0"/>
                  <a:pt x="89" y="1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5" y="7"/>
                  <a:pt x="9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36" name="Freeform 24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94706" y="4243247"/>
            <a:ext cx="259285" cy="226876"/>
          </a:xfrm>
          <a:custGeom>
            <a:avLst/>
            <a:gdLst>
              <a:gd name="T0" fmla="*/ 181 w 181"/>
              <a:gd name="T1" fmla="*/ 15 h 158"/>
              <a:gd name="T2" fmla="*/ 181 w 181"/>
              <a:gd name="T3" fmla="*/ 118 h 158"/>
              <a:gd name="T4" fmla="*/ 177 w 181"/>
              <a:gd name="T5" fmla="*/ 129 h 158"/>
              <a:gd name="T6" fmla="*/ 166 w 181"/>
              <a:gd name="T7" fmla="*/ 133 h 158"/>
              <a:gd name="T8" fmla="*/ 115 w 181"/>
              <a:gd name="T9" fmla="*/ 133 h 158"/>
              <a:gd name="T10" fmla="*/ 116 w 181"/>
              <a:gd name="T11" fmla="*/ 141 h 158"/>
              <a:gd name="T12" fmla="*/ 119 w 181"/>
              <a:gd name="T13" fmla="*/ 147 h 158"/>
              <a:gd name="T14" fmla="*/ 121 w 181"/>
              <a:gd name="T15" fmla="*/ 151 h 158"/>
              <a:gd name="T16" fmla="*/ 119 w 181"/>
              <a:gd name="T17" fmla="*/ 156 h 158"/>
              <a:gd name="T18" fmla="*/ 115 w 181"/>
              <a:gd name="T19" fmla="*/ 158 h 158"/>
              <a:gd name="T20" fmla="*/ 67 w 181"/>
              <a:gd name="T21" fmla="*/ 158 h 158"/>
              <a:gd name="T22" fmla="*/ 62 w 181"/>
              <a:gd name="T23" fmla="*/ 156 h 158"/>
              <a:gd name="T24" fmla="*/ 60 w 181"/>
              <a:gd name="T25" fmla="*/ 151 h 158"/>
              <a:gd name="T26" fmla="*/ 62 w 181"/>
              <a:gd name="T27" fmla="*/ 147 h 158"/>
              <a:gd name="T28" fmla="*/ 65 w 181"/>
              <a:gd name="T29" fmla="*/ 141 h 158"/>
              <a:gd name="T30" fmla="*/ 67 w 181"/>
              <a:gd name="T31" fmla="*/ 133 h 158"/>
              <a:gd name="T32" fmla="*/ 15 w 181"/>
              <a:gd name="T33" fmla="*/ 133 h 158"/>
              <a:gd name="T34" fmla="*/ 4 w 181"/>
              <a:gd name="T35" fmla="*/ 129 h 158"/>
              <a:gd name="T36" fmla="*/ 0 w 181"/>
              <a:gd name="T37" fmla="*/ 118 h 158"/>
              <a:gd name="T38" fmla="*/ 0 w 181"/>
              <a:gd name="T39" fmla="*/ 15 h 158"/>
              <a:gd name="T40" fmla="*/ 4 w 181"/>
              <a:gd name="T41" fmla="*/ 5 h 158"/>
              <a:gd name="T42" fmla="*/ 15 w 181"/>
              <a:gd name="T43" fmla="*/ 0 h 158"/>
              <a:gd name="T44" fmla="*/ 166 w 181"/>
              <a:gd name="T45" fmla="*/ 0 h 158"/>
              <a:gd name="T46" fmla="*/ 177 w 181"/>
              <a:gd name="T47" fmla="*/ 5 h 158"/>
              <a:gd name="T48" fmla="*/ 181 w 181"/>
              <a:gd name="T49" fmla="*/ 15 h 158"/>
              <a:gd name="T50" fmla="*/ 169 w 181"/>
              <a:gd name="T51" fmla="*/ 94 h 158"/>
              <a:gd name="T52" fmla="*/ 169 w 181"/>
              <a:gd name="T53" fmla="*/ 15 h 158"/>
              <a:gd name="T54" fmla="*/ 168 w 181"/>
              <a:gd name="T55" fmla="*/ 13 h 158"/>
              <a:gd name="T56" fmla="*/ 166 w 181"/>
              <a:gd name="T57" fmla="*/ 12 h 158"/>
              <a:gd name="T58" fmla="*/ 15 w 181"/>
              <a:gd name="T59" fmla="*/ 12 h 158"/>
              <a:gd name="T60" fmla="*/ 13 w 181"/>
              <a:gd name="T61" fmla="*/ 13 h 158"/>
              <a:gd name="T62" fmla="*/ 12 w 181"/>
              <a:gd name="T63" fmla="*/ 15 h 158"/>
              <a:gd name="T64" fmla="*/ 12 w 181"/>
              <a:gd name="T65" fmla="*/ 94 h 158"/>
              <a:gd name="T66" fmla="*/ 13 w 181"/>
              <a:gd name="T67" fmla="*/ 96 h 158"/>
              <a:gd name="T68" fmla="*/ 15 w 181"/>
              <a:gd name="T69" fmla="*/ 97 h 158"/>
              <a:gd name="T70" fmla="*/ 166 w 181"/>
              <a:gd name="T71" fmla="*/ 97 h 158"/>
              <a:gd name="T72" fmla="*/ 168 w 181"/>
              <a:gd name="T73" fmla="*/ 96 h 158"/>
              <a:gd name="T74" fmla="*/ 169 w 181"/>
              <a:gd name="T75" fmla="*/ 9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1" h="158">
                <a:moveTo>
                  <a:pt x="181" y="15"/>
                </a:moveTo>
                <a:cubicBezTo>
                  <a:pt x="181" y="118"/>
                  <a:pt x="181" y="118"/>
                  <a:pt x="181" y="118"/>
                </a:cubicBezTo>
                <a:cubicBezTo>
                  <a:pt x="181" y="122"/>
                  <a:pt x="180" y="126"/>
                  <a:pt x="177" y="129"/>
                </a:cubicBezTo>
                <a:cubicBezTo>
                  <a:pt x="174" y="132"/>
                  <a:pt x="171" y="133"/>
                  <a:pt x="166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15" y="136"/>
                  <a:pt x="115" y="138"/>
                  <a:pt x="116" y="141"/>
                </a:cubicBezTo>
                <a:cubicBezTo>
                  <a:pt x="117" y="143"/>
                  <a:pt x="118" y="145"/>
                  <a:pt x="119" y="147"/>
                </a:cubicBezTo>
                <a:cubicBezTo>
                  <a:pt x="120" y="149"/>
                  <a:pt x="121" y="151"/>
                  <a:pt x="121" y="151"/>
                </a:cubicBezTo>
                <a:cubicBezTo>
                  <a:pt x="121" y="153"/>
                  <a:pt x="120" y="155"/>
                  <a:pt x="119" y="156"/>
                </a:cubicBezTo>
                <a:cubicBezTo>
                  <a:pt x="118" y="157"/>
                  <a:pt x="117" y="158"/>
                  <a:pt x="115" y="158"/>
                </a:cubicBezTo>
                <a:cubicBezTo>
                  <a:pt x="67" y="158"/>
                  <a:pt x="67" y="158"/>
                  <a:pt x="67" y="158"/>
                </a:cubicBezTo>
                <a:cubicBezTo>
                  <a:pt x="65" y="158"/>
                  <a:pt x="63" y="157"/>
                  <a:pt x="62" y="156"/>
                </a:cubicBezTo>
                <a:cubicBezTo>
                  <a:pt x="61" y="155"/>
                  <a:pt x="60" y="153"/>
                  <a:pt x="60" y="151"/>
                </a:cubicBezTo>
                <a:cubicBezTo>
                  <a:pt x="60" y="151"/>
                  <a:pt x="61" y="149"/>
                  <a:pt x="62" y="147"/>
                </a:cubicBezTo>
                <a:cubicBezTo>
                  <a:pt x="63" y="145"/>
                  <a:pt x="64" y="143"/>
                  <a:pt x="65" y="141"/>
                </a:cubicBezTo>
                <a:cubicBezTo>
                  <a:pt x="66" y="138"/>
                  <a:pt x="67" y="136"/>
                  <a:pt x="67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1" y="133"/>
                  <a:pt x="7" y="132"/>
                  <a:pt x="4" y="129"/>
                </a:cubicBezTo>
                <a:cubicBezTo>
                  <a:pt x="1" y="126"/>
                  <a:pt x="0" y="122"/>
                  <a:pt x="0" y="11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1" y="0"/>
                  <a:pt x="174" y="2"/>
                  <a:pt x="177" y="5"/>
                </a:cubicBezTo>
                <a:cubicBezTo>
                  <a:pt x="180" y="8"/>
                  <a:pt x="181" y="11"/>
                  <a:pt x="181" y="15"/>
                </a:cubicBezTo>
                <a:close/>
                <a:moveTo>
                  <a:pt x="169" y="94"/>
                </a:moveTo>
                <a:cubicBezTo>
                  <a:pt x="169" y="15"/>
                  <a:pt x="169" y="15"/>
                  <a:pt x="169" y="15"/>
                </a:cubicBezTo>
                <a:cubicBezTo>
                  <a:pt x="169" y="15"/>
                  <a:pt x="169" y="14"/>
                  <a:pt x="168" y="13"/>
                </a:cubicBezTo>
                <a:cubicBezTo>
                  <a:pt x="168" y="13"/>
                  <a:pt x="167" y="12"/>
                  <a:pt x="166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3"/>
                  <a:pt x="13" y="13"/>
                </a:cubicBezTo>
                <a:cubicBezTo>
                  <a:pt x="12" y="14"/>
                  <a:pt x="12" y="15"/>
                  <a:pt x="12" y="15"/>
                </a:cubicBezTo>
                <a:cubicBezTo>
                  <a:pt x="12" y="94"/>
                  <a:pt x="12" y="94"/>
                  <a:pt x="12" y="94"/>
                </a:cubicBezTo>
                <a:cubicBezTo>
                  <a:pt x="12" y="95"/>
                  <a:pt x="12" y="96"/>
                  <a:pt x="13" y="96"/>
                </a:cubicBezTo>
                <a:cubicBezTo>
                  <a:pt x="14" y="97"/>
                  <a:pt x="14" y="97"/>
                  <a:pt x="15" y="97"/>
                </a:cubicBezTo>
                <a:cubicBezTo>
                  <a:pt x="166" y="97"/>
                  <a:pt x="166" y="97"/>
                  <a:pt x="166" y="97"/>
                </a:cubicBezTo>
                <a:cubicBezTo>
                  <a:pt x="167" y="97"/>
                  <a:pt x="168" y="97"/>
                  <a:pt x="168" y="96"/>
                </a:cubicBezTo>
                <a:cubicBezTo>
                  <a:pt x="169" y="96"/>
                  <a:pt x="169" y="95"/>
                  <a:pt x="16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37" name="Freeform 2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18813" y="4277819"/>
            <a:ext cx="261447" cy="172856"/>
          </a:xfrm>
          <a:custGeom>
            <a:avLst/>
            <a:gdLst>
              <a:gd name="T0" fmla="*/ 167 w 182"/>
              <a:gd name="T1" fmla="*/ 103 h 121"/>
              <a:gd name="T2" fmla="*/ 182 w 182"/>
              <a:gd name="T3" fmla="*/ 103 h 121"/>
              <a:gd name="T4" fmla="*/ 182 w 182"/>
              <a:gd name="T5" fmla="*/ 112 h 121"/>
              <a:gd name="T6" fmla="*/ 178 w 182"/>
              <a:gd name="T7" fmla="*/ 119 h 121"/>
              <a:gd name="T8" fmla="*/ 167 w 182"/>
              <a:gd name="T9" fmla="*/ 121 h 121"/>
              <a:gd name="T10" fmla="*/ 16 w 182"/>
              <a:gd name="T11" fmla="*/ 121 h 121"/>
              <a:gd name="T12" fmla="*/ 5 w 182"/>
              <a:gd name="T13" fmla="*/ 119 h 121"/>
              <a:gd name="T14" fmla="*/ 0 w 182"/>
              <a:gd name="T15" fmla="*/ 112 h 121"/>
              <a:gd name="T16" fmla="*/ 0 w 182"/>
              <a:gd name="T17" fmla="*/ 103 h 121"/>
              <a:gd name="T18" fmla="*/ 16 w 182"/>
              <a:gd name="T19" fmla="*/ 103 h 121"/>
              <a:gd name="T20" fmla="*/ 167 w 182"/>
              <a:gd name="T21" fmla="*/ 103 h 121"/>
              <a:gd name="T22" fmla="*/ 40 w 182"/>
              <a:gd name="T23" fmla="*/ 97 h 121"/>
              <a:gd name="T24" fmla="*/ 29 w 182"/>
              <a:gd name="T25" fmla="*/ 93 h 121"/>
              <a:gd name="T26" fmla="*/ 25 w 182"/>
              <a:gd name="T27" fmla="*/ 82 h 121"/>
              <a:gd name="T28" fmla="*/ 25 w 182"/>
              <a:gd name="T29" fmla="*/ 16 h 121"/>
              <a:gd name="T30" fmla="*/ 29 w 182"/>
              <a:gd name="T31" fmla="*/ 5 h 121"/>
              <a:gd name="T32" fmla="*/ 40 w 182"/>
              <a:gd name="T33" fmla="*/ 0 h 121"/>
              <a:gd name="T34" fmla="*/ 143 w 182"/>
              <a:gd name="T35" fmla="*/ 0 h 121"/>
              <a:gd name="T36" fmla="*/ 153 w 182"/>
              <a:gd name="T37" fmla="*/ 5 h 121"/>
              <a:gd name="T38" fmla="*/ 158 w 182"/>
              <a:gd name="T39" fmla="*/ 16 h 121"/>
              <a:gd name="T40" fmla="*/ 158 w 182"/>
              <a:gd name="T41" fmla="*/ 82 h 121"/>
              <a:gd name="T42" fmla="*/ 153 w 182"/>
              <a:gd name="T43" fmla="*/ 93 h 121"/>
              <a:gd name="T44" fmla="*/ 143 w 182"/>
              <a:gd name="T45" fmla="*/ 97 h 121"/>
              <a:gd name="T46" fmla="*/ 40 w 182"/>
              <a:gd name="T47" fmla="*/ 97 h 121"/>
              <a:gd name="T48" fmla="*/ 37 w 182"/>
              <a:gd name="T49" fmla="*/ 16 h 121"/>
              <a:gd name="T50" fmla="*/ 37 w 182"/>
              <a:gd name="T51" fmla="*/ 82 h 121"/>
              <a:gd name="T52" fmla="*/ 38 w 182"/>
              <a:gd name="T53" fmla="*/ 84 h 121"/>
              <a:gd name="T54" fmla="*/ 40 w 182"/>
              <a:gd name="T55" fmla="*/ 85 h 121"/>
              <a:gd name="T56" fmla="*/ 143 w 182"/>
              <a:gd name="T57" fmla="*/ 85 h 121"/>
              <a:gd name="T58" fmla="*/ 145 w 182"/>
              <a:gd name="T59" fmla="*/ 84 h 121"/>
              <a:gd name="T60" fmla="*/ 146 w 182"/>
              <a:gd name="T61" fmla="*/ 82 h 121"/>
              <a:gd name="T62" fmla="*/ 146 w 182"/>
              <a:gd name="T63" fmla="*/ 16 h 121"/>
              <a:gd name="T64" fmla="*/ 145 w 182"/>
              <a:gd name="T65" fmla="*/ 13 h 121"/>
              <a:gd name="T66" fmla="*/ 143 w 182"/>
              <a:gd name="T67" fmla="*/ 13 h 121"/>
              <a:gd name="T68" fmla="*/ 40 w 182"/>
              <a:gd name="T69" fmla="*/ 13 h 121"/>
              <a:gd name="T70" fmla="*/ 38 w 182"/>
              <a:gd name="T71" fmla="*/ 13 h 121"/>
              <a:gd name="T72" fmla="*/ 37 w 182"/>
              <a:gd name="T73" fmla="*/ 16 h 121"/>
              <a:gd name="T74" fmla="*/ 99 w 182"/>
              <a:gd name="T75" fmla="*/ 112 h 121"/>
              <a:gd name="T76" fmla="*/ 100 w 182"/>
              <a:gd name="T77" fmla="*/ 111 h 121"/>
              <a:gd name="T78" fmla="*/ 99 w 182"/>
              <a:gd name="T79" fmla="*/ 109 h 121"/>
              <a:gd name="T80" fmla="*/ 84 w 182"/>
              <a:gd name="T81" fmla="*/ 109 h 121"/>
              <a:gd name="T82" fmla="*/ 82 w 182"/>
              <a:gd name="T83" fmla="*/ 111 h 121"/>
              <a:gd name="T84" fmla="*/ 84 w 182"/>
              <a:gd name="T85" fmla="*/ 112 h 121"/>
              <a:gd name="T86" fmla="*/ 99 w 182"/>
              <a:gd name="T87" fmla="*/ 11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2" h="121">
                <a:moveTo>
                  <a:pt x="167" y="103"/>
                </a:moveTo>
                <a:cubicBezTo>
                  <a:pt x="182" y="103"/>
                  <a:pt x="182" y="103"/>
                  <a:pt x="182" y="103"/>
                </a:cubicBezTo>
                <a:cubicBezTo>
                  <a:pt x="182" y="112"/>
                  <a:pt x="182" y="112"/>
                  <a:pt x="182" y="112"/>
                </a:cubicBezTo>
                <a:cubicBezTo>
                  <a:pt x="182" y="115"/>
                  <a:pt x="180" y="117"/>
                  <a:pt x="178" y="119"/>
                </a:cubicBezTo>
                <a:cubicBezTo>
                  <a:pt x="175" y="121"/>
                  <a:pt x="171" y="121"/>
                  <a:pt x="167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1" y="121"/>
                  <a:pt x="8" y="121"/>
                  <a:pt x="5" y="119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03"/>
                  <a:pt x="0" y="103"/>
                  <a:pt x="0" y="103"/>
                </a:cubicBezTo>
                <a:cubicBezTo>
                  <a:pt x="16" y="103"/>
                  <a:pt x="16" y="103"/>
                  <a:pt x="16" y="103"/>
                </a:cubicBezTo>
                <a:lnTo>
                  <a:pt x="167" y="103"/>
                </a:lnTo>
                <a:close/>
                <a:moveTo>
                  <a:pt x="40" y="97"/>
                </a:moveTo>
                <a:cubicBezTo>
                  <a:pt x="36" y="97"/>
                  <a:pt x="32" y="96"/>
                  <a:pt x="29" y="93"/>
                </a:cubicBezTo>
                <a:cubicBezTo>
                  <a:pt x="26" y="90"/>
                  <a:pt x="25" y="86"/>
                  <a:pt x="25" y="8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1"/>
                  <a:pt x="26" y="8"/>
                  <a:pt x="29" y="5"/>
                </a:cubicBezTo>
                <a:cubicBezTo>
                  <a:pt x="32" y="2"/>
                  <a:pt x="36" y="0"/>
                  <a:pt x="40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7" y="0"/>
                  <a:pt x="150" y="2"/>
                  <a:pt x="153" y="5"/>
                </a:cubicBezTo>
                <a:cubicBezTo>
                  <a:pt x="156" y="8"/>
                  <a:pt x="158" y="11"/>
                  <a:pt x="158" y="16"/>
                </a:cubicBezTo>
                <a:cubicBezTo>
                  <a:pt x="158" y="82"/>
                  <a:pt x="158" y="82"/>
                  <a:pt x="158" y="82"/>
                </a:cubicBezTo>
                <a:cubicBezTo>
                  <a:pt x="158" y="86"/>
                  <a:pt x="156" y="90"/>
                  <a:pt x="153" y="93"/>
                </a:cubicBezTo>
                <a:cubicBezTo>
                  <a:pt x="150" y="96"/>
                  <a:pt x="147" y="97"/>
                  <a:pt x="143" y="97"/>
                </a:cubicBezTo>
                <a:lnTo>
                  <a:pt x="40" y="97"/>
                </a:lnTo>
                <a:close/>
                <a:moveTo>
                  <a:pt x="37" y="16"/>
                </a:moveTo>
                <a:cubicBezTo>
                  <a:pt x="37" y="82"/>
                  <a:pt x="37" y="82"/>
                  <a:pt x="37" y="82"/>
                </a:cubicBezTo>
                <a:cubicBezTo>
                  <a:pt x="37" y="83"/>
                  <a:pt x="37" y="84"/>
                  <a:pt x="38" y="84"/>
                </a:cubicBezTo>
                <a:cubicBezTo>
                  <a:pt x="38" y="85"/>
                  <a:pt x="39" y="85"/>
                  <a:pt x="40" y="85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3" y="85"/>
                  <a:pt x="144" y="85"/>
                  <a:pt x="145" y="84"/>
                </a:cubicBezTo>
                <a:cubicBezTo>
                  <a:pt x="145" y="84"/>
                  <a:pt x="146" y="83"/>
                  <a:pt x="146" y="82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46" y="15"/>
                  <a:pt x="145" y="14"/>
                  <a:pt x="145" y="13"/>
                </a:cubicBezTo>
                <a:cubicBezTo>
                  <a:pt x="144" y="13"/>
                  <a:pt x="143" y="13"/>
                  <a:pt x="143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39" y="13"/>
                  <a:pt x="38" y="13"/>
                  <a:pt x="38" y="13"/>
                </a:cubicBezTo>
                <a:cubicBezTo>
                  <a:pt x="37" y="14"/>
                  <a:pt x="37" y="15"/>
                  <a:pt x="37" y="16"/>
                </a:cubicBezTo>
                <a:close/>
                <a:moveTo>
                  <a:pt x="99" y="112"/>
                </a:moveTo>
                <a:cubicBezTo>
                  <a:pt x="100" y="112"/>
                  <a:pt x="100" y="112"/>
                  <a:pt x="100" y="111"/>
                </a:cubicBezTo>
                <a:cubicBezTo>
                  <a:pt x="100" y="110"/>
                  <a:pt x="100" y="109"/>
                  <a:pt x="99" y="109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3" y="109"/>
                  <a:pt x="82" y="110"/>
                  <a:pt x="82" y="111"/>
                </a:cubicBezTo>
                <a:cubicBezTo>
                  <a:pt x="82" y="112"/>
                  <a:pt x="83" y="112"/>
                  <a:pt x="84" y="112"/>
                </a:cubicBezTo>
                <a:lnTo>
                  <a:pt x="99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38" name="Freeform 24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442918" y="4260534"/>
            <a:ext cx="157733" cy="190143"/>
          </a:xfrm>
          <a:custGeom>
            <a:avLst/>
            <a:gdLst>
              <a:gd name="T0" fmla="*/ 109 w 109"/>
              <a:gd name="T1" fmla="*/ 15 h 133"/>
              <a:gd name="T2" fmla="*/ 109 w 109"/>
              <a:gd name="T3" fmla="*/ 118 h 133"/>
              <a:gd name="T4" fmla="*/ 104 w 109"/>
              <a:gd name="T5" fmla="*/ 129 h 133"/>
              <a:gd name="T6" fmla="*/ 94 w 109"/>
              <a:gd name="T7" fmla="*/ 133 h 133"/>
              <a:gd name="T8" fmla="*/ 15 w 109"/>
              <a:gd name="T9" fmla="*/ 133 h 133"/>
              <a:gd name="T10" fmla="*/ 4 w 109"/>
              <a:gd name="T11" fmla="*/ 129 h 133"/>
              <a:gd name="T12" fmla="*/ 0 w 109"/>
              <a:gd name="T13" fmla="*/ 118 h 133"/>
              <a:gd name="T14" fmla="*/ 0 w 109"/>
              <a:gd name="T15" fmla="*/ 15 h 133"/>
              <a:gd name="T16" fmla="*/ 4 w 109"/>
              <a:gd name="T17" fmla="*/ 5 h 133"/>
              <a:gd name="T18" fmla="*/ 15 w 109"/>
              <a:gd name="T19" fmla="*/ 0 h 133"/>
              <a:gd name="T20" fmla="*/ 94 w 109"/>
              <a:gd name="T21" fmla="*/ 0 h 133"/>
              <a:gd name="T22" fmla="*/ 104 w 109"/>
              <a:gd name="T23" fmla="*/ 5 h 133"/>
              <a:gd name="T24" fmla="*/ 109 w 109"/>
              <a:gd name="T25" fmla="*/ 15 h 133"/>
              <a:gd name="T26" fmla="*/ 97 w 109"/>
              <a:gd name="T27" fmla="*/ 106 h 133"/>
              <a:gd name="T28" fmla="*/ 97 w 109"/>
              <a:gd name="T29" fmla="*/ 15 h 133"/>
              <a:gd name="T30" fmla="*/ 96 w 109"/>
              <a:gd name="T31" fmla="*/ 13 h 133"/>
              <a:gd name="T32" fmla="*/ 94 w 109"/>
              <a:gd name="T33" fmla="*/ 12 h 133"/>
              <a:gd name="T34" fmla="*/ 15 w 109"/>
              <a:gd name="T35" fmla="*/ 12 h 133"/>
              <a:gd name="T36" fmla="*/ 13 w 109"/>
              <a:gd name="T37" fmla="*/ 13 h 133"/>
              <a:gd name="T38" fmla="*/ 12 w 109"/>
              <a:gd name="T39" fmla="*/ 15 h 133"/>
              <a:gd name="T40" fmla="*/ 12 w 109"/>
              <a:gd name="T41" fmla="*/ 106 h 133"/>
              <a:gd name="T42" fmla="*/ 13 w 109"/>
              <a:gd name="T43" fmla="*/ 108 h 133"/>
              <a:gd name="T44" fmla="*/ 15 w 109"/>
              <a:gd name="T45" fmla="*/ 109 h 133"/>
              <a:gd name="T46" fmla="*/ 94 w 109"/>
              <a:gd name="T47" fmla="*/ 109 h 133"/>
              <a:gd name="T48" fmla="*/ 96 w 109"/>
              <a:gd name="T49" fmla="*/ 108 h 133"/>
              <a:gd name="T50" fmla="*/ 97 w 109"/>
              <a:gd name="T51" fmla="*/ 106 h 133"/>
              <a:gd name="T52" fmla="*/ 59 w 109"/>
              <a:gd name="T53" fmla="*/ 126 h 133"/>
              <a:gd name="T54" fmla="*/ 60 w 109"/>
              <a:gd name="T55" fmla="*/ 121 h 133"/>
              <a:gd name="T56" fmla="*/ 59 w 109"/>
              <a:gd name="T57" fmla="*/ 117 h 133"/>
              <a:gd name="T58" fmla="*/ 54 w 109"/>
              <a:gd name="T59" fmla="*/ 115 h 133"/>
              <a:gd name="T60" fmla="*/ 50 w 109"/>
              <a:gd name="T61" fmla="*/ 117 h 133"/>
              <a:gd name="T62" fmla="*/ 48 w 109"/>
              <a:gd name="T63" fmla="*/ 121 h 133"/>
              <a:gd name="T64" fmla="*/ 50 w 109"/>
              <a:gd name="T65" fmla="*/ 126 h 133"/>
              <a:gd name="T66" fmla="*/ 54 w 109"/>
              <a:gd name="T67" fmla="*/ 127 h 133"/>
              <a:gd name="T68" fmla="*/ 59 w 109"/>
              <a:gd name="T69" fmla="*/ 12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9" h="133">
                <a:moveTo>
                  <a:pt x="109" y="15"/>
                </a:moveTo>
                <a:cubicBezTo>
                  <a:pt x="109" y="118"/>
                  <a:pt x="109" y="118"/>
                  <a:pt x="109" y="118"/>
                </a:cubicBezTo>
                <a:cubicBezTo>
                  <a:pt x="109" y="122"/>
                  <a:pt x="107" y="126"/>
                  <a:pt x="104" y="129"/>
                </a:cubicBezTo>
                <a:cubicBezTo>
                  <a:pt x="101" y="132"/>
                  <a:pt x="98" y="133"/>
                  <a:pt x="94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1" y="133"/>
                  <a:pt x="7" y="132"/>
                  <a:pt x="4" y="129"/>
                </a:cubicBezTo>
                <a:cubicBezTo>
                  <a:pt x="1" y="126"/>
                  <a:pt x="0" y="122"/>
                  <a:pt x="0" y="11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1" y="2"/>
                  <a:pt x="104" y="5"/>
                </a:cubicBezTo>
                <a:cubicBezTo>
                  <a:pt x="107" y="8"/>
                  <a:pt x="109" y="11"/>
                  <a:pt x="109" y="15"/>
                </a:cubicBezTo>
                <a:close/>
                <a:moveTo>
                  <a:pt x="97" y="106"/>
                </a:moveTo>
                <a:cubicBezTo>
                  <a:pt x="97" y="15"/>
                  <a:pt x="97" y="15"/>
                  <a:pt x="97" y="15"/>
                </a:cubicBezTo>
                <a:cubicBezTo>
                  <a:pt x="97" y="15"/>
                  <a:pt x="96" y="14"/>
                  <a:pt x="96" y="13"/>
                </a:cubicBezTo>
                <a:cubicBezTo>
                  <a:pt x="95" y="13"/>
                  <a:pt x="95" y="12"/>
                  <a:pt x="94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3"/>
                  <a:pt x="13" y="13"/>
                </a:cubicBezTo>
                <a:cubicBezTo>
                  <a:pt x="12" y="14"/>
                  <a:pt x="12" y="15"/>
                  <a:pt x="12" y="15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07"/>
                  <a:pt x="12" y="108"/>
                  <a:pt x="13" y="108"/>
                </a:cubicBezTo>
                <a:cubicBezTo>
                  <a:pt x="14" y="109"/>
                  <a:pt x="14" y="109"/>
                  <a:pt x="15" y="109"/>
                </a:cubicBezTo>
                <a:cubicBezTo>
                  <a:pt x="94" y="109"/>
                  <a:pt x="94" y="109"/>
                  <a:pt x="94" y="109"/>
                </a:cubicBezTo>
                <a:cubicBezTo>
                  <a:pt x="95" y="109"/>
                  <a:pt x="95" y="109"/>
                  <a:pt x="96" y="108"/>
                </a:cubicBezTo>
                <a:cubicBezTo>
                  <a:pt x="96" y="108"/>
                  <a:pt x="97" y="107"/>
                  <a:pt x="97" y="106"/>
                </a:cubicBezTo>
                <a:close/>
                <a:moveTo>
                  <a:pt x="59" y="126"/>
                </a:moveTo>
                <a:cubicBezTo>
                  <a:pt x="60" y="124"/>
                  <a:pt x="60" y="123"/>
                  <a:pt x="60" y="121"/>
                </a:cubicBezTo>
                <a:cubicBezTo>
                  <a:pt x="60" y="120"/>
                  <a:pt x="60" y="118"/>
                  <a:pt x="59" y="117"/>
                </a:cubicBezTo>
                <a:cubicBezTo>
                  <a:pt x="57" y="116"/>
                  <a:pt x="56" y="115"/>
                  <a:pt x="54" y="115"/>
                </a:cubicBezTo>
                <a:cubicBezTo>
                  <a:pt x="53" y="115"/>
                  <a:pt x="51" y="116"/>
                  <a:pt x="50" y="117"/>
                </a:cubicBezTo>
                <a:cubicBezTo>
                  <a:pt x="49" y="118"/>
                  <a:pt x="48" y="120"/>
                  <a:pt x="48" y="121"/>
                </a:cubicBezTo>
                <a:cubicBezTo>
                  <a:pt x="48" y="123"/>
                  <a:pt x="49" y="124"/>
                  <a:pt x="50" y="126"/>
                </a:cubicBezTo>
                <a:cubicBezTo>
                  <a:pt x="51" y="127"/>
                  <a:pt x="53" y="127"/>
                  <a:pt x="54" y="127"/>
                </a:cubicBezTo>
                <a:cubicBezTo>
                  <a:pt x="56" y="127"/>
                  <a:pt x="57" y="127"/>
                  <a:pt x="59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39" name="Freeform 24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665472" y="4277819"/>
            <a:ext cx="101554" cy="172856"/>
          </a:xfrm>
          <a:custGeom>
            <a:avLst/>
            <a:gdLst>
              <a:gd name="T0" fmla="*/ 72 w 72"/>
              <a:gd name="T1" fmla="*/ 13 h 121"/>
              <a:gd name="T2" fmla="*/ 72 w 72"/>
              <a:gd name="T3" fmla="*/ 109 h 121"/>
              <a:gd name="T4" fmla="*/ 69 w 72"/>
              <a:gd name="T5" fmla="*/ 118 h 121"/>
              <a:gd name="T6" fmla="*/ 60 w 72"/>
              <a:gd name="T7" fmla="*/ 121 h 121"/>
              <a:gd name="T8" fmla="*/ 12 w 72"/>
              <a:gd name="T9" fmla="*/ 121 h 121"/>
              <a:gd name="T10" fmla="*/ 3 w 72"/>
              <a:gd name="T11" fmla="*/ 118 h 121"/>
              <a:gd name="T12" fmla="*/ 0 w 72"/>
              <a:gd name="T13" fmla="*/ 109 h 121"/>
              <a:gd name="T14" fmla="*/ 0 w 72"/>
              <a:gd name="T15" fmla="*/ 13 h 121"/>
              <a:gd name="T16" fmla="*/ 3 w 72"/>
              <a:gd name="T17" fmla="*/ 4 h 121"/>
              <a:gd name="T18" fmla="*/ 12 w 72"/>
              <a:gd name="T19" fmla="*/ 0 h 121"/>
              <a:gd name="T20" fmla="*/ 60 w 72"/>
              <a:gd name="T21" fmla="*/ 0 h 121"/>
              <a:gd name="T22" fmla="*/ 69 w 72"/>
              <a:gd name="T23" fmla="*/ 4 h 121"/>
              <a:gd name="T24" fmla="*/ 72 w 72"/>
              <a:gd name="T25" fmla="*/ 13 h 121"/>
              <a:gd name="T26" fmla="*/ 63 w 72"/>
              <a:gd name="T27" fmla="*/ 94 h 121"/>
              <a:gd name="T28" fmla="*/ 63 w 72"/>
              <a:gd name="T29" fmla="*/ 28 h 121"/>
              <a:gd name="T30" fmla="*/ 62 w 72"/>
              <a:gd name="T31" fmla="*/ 26 h 121"/>
              <a:gd name="T32" fmla="*/ 60 w 72"/>
              <a:gd name="T33" fmla="*/ 25 h 121"/>
              <a:gd name="T34" fmla="*/ 12 w 72"/>
              <a:gd name="T35" fmla="*/ 25 h 121"/>
              <a:gd name="T36" fmla="*/ 10 w 72"/>
              <a:gd name="T37" fmla="*/ 26 h 121"/>
              <a:gd name="T38" fmla="*/ 9 w 72"/>
              <a:gd name="T39" fmla="*/ 28 h 121"/>
              <a:gd name="T40" fmla="*/ 9 w 72"/>
              <a:gd name="T41" fmla="*/ 94 h 121"/>
              <a:gd name="T42" fmla="*/ 10 w 72"/>
              <a:gd name="T43" fmla="*/ 96 h 121"/>
              <a:gd name="T44" fmla="*/ 12 w 72"/>
              <a:gd name="T45" fmla="*/ 97 h 121"/>
              <a:gd name="T46" fmla="*/ 60 w 72"/>
              <a:gd name="T47" fmla="*/ 97 h 121"/>
              <a:gd name="T48" fmla="*/ 62 w 72"/>
              <a:gd name="T49" fmla="*/ 96 h 121"/>
              <a:gd name="T50" fmla="*/ 63 w 72"/>
              <a:gd name="T51" fmla="*/ 94 h 121"/>
              <a:gd name="T52" fmla="*/ 45 w 72"/>
              <a:gd name="T53" fmla="*/ 14 h 121"/>
              <a:gd name="T54" fmla="*/ 44 w 72"/>
              <a:gd name="T55" fmla="*/ 13 h 121"/>
              <a:gd name="T56" fmla="*/ 29 w 72"/>
              <a:gd name="T57" fmla="*/ 13 h 121"/>
              <a:gd name="T58" fmla="*/ 27 w 72"/>
              <a:gd name="T59" fmla="*/ 14 h 121"/>
              <a:gd name="T60" fmla="*/ 29 w 72"/>
              <a:gd name="T61" fmla="*/ 16 h 121"/>
              <a:gd name="T62" fmla="*/ 44 w 72"/>
              <a:gd name="T63" fmla="*/ 16 h 121"/>
              <a:gd name="T64" fmla="*/ 45 w 72"/>
              <a:gd name="T65" fmla="*/ 14 h 121"/>
              <a:gd name="T66" fmla="*/ 41 w 72"/>
              <a:gd name="T67" fmla="*/ 115 h 121"/>
              <a:gd name="T68" fmla="*/ 44 w 72"/>
              <a:gd name="T69" fmla="*/ 109 h 121"/>
              <a:gd name="T70" fmla="*/ 41 w 72"/>
              <a:gd name="T71" fmla="*/ 104 h 121"/>
              <a:gd name="T72" fmla="*/ 36 w 72"/>
              <a:gd name="T73" fmla="*/ 102 h 121"/>
              <a:gd name="T74" fmla="*/ 31 w 72"/>
              <a:gd name="T75" fmla="*/ 104 h 121"/>
              <a:gd name="T76" fmla="*/ 29 w 72"/>
              <a:gd name="T77" fmla="*/ 109 h 121"/>
              <a:gd name="T78" fmla="*/ 31 w 72"/>
              <a:gd name="T79" fmla="*/ 115 h 121"/>
              <a:gd name="T80" fmla="*/ 36 w 72"/>
              <a:gd name="T81" fmla="*/ 117 h 121"/>
              <a:gd name="T82" fmla="*/ 41 w 72"/>
              <a:gd name="T83" fmla="*/ 11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2" h="121">
                <a:moveTo>
                  <a:pt x="72" y="13"/>
                </a:moveTo>
                <a:cubicBezTo>
                  <a:pt x="72" y="109"/>
                  <a:pt x="72" y="109"/>
                  <a:pt x="72" y="109"/>
                </a:cubicBezTo>
                <a:cubicBezTo>
                  <a:pt x="72" y="113"/>
                  <a:pt x="71" y="115"/>
                  <a:pt x="69" y="118"/>
                </a:cubicBezTo>
                <a:cubicBezTo>
                  <a:pt x="66" y="120"/>
                  <a:pt x="64" y="121"/>
                  <a:pt x="60" y="121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9" y="121"/>
                  <a:pt x="6" y="120"/>
                  <a:pt x="3" y="118"/>
                </a:cubicBezTo>
                <a:cubicBezTo>
                  <a:pt x="1" y="115"/>
                  <a:pt x="0" y="113"/>
                  <a:pt x="0" y="10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9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2"/>
                  <a:pt x="69" y="4"/>
                </a:cubicBezTo>
                <a:cubicBezTo>
                  <a:pt x="71" y="6"/>
                  <a:pt x="72" y="9"/>
                  <a:pt x="72" y="13"/>
                </a:cubicBezTo>
                <a:close/>
                <a:moveTo>
                  <a:pt x="63" y="94"/>
                </a:moveTo>
                <a:cubicBezTo>
                  <a:pt x="63" y="28"/>
                  <a:pt x="63" y="28"/>
                  <a:pt x="63" y="28"/>
                </a:cubicBezTo>
                <a:cubicBezTo>
                  <a:pt x="63" y="27"/>
                  <a:pt x="63" y="26"/>
                  <a:pt x="62" y="26"/>
                </a:cubicBezTo>
                <a:cubicBezTo>
                  <a:pt x="62" y="25"/>
                  <a:pt x="61" y="25"/>
                  <a:pt x="60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0" y="25"/>
                  <a:pt x="10" y="26"/>
                </a:cubicBezTo>
                <a:cubicBezTo>
                  <a:pt x="9" y="26"/>
                  <a:pt x="9" y="27"/>
                  <a:pt x="9" y="28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5"/>
                  <a:pt x="9" y="96"/>
                  <a:pt x="10" y="96"/>
                </a:cubicBezTo>
                <a:cubicBezTo>
                  <a:pt x="10" y="97"/>
                  <a:pt x="11" y="97"/>
                  <a:pt x="12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1" y="97"/>
                  <a:pt x="62" y="97"/>
                  <a:pt x="62" y="96"/>
                </a:cubicBezTo>
                <a:cubicBezTo>
                  <a:pt x="63" y="96"/>
                  <a:pt x="63" y="95"/>
                  <a:pt x="63" y="94"/>
                </a:cubicBezTo>
                <a:close/>
                <a:moveTo>
                  <a:pt x="45" y="14"/>
                </a:moveTo>
                <a:cubicBezTo>
                  <a:pt x="45" y="13"/>
                  <a:pt x="45" y="13"/>
                  <a:pt x="44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13"/>
                  <a:pt x="27" y="13"/>
                  <a:pt x="27" y="14"/>
                </a:cubicBezTo>
                <a:cubicBezTo>
                  <a:pt x="27" y="15"/>
                  <a:pt x="28" y="16"/>
                  <a:pt x="29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5" y="16"/>
                  <a:pt x="45" y="15"/>
                  <a:pt x="45" y="14"/>
                </a:cubicBezTo>
                <a:close/>
                <a:moveTo>
                  <a:pt x="41" y="115"/>
                </a:moveTo>
                <a:cubicBezTo>
                  <a:pt x="43" y="113"/>
                  <a:pt x="44" y="111"/>
                  <a:pt x="44" y="109"/>
                </a:cubicBezTo>
                <a:cubicBezTo>
                  <a:pt x="44" y="107"/>
                  <a:pt x="43" y="105"/>
                  <a:pt x="41" y="104"/>
                </a:cubicBezTo>
                <a:cubicBezTo>
                  <a:pt x="40" y="103"/>
                  <a:pt x="38" y="102"/>
                  <a:pt x="36" y="102"/>
                </a:cubicBezTo>
                <a:cubicBezTo>
                  <a:pt x="34" y="102"/>
                  <a:pt x="32" y="103"/>
                  <a:pt x="31" y="104"/>
                </a:cubicBezTo>
                <a:cubicBezTo>
                  <a:pt x="29" y="105"/>
                  <a:pt x="29" y="107"/>
                  <a:pt x="29" y="109"/>
                </a:cubicBezTo>
                <a:cubicBezTo>
                  <a:pt x="29" y="111"/>
                  <a:pt x="29" y="113"/>
                  <a:pt x="31" y="115"/>
                </a:cubicBezTo>
                <a:cubicBezTo>
                  <a:pt x="32" y="116"/>
                  <a:pt x="34" y="117"/>
                  <a:pt x="36" y="117"/>
                </a:cubicBezTo>
                <a:cubicBezTo>
                  <a:pt x="38" y="117"/>
                  <a:pt x="40" y="116"/>
                  <a:pt x="41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40" name="Freeform 24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831846" y="4260535"/>
            <a:ext cx="209589" cy="209589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6 h 146"/>
              <a:gd name="T26" fmla="*/ 99 w 146"/>
              <a:gd name="T27" fmla="*/ 28 h 146"/>
              <a:gd name="T28" fmla="*/ 73 w 146"/>
              <a:gd name="T29" fmla="*/ 21 h 146"/>
              <a:gd name="T30" fmla="*/ 47 w 146"/>
              <a:gd name="T31" fmla="*/ 28 h 146"/>
              <a:gd name="T32" fmla="*/ 29 w 146"/>
              <a:gd name="T33" fmla="*/ 47 h 146"/>
              <a:gd name="T34" fmla="*/ 22 w 146"/>
              <a:gd name="T35" fmla="*/ 73 h 146"/>
              <a:gd name="T36" fmla="*/ 29 w 146"/>
              <a:gd name="T37" fmla="*/ 99 h 146"/>
              <a:gd name="T38" fmla="*/ 47 w 146"/>
              <a:gd name="T39" fmla="*/ 117 h 146"/>
              <a:gd name="T40" fmla="*/ 73 w 146"/>
              <a:gd name="T41" fmla="*/ 124 h 146"/>
              <a:gd name="T42" fmla="*/ 99 w 146"/>
              <a:gd name="T43" fmla="*/ 117 h 146"/>
              <a:gd name="T44" fmla="*/ 118 w 146"/>
              <a:gd name="T45" fmla="*/ 99 h 146"/>
              <a:gd name="T46" fmla="*/ 124 w 146"/>
              <a:gd name="T47" fmla="*/ 73 h 146"/>
              <a:gd name="T48" fmla="*/ 118 w 146"/>
              <a:gd name="T49" fmla="*/ 47 h 146"/>
              <a:gd name="T50" fmla="*/ 99 w 146"/>
              <a:gd name="T51" fmla="*/ 2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99" y="28"/>
                </a:moveTo>
                <a:cubicBezTo>
                  <a:pt x="91" y="24"/>
                  <a:pt x="82" y="21"/>
                  <a:pt x="73" y="21"/>
                </a:cubicBezTo>
                <a:cubicBezTo>
                  <a:pt x="64" y="21"/>
                  <a:pt x="55" y="24"/>
                  <a:pt x="47" y="28"/>
                </a:cubicBezTo>
                <a:cubicBezTo>
                  <a:pt x="39" y="33"/>
                  <a:pt x="33" y="39"/>
                  <a:pt x="29" y="47"/>
                </a:cubicBezTo>
                <a:cubicBezTo>
                  <a:pt x="24" y="55"/>
                  <a:pt x="22" y="64"/>
                  <a:pt x="22" y="73"/>
                </a:cubicBezTo>
                <a:cubicBezTo>
                  <a:pt x="22" y="82"/>
                  <a:pt x="24" y="91"/>
                  <a:pt x="29" y="99"/>
                </a:cubicBezTo>
                <a:cubicBezTo>
                  <a:pt x="33" y="107"/>
                  <a:pt x="39" y="113"/>
                  <a:pt x="47" y="117"/>
                </a:cubicBezTo>
                <a:cubicBezTo>
                  <a:pt x="55" y="122"/>
                  <a:pt x="64" y="124"/>
                  <a:pt x="73" y="124"/>
                </a:cubicBezTo>
                <a:cubicBezTo>
                  <a:pt x="82" y="124"/>
                  <a:pt x="91" y="122"/>
                  <a:pt x="99" y="117"/>
                </a:cubicBezTo>
                <a:cubicBezTo>
                  <a:pt x="107" y="113"/>
                  <a:pt x="113" y="107"/>
                  <a:pt x="118" y="99"/>
                </a:cubicBezTo>
                <a:cubicBezTo>
                  <a:pt x="122" y="91"/>
                  <a:pt x="124" y="82"/>
                  <a:pt x="124" y="73"/>
                </a:cubicBezTo>
                <a:cubicBezTo>
                  <a:pt x="124" y="64"/>
                  <a:pt x="122" y="55"/>
                  <a:pt x="118" y="47"/>
                </a:cubicBezTo>
                <a:cubicBezTo>
                  <a:pt x="113" y="39"/>
                  <a:pt x="107" y="33"/>
                  <a:pt x="99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41" name="Freeform 24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106256" y="4260534"/>
            <a:ext cx="224714" cy="190143"/>
          </a:xfrm>
          <a:custGeom>
            <a:avLst/>
            <a:gdLst>
              <a:gd name="T0" fmla="*/ 72 w 157"/>
              <a:gd name="T1" fmla="*/ 79 h 133"/>
              <a:gd name="T2" fmla="*/ 72 w 157"/>
              <a:gd name="T3" fmla="*/ 115 h 133"/>
              <a:gd name="T4" fmla="*/ 67 w 157"/>
              <a:gd name="T5" fmla="*/ 128 h 133"/>
              <a:gd name="T6" fmla="*/ 54 w 157"/>
              <a:gd name="T7" fmla="*/ 133 h 133"/>
              <a:gd name="T8" fmla="*/ 18 w 157"/>
              <a:gd name="T9" fmla="*/ 133 h 133"/>
              <a:gd name="T10" fmla="*/ 5 w 157"/>
              <a:gd name="T11" fmla="*/ 128 h 133"/>
              <a:gd name="T12" fmla="*/ 0 w 157"/>
              <a:gd name="T13" fmla="*/ 115 h 133"/>
              <a:gd name="T14" fmla="*/ 0 w 157"/>
              <a:gd name="T15" fmla="*/ 49 h 133"/>
              <a:gd name="T16" fmla="*/ 3 w 157"/>
              <a:gd name="T17" fmla="*/ 30 h 133"/>
              <a:gd name="T18" fmla="*/ 14 w 157"/>
              <a:gd name="T19" fmla="*/ 14 h 133"/>
              <a:gd name="T20" fmla="*/ 29 w 157"/>
              <a:gd name="T21" fmla="*/ 4 h 133"/>
              <a:gd name="T22" fmla="*/ 48 w 157"/>
              <a:gd name="T23" fmla="*/ 0 h 133"/>
              <a:gd name="T24" fmla="*/ 54 w 157"/>
              <a:gd name="T25" fmla="*/ 0 h 133"/>
              <a:gd name="T26" fmla="*/ 58 w 157"/>
              <a:gd name="T27" fmla="*/ 2 h 133"/>
              <a:gd name="T28" fmla="*/ 60 w 157"/>
              <a:gd name="T29" fmla="*/ 6 h 133"/>
              <a:gd name="T30" fmla="*/ 60 w 157"/>
              <a:gd name="T31" fmla="*/ 18 h 133"/>
              <a:gd name="T32" fmla="*/ 58 w 157"/>
              <a:gd name="T33" fmla="*/ 23 h 133"/>
              <a:gd name="T34" fmla="*/ 54 w 157"/>
              <a:gd name="T35" fmla="*/ 25 h 133"/>
              <a:gd name="T36" fmla="*/ 48 w 157"/>
              <a:gd name="T37" fmla="*/ 25 h 133"/>
              <a:gd name="T38" fmla="*/ 31 w 157"/>
              <a:gd name="T39" fmla="*/ 32 h 133"/>
              <a:gd name="T40" fmla="*/ 24 w 157"/>
              <a:gd name="T41" fmla="*/ 49 h 133"/>
              <a:gd name="T42" fmla="*/ 24 w 157"/>
              <a:gd name="T43" fmla="*/ 52 h 133"/>
              <a:gd name="T44" fmla="*/ 26 w 157"/>
              <a:gd name="T45" fmla="*/ 58 h 133"/>
              <a:gd name="T46" fmla="*/ 33 w 157"/>
              <a:gd name="T47" fmla="*/ 61 h 133"/>
              <a:gd name="T48" fmla="*/ 54 w 157"/>
              <a:gd name="T49" fmla="*/ 61 h 133"/>
              <a:gd name="T50" fmla="*/ 67 w 157"/>
              <a:gd name="T51" fmla="*/ 66 h 133"/>
              <a:gd name="T52" fmla="*/ 72 w 157"/>
              <a:gd name="T53" fmla="*/ 79 h 133"/>
              <a:gd name="T54" fmla="*/ 157 w 157"/>
              <a:gd name="T55" fmla="*/ 79 h 133"/>
              <a:gd name="T56" fmla="*/ 157 w 157"/>
              <a:gd name="T57" fmla="*/ 115 h 133"/>
              <a:gd name="T58" fmla="*/ 152 w 157"/>
              <a:gd name="T59" fmla="*/ 128 h 133"/>
              <a:gd name="T60" fmla="*/ 139 w 157"/>
              <a:gd name="T61" fmla="*/ 133 h 133"/>
              <a:gd name="T62" fmla="*/ 102 w 157"/>
              <a:gd name="T63" fmla="*/ 133 h 133"/>
              <a:gd name="T64" fmla="*/ 90 w 157"/>
              <a:gd name="T65" fmla="*/ 128 h 133"/>
              <a:gd name="T66" fmla="*/ 84 w 157"/>
              <a:gd name="T67" fmla="*/ 115 h 133"/>
              <a:gd name="T68" fmla="*/ 84 w 157"/>
              <a:gd name="T69" fmla="*/ 49 h 133"/>
              <a:gd name="T70" fmla="*/ 88 w 157"/>
              <a:gd name="T71" fmla="*/ 30 h 133"/>
              <a:gd name="T72" fmla="*/ 99 w 157"/>
              <a:gd name="T73" fmla="*/ 14 h 133"/>
              <a:gd name="T74" fmla="*/ 114 w 157"/>
              <a:gd name="T75" fmla="*/ 4 h 133"/>
              <a:gd name="T76" fmla="*/ 133 w 157"/>
              <a:gd name="T77" fmla="*/ 0 h 133"/>
              <a:gd name="T78" fmla="*/ 139 w 157"/>
              <a:gd name="T79" fmla="*/ 0 h 133"/>
              <a:gd name="T80" fmla="*/ 143 w 157"/>
              <a:gd name="T81" fmla="*/ 2 h 133"/>
              <a:gd name="T82" fmla="*/ 145 w 157"/>
              <a:gd name="T83" fmla="*/ 6 h 133"/>
              <a:gd name="T84" fmla="*/ 145 w 157"/>
              <a:gd name="T85" fmla="*/ 18 h 133"/>
              <a:gd name="T86" fmla="*/ 143 w 157"/>
              <a:gd name="T87" fmla="*/ 23 h 133"/>
              <a:gd name="T88" fmla="*/ 139 w 157"/>
              <a:gd name="T89" fmla="*/ 25 h 133"/>
              <a:gd name="T90" fmla="*/ 133 w 157"/>
              <a:gd name="T91" fmla="*/ 25 h 133"/>
              <a:gd name="T92" fmla="*/ 116 w 157"/>
              <a:gd name="T93" fmla="*/ 32 h 133"/>
              <a:gd name="T94" fmla="*/ 109 w 157"/>
              <a:gd name="T95" fmla="*/ 49 h 133"/>
              <a:gd name="T96" fmla="*/ 109 w 157"/>
              <a:gd name="T97" fmla="*/ 52 h 133"/>
              <a:gd name="T98" fmla="*/ 111 w 157"/>
              <a:gd name="T99" fmla="*/ 58 h 133"/>
              <a:gd name="T100" fmla="*/ 118 w 157"/>
              <a:gd name="T101" fmla="*/ 61 h 133"/>
              <a:gd name="T102" fmla="*/ 139 w 157"/>
              <a:gd name="T103" fmla="*/ 61 h 133"/>
              <a:gd name="T104" fmla="*/ 152 w 157"/>
              <a:gd name="T105" fmla="*/ 66 h 133"/>
              <a:gd name="T106" fmla="*/ 157 w 157"/>
              <a:gd name="T107" fmla="*/ 7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2" y="79"/>
                </a:moveTo>
                <a:cubicBezTo>
                  <a:pt x="72" y="115"/>
                  <a:pt x="72" y="115"/>
                  <a:pt x="72" y="115"/>
                </a:cubicBezTo>
                <a:cubicBezTo>
                  <a:pt x="72" y="120"/>
                  <a:pt x="70" y="125"/>
                  <a:pt x="67" y="128"/>
                </a:cubicBezTo>
                <a:cubicBezTo>
                  <a:pt x="63" y="132"/>
                  <a:pt x="59" y="133"/>
                  <a:pt x="5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3" y="133"/>
                  <a:pt x="8" y="132"/>
                  <a:pt x="5" y="128"/>
                </a:cubicBezTo>
                <a:cubicBezTo>
                  <a:pt x="1" y="125"/>
                  <a:pt x="0" y="120"/>
                  <a:pt x="0" y="11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1" y="36"/>
                  <a:pt x="3" y="30"/>
                </a:cubicBezTo>
                <a:cubicBezTo>
                  <a:pt x="6" y="24"/>
                  <a:pt x="9" y="19"/>
                  <a:pt x="14" y="14"/>
                </a:cubicBezTo>
                <a:cubicBezTo>
                  <a:pt x="18" y="10"/>
                  <a:pt x="23" y="7"/>
                  <a:pt x="29" y="4"/>
                </a:cubicBezTo>
                <a:cubicBezTo>
                  <a:pt x="35" y="2"/>
                  <a:pt x="41" y="0"/>
                  <a:pt x="4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0"/>
                  <a:pt x="60" y="22"/>
                  <a:pt x="58" y="23"/>
                </a:cubicBezTo>
                <a:cubicBezTo>
                  <a:pt x="57" y="24"/>
                  <a:pt x="56" y="25"/>
                  <a:pt x="54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1" y="25"/>
                  <a:pt x="36" y="27"/>
                  <a:pt x="31" y="32"/>
                </a:cubicBezTo>
                <a:cubicBezTo>
                  <a:pt x="26" y="36"/>
                  <a:pt x="24" y="42"/>
                  <a:pt x="24" y="49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6"/>
                  <a:pt x="26" y="58"/>
                </a:cubicBezTo>
                <a:cubicBezTo>
                  <a:pt x="28" y="60"/>
                  <a:pt x="30" y="61"/>
                  <a:pt x="33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9" y="61"/>
                  <a:pt x="63" y="63"/>
                  <a:pt x="67" y="66"/>
                </a:cubicBezTo>
                <a:cubicBezTo>
                  <a:pt x="70" y="70"/>
                  <a:pt x="72" y="74"/>
                  <a:pt x="72" y="79"/>
                </a:cubicBezTo>
                <a:close/>
                <a:moveTo>
                  <a:pt x="157" y="79"/>
                </a:moveTo>
                <a:cubicBezTo>
                  <a:pt x="157" y="115"/>
                  <a:pt x="157" y="115"/>
                  <a:pt x="157" y="115"/>
                </a:cubicBezTo>
                <a:cubicBezTo>
                  <a:pt x="157" y="120"/>
                  <a:pt x="155" y="125"/>
                  <a:pt x="152" y="128"/>
                </a:cubicBezTo>
                <a:cubicBezTo>
                  <a:pt x="148" y="132"/>
                  <a:pt x="144" y="133"/>
                  <a:pt x="139" y="133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97" y="133"/>
                  <a:pt x="93" y="132"/>
                  <a:pt x="90" y="128"/>
                </a:cubicBezTo>
                <a:cubicBezTo>
                  <a:pt x="86" y="125"/>
                  <a:pt x="84" y="120"/>
                  <a:pt x="84" y="115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2"/>
                  <a:pt x="86" y="36"/>
                  <a:pt x="88" y="30"/>
                </a:cubicBezTo>
                <a:cubicBezTo>
                  <a:pt x="91" y="24"/>
                  <a:pt x="94" y="19"/>
                  <a:pt x="99" y="14"/>
                </a:cubicBezTo>
                <a:cubicBezTo>
                  <a:pt x="103" y="10"/>
                  <a:pt x="108" y="7"/>
                  <a:pt x="114" y="4"/>
                </a:cubicBezTo>
                <a:cubicBezTo>
                  <a:pt x="120" y="2"/>
                  <a:pt x="126" y="0"/>
                  <a:pt x="13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5" y="20"/>
                  <a:pt x="144" y="22"/>
                  <a:pt x="143" y="23"/>
                </a:cubicBezTo>
                <a:cubicBezTo>
                  <a:pt x="142" y="24"/>
                  <a:pt x="140" y="25"/>
                  <a:pt x="139" y="2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26" y="25"/>
                  <a:pt x="120" y="27"/>
                  <a:pt x="116" y="32"/>
                </a:cubicBezTo>
                <a:cubicBezTo>
                  <a:pt x="111" y="36"/>
                  <a:pt x="109" y="42"/>
                  <a:pt x="109" y="49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4"/>
                  <a:pt x="109" y="56"/>
                  <a:pt x="111" y="58"/>
                </a:cubicBezTo>
                <a:cubicBezTo>
                  <a:pt x="113" y="60"/>
                  <a:pt x="115" y="61"/>
                  <a:pt x="118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42" name="Freeform 24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395791" y="4260534"/>
            <a:ext cx="224714" cy="190143"/>
          </a:xfrm>
          <a:custGeom>
            <a:avLst/>
            <a:gdLst>
              <a:gd name="T0" fmla="*/ 73 w 157"/>
              <a:gd name="T1" fmla="*/ 18 h 133"/>
              <a:gd name="T2" fmla="*/ 73 w 157"/>
              <a:gd name="T3" fmla="*/ 85 h 133"/>
              <a:gd name="T4" fmla="*/ 69 w 157"/>
              <a:gd name="T5" fmla="*/ 104 h 133"/>
              <a:gd name="T6" fmla="*/ 58 w 157"/>
              <a:gd name="T7" fmla="*/ 119 h 133"/>
              <a:gd name="T8" fmla="*/ 43 w 157"/>
              <a:gd name="T9" fmla="*/ 130 h 133"/>
              <a:gd name="T10" fmla="*/ 24 w 157"/>
              <a:gd name="T11" fmla="*/ 133 h 133"/>
              <a:gd name="T12" fmla="*/ 18 w 157"/>
              <a:gd name="T13" fmla="*/ 133 h 133"/>
              <a:gd name="T14" fmla="*/ 14 w 157"/>
              <a:gd name="T15" fmla="*/ 132 h 133"/>
              <a:gd name="T16" fmla="*/ 12 w 157"/>
              <a:gd name="T17" fmla="*/ 127 h 133"/>
              <a:gd name="T18" fmla="*/ 12 w 157"/>
              <a:gd name="T19" fmla="*/ 115 h 133"/>
              <a:gd name="T20" fmla="*/ 14 w 157"/>
              <a:gd name="T21" fmla="*/ 111 h 133"/>
              <a:gd name="T22" fmla="*/ 18 w 157"/>
              <a:gd name="T23" fmla="*/ 109 h 133"/>
              <a:gd name="T24" fmla="*/ 24 w 157"/>
              <a:gd name="T25" fmla="*/ 109 h 133"/>
              <a:gd name="T26" fmla="*/ 41 w 157"/>
              <a:gd name="T27" fmla="*/ 102 h 133"/>
              <a:gd name="T28" fmla="*/ 48 w 157"/>
              <a:gd name="T29" fmla="*/ 85 h 133"/>
              <a:gd name="T30" fmla="*/ 48 w 157"/>
              <a:gd name="T31" fmla="*/ 82 h 133"/>
              <a:gd name="T32" fmla="*/ 46 w 157"/>
              <a:gd name="T33" fmla="*/ 76 h 133"/>
              <a:gd name="T34" fmla="*/ 39 w 157"/>
              <a:gd name="T35" fmla="*/ 73 h 133"/>
              <a:gd name="T36" fmla="*/ 18 w 157"/>
              <a:gd name="T37" fmla="*/ 73 h 133"/>
              <a:gd name="T38" fmla="*/ 5 w 157"/>
              <a:gd name="T39" fmla="*/ 68 h 133"/>
              <a:gd name="T40" fmla="*/ 0 w 157"/>
              <a:gd name="T41" fmla="*/ 55 h 133"/>
              <a:gd name="T42" fmla="*/ 0 w 157"/>
              <a:gd name="T43" fmla="*/ 18 h 133"/>
              <a:gd name="T44" fmla="*/ 5 w 157"/>
              <a:gd name="T45" fmla="*/ 6 h 133"/>
              <a:gd name="T46" fmla="*/ 18 w 157"/>
              <a:gd name="T47" fmla="*/ 0 h 133"/>
              <a:gd name="T48" fmla="*/ 54 w 157"/>
              <a:gd name="T49" fmla="*/ 0 h 133"/>
              <a:gd name="T50" fmla="*/ 67 w 157"/>
              <a:gd name="T51" fmla="*/ 6 h 133"/>
              <a:gd name="T52" fmla="*/ 73 w 157"/>
              <a:gd name="T53" fmla="*/ 18 h 133"/>
              <a:gd name="T54" fmla="*/ 157 w 157"/>
              <a:gd name="T55" fmla="*/ 18 h 133"/>
              <a:gd name="T56" fmla="*/ 157 w 157"/>
              <a:gd name="T57" fmla="*/ 85 h 133"/>
              <a:gd name="T58" fmla="*/ 153 w 157"/>
              <a:gd name="T59" fmla="*/ 104 h 133"/>
              <a:gd name="T60" fmla="*/ 143 w 157"/>
              <a:gd name="T61" fmla="*/ 119 h 133"/>
              <a:gd name="T62" fmla="*/ 128 w 157"/>
              <a:gd name="T63" fmla="*/ 130 h 133"/>
              <a:gd name="T64" fmla="*/ 109 w 157"/>
              <a:gd name="T65" fmla="*/ 133 h 133"/>
              <a:gd name="T66" fmla="*/ 103 w 157"/>
              <a:gd name="T67" fmla="*/ 133 h 133"/>
              <a:gd name="T68" fmla="*/ 99 w 157"/>
              <a:gd name="T69" fmla="*/ 132 h 133"/>
              <a:gd name="T70" fmla="*/ 97 w 157"/>
              <a:gd name="T71" fmla="*/ 127 h 133"/>
              <a:gd name="T72" fmla="*/ 97 w 157"/>
              <a:gd name="T73" fmla="*/ 115 h 133"/>
              <a:gd name="T74" fmla="*/ 99 w 157"/>
              <a:gd name="T75" fmla="*/ 111 h 133"/>
              <a:gd name="T76" fmla="*/ 103 w 157"/>
              <a:gd name="T77" fmla="*/ 109 h 133"/>
              <a:gd name="T78" fmla="*/ 109 w 157"/>
              <a:gd name="T79" fmla="*/ 109 h 133"/>
              <a:gd name="T80" fmla="*/ 126 w 157"/>
              <a:gd name="T81" fmla="*/ 102 h 133"/>
              <a:gd name="T82" fmla="*/ 133 w 157"/>
              <a:gd name="T83" fmla="*/ 85 h 133"/>
              <a:gd name="T84" fmla="*/ 133 w 157"/>
              <a:gd name="T85" fmla="*/ 82 h 133"/>
              <a:gd name="T86" fmla="*/ 130 w 157"/>
              <a:gd name="T87" fmla="*/ 76 h 133"/>
              <a:gd name="T88" fmla="*/ 124 w 157"/>
              <a:gd name="T89" fmla="*/ 73 h 133"/>
              <a:gd name="T90" fmla="*/ 103 w 157"/>
              <a:gd name="T91" fmla="*/ 73 h 133"/>
              <a:gd name="T92" fmla="*/ 90 w 157"/>
              <a:gd name="T93" fmla="*/ 68 h 133"/>
              <a:gd name="T94" fmla="*/ 85 w 157"/>
              <a:gd name="T95" fmla="*/ 55 h 133"/>
              <a:gd name="T96" fmla="*/ 85 w 157"/>
              <a:gd name="T97" fmla="*/ 18 h 133"/>
              <a:gd name="T98" fmla="*/ 90 w 157"/>
              <a:gd name="T99" fmla="*/ 6 h 133"/>
              <a:gd name="T100" fmla="*/ 103 w 157"/>
              <a:gd name="T101" fmla="*/ 0 h 133"/>
              <a:gd name="T102" fmla="*/ 139 w 157"/>
              <a:gd name="T103" fmla="*/ 0 h 133"/>
              <a:gd name="T104" fmla="*/ 152 w 157"/>
              <a:gd name="T105" fmla="*/ 6 h 133"/>
              <a:gd name="T106" fmla="*/ 157 w 157"/>
              <a:gd name="T107" fmla="*/ 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3" y="18"/>
                </a:moveTo>
                <a:cubicBezTo>
                  <a:pt x="73" y="85"/>
                  <a:pt x="73" y="85"/>
                  <a:pt x="73" y="85"/>
                </a:cubicBezTo>
                <a:cubicBezTo>
                  <a:pt x="73" y="92"/>
                  <a:pt x="71" y="98"/>
                  <a:pt x="69" y="104"/>
                </a:cubicBezTo>
                <a:cubicBezTo>
                  <a:pt x="66" y="110"/>
                  <a:pt x="63" y="115"/>
                  <a:pt x="58" y="119"/>
                </a:cubicBezTo>
                <a:cubicBezTo>
                  <a:pt x="54" y="124"/>
                  <a:pt x="49" y="127"/>
                  <a:pt x="43" y="130"/>
                </a:cubicBezTo>
                <a:cubicBezTo>
                  <a:pt x="37" y="132"/>
                  <a:pt x="31" y="133"/>
                  <a:pt x="2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6" y="133"/>
                  <a:pt x="15" y="133"/>
                  <a:pt x="14" y="132"/>
                </a:cubicBezTo>
                <a:cubicBezTo>
                  <a:pt x="13" y="130"/>
                  <a:pt x="12" y="129"/>
                  <a:pt x="12" y="12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3" y="112"/>
                  <a:pt x="14" y="111"/>
                </a:cubicBezTo>
                <a:cubicBezTo>
                  <a:pt x="15" y="110"/>
                  <a:pt x="16" y="109"/>
                  <a:pt x="18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31" y="109"/>
                  <a:pt x="37" y="107"/>
                  <a:pt x="41" y="102"/>
                </a:cubicBezTo>
                <a:cubicBezTo>
                  <a:pt x="46" y="97"/>
                  <a:pt x="48" y="92"/>
                  <a:pt x="48" y="8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79"/>
                  <a:pt x="47" y="77"/>
                  <a:pt x="46" y="76"/>
                </a:cubicBezTo>
                <a:cubicBezTo>
                  <a:pt x="44" y="74"/>
                  <a:pt x="42" y="73"/>
                  <a:pt x="39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9" y="71"/>
                  <a:pt x="5" y="68"/>
                </a:cubicBezTo>
                <a:cubicBezTo>
                  <a:pt x="2" y="64"/>
                  <a:pt x="0" y="60"/>
                  <a:pt x="0" y="5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4" y="2"/>
                  <a:pt x="67" y="6"/>
                </a:cubicBezTo>
                <a:cubicBezTo>
                  <a:pt x="71" y="9"/>
                  <a:pt x="73" y="13"/>
                  <a:pt x="73" y="18"/>
                </a:cubicBezTo>
                <a:close/>
                <a:moveTo>
                  <a:pt x="157" y="18"/>
                </a:moveTo>
                <a:cubicBezTo>
                  <a:pt x="157" y="85"/>
                  <a:pt x="157" y="85"/>
                  <a:pt x="157" y="85"/>
                </a:cubicBezTo>
                <a:cubicBezTo>
                  <a:pt x="157" y="92"/>
                  <a:pt x="156" y="98"/>
                  <a:pt x="153" y="104"/>
                </a:cubicBezTo>
                <a:cubicBezTo>
                  <a:pt x="151" y="110"/>
                  <a:pt x="147" y="115"/>
                  <a:pt x="143" y="119"/>
                </a:cubicBezTo>
                <a:cubicBezTo>
                  <a:pt x="139" y="124"/>
                  <a:pt x="134" y="127"/>
                  <a:pt x="128" y="130"/>
                </a:cubicBezTo>
                <a:cubicBezTo>
                  <a:pt x="122" y="132"/>
                  <a:pt x="115" y="133"/>
                  <a:pt x="109" y="133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1" y="133"/>
                  <a:pt x="100" y="133"/>
                  <a:pt x="99" y="132"/>
                </a:cubicBezTo>
                <a:cubicBezTo>
                  <a:pt x="97" y="130"/>
                  <a:pt x="97" y="129"/>
                  <a:pt x="97" y="127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4"/>
                  <a:pt x="97" y="112"/>
                  <a:pt x="99" y="111"/>
                </a:cubicBezTo>
                <a:cubicBezTo>
                  <a:pt x="100" y="110"/>
                  <a:pt x="101" y="109"/>
                  <a:pt x="103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16" y="109"/>
                  <a:pt x="121" y="107"/>
                  <a:pt x="126" y="102"/>
                </a:cubicBezTo>
                <a:cubicBezTo>
                  <a:pt x="131" y="97"/>
                  <a:pt x="133" y="92"/>
                  <a:pt x="133" y="85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9"/>
                  <a:pt x="132" y="77"/>
                  <a:pt x="130" y="76"/>
                </a:cubicBezTo>
                <a:cubicBezTo>
                  <a:pt x="129" y="74"/>
                  <a:pt x="126" y="73"/>
                  <a:pt x="124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73"/>
                  <a:pt x="93" y="71"/>
                  <a:pt x="90" y="68"/>
                </a:cubicBezTo>
                <a:cubicBezTo>
                  <a:pt x="86" y="64"/>
                  <a:pt x="85" y="60"/>
                  <a:pt x="85" y="55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3"/>
                  <a:pt x="86" y="9"/>
                  <a:pt x="90" y="6"/>
                </a:cubicBezTo>
                <a:cubicBezTo>
                  <a:pt x="93" y="2"/>
                  <a:pt x="98" y="0"/>
                  <a:pt x="10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4" y="0"/>
                  <a:pt x="148" y="2"/>
                  <a:pt x="152" y="6"/>
                </a:cubicBezTo>
                <a:cubicBezTo>
                  <a:pt x="155" y="9"/>
                  <a:pt x="157" y="13"/>
                  <a:pt x="157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43" name="Freeform 2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685326" y="4251890"/>
            <a:ext cx="207427" cy="218232"/>
          </a:xfrm>
          <a:custGeom>
            <a:avLst/>
            <a:gdLst>
              <a:gd name="T0" fmla="*/ 30 w 145"/>
              <a:gd name="T1" fmla="*/ 79 h 152"/>
              <a:gd name="T2" fmla="*/ 15 w 145"/>
              <a:gd name="T3" fmla="*/ 94 h 152"/>
              <a:gd name="T4" fmla="*/ 0 w 145"/>
              <a:gd name="T5" fmla="*/ 79 h 152"/>
              <a:gd name="T6" fmla="*/ 15 w 145"/>
              <a:gd name="T7" fmla="*/ 64 h 152"/>
              <a:gd name="T8" fmla="*/ 45 w 145"/>
              <a:gd name="T9" fmla="*/ 25 h 152"/>
              <a:gd name="T10" fmla="*/ 45 w 145"/>
              <a:gd name="T11" fmla="*/ 48 h 152"/>
              <a:gd name="T12" fmla="*/ 22 w 145"/>
              <a:gd name="T13" fmla="*/ 48 h 152"/>
              <a:gd name="T14" fmla="*/ 22 w 145"/>
              <a:gd name="T15" fmla="*/ 25 h 152"/>
              <a:gd name="T16" fmla="*/ 45 w 145"/>
              <a:gd name="T17" fmla="*/ 25 h 152"/>
              <a:gd name="T18" fmla="*/ 47 w 145"/>
              <a:gd name="T19" fmla="*/ 121 h 152"/>
              <a:gd name="T20" fmla="*/ 33 w 145"/>
              <a:gd name="T21" fmla="*/ 135 h 152"/>
              <a:gd name="T22" fmla="*/ 20 w 145"/>
              <a:gd name="T23" fmla="*/ 121 h 152"/>
              <a:gd name="T24" fmla="*/ 33 w 145"/>
              <a:gd name="T25" fmla="*/ 108 h 152"/>
              <a:gd name="T26" fmla="*/ 89 w 145"/>
              <a:gd name="T27" fmla="*/ 6 h 152"/>
              <a:gd name="T28" fmla="*/ 89 w 145"/>
              <a:gd name="T29" fmla="*/ 31 h 152"/>
              <a:gd name="T30" fmla="*/ 63 w 145"/>
              <a:gd name="T31" fmla="*/ 31 h 152"/>
              <a:gd name="T32" fmla="*/ 63 w 145"/>
              <a:gd name="T33" fmla="*/ 6 h 152"/>
              <a:gd name="T34" fmla="*/ 89 w 145"/>
              <a:gd name="T35" fmla="*/ 6 h 152"/>
              <a:gd name="T36" fmla="*/ 88 w 145"/>
              <a:gd name="T37" fmla="*/ 139 h 152"/>
              <a:gd name="T38" fmla="*/ 76 w 145"/>
              <a:gd name="T39" fmla="*/ 152 h 152"/>
              <a:gd name="T40" fmla="*/ 64 w 145"/>
              <a:gd name="T41" fmla="*/ 139 h 152"/>
              <a:gd name="T42" fmla="*/ 76 w 145"/>
              <a:gd name="T43" fmla="*/ 127 h 152"/>
              <a:gd name="T44" fmla="*/ 126 w 145"/>
              <a:gd name="T45" fmla="*/ 114 h 152"/>
              <a:gd name="T46" fmla="*/ 126 w 145"/>
              <a:gd name="T47" fmla="*/ 129 h 152"/>
              <a:gd name="T48" fmla="*/ 111 w 145"/>
              <a:gd name="T49" fmla="*/ 129 h 152"/>
              <a:gd name="T50" fmla="*/ 111 w 145"/>
              <a:gd name="T51" fmla="*/ 114 h 152"/>
              <a:gd name="T52" fmla="*/ 126 w 145"/>
              <a:gd name="T53" fmla="*/ 114 h 152"/>
              <a:gd name="T54" fmla="*/ 126 w 145"/>
              <a:gd name="T55" fmla="*/ 37 h 152"/>
              <a:gd name="T56" fmla="*/ 118 w 145"/>
              <a:gd name="T57" fmla="*/ 44 h 152"/>
              <a:gd name="T58" fmla="*/ 111 w 145"/>
              <a:gd name="T59" fmla="*/ 37 h 152"/>
              <a:gd name="T60" fmla="*/ 118 w 145"/>
              <a:gd name="T61" fmla="*/ 29 h 152"/>
              <a:gd name="T62" fmla="*/ 143 w 145"/>
              <a:gd name="T63" fmla="*/ 73 h 152"/>
              <a:gd name="T64" fmla="*/ 143 w 145"/>
              <a:gd name="T65" fmla="*/ 85 h 152"/>
              <a:gd name="T66" fmla="*/ 130 w 145"/>
              <a:gd name="T67" fmla="*/ 85 h 152"/>
              <a:gd name="T68" fmla="*/ 130 w 145"/>
              <a:gd name="T69" fmla="*/ 73 h 152"/>
              <a:gd name="T70" fmla="*/ 143 w 145"/>
              <a:gd name="T71" fmla="*/ 7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" h="152">
                <a:moveTo>
                  <a:pt x="26" y="68"/>
                </a:moveTo>
                <a:cubicBezTo>
                  <a:pt x="29" y="71"/>
                  <a:pt x="30" y="75"/>
                  <a:pt x="30" y="79"/>
                </a:cubicBezTo>
                <a:cubicBezTo>
                  <a:pt x="30" y="83"/>
                  <a:pt x="29" y="87"/>
                  <a:pt x="26" y="90"/>
                </a:cubicBezTo>
                <a:cubicBezTo>
                  <a:pt x="23" y="93"/>
                  <a:pt x="19" y="94"/>
                  <a:pt x="15" y="94"/>
                </a:cubicBezTo>
                <a:cubicBezTo>
                  <a:pt x="11" y="94"/>
                  <a:pt x="8" y="93"/>
                  <a:pt x="5" y="90"/>
                </a:cubicBezTo>
                <a:cubicBezTo>
                  <a:pt x="2" y="87"/>
                  <a:pt x="0" y="83"/>
                  <a:pt x="0" y="79"/>
                </a:cubicBezTo>
                <a:cubicBezTo>
                  <a:pt x="0" y="75"/>
                  <a:pt x="2" y="71"/>
                  <a:pt x="5" y="68"/>
                </a:cubicBezTo>
                <a:cubicBezTo>
                  <a:pt x="8" y="65"/>
                  <a:pt x="11" y="64"/>
                  <a:pt x="15" y="64"/>
                </a:cubicBezTo>
                <a:cubicBezTo>
                  <a:pt x="19" y="64"/>
                  <a:pt x="23" y="65"/>
                  <a:pt x="26" y="68"/>
                </a:cubicBezTo>
                <a:close/>
                <a:moveTo>
                  <a:pt x="45" y="25"/>
                </a:moveTo>
                <a:cubicBezTo>
                  <a:pt x="49" y="28"/>
                  <a:pt x="50" y="32"/>
                  <a:pt x="50" y="37"/>
                </a:cubicBezTo>
                <a:cubicBezTo>
                  <a:pt x="50" y="41"/>
                  <a:pt x="49" y="45"/>
                  <a:pt x="45" y="48"/>
                </a:cubicBezTo>
                <a:cubicBezTo>
                  <a:pt x="42" y="52"/>
                  <a:pt x="38" y="53"/>
                  <a:pt x="33" y="53"/>
                </a:cubicBezTo>
                <a:cubicBezTo>
                  <a:pt x="29" y="53"/>
                  <a:pt x="25" y="52"/>
                  <a:pt x="22" y="48"/>
                </a:cubicBezTo>
                <a:cubicBezTo>
                  <a:pt x="18" y="45"/>
                  <a:pt x="17" y="41"/>
                  <a:pt x="17" y="37"/>
                </a:cubicBezTo>
                <a:cubicBezTo>
                  <a:pt x="17" y="32"/>
                  <a:pt x="18" y="28"/>
                  <a:pt x="22" y="25"/>
                </a:cubicBezTo>
                <a:cubicBezTo>
                  <a:pt x="25" y="22"/>
                  <a:pt x="29" y="20"/>
                  <a:pt x="33" y="20"/>
                </a:cubicBezTo>
                <a:cubicBezTo>
                  <a:pt x="38" y="20"/>
                  <a:pt x="42" y="22"/>
                  <a:pt x="45" y="25"/>
                </a:cubicBezTo>
                <a:close/>
                <a:moveTo>
                  <a:pt x="43" y="112"/>
                </a:moveTo>
                <a:cubicBezTo>
                  <a:pt x="46" y="114"/>
                  <a:pt x="47" y="118"/>
                  <a:pt x="47" y="121"/>
                </a:cubicBezTo>
                <a:cubicBezTo>
                  <a:pt x="47" y="125"/>
                  <a:pt x="46" y="128"/>
                  <a:pt x="43" y="131"/>
                </a:cubicBezTo>
                <a:cubicBezTo>
                  <a:pt x="40" y="134"/>
                  <a:pt x="37" y="135"/>
                  <a:pt x="33" y="135"/>
                </a:cubicBezTo>
                <a:cubicBezTo>
                  <a:pt x="30" y="135"/>
                  <a:pt x="26" y="134"/>
                  <a:pt x="24" y="131"/>
                </a:cubicBezTo>
                <a:cubicBezTo>
                  <a:pt x="21" y="128"/>
                  <a:pt x="20" y="125"/>
                  <a:pt x="20" y="121"/>
                </a:cubicBezTo>
                <a:cubicBezTo>
                  <a:pt x="20" y="118"/>
                  <a:pt x="21" y="114"/>
                  <a:pt x="24" y="112"/>
                </a:cubicBezTo>
                <a:cubicBezTo>
                  <a:pt x="26" y="109"/>
                  <a:pt x="30" y="108"/>
                  <a:pt x="33" y="108"/>
                </a:cubicBezTo>
                <a:cubicBezTo>
                  <a:pt x="37" y="108"/>
                  <a:pt x="40" y="109"/>
                  <a:pt x="43" y="112"/>
                </a:cubicBezTo>
                <a:close/>
                <a:moveTo>
                  <a:pt x="89" y="6"/>
                </a:moveTo>
                <a:cubicBezTo>
                  <a:pt x="92" y="9"/>
                  <a:pt x="94" y="13"/>
                  <a:pt x="94" y="18"/>
                </a:cubicBezTo>
                <a:cubicBezTo>
                  <a:pt x="94" y="23"/>
                  <a:pt x="92" y="28"/>
                  <a:pt x="89" y="31"/>
                </a:cubicBezTo>
                <a:cubicBezTo>
                  <a:pt x="85" y="35"/>
                  <a:pt x="81" y="37"/>
                  <a:pt x="76" y="37"/>
                </a:cubicBezTo>
                <a:cubicBezTo>
                  <a:pt x="71" y="37"/>
                  <a:pt x="67" y="35"/>
                  <a:pt x="63" y="31"/>
                </a:cubicBezTo>
                <a:cubicBezTo>
                  <a:pt x="59" y="28"/>
                  <a:pt x="58" y="23"/>
                  <a:pt x="58" y="18"/>
                </a:cubicBezTo>
                <a:cubicBezTo>
                  <a:pt x="58" y="13"/>
                  <a:pt x="59" y="9"/>
                  <a:pt x="63" y="6"/>
                </a:cubicBezTo>
                <a:cubicBezTo>
                  <a:pt x="67" y="2"/>
                  <a:pt x="71" y="0"/>
                  <a:pt x="76" y="0"/>
                </a:cubicBezTo>
                <a:cubicBezTo>
                  <a:pt x="81" y="0"/>
                  <a:pt x="85" y="2"/>
                  <a:pt x="89" y="6"/>
                </a:cubicBezTo>
                <a:close/>
                <a:moveTo>
                  <a:pt x="84" y="131"/>
                </a:moveTo>
                <a:cubicBezTo>
                  <a:pt x="87" y="133"/>
                  <a:pt x="88" y="136"/>
                  <a:pt x="88" y="139"/>
                </a:cubicBezTo>
                <a:cubicBezTo>
                  <a:pt x="88" y="143"/>
                  <a:pt x="87" y="146"/>
                  <a:pt x="84" y="148"/>
                </a:cubicBezTo>
                <a:cubicBezTo>
                  <a:pt x="82" y="150"/>
                  <a:pt x="79" y="152"/>
                  <a:pt x="76" y="152"/>
                </a:cubicBezTo>
                <a:cubicBezTo>
                  <a:pt x="73" y="152"/>
                  <a:pt x="70" y="150"/>
                  <a:pt x="67" y="148"/>
                </a:cubicBezTo>
                <a:cubicBezTo>
                  <a:pt x="65" y="146"/>
                  <a:pt x="64" y="143"/>
                  <a:pt x="64" y="139"/>
                </a:cubicBezTo>
                <a:cubicBezTo>
                  <a:pt x="64" y="136"/>
                  <a:pt x="65" y="133"/>
                  <a:pt x="67" y="131"/>
                </a:cubicBezTo>
                <a:cubicBezTo>
                  <a:pt x="70" y="129"/>
                  <a:pt x="73" y="127"/>
                  <a:pt x="76" y="127"/>
                </a:cubicBezTo>
                <a:cubicBezTo>
                  <a:pt x="79" y="127"/>
                  <a:pt x="82" y="129"/>
                  <a:pt x="84" y="131"/>
                </a:cubicBezTo>
                <a:close/>
                <a:moveTo>
                  <a:pt x="126" y="114"/>
                </a:moveTo>
                <a:cubicBezTo>
                  <a:pt x="128" y="116"/>
                  <a:pt x="129" y="118"/>
                  <a:pt x="129" y="121"/>
                </a:cubicBezTo>
                <a:cubicBezTo>
                  <a:pt x="129" y="124"/>
                  <a:pt x="128" y="127"/>
                  <a:pt x="126" y="129"/>
                </a:cubicBezTo>
                <a:cubicBezTo>
                  <a:pt x="124" y="131"/>
                  <a:pt x="121" y="132"/>
                  <a:pt x="118" y="132"/>
                </a:cubicBezTo>
                <a:cubicBezTo>
                  <a:pt x="115" y="132"/>
                  <a:pt x="113" y="131"/>
                  <a:pt x="111" y="129"/>
                </a:cubicBezTo>
                <a:cubicBezTo>
                  <a:pt x="109" y="127"/>
                  <a:pt x="108" y="124"/>
                  <a:pt x="108" y="121"/>
                </a:cubicBezTo>
                <a:cubicBezTo>
                  <a:pt x="108" y="118"/>
                  <a:pt x="109" y="116"/>
                  <a:pt x="111" y="114"/>
                </a:cubicBezTo>
                <a:cubicBezTo>
                  <a:pt x="113" y="112"/>
                  <a:pt x="115" y="111"/>
                  <a:pt x="118" y="111"/>
                </a:cubicBezTo>
                <a:cubicBezTo>
                  <a:pt x="121" y="111"/>
                  <a:pt x="124" y="112"/>
                  <a:pt x="126" y="114"/>
                </a:cubicBezTo>
                <a:close/>
                <a:moveTo>
                  <a:pt x="124" y="31"/>
                </a:moveTo>
                <a:cubicBezTo>
                  <a:pt x="125" y="33"/>
                  <a:pt x="126" y="34"/>
                  <a:pt x="126" y="37"/>
                </a:cubicBezTo>
                <a:cubicBezTo>
                  <a:pt x="126" y="39"/>
                  <a:pt x="125" y="40"/>
                  <a:pt x="124" y="42"/>
                </a:cubicBezTo>
                <a:cubicBezTo>
                  <a:pt x="122" y="43"/>
                  <a:pt x="120" y="44"/>
                  <a:pt x="118" y="44"/>
                </a:cubicBezTo>
                <a:cubicBezTo>
                  <a:pt x="116" y="44"/>
                  <a:pt x="114" y="43"/>
                  <a:pt x="113" y="42"/>
                </a:cubicBezTo>
                <a:cubicBezTo>
                  <a:pt x="111" y="40"/>
                  <a:pt x="111" y="39"/>
                  <a:pt x="111" y="37"/>
                </a:cubicBezTo>
                <a:cubicBezTo>
                  <a:pt x="111" y="34"/>
                  <a:pt x="111" y="33"/>
                  <a:pt x="113" y="31"/>
                </a:cubicBezTo>
                <a:cubicBezTo>
                  <a:pt x="114" y="30"/>
                  <a:pt x="116" y="29"/>
                  <a:pt x="118" y="29"/>
                </a:cubicBezTo>
                <a:cubicBezTo>
                  <a:pt x="120" y="29"/>
                  <a:pt x="122" y="30"/>
                  <a:pt x="124" y="31"/>
                </a:cubicBezTo>
                <a:close/>
                <a:moveTo>
                  <a:pt x="143" y="73"/>
                </a:moveTo>
                <a:cubicBezTo>
                  <a:pt x="145" y="74"/>
                  <a:pt x="145" y="76"/>
                  <a:pt x="145" y="79"/>
                </a:cubicBezTo>
                <a:cubicBezTo>
                  <a:pt x="145" y="81"/>
                  <a:pt x="145" y="84"/>
                  <a:pt x="143" y="85"/>
                </a:cubicBezTo>
                <a:cubicBezTo>
                  <a:pt x="141" y="87"/>
                  <a:pt x="139" y="88"/>
                  <a:pt x="136" y="88"/>
                </a:cubicBezTo>
                <a:cubicBezTo>
                  <a:pt x="134" y="88"/>
                  <a:pt x="132" y="87"/>
                  <a:pt x="130" y="85"/>
                </a:cubicBezTo>
                <a:cubicBezTo>
                  <a:pt x="128" y="84"/>
                  <a:pt x="127" y="81"/>
                  <a:pt x="127" y="79"/>
                </a:cubicBezTo>
                <a:cubicBezTo>
                  <a:pt x="127" y="76"/>
                  <a:pt x="128" y="74"/>
                  <a:pt x="130" y="73"/>
                </a:cubicBezTo>
                <a:cubicBezTo>
                  <a:pt x="132" y="71"/>
                  <a:pt x="134" y="70"/>
                  <a:pt x="136" y="70"/>
                </a:cubicBezTo>
                <a:cubicBezTo>
                  <a:pt x="139" y="70"/>
                  <a:pt x="141" y="71"/>
                  <a:pt x="143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44" name="Freeform 24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2961896" y="4260535"/>
            <a:ext cx="209589" cy="209589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45" name="Freeform 24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3234146" y="4251890"/>
            <a:ext cx="241999" cy="218232"/>
          </a:xfrm>
          <a:custGeom>
            <a:avLst/>
            <a:gdLst>
              <a:gd name="T0" fmla="*/ 169 w 169"/>
              <a:gd name="T1" fmla="*/ 100 h 152"/>
              <a:gd name="T2" fmla="*/ 157 w 169"/>
              <a:gd name="T3" fmla="*/ 143 h 152"/>
              <a:gd name="T4" fmla="*/ 156 w 169"/>
              <a:gd name="T5" fmla="*/ 145 h 152"/>
              <a:gd name="T6" fmla="*/ 155 w 169"/>
              <a:gd name="T7" fmla="*/ 148 h 152"/>
              <a:gd name="T8" fmla="*/ 154 w 169"/>
              <a:gd name="T9" fmla="*/ 150 h 152"/>
              <a:gd name="T10" fmla="*/ 151 w 169"/>
              <a:gd name="T11" fmla="*/ 152 h 152"/>
              <a:gd name="T12" fmla="*/ 149 w 169"/>
              <a:gd name="T13" fmla="*/ 151 h 152"/>
              <a:gd name="T14" fmla="*/ 148 w 169"/>
              <a:gd name="T15" fmla="*/ 148 h 152"/>
              <a:gd name="T16" fmla="*/ 148 w 169"/>
              <a:gd name="T17" fmla="*/ 146 h 152"/>
              <a:gd name="T18" fmla="*/ 148 w 169"/>
              <a:gd name="T19" fmla="*/ 144 h 152"/>
              <a:gd name="T20" fmla="*/ 149 w 169"/>
              <a:gd name="T21" fmla="*/ 132 h 152"/>
              <a:gd name="T22" fmla="*/ 147 w 169"/>
              <a:gd name="T23" fmla="*/ 115 h 152"/>
              <a:gd name="T24" fmla="*/ 143 w 169"/>
              <a:gd name="T25" fmla="*/ 102 h 152"/>
              <a:gd name="T26" fmla="*/ 135 w 169"/>
              <a:gd name="T27" fmla="*/ 92 h 152"/>
              <a:gd name="T28" fmla="*/ 125 w 169"/>
              <a:gd name="T29" fmla="*/ 86 h 152"/>
              <a:gd name="T30" fmla="*/ 112 w 169"/>
              <a:gd name="T31" fmla="*/ 82 h 152"/>
              <a:gd name="T32" fmla="*/ 98 w 169"/>
              <a:gd name="T33" fmla="*/ 79 h 152"/>
              <a:gd name="T34" fmla="*/ 81 w 169"/>
              <a:gd name="T35" fmla="*/ 79 h 152"/>
              <a:gd name="T36" fmla="*/ 60 w 169"/>
              <a:gd name="T37" fmla="*/ 79 h 152"/>
              <a:gd name="T38" fmla="*/ 60 w 169"/>
              <a:gd name="T39" fmla="*/ 103 h 152"/>
              <a:gd name="T40" fmla="*/ 58 w 169"/>
              <a:gd name="T41" fmla="*/ 107 h 152"/>
              <a:gd name="T42" fmla="*/ 54 w 169"/>
              <a:gd name="T43" fmla="*/ 109 h 152"/>
              <a:gd name="T44" fmla="*/ 50 w 169"/>
              <a:gd name="T45" fmla="*/ 107 h 152"/>
              <a:gd name="T46" fmla="*/ 1 w 169"/>
              <a:gd name="T47" fmla="*/ 59 h 152"/>
              <a:gd name="T48" fmla="*/ 0 w 169"/>
              <a:gd name="T49" fmla="*/ 55 h 152"/>
              <a:gd name="T50" fmla="*/ 1 w 169"/>
              <a:gd name="T51" fmla="*/ 50 h 152"/>
              <a:gd name="T52" fmla="*/ 50 w 169"/>
              <a:gd name="T53" fmla="*/ 2 h 152"/>
              <a:gd name="T54" fmla="*/ 54 w 169"/>
              <a:gd name="T55" fmla="*/ 0 h 152"/>
              <a:gd name="T56" fmla="*/ 58 w 169"/>
              <a:gd name="T57" fmla="*/ 2 h 152"/>
              <a:gd name="T58" fmla="*/ 60 w 169"/>
              <a:gd name="T59" fmla="*/ 6 h 152"/>
              <a:gd name="T60" fmla="*/ 60 w 169"/>
              <a:gd name="T61" fmla="*/ 31 h 152"/>
              <a:gd name="T62" fmla="*/ 81 w 169"/>
              <a:gd name="T63" fmla="*/ 31 h 152"/>
              <a:gd name="T64" fmla="*/ 164 w 169"/>
              <a:gd name="T65" fmla="*/ 69 h 152"/>
              <a:gd name="T66" fmla="*/ 169 w 169"/>
              <a:gd name="T67" fmla="*/ 10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9" h="152">
                <a:moveTo>
                  <a:pt x="169" y="100"/>
                </a:moveTo>
                <a:cubicBezTo>
                  <a:pt x="169" y="111"/>
                  <a:pt x="165" y="125"/>
                  <a:pt x="157" y="143"/>
                </a:cubicBezTo>
                <a:cubicBezTo>
                  <a:pt x="157" y="143"/>
                  <a:pt x="157" y="144"/>
                  <a:pt x="156" y="145"/>
                </a:cubicBezTo>
                <a:cubicBezTo>
                  <a:pt x="156" y="146"/>
                  <a:pt x="155" y="147"/>
                  <a:pt x="155" y="148"/>
                </a:cubicBezTo>
                <a:cubicBezTo>
                  <a:pt x="154" y="149"/>
                  <a:pt x="154" y="149"/>
                  <a:pt x="154" y="150"/>
                </a:cubicBezTo>
                <a:cubicBezTo>
                  <a:pt x="153" y="151"/>
                  <a:pt x="152" y="152"/>
                  <a:pt x="151" y="152"/>
                </a:cubicBezTo>
                <a:cubicBezTo>
                  <a:pt x="150" y="152"/>
                  <a:pt x="149" y="151"/>
                  <a:pt x="149" y="151"/>
                </a:cubicBezTo>
                <a:cubicBezTo>
                  <a:pt x="148" y="150"/>
                  <a:pt x="148" y="149"/>
                  <a:pt x="148" y="148"/>
                </a:cubicBezTo>
                <a:cubicBezTo>
                  <a:pt x="148" y="148"/>
                  <a:pt x="148" y="147"/>
                  <a:pt x="148" y="146"/>
                </a:cubicBezTo>
                <a:cubicBezTo>
                  <a:pt x="148" y="145"/>
                  <a:pt x="148" y="144"/>
                  <a:pt x="148" y="144"/>
                </a:cubicBezTo>
                <a:cubicBezTo>
                  <a:pt x="149" y="139"/>
                  <a:pt x="149" y="135"/>
                  <a:pt x="149" y="132"/>
                </a:cubicBezTo>
                <a:cubicBezTo>
                  <a:pt x="149" y="126"/>
                  <a:pt x="148" y="120"/>
                  <a:pt x="147" y="115"/>
                </a:cubicBezTo>
                <a:cubicBezTo>
                  <a:pt x="146" y="110"/>
                  <a:pt x="145" y="105"/>
                  <a:pt x="143" y="102"/>
                </a:cubicBezTo>
                <a:cubicBezTo>
                  <a:pt x="141" y="98"/>
                  <a:pt x="138" y="95"/>
                  <a:pt x="135" y="92"/>
                </a:cubicBezTo>
                <a:cubicBezTo>
                  <a:pt x="132" y="89"/>
                  <a:pt x="129" y="87"/>
                  <a:pt x="125" y="86"/>
                </a:cubicBezTo>
                <a:cubicBezTo>
                  <a:pt x="121" y="84"/>
                  <a:pt x="117" y="83"/>
                  <a:pt x="112" y="82"/>
                </a:cubicBezTo>
                <a:cubicBezTo>
                  <a:pt x="108" y="81"/>
                  <a:pt x="103" y="80"/>
                  <a:pt x="98" y="79"/>
                </a:cubicBezTo>
                <a:cubicBezTo>
                  <a:pt x="93" y="79"/>
                  <a:pt x="87" y="79"/>
                  <a:pt x="81" y="79"/>
                </a:cubicBezTo>
                <a:cubicBezTo>
                  <a:pt x="60" y="79"/>
                  <a:pt x="60" y="79"/>
                  <a:pt x="60" y="79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5"/>
                  <a:pt x="60" y="106"/>
                  <a:pt x="58" y="107"/>
                </a:cubicBezTo>
                <a:cubicBezTo>
                  <a:pt x="57" y="109"/>
                  <a:pt x="56" y="109"/>
                  <a:pt x="54" y="109"/>
                </a:cubicBezTo>
                <a:cubicBezTo>
                  <a:pt x="52" y="109"/>
                  <a:pt x="51" y="109"/>
                  <a:pt x="50" y="107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8"/>
                  <a:pt x="0" y="56"/>
                  <a:pt x="0" y="55"/>
                </a:cubicBezTo>
                <a:cubicBezTo>
                  <a:pt x="0" y="53"/>
                  <a:pt x="0" y="52"/>
                  <a:pt x="1" y="50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1"/>
                  <a:pt x="52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31"/>
                  <a:pt x="60" y="31"/>
                  <a:pt x="60" y="31"/>
                </a:cubicBezTo>
                <a:cubicBezTo>
                  <a:pt x="81" y="31"/>
                  <a:pt x="81" y="31"/>
                  <a:pt x="81" y="31"/>
                </a:cubicBezTo>
                <a:cubicBezTo>
                  <a:pt x="126" y="31"/>
                  <a:pt x="154" y="43"/>
                  <a:pt x="164" y="69"/>
                </a:cubicBezTo>
                <a:cubicBezTo>
                  <a:pt x="167" y="77"/>
                  <a:pt x="169" y="88"/>
                  <a:pt x="169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46" name="Freeform 25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540965" y="4277818"/>
            <a:ext cx="224714" cy="192304"/>
          </a:xfrm>
          <a:custGeom>
            <a:avLst/>
            <a:gdLst>
              <a:gd name="T0" fmla="*/ 152 w 157"/>
              <a:gd name="T1" fmla="*/ 106 h 134"/>
              <a:gd name="T2" fmla="*/ 128 w 157"/>
              <a:gd name="T3" fmla="*/ 127 h 134"/>
              <a:gd name="T4" fmla="*/ 96 w 157"/>
              <a:gd name="T5" fmla="*/ 133 h 134"/>
              <a:gd name="T6" fmla="*/ 67 w 157"/>
              <a:gd name="T7" fmla="*/ 133 h 134"/>
              <a:gd name="T8" fmla="*/ 38 w 157"/>
              <a:gd name="T9" fmla="*/ 129 h 134"/>
              <a:gd name="T10" fmla="*/ 14 w 157"/>
              <a:gd name="T11" fmla="*/ 117 h 134"/>
              <a:gd name="T12" fmla="*/ 0 w 157"/>
              <a:gd name="T13" fmla="*/ 75 h 134"/>
              <a:gd name="T14" fmla="*/ 10 w 157"/>
              <a:gd name="T15" fmla="*/ 21 h 134"/>
              <a:gd name="T16" fmla="*/ 33 w 157"/>
              <a:gd name="T17" fmla="*/ 4 h 134"/>
              <a:gd name="T18" fmla="*/ 80 w 157"/>
              <a:gd name="T19" fmla="*/ 13 h 134"/>
              <a:gd name="T20" fmla="*/ 124 w 157"/>
              <a:gd name="T21" fmla="*/ 4 h 134"/>
              <a:gd name="T22" fmla="*/ 147 w 157"/>
              <a:gd name="T23" fmla="*/ 21 h 134"/>
              <a:gd name="T24" fmla="*/ 157 w 157"/>
              <a:gd name="T25" fmla="*/ 75 h 134"/>
              <a:gd name="T26" fmla="*/ 130 w 157"/>
              <a:gd name="T27" fmla="*/ 72 h 134"/>
              <a:gd name="T28" fmla="*/ 94 w 157"/>
              <a:gd name="T29" fmla="*/ 66 h 134"/>
              <a:gd name="T30" fmla="*/ 64 w 157"/>
              <a:gd name="T31" fmla="*/ 66 h 134"/>
              <a:gd name="T32" fmla="*/ 28 w 157"/>
              <a:gd name="T33" fmla="*/ 72 h 134"/>
              <a:gd name="T34" fmla="*/ 24 w 157"/>
              <a:gd name="T35" fmla="*/ 106 h 134"/>
              <a:gd name="T36" fmla="*/ 43 w 157"/>
              <a:gd name="T37" fmla="*/ 121 h 134"/>
              <a:gd name="T38" fmla="*/ 71 w 157"/>
              <a:gd name="T39" fmla="*/ 125 h 134"/>
              <a:gd name="T40" fmla="*/ 101 w 157"/>
              <a:gd name="T41" fmla="*/ 124 h 134"/>
              <a:gd name="T42" fmla="*/ 125 w 157"/>
              <a:gd name="T43" fmla="*/ 115 h 134"/>
              <a:gd name="T44" fmla="*/ 136 w 157"/>
              <a:gd name="T45" fmla="*/ 91 h 134"/>
              <a:gd name="T46" fmla="*/ 61 w 157"/>
              <a:gd name="T47" fmla="*/ 91 h 134"/>
              <a:gd name="T48" fmla="*/ 55 w 157"/>
              <a:gd name="T49" fmla="*/ 106 h 134"/>
              <a:gd name="T50" fmla="*/ 42 w 157"/>
              <a:gd name="T51" fmla="*/ 106 h 134"/>
              <a:gd name="T52" fmla="*/ 36 w 157"/>
              <a:gd name="T53" fmla="*/ 91 h 134"/>
              <a:gd name="T54" fmla="*/ 42 w 157"/>
              <a:gd name="T55" fmla="*/ 76 h 134"/>
              <a:gd name="T56" fmla="*/ 55 w 157"/>
              <a:gd name="T57" fmla="*/ 76 h 134"/>
              <a:gd name="T58" fmla="*/ 120 w 157"/>
              <a:gd name="T59" fmla="*/ 83 h 134"/>
              <a:gd name="T60" fmla="*/ 120 w 157"/>
              <a:gd name="T61" fmla="*/ 99 h 134"/>
              <a:gd name="T62" fmla="*/ 109 w 157"/>
              <a:gd name="T63" fmla="*/ 109 h 134"/>
              <a:gd name="T64" fmla="*/ 98 w 157"/>
              <a:gd name="T65" fmla="*/ 99 h 134"/>
              <a:gd name="T66" fmla="*/ 98 w 157"/>
              <a:gd name="T67" fmla="*/ 83 h 134"/>
              <a:gd name="T68" fmla="*/ 109 w 157"/>
              <a:gd name="T69" fmla="*/ 73 h 134"/>
              <a:gd name="T70" fmla="*/ 120 w 157"/>
              <a:gd name="T71" fmla="*/ 8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7" h="134">
                <a:moveTo>
                  <a:pt x="157" y="75"/>
                </a:moveTo>
                <a:cubicBezTo>
                  <a:pt x="157" y="88"/>
                  <a:pt x="155" y="98"/>
                  <a:pt x="152" y="106"/>
                </a:cubicBezTo>
                <a:cubicBezTo>
                  <a:pt x="149" y="111"/>
                  <a:pt x="146" y="115"/>
                  <a:pt x="142" y="118"/>
                </a:cubicBezTo>
                <a:cubicBezTo>
                  <a:pt x="137" y="122"/>
                  <a:pt x="133" y="125"/>
                  <a:pt x="128" y="127"/>
                </a:cubicBezTo>
                <a:cubicBezTo>
                  <a:pt x="124" y="128"/>
                  <a:pt x="118" y="130"/>
                  <a:pt x="112" y="131"/>
                </a:cubicBezTo>
                <a:cubicBezTo>
                  <a:pt x="106" y="132"/>
                  <a:pt x="101" y="133"/>
                  <a:pt x="96" y="133"/>
                </a:cubicBezTo>
                <a:cubicBezTo>
                  <a:pt x="91" y="133"/>
                  <a:pt x="86" y="134"/>
                  <a:pt x="80" y="134"/>
                </a:cubicBezTo>
                <a:cubicBezTo>
                  <a:pt x="75" y="134"/>
                  <a:pt x="71" y="133"/>
                  <a:pt x="67" y="133"/>
                </a:cubicBezTo>
                <a:cubicBezTo>
                  <a:pt x="63" y="133"/>
                  <a:pt x="58" y="133"/>
                  <a:pt x="53" y="132"/>
                </a:cubicBezTo>
                <a:cubicBezTo>
                  <a:pt x="48" y="131"/>
                  <a:pt x="43" y="131"/>
                  <a:pt x="38" y="129"/>
                </a:cubicBezTo>
                <a:cubicBezTo>
                  <a:pt x="34" y="128"/>
                  <a:pt x="30" y="126"/>
                  <a:pt x="25" y="124"/>
                </a:cubicBezTo>
                <a:cubicBezTo>
                  <a:pt x="21" y="122"/>
                  <a:pt x="17" y="120"/>
                  <a:pt x="14" y="117"/>
                </a:cubicBezTo>
                <a:cubicBezTo>
                  <a:pt x="11" y="114"/>
                  <a:pt x="8" y="110"/>
                  <a:pt x="6" y="106"/>
                </a:cubicBezTo>
                <a:cubicBezTo>
                  <a:pt x="2" y="98"/>
                  <a:pt x="0" y="88"/>
                  <a:pt x="0" y="75"/>
                </a:cubicBezTo>
                <a:cubicBezTo>
                  <a:pt x="0" y="60"/>
                  <a:pt x="4" y="47"/>
                  <a:pt x="13" y="37"/>
                </a:cubicBezTo>
                <a:cubicBezTo>
                  <a:pt x="11" y="32"/>
                  <a:pt x="10" y="27"/>
                  <a:pt x="10" y="21"/>
                </a:cubicBezTo>
                <a:cubicBezTo>
                  <a:pt x="10" y="14"/>
                  <a:pt x="12" y="7"/>
                  <a:pt x="15" y="0"/>
                </a:cubicBezTo>
                <a:cubicBezTo>
                  <a:pt x="22" y="0"/>
                  <a:pt x="28" y="2"/>
                  <a:pt x="33" y="4"/>
                </a:cubicBezTo>
                <a:cubicBezTo>
                  <a:pt x="38" y="7"/>
                  <a:pt x="44" y="11"/>
                  <a:pt x="51" y="16"/>
                </a:cubicBezTo>
                <a:cubicBezTo>
                  <a:pt x="60" y="14"/>
                  <a:pt x="70" y="13"/>
                  <a:pt x="80" y="13"/>
                </a:cubicBezTo>
                <a:cubicBezTo>
                  <a:pt x="90" y="13"/>
                  <a:pt x="98" y="14"/>
                  <a:pt x="107" y="16"/>
                </a:cubicBezTo>
                <a:cubicBezTo>
                  <a:pt x="113" y="10"/>
                  <a:pt x="119" y="7"/>
                  <a:pt x="124" y="4"/>
                </a:cubicBezTo>
                <a:cubicBezTo>
                  <a:pt x="130" y="2"/>
                  <a:pt x="135" y="0"/>
                  <a:pt x="142" y="0"/>
                </a:cubicBezTo>
                <a:cubicBezTo>
                  <a:pt x="145" y="7"/>
                  <a:pt x="147" y="14"/>
                  <a:pt x="147" y="21"/>
                </a:cubicBezTo>
                <a:cubicBezTo>
                  <a:pt x="147" y="27"/>
                  <a:pt x="146" y="32"/>
                  <a:pt x="144" y="37"/>
                </a:cubicBezTo>
                <a:cubicBezTo>
                  <a:pt x="153" y="47"/>
                  <a:pt x="157" y="60"/>
                  <a:pt x="157" y="75"/>
                </a:cubicBezTo>
                <a:close/>
                <a:moveTo>
                  <a:pt x="136" y="91"/>
                </a:moveTo>
                <a:cubicBezTo>
                  <a:pt x="136" y="84"/>
                  <a:pt x="134" y="77"/>
                  <a:pt x="130" y="72"/>
                </a:cubicBezTo>
                <a:cubicBezTo>
                  <a:pt x="125" y="67"/>
                  <a:pt x="119" y="64"/>
                  <a:pt x="112" y="64"/>
                </a:cubicBezTo>
                <a:cubicBezTo>
                  <a:pt x="109" y="64"/>
                  <a:pt x="103" y="65"/>
                  <a:pt x="94" y="66"/>
                </a:cubicBezTo>
                <a:cubicBezTo>
                  <a:pt x="89" y="67"/>
                  <a:pt x="84" y="67"/>
                  <a:pt x="79" y="67"/>
                </a:cubicBezTo>
                <a:cubicBezTo>
                  <a:pt x="73" y="67"/>
                  <a:pt x="68" y="67"/>
                  <a:pt x="64" y="66"/>
                </a:cubicBezTo>
                <a:cubicBezTo>
                  <a:pt x="54" y="65"/>
                  <a:pt x="48" y="64"/>
                  <a:pt x="45" y="64"/>
                </a:cubicBezTo>
                <a:cubicBezTo>
                  <a:pt x="38" y="64"/>
                  <a:pt x="32" y="67"/>
                  <a:pt x="28" y="72"/>
                </a:cubicBezTo>
                <a:cubicBezTo>
                  <a:pt x="23" y="77"/>
                  <a:pt x="21" y="84"/>
                  <a:pt x="21" y="91"/>
                </a:cubicBezTo>
                <a:cubicBezTo>
                  <a:pt x="21" y="97"/>
                  <a:pt x="22" y="102"/>
                  <a:pt x="24" y="106"/>
                </a:cubicBezTo>
                <a:cubicBezTo>
                  <a:pt x="26" y="110"/>
                  <a:pt x="29" y="113"/>
                  <a:pt x="32" y="115"/>
                </a:cubicBezTo>
                <a:cubicBezTo>
                  <a:pt x="35" y="118"/>
                  <a:pt x="39" y="120"/>
                  <a:pt x="43" y="121"/>
                </a:cubicBezTo>
                <a:cubicBezTo>
                  <a:pt x="48" y="123"/>
                  <a:pt x="52" y="123"/>
                  <a:pt x="57" y="124"/>
                </a:cubicBezTo>
                <a:cubicBezTo>
                  <a:pt x="61" y="124"/>
                  <a:pt x="66" y="125"/>
                  <a:pt x="71" y="125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92" y="125"/>
                  <a:pt x="96" y="124"/>
                  <a:pt x="101" y="124"/>
                </a:cubicBezTo>
                <a:cubicBezTo>
                  <a:pt x="105" y="123"/>
                  <a:pt x="109" y="123"/>
                  <a:pt x="114" y="121"/>
                </a:cubicBezTo>
                <a:cubicBezTo>
                  <a:pt x="119" y="120"/>
                  <a:pt x="122" y="118"/>
                  <a:pt x="125" y="115"/>
                </a:cubicBezTo>
                <a:cubicBezTo>
                  <a:pt x="129" y="113"/>
                  <a:pt x="131" y="110"/>
                  <a:pt x="133" y="106"/>
                </a:cubicBezTo>
                <a:cubicBezTo>
                  <a:pt x="135" y="102"/>
                  <a:pt x="136" y="97"/>
                  <a:pt x="136" y="91"/>
                </a:cubicBezTo>
                <a:close/>
                <a:moveTo>
                  <a:pt x="59" y="83"/>
                </a:moveTo>
                <a:cubicBezTo>
                  <a:pt x="60" y="86"/>
                  <a:pt x="61" y="89"/>
                  <a:pt x="61" y="91"/>
                </a:cubicBezTo>
                <a:cubicBezTo>
                  <a:pt x="61" y="94"/>
                  <a:pt x="60" y="96"/>
                  <a:pt x="59" y="99"/>
                </a:cubicBezTo>
                <a:cubicBezTo>
                  <a:pt x="59" y="102"/>
                  <a:pt x="57" y="104"/>
                  <a:pt x="55" y="106"/>
                </a:cubicBezTo>
                <a:cubicBezTo>
                  <a:pt x="53" y="108"/>
                  <a:pt x="51" y="109"/>
                  <a:pt x="48" y="109"/>
                </a:cubicBezTo>
                <a:cubicBezTo>
                  <a:pt x="46" y="109"/>
                  <a:pt x="44" y="108"/>
                  <a:pt x="42" y="106"/>
                </a:cubicBezTo>
                <a:cubicBezTo>
                  <a:pt x="40" y="104"/>
                  <a:pt x="38" y="102"/>
                  <a:pt x="38" y="99"/>
                </a:cubicBezTo>
                <a:cubicBezTo>
                  <a:pt x="37" y="96"/>
                  <a:pt x="36" y="94"/>
                  <a:pt x="36" y="91"/>
                </a:cubicBezTo>
                <a:cubicBezTo>
                  <a:pt x="36" y="89"/>
                  <a:pt x="37" y="86"/>
                  <a:pt x="38" y="83"/>
                </a:cubicBezTo>
                <a:cubicBezTo>
                  <a:pt x="38" y="81"/>
                  <a:pt x="40" y="78"/>
                  <a:pt x="42" y="76"/>
                </a:cubicBezTo>
                <a:cubicBezTo>
                  <a:pt x="44" y="74"/>
                  <a:pt x="46" y="73"/>
                  <a:pt x="48" y="73"/>
                </a:cubicBezTo>
                <a:cubicBezTo>
                  <a:pt x="51" y="73"/>
                  <a:pt x="53" y="74"/>
                  <a:pt x="55" y="76"/>
                </a:cubicBezTo>
                <a:cubicBezTo>
                  <a:pt x="57" y="78"/>
                  <a:pt x="59" y="81"/>
                  <a:pt x="59" y="83"/>
                </a:cubicBezTo>
                <a:close/>
                <a:moveTo>
                  <a:pt x="120" y="83"/>
                </a:moveTo>
                <a:cubicBezTo>
                  <a:pt x="121" y="86"/>
                  <a:pt x="121" y="89"/>
                  <a:pt x="121" y="91"/>
                </a:cubicBezTo>
                <a:cubicBezTo>
                  <a:pt x="121" y="94"/>
                  <a:pt x="121" y="96"/>
                  <a:pt x="120" y="99"/>
                </a:cubicBezTo>
                <a:cubicBezTo>
                  <a:pt x="119" y="102"/>
                  <a:pt x="118" y="104"/>
                  <a:pt x="116" y="106"/>
                </a:cubicBezTo>
                <a:cubicBezTo>
                  <a:pt x="114" y="108"/>
                  <a:pt x="112" y="109"/>
                  <a:pt x="109" y="109"/>
                </a:cubicBezTo>
                <a:cubicBezTo>
                  <a:pt x="106" y="109"/>
                  <a:pt x="104" y="108"/>
                  <a:pt x="102" y="106"/>
                </a:cubicBezTo>
                <a:cubicBezTo>
                  <a:pt x="100" y="104"/>
                  <a:pt x="99" y="102"/>
                  <a:pt x="98" y="99"/>
                </a:cubicBezTo>
                <a:cubicBezTo>
                  <a:pt x="97" y="96"/>
                  <a:pt x="97" y="94"/>
                  <a:pt x="97" y="91"/>
                </a:cubicBezTo>
                <a:cubicBezTo>
                  <a:pt x="97" y="89"/>
                  <a:pt x="97" y="86"/>
                  <a:pt x="98" y="83"/>
                </a:cubicBezTo>
                <a:cubicBezTo>
                  <a:pt x="99" y="81"/>
                  <a:pt x="100" y="78"/>
                  <a:pt x="102" y="76"/>
                </a:cubicBezTo>
                <a:cubicBezTo>
                  <a:pt x="104" y="74"/>
                  <a:pt x="106" y="73"/>
                  <a:pt x="109" y="73"/>
                </a:cubicBezTo>
                <a:cubicBezTo>
                  <a:pt x="112" y="73"/>
                  <a:pt x="114" y="74"/>
                  <a:pt x="116" y="76"/>
                </a:cubicBezTo>
                <a:cubicBezTo>
                  <a:pt x="118" y="78"/>
                  <a:pt x="119" y="81"/>
                  <a:pt x="120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47" name="Freeform 2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830500" y="4260534"/>
            <a:ext cx="226876" cy="190143"/>
          </a:xfrm>
          <a:custGeom>
            <a:avLst/>
            <a:gdLst>
              <a:gd name="T0" fmla="*/ 158 w 158"/>
              <a:gd name="T1" fmla="*/ 46 h 133"/>
              <a:gd name="T2" fmla="*/ 158 w 158"/>
              <a:gd name="T3" fmla="*/ 112 h 133"/>
              <a:gd name="T4" fmla="*/ 151 w 158"/>
              <a:gd name="T5" fmla="*/ 127 h 133"/>
              <a:gd name="T6" fmla="*/ 136 w 158"/>
              <a:gd name="T7" fmla="*/ 133 h 133"/>
              <a:gd name="T8" fmla="*/ 22 w 158"/>
              <a:gd name="T9" fmla="*/ 133 h 133"/>
              <a:gd name="T10" fmla="*/ 7 w 158"/>
              <a:gd name="T11" fmla="*/ 127 h 133"/>
              <a:gd name="T12" fmla="*/ 0 w 158"/>
              <a:gd name="T13" fmla="*/ 112 h 133"/>
              <a:gd name="T14" fmla="*/ 0 w 158"/>
              <a:gd name="T15" fmla="*/ 21 h 133"/>
              <a:gd name="T16" fmla="*/ 7 w 158"/>
              <a:gd name="T17" fmla="*/ 7 h 133"/>
              <a:gd name="T18" fmla="*/ 22 w 158"/>
              <a:gd name="T19" fmla="*/ 0 h 133"/>
              <a:gd name="T20" fmla="*/ 52 w 158"/>
              <a:gd name="T21" fmla="*/ 0 h 133"/>
              <a:gd name="T22" fmla="*/ 67 w 158"/>
              <a:gd name="T23" fmla="*/ 7 h 133"/>
              <a:gd name="T24" fmla="*/ 73 w 158"/>
              <a:gd name="T25" fmla="*/ 21 h 133"/>
              <a:gd name="T26" fmla="*/ 73 w 158"/>
              <a:gd name="T27" fmla="*/ 25 h 133"/>
              <a:gd name="T28" fmla="*/ 136 w 158"/>
              <a:gd name="T29" fmla="*/ 25 h 133"/>
              <a:gd name="T30" fmla="*/ 151 w 158"/>
              <a:gd name="T31" fmla="*/ 31 h 133"/>
              <a:gd name="T32" fmla="*/ 158 w 158"/>
              <a:gd name="T33" fmla="*/ 46 h 133"/>
              <a:gd name="T34" fmla="*/ 146 w 158"/>
              <a:gd name="T35" fmla="*/ 112 h 133"/>
              <a:gd name="T36" fmla="*/ 146 w 158"/>
              <a:gd name="T37" fmla="*/ 46 h 133"/>
              <a:gd name="T38" fmla="*/ 143 w 158"/>
              <a:gd name="T39" fmla="*/ 39 h 133"/>
              <a:gd name="T40" fmla="*/ 136 w 158"/>
              <a:gd name="T41" fmla="*/ 37 h 133"/>
              <a:gd name="T42" fmla="*/ 70 w 158"/>
              <a:gd name="T43" fmla="*/ 37 h 133"/>
              <a:gd name="T44" fmla="*/ 63 w 158"/>
              <a:gd name="T45" fmla="*/ 34 h 133"/>
              <a:gd name="T46" fmla="*/ 61 w 158"/>
              <a:gd name="T47" fmla="*/ 28 h 133"/>
              <a:gd name="T48" fmla="*/ 61 w 158"/>
              <a:gd name="T49" fmla="*/ 21 h 133"/>
              <a:gd name="T50" fmla="*/ 58 w 158"/>
              <a:gd name="T51" fmla="*/ 15 h 133"/>
              <a:gd name="T52" fmla="*/ 52 w 158"/>
              <a:gd name="T53" fmla="*/ 12 h 133"/>
              <a:gd name="T54" fmla="*/ 22 w 158"/>
              <a:gd name="T55" fmla="*/ 12 h 133"/>
              <a:gd name="T56" fmla="*/ 15 w 158"/>
              <a:gd name="T57" fmla="*/ 15 h 133"/>
              <a:gd name="T58" fmla="*/ 12 w 158"/>
              <a:gd name="T59" fmla="*/ 21 h 133"/>
              <a:gd name="T60" fmla="*/ 12 w 158"/>
              <a:gd name="T61" fmla="*/ 112 h 133"/>
              <a:gd name="T62" fmla="*/ 15 w 158"/>
              <a:gd name="T63" fmla="*/ 119 h 133"/>
              <a:gd name="T64" fmla="*/ 22 w 158"/>
              <a:gd name="T65" fmla="*/ 121 h 133"/>
              <a:gd name="T66" fmla="*/ 136 w 158"/>
              <a:gd name="T67" fmla="*/ 121 h 133"/>
              <a:gd name="T68" fmla="*/ 143 w 158"/>
              <a:gd name="T69" fmla="*/ 119 h 133"/>
              <a:gd name="T70" fmla="*/ 146 w 158"/>
              <a:gd name="T71" fmla="*/ 11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8" h="133">
                <a:moveTo>
                  <a:pt x="158" y="46"/>
                </a:moveTo>
                <a:cubicBezTo>
                  <a:pt x="158" y="112"/>
                  <a:pt x="158" y="112"/>
                  <a:pt x="158" y="112"/>
                </a:cubicBezTo>
                <a:cubicBezTo>
                  <a:pt x="158" y="118"/>
                  <a:pt x="156" y="123"/>
                  <a:pt x="151" y="127"/>
                </a:cubicBezTo>
                <a:cubicBezTo>
                  <a:pt x="147" y="131"/>
                  <a:pt x="142" y="133"/>
                  <a:pt x="136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16" y="133"/>
                  <a:pt x="11" y="131"/>
                  <a:pt x="7" y="127"/>
                </a:cubicBezTo>
                <a:cubicBezTo>
                  <a:pt x="2" y="123"/>
                  <a:pt x="0" y="118"/>
                  <a:pt x="0" y="11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2" y="11"/>
                  <a:pt x="7" y="7"/>
                </a:cubicBezTo>
                <a:cubicBezTo>
                  <a:pt x="11" y="2"/>
                  <a:pt x="16" y="0"/>
                  <a:pt x="2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8" y="0"/>
                  <a:pt x="63" y="2"/>
                  <a:pt x="67" y="7"/>
                </a:cubicBezTo>
                <a:cubicBezTo>
                  <a:pt x="71" y="11"/>
                  <a:pt x="73" y="16"/>
                  <a:pt x="73" y="21"/>
                </a:cubicBezTo>
                <a:cubicBezTo>
                  <a:pt x="73" y="25"/>
                  <a:pt x="73" y="25"/>
                  <a:pt x="73" y="25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42" y="25"/>
                  <a:pt x="147" y="27"/>
                  <a:pt x="151" y="31"/>
                </a:cubicBezTo>
                <a:cubicBezTo>
                  <a:pt x="156" y="35"/>
                  <a:pt x="158" y="40"/>
                  <a:pt x="158" y="46"/>
                </a:cubicBezTo>
                <a:close/>
                <a:moveTo>
                  <a:pt x="146" y="112"/>
                </a:moveTo>
                <a:cubicBezTo>
                  <a:pt x="146" y="46"/>
                  <a:pt x="146" y="46"/>
                  <a:pt x="146" y="46"/>
                </a:cubicBezTo>
                <a:cubicBezTo>
                  <a:pt x="146" y="43"/>
                  <a:pt x="145" y="41"/>
                  <a:pt x="143" y="39"/>
                </a:cubicBezTo>
                <a:cubicBezTo>
                  <a:pt x="141" y="38"/>
                  <a:pt x="139" y="37"/>
                  <a:pt x="136" y="37"/>
                </a:cubicBezTo>
                <a:cubicBezTo>
                  <a:pt x="70" y="37"/>
                  <a:pt x="70" y="37"/>
                  <a:pt x="70" y="37"/>
                </a:cubicBezTo>
                <a:cubicBezTo>
                  <a:pt x="67" y="37"/>
                  <a:pt x="65" y="36"/>
                  <a:pt x="63" y="34"/>
                </a:cubicBezTo>
                <a:cubicBezTo>
                  <a:pt x="62" y="32"/>
                  <a:pt x="61" y="30"/>
                  <a:pt x="61" y="28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60" y="17"/>
                  <a:pt x="58" y="15"/>
                </a:cubicBezTo>
                <a:cubicBezTo>
                  <a:pt x="56" y="13"/>
                  <a:pt x="54" y="12"/>
                  <a:pt x="5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19" y="12"/>
                  <a:pt x="17" y="13"/>
                  <a:pt x="15" y="15"/>
                </a:cubicBezTo>
                <a:cubicBezTo>
                  <a:pt x="13" y="17"/>
                  <a:pt x="12" y="19"/>
                  <a:pt x="12" y="21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115"/>
                  <a:pt x="13" y="117"/>
                  <a:pt x="15" y="119"/>
                </a:cubicBezTo>
                <a:cubicBezTo>
                  <a:pt x="17" y="120"/>
                  <a:pt x="19" y="121"/>
                  <a:pt x="22" y="121"/>
                </a:cubicBezTo>
                <a:cubicBezTo>
                  <a:pt x="136" y="121"/>
                  <a:pt x="136" y="121"/>
                  <a:pt x="136" y="121"/>
                </a:cubicBezTo>
                <a:cubicBezTo>
                  <a:pt x="139" y="121"/>
                  <a:pt x="141" y="120"/>
                  <a:pt x="143" y="119"/>
                </a:cubicBezTo>
                <a:cubicBezTo>
                  <a:pt x="145" y="117"/>
                  <a:pt x="146" y="115"/>
                  <a:pt x="146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48" name="Freeform 25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122194" y="4260534"/>
            <a:ext cx="257125" cy="190143"/>
          </a:xfrm>
          <a:custGeom>
            <a:avLst/>
            <a:gdLst>
              <a:gd name="T0" fmla="*/ 180 w 180"/>
              <a:gd name="T1" fmla="*/ 76 h 133"/>
              <a:gd name="T2" fmla="*/ 176 w 180"/>
              <a:gd name="T3" fmla="*/ 88 h 133"/>
              <a:gd name="T4" fmla="*/ 148 w 180"/>
              <a:gd name="T5" fmla="*/ 122 h 133"/>
              <a:gd name="T6" fmla="*/ 137 w 180"/>
              <a:gd name="T7" fmla="*/ 130 h 133"/>
              <a:gd name="T8" fmla="*/ 124 w 180"/>
              <a:gd name="T9" fmla="*/ 133 h 133"/>
              <a:gd name="T10" fmla="*/ 21 w 180"/>
              <a:gd name="T11" fmla="*/ 133 h 133"/>
              <a:gd name="T12" fmla="*/ 6 w 180"/>
              <a:gd name="T13" fmla="*/ 127 h 133"/>
              <a:gd name="T14" fmla="*/ 0 w 180"/>
              <a:gd name="T15" fmla="*/ 112 h 133"/>
              <a:gd name="T16" fmla="*/ 0 w 180"/>
              <a:gd name="T17" fmla="*/ 21 h 133"/>
              <a:gd name="T18" fmla="*/ 6 w 180"/>
              <a:gd name="T19" fmla="*/ 7 h 133"/>
              <a:gd name="T20" fmla="*/ 21 w 180"/>
              <a:gd name="T21" fmla="*/ 0 h 133"/>
              <a:gd name="T22" fmla="*/ 51 w 180"/>
              <a:gd name="T23" fmla="*/ 0 h 133"/>
              <a:gd name="T24" fmla="*/ 66 w 180"/>
              <a:gd name="T25" fmla="*/ 7 h 133"/>
              <a:gd name="T26" fmla="*/ 72 w 180"/>
              <a:gd name="T27" fmla="*/ 21 h 133"/>
              <a:gd name="T28" fmla="*/ 72 w 180"/>
              <a:gd name="T29" fmla="*/ 25 h 133"/>
              <a:gd name="T30" fmla="*/ 124 w 180"/>
              <a:gd name="T31" fmla="*/ 25 h 133"/>
              <a:gd name="T32" fmla="*/ 139 w 180"/>
              <a:gd name="T33" fmla="*/ 31 h 133"/>
              <a:gd name="T34" fmla="*/ 145 w 180"/>
              <a:gd name="T35" fmla="*/ 46 h 133"/>
              <a:gd name="T36" fmla="*/ 145 w 180"/>
              <a:gd name="T37" fmla="*/ 61 h 133"/>
              <a:gd name="T38" fmla="*/ 163 w 180"/>
              <a:gd name="T39" fmla="*/ 61 h 133"/>
              <a:gd name="T40" fmla="*/ 172 w 180"/>
              <a:gd name="T41" fmla="*/ 63 h 133"/>
              <a:gd name="T42" fmla="*/ 179 w 180"/>
              <a:gd name="T43" fmla="*/ 70 h 133"/>
              <a:gd name="T44" fmla="*/ 180 w 180"/>
              <a:gd name="T45" fmla="*/ 76 h 133"/>
              <a:gd name="T46" fmla="*/ 60 w 180"/>
              <a:gd name="T47" fmla="*/ 61 h 133"/>
              <a:gd name="T48" fmla="*/ 133 w 180"/>
              <a:gd name="T49" fmla="*/ 61 h 133"/>
              <a:gd name="T50" fmla="*/ 133 w 180"/>
              <a:gd name="T51" fmla="*/ 46 h 133"/>
              <a:gd name="T52" fmla="*/ 130 w 180"/>
              <a:gd name="T53" fmla="*/ 39 h 133"/>
              <a:gd name="T54" fmla="*/ 124 w 180"/>
              <a:gd name="T55" fmla="*/ 37 h 133"/>
              <a:gd name="T56" fmla="*/ 69 w 180"/>
              <a:gd name="T57" fmla="*/ 37 h 133"/>
              <a:gd name="T58" fmla="*/ 63 w 180"/>
              <a:gd name="T59" fmla="*/ 34 h 133"/>
              <a:gd name="T60" fmla="*/ 60 w 180"/>
              <a:gd name="T61" fmla="*/ 28 h 133"/>
              <a:gd name="T62" fmla="*/ 60 w 180"/>
              <a:gd name="T63" fmla="*/ 21 h 133"/>
              <a:gd name="T64" fmla="*/ 57 w 180"/>
              <a:gd name="T65" fmla="*/ 15 h 133"/>
              <a:gd name="T66" fmla="*/ 51 w 180"/>
              <a:gd name="T67" fmla="*/ 12 h 133"/>
              <a:gd name="T68" fmla="*/ 21 w 180"/>
              <a:gd name="T69" fmla="*/ 12 h 133"/>
              <a:gd name="T70" fmla="*/ 14 w 180"/>
              <a:gd name="T71" fmla="*/ 15 h 133"/>
              <a:gd name="T72" fmla="*/ 12 w 180"/>
              <a:gd name="T73" fmla="*/ 21 h 133"/>
              <a:gd name="T74" fmla="*/ 12 w 180"/>
              <a:gd name="T75" fmla="*/ 102 h 133"/>
              <a:gd name="T76" fmla="*/ 36 w 180"/>
              <a:gd name="T77" fmla="*/ 72 h 133"/>
              <a:gd name="T78" fmla="*/ 47 w 180"/>
              <a:gd name="T79" fmla="*/ 64 h 133"/>
              <a:gd name="T80" fmla="*/ 60 w 180"/>
              <a:gd name="T81" fmla="*/ 61 h 133"/>
              <a:gd name="T82" fmla="*/ 168 w 180"/>
              <a:gd name="T83" fmla="*/ 76 h 133"/>
              <a:gd name="T84" fmla="*/ 163 w 180"/>
              <a:gd name="T85" fmla="*/ 73 h 133"/>
              <a:gd name="T86" fmla="*/ 60 w 180"/>
              <a:gd name="T87" fmla="*/ 73 h 133"/>
              <a:gd name="T88" fmla="*/ 52 w 180"/>
              <a:gd name="T89" fmla="*/ 75 h 133"/>
              <a:gd name="T90" fmla="*/ 45 w 180"/>
              <a:gd name="T91" fmla="*/ 80 h 133"/>
              <a:gd name="T92" fmla="*/ 17 w 180"/>
              <a:gd name="T93" fmla="*/ 114 h 133"/>
              <a:gd name="T94" fmla="*/ 16 w 180"/>
              <a:gd name="T95" fmla="*/ 118 h 133"/>
              <a:gd name="T96" fmla="*/ 21 w 180"/>
              <a:gd name="T97" fmla="*/ 121 h 133"/>
              <a:gd name="T98" fmla="*/ 124 w 180"/>
              <a:gd name="T99" fmla="*/ 121 h 133"/>
              <a:gd name="T100" fmla="*/ 132 w 180"/>
              <a:gd name="T101" fmla="*/ 119 h 133"/>
              <a:gd name="T102" fmla="*/ 139 w 180"/>
              <a:gd name="T103" fmla="*/ 114 h 133"/>
              <a:gd name="T104" fmla="*/ 166 w 180"/>
              <a:gd name="T105" fmla="*/ 80 h 133"/>
              <a:gd name="T106" fmla="*/ 168 w 180"/>
              <a:gd name="T107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0" h="133">
                <a:moveTo>
                  <a:pt x="180" y="76"/>
                </a:moveTo>
                <a:cubicBezTo>
                  <a:pt x="180" y="80"/>
                  <a:pt x="179" y="84"/>
                  <a:pt x="176" y="88"/>
                </a:cubicBezTo>
                <a:cubicBezTo>
                  <a:pt x="148" y="122"/>
                  <a:pt x="148" y="122"/>
                  <a:pt x="148" y="122"/>
                </a:cubicBezTo>
                <a:cubicBezTo>
                  <a:pt x="145" y="125"/>
                  <a:pt x="142" y="128"/>
                  <a:pt x="137" y="130"/>
                </a:cubicBezTo>
                <a:cubicBezTo>
                  <a:pt x="132" y="132"/>
                  <a:pt x="128" y="133"/>
                  <a:pt x="124" y="133"/>
                </a:cubicBezTo>
                <a:cubicBezTo>
                  <a:pt x="21" y="133"/>
                  <a:pt x="21" y="133"/>
                  <a:pt x="21" y="133"/>
                </a:cubicBezTo>
                <a:cubicBezTo>
                  <a:pt x="15" y="133"/>
                  <a:pt x="10" y="131"/>
                  <a:pt x="6" y="127"/>
                </a:cubicBezTo>
                <a:cubicBezTo>
                  <a:pt x="2" y="123"/>
                  <a:pt x="0" y="118"/>
                  <a:pt x="0" y="11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2" y="11"/>
                  <a:pt x="6" y="7"/>
                </a:cubicBezTo>
                <a:cubicBezTo>
                  <a:pt x="10" y="2"/>
                  <a:pt x="15" y="0"/>
                  <a:pt x="2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2"/>
                  <a:pt x="66" y="7"/>
                </a:cubicBezTo>
                <a:cubicBezTo>
                  <a:pt x="70" y="11"/>
                  <a:pt x="72" y="16"/>
                  <a:pt x="72" y="21"/>
                </a:cubicBezTo>
                <a:cubicBezTo>
                  <a:pt x="72" y="25"/>
                  <a:pt x="72" y="25"/>
                  <a:pt x="72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9" y="25"/>
                  <a:pt x="134" y="27"/>
                  <a:pt x="139" y="31"/>
                </a:cubicBezTo>
                <a:cubicBezTo>
                  <a:pt x="143" y="35"/>
                  <a:pt x="145" y="40"/>
                  <a:pt x="145" y="46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6" y="61"/>
                  <a:pt x="170" y="62"/>
                  <a:pt x="172" y="63"/>
                </a:cubicBezTo>
                <a:cubicBezTo>
                  <a:pt x="175" y="65"/>
                  <a:pt x="177" y="67"/>
                  <a:pt x="179" y="70"/>
                </a:cubicBezTo>
                <a:cubicBezTo>
                  <a:pt x="180" y="72"/>
                  <a:pt x="180" y="74"/>
                  <a:pt x="180" y="76"/>
                </a:cubicBezTo>
                <a:close/>
                <a:moveTo>
                  <a:pt x="60" y="61"/>
                </a:moveTo>
                <a:cubicBezTo>
                  <a:pt x="133" y="61"/>
                  <a:pt x="133" y="61"/>
                  <a:pt x="133" y="61"/>
                </a:cubicBezTo>
                <a:cubicBezTo>
                  <a:pt x="133" y="46"/>
                  <a:pt x="133" y="46"/>
                  <a:pt x="133" y="46"/>
                </a:cubicBezTo>
                <a:cubicBezTo>
                  <a:pt x="133" y="43"/>
                  <a:pt x="132" y="41"/>
                  <a:pt x="130" y="39"/>
                </a:cubicBezTo>
                <a:cubicBezTo>
                  <a:pt x="128" y="38"/>
                  <a:pt x="126" y="37"/>
                  <a:pt x="124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7" y="37"/>
                  <a:pt x="65" y="36"/>
                  <a:pt x="63" y="34"/>
                </a:cubicBezTo>
                <a:cubicBezTo>
                  <a:pt x="61" y="32"/>
                  <a:pt x="60" y="30"/>
                  <a:pt x="60" y="28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19"/>
                  <a:pt x="59" y="17"/>
                  <a:pt x="57" y="15"/>
                </a:cubicBezTo>
                <a:cubicBezTo>
                  <a:pt x="56" y="13"/>
                  <a:pt x="54" y="12"/>
                  <a:pt x="5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8" y="12"/>
                  <a:pt x="16" y="13"/>
                  <a:pt x="14" y="15"/>
                </a:cubicBezTo>
                <a:cubicBezTo>
                  <a:pt x="13" y="17"/>
                  <a:pt x="12" y="19"/>
                  <a:pt x="12" y="21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36" y="72"/>
                  <a:pt x="36" y="72"/>
                  <a:pt x="36" y="72"/>
                </a:cubicBezTo>
                <a:cubicBezTo>
                  <a:pt x="39" y="69"/>
                  <a:pt x="42" y="66"/>
                  <a:pt x="47" y="64"/>
                </a:cubicBezTo>
                <a:cubicBezTo>
                  <a:pt x="51" y="62"/>
                  <a:pt x="56" y="61"/>
                  <a:pt x="60" y="61"/>
                </a:cubicBezTo>
                <a:close/>
                <a:moveTo>
                  <a:pt x="168" y="76"/>
                </a:moveTo>
                <a:cubicBezTo>
                  <a:pt x="168" y="74"/>
                  <a:pt x="166" y="73"/>
                  <a:pt x="163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58" y="73"/>
                  <a:pt x="55" y="74"/>
                  <a:pt x="52" y="75"/>
                </a:cubicBezTo>
                <a:cubicBezTo>
                  <a:pt x="49" y="76"/>
                  <a:pt x="47" y="78"/>
                  <a:pt x="45" y="80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6" y="116"/>
                  <a:pt x="16" y="117"/>
                  <a:pt x="16" y="118"/>
                </a:cubicBezTo>
                <a:cubicBezTo>
                  <a:pt x="16" y="120"/>
                  <a:pt x="17" y="121"/>
                  <a:pt x="21" y="121"/>
                </a:cubicBezTo>
                <a:cubicBezTo>
                  <a:pt x="124" y="121"/>
                  <a:pt x="124" y="121"/>
                  <a:pt x="124" y="121"/>
                </a:cubicBezTo>
                <a:cubicBezTo>
                  <a:pt x="126" y="121"/>
                  <a:pt x="129" y="121"/>
                  <a:pt x="132" y="119"/>
                </a:cubicBezTo>
                <a:cubicBezTo>
                  <a:pt x="135" y="118"/>
                  <a:pt x="137" y="116"/>
                  <a:pt x="139" y="114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67" y="79"/>
                  <a:pt x="168" y="77"/>
                  <a:pt x="168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49" name="Freeform 25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446300" y="4260535"/>
            <a:ext cx="207427" cy="209589"/>
          </a:xfrm>
          <a:custGeom>
            <a:avLst/>
            <a:gdLst>
              <a:gd name="T0" fmla="*/ 145 w 145"/>
              <a:gd name="T1" fmla="*/ 73 h 146"/>
              <a:gd name="T2" fmla="*/ 109 w 145"/>
              <a:gd name="T3" fmla="*/ 136 h 146"/>
              <a:gd name="T4" fmla="*/ 36 w 145"/>
              <a:gd name="T5" fmla="*/ 136 h 146"/>
              <a:gd name="T6" fmla="*/ 0 w 145"/>
              <a:gd name="T7" fmla="*/ 73 h 146"/>
              <a:gd name="T8" fmla="*/ 36 w 145"/>
              <a:gd name="T9" fmla="*/ 10 h 146"/>
              <a:gd name="T10" fmla="*/ 109 w 145"/>
              <a:gd name="T11" fmla="*/ 10 h 146"/>
              <a:gd name="T12" fmla="*/ 128 w 145"/>
              <a:gd name="T13" fmla="*/ 96 h 146"/>
              <a:gd name="T14" fmla="*/ 128 w 145"/>
              <a:gd name="T15" fmla="*/ 49 h 146"/>
              <a:gd name="T16" fmla="*/ 96 w 145"/>
              <a:gd name="T17" fmla="*/ 17 h 146"/>
              <a:gd name="T18" fmla="*/ 49 w 145"/>
              <a:gd name="T19" fmla="*/ 17 h 146"/>
              <a:gd name="T20" fmla="*/ 17 w 145"/>
              <a:gd name="T21" fmla="*/ 49 h 146"/>
              <a:gd name="T22" fmla="*/ 17 w 145"/>
              <a:gd name="T23" fmla="*/ 96 h 146"/>
              <a:gd name="T24" fmla="*/ 49 w 145"/>
              <a:gd name="T25" fmla="*/ 129 h 146"/>
              <a:gd name="T26" fmla="*/ 96 w 145"/>
              <a:gd name="T27" fmla="*/ 129 h 146"/>
              <a:gd name="T28" fmla="*/ 128 w 145"/>
              <a:gd name="T29" fmla="*/ 96 h 146"/>
              <a:gd name="T30" fmla="*/ 61 w 145"/>
              <a:gd name="T31" fmla="*/ 49 h 146"/>
              <a:gd name="T32" fmla="*/ 49 w 145"/>
              <a:gd name="T33" fmla="*/ 61 h 146"/>
              <a:gd name="T34" fmla="*/ 36 w 145"/>
              <a:gd name="T35" fmla="*/ 49 h 146"/>
              <a:gd name="T36" fmla="*/ 49 w 145"/>
              <a:gd name="T37" fmla="*/ 37 h 146"/>
              <a:gd name="T38" fmla="*/ 107 w 145"/>
              <a:gd name="T39" fmla="*/ 90 h 146"/>
              <a:gd name="T40" fmla="*/ 73 w 145"/>
              <a:gd name="T41" fmla="*/ 115 h 146"/>
              <a:gd name="T42" fmla="*/ 38 w 145"/>
              <a:gd name="T43" fmla="*/ 90 h 146"/>
              <a:gd name="T44" fmla="*/ 42 w 145"/>
              <a:gd name="T45" fmla="*/ 82 h 146"/>
              <a:gd name="T46" fmla="*/ 50 w 145"/>
              <a:gd name="T47" fmla="*/ 86 h 146"/>
              <a:gd name="T48" fmla="*/ 73 w 145"/>
              <a:gd name="T49" fmla="*/ 103 h 146"/>
              <a:gd name="T50" fmla="*/ 96 w 145"/>
              <a:gd name="T51" fmla="*/ 86 h 146"/>
              <a:gd name="T52" fmla="*/ 103 w 145"/>
              <a:gd name="T53" fmla="*/ 82 h 146"/>
              <a:gd name="T54" fmla="*/ 107 w 145"/>
              <a:gd name="T55" fmla="*/ 90 h 146"/>
              <a:gd name="T56" fmla="*/ 109 w 145"/>
              <a:gd name="T57" fmla="*/ 49 h 146"/>
              <a:gd name="T58" fmla="*/ 97 w 145"/>
              <a:gd name="T59" fmla="*/ 61 h 146"/>
              <a:gd name="T60" fmla="*/ 85 w 145"/>
              <a:gd name="T61" fmla="*/ 49 h 146"/>
              <a:gd name="T62" fmla="*/ 97 w 145"/>
              <a:gd name="T63" fmla="*/ 3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5" h="146">
                <a:moveTo>
                  <a:pt x="136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6"/>
                </a:cubicBezTo>
                <a:close/>
                <a:moveTo>
                  <a:pt x="128" y="96"/>
                </a:moveTo>
                <a:cubicBezTo>
                  <a:pt x="132" y="89"/>
                  <a:pt x="133" y="81"/>
                  <a:pt x="133" y="73"/>
                </a:cubicBezTo>
                <a:cubicBezTo>
                  <a:pt x="133" y="65"/>
                  <a:pt x="132" y="57"/>
                  <a:pt x="128" y="49"/>
                </a:cubicBezTo>
                <a:cubicBezTo>
                  <a:pt x="125" y="42"/>
                  <a:pt x="121" y="36"/>
                  <a:pt x="116" y="30"/>
                </a:cubicBezTo>
                <a:cubicBezTo>
                  <a:pt x="110" y="25"/>
                  <a:pt x="104" y="20"/>
                  <a:pt x="96" y="17"/>
                </a:cubicBezTo>
                <a:cubicBezTo>
                  <a:pt x="89" y="14"/>
                  <a:pt x="81" y="12"/>
                  <a:pt x="73" y="12"/>
                </a:cubicBezTo>
                <a:cubicBezTo>
                  <a:pt x="65" y="12"/>
                  <a:pt x="57" y="14"/>
                  <a:pt x="49" y="17"/>
                </a:cubicBezTo>
                <a:cubicBezTo>
                  <a:pt x="42" y="20"/>
                  <a:pt x="35" y="25"/>
                  <a:pt x="30" y="30"/>
                </a:cubicBezTo>
                <a:cubicBezTo>
                  <a:pt x="25" y="36"/>
                  <a:pt x="20" y="42"/>
                  <a:pt x="17" y="49"/>
                </a:cubicBezTo>
                <a:cubicBezTo>
                  <a:pt x="14" y="57"/>
                  <a:pt x="12" y="65"/>
                  <a:pt x="12" y="73"/>
                </a:cubicBezTo>
                <a:cubicBezTo>
                  <a:pt x="12" y="81"/>
                  <a:pt x="14" y="89"/>
                  <a:pt x="17" y="96"/>
                </a:cubicBezTo>
                <a:cubicBezTo>
                  <a:pt x="20" y="104"/>
                  <a:pt x="25" y="110"/>
                  <a:pt x="30" y="116"/>
                </a:cubicBezTo>
                <a:cubicBezTo>
                  <a:pt x="35" y="121"/>
                  <a:pt x="42" y="125"/>
                  <a:pt x="49" y="129"/>
                </a:cubicBezTo>
                <a:cubicBezTo>
                  <a:pt x="57" y="132"/>
                  <a:pt x="65" y="133"/>
                  <a:pt x="73" y="133"/>
                </a:cubicBezTo>
                <a:cubicBezTo>
                  <a:pt x="81" y="133"/>
                  <a:pt x="89" y="132"/>
                  <a:pt x="96" y="129"/>
                </a:cubicBezTo>
                <a:cubicBezTo>
                  <a:pt x="104" y="125"/>
                  <a:pt x="110" y="121"/>
                  <a:pt x="116" y="116"/>
                </a:cubicBezTo>
                <a:cubicBezTo>
                  <a:pt x="121" y="110"/>
                  <a:pt x="125" y="104"/>
                  <a:pt x="128" y="96"/>
                </a:cubicBezTo>
                <a:close/>
                <a:moveTo>
                  <a:pt x="57" y="40"/>
                </a:moveTo>
                <a:cubicBezTo>
                  <a:pt x="59" y="43"/>
                  <a:pt x="61" y="45"/>
                  <a:pt x="61" y="49"/>
                </a:cubicBezTo>
                <a:cubicBezTo>
                  <a:pt x="61" y="52"/>
                  <a:pt x="59" y="55"/>
                  <a:pt x="57" y="57"/>
                </a:cubicBezTo>
                <a:cubicBezTo>
                  <a:pt x="55" y="60"/>
                  <a:pt x="52" y="61"/>
                  <a:pt x="49" y="61"/>
                </a:cubicBezTo>
                <a:cubicBezTo>
                  <a:pt x="45" y="61"/>
                  <a:pt x="42" y="60"/>
                  <a:pt x="40" y="57"/>
                </a:cubicBezTo>
                <a:cubicBezTo>
                  <a:pt x="38" y="55"/>
                  <a:pt x="36" y="52"/>
                  <a:pt x="36" y="49"/>
                </a:cubicBezTo>
                <a:cubicBezTo>
                  <a:pt x="36" y="45"/>
                  <a:pt x="38" y="43"/>
                  <a:pt x="40" y="40"/>
                </a:cubicBezTo>
                <a:cubicBezTo>
                  <a:pt x="42" y="38"/>
                  <a:pt x="45" y="37"/>
                  <a:pt x="49" y="37"/>
                </a:cubicBezTo>
                <a:cubicBezTo>
                  <a:pt x="52" y="37"/>
                  <a:pt x="55" y="38"/>
                  <a:pt x="57" y="40"/>
                </a:cubicBezTo>
                <a:close/>
                <a:moveTo>
                  <a:pt x="107" y="90"/>
                </a:moveTo>
                <a:cubicBezTo>
                  <a:pt x="105" y="97"/>
                  <a:pt x="101" y="104"/>
                  <a:pt x="94" y="108"/>
                </a:cubicBezTo>
                <a:cubicBezTo>
                  <a:pt x="88" y="113"/>
                  <a:pt x="81" y="115"/>
                  <a:pt x="73" y="115"/>
                </a:cubicBezTo>
                <a:cubicBezTo>
                  <a:pt x="65" y="115"/>
                  <a:pt x="58" y="113"/>
                  <a:pt x="51" y="108"/>
                </a:cubicBezTo>
                <a:cubicBezTo>
                  <a:pt x="45" y="104"/>
                  <a:pt x="40" y="97"/>
                  <a:pt x="38" y="90"/>
                </a:cubicBezTo>
                <a:cubicBezTo>
                  <a:pt x="38" y="88"/>
                  <a:pt x="38" y="87"/>
                  <a:pt x="39" y="85"/>
                </a:cubicBezTo>
                <a:cubicBezTo>
                  <a:pt x="39" y="84"/>
                  <a:pt x="40" y="83"/>
                  <a:pt x="42" y="82"/>
                </a:cubicBezTo>
                <a:cubicBezTo>
                  <a:pt x="44" y="82"/>
                  <a:pt x="45" y="82"/>
                  <a:pt x="47" y="83"/>
                </a:cubicBezTo>
                <a:cubicBezTo>
                  <a:pt x="48" y="83"/>
                  <a:pt x="49" y="85"/>
                  <a:pt x="50" y="86"/>
                </a:cubicBezTo>
                <a:cubicBezTo>
                  <a:pt x="51" y="91"/>
                  <a:pt x="54" y="95"/>
                  <a:pt x="58" y="99"/>
                </a:cubicBezTo>
                <a:cubicBezTo>
                  <a:pt x="63" y="102"/>
                  <a:pt x="67" y="103"/>
                  <a:pt x="73" y="103"/>
                </a:cubicBezTo>
                <a:cubicBezTo>
                  <a:pt x="78" y="103"/>
                  <a:pt x="83" y="102"/>
                  <a:pt x="87" y="99"/>
                </a:cubicBezTo>
                <a:cubicBezTo>
                  <a:pt x="91" y="95"/>
                  <a:pt x="94" y="91"/>
                  <a:pt x="96" y="86"/>
                </a:cubicBezTo>
                <a:cubicBezTo>
                  <a:pt x="96" y="85"/>
                  <a:pt x="97" y="83"/>
                  <a:pt x="99" y="83"/>
                </a:cubicBezTo>
                <a:cubicBezTo>
                  <a:pt x="100" y="82"/>
                  <a:pt x="102" y="82"/>
                  <a:pt x="103" y="82"/>
                </a:cubicBezTo>
                <a:cubicBezTo>
                  <a:pt x="105" y="83"/>
                  <a:pt x="106" y="84"/>
                  <a:pt x="107" y="85"/>
                </a:cubicBezTo>
                <a:cubicBezTo>
                  <a:pt x="108" y="87"/>
                  <a:pt x="108" y="88"/>
                  <a:pt x="107" y="90"/>
                </a:cubicBezTo>
                <a:close/>
                <a:moveTo>
                  <a:pt x="105" y="40"/>
                </a:moveTo>
                <a:cubicBezTo>
                  <a:pt x="108" y="43"/>
                  <a:pt x="109" y="45"/>
                  <a:pt x="109" y="49"/>
                </a:cubicBezTo>
                <a:cubicBezTo>
                  <a:pt x="109" y="52"/>
                  <a:pt x="108" y="55"/>
                  <a:pt x="105" y="57"/>
                </a:cubicBezTo>
                <a:cubicBezTo>
                  <a:pt x="103" y="60"/>
                  <a:pt x="100" y="61"/>
                  <a:pt x="97" y="61"/>
                </a:cubicBezTo>
                <a:cubicBezTo>
                  <a:pt x="94" y="61"/>
                  <a:pt x="91" y="60"/>
                  <a:pt x="88" y="57"/>
                </a:cubicBezTo>
                <a:cubicBezTo>
                  <a:pt x="86" y="55"/>
                  <a:pt x="85" y="52"/>
                  <a:pt x="85" y="49"/>
                </a:cubicBezTo>
                <a:cubicBezTo>
                  <a:pt x="85" y="45"/>
                  <a:pt x="86" y="43"/>
                  <a:pt x="88" y="40"/>
                </a:cubicBezTo>
                <a:cubicBezTo>
                  <a:pt x="91" y="38"/>
                  <a:pt x="94" y="37"/>
                  <a:pt x="97" y="37"/>
                </a:cubicBezTo>
                <a:cubicBezTo>
                  <a:pt x="100" y="37"/>
                  <a:pt x="103" y="38"/>
                  <a:pt x="105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50" name="Freeform 2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718550" y="4260535"/>
            <a:ext cx="209589" cy="209589"/>
          </a:xfrm>
          <a:custGeom>
            <a:avLst/>
            <a:gdLst>
              <a:gd name="T0" fmla="*/ 146 w 146"/>
              <a:gd name="T1" fmla="*/ 73 h 146"/>
              <a:gd name="T2" fmla="*/ 109 w 146"/>
              <a:gd name="T3" fmla="*/ 136 h 146"/>
              <a:gd name="T4" fmla="*/ 36 w 146"/>
              <a:gd name="T5" fmla="*/ 136 h 146"/>
              <a:gd name="T6" fmla="*/ 0 w 146"/>
              <a:gd name="T7" fmla="*/ 73 h 146"/>
              <a:gd name="T8" fmla="*/ 36 w 146"/>
              <a:gd name="T9" fmla="*/ 10 h 146"/>
              <a:gd name="T10" fmla="*/ 109 w 146"/>
              <a:gd name="T11" fmla="*/ 10 h 146"/>
              <a:gd name="T12" fmla="*/ 129 w 146"/>
              <a:gd name="T13" fmla="*/ 96 h 146"/>
              <a:gd name="T14" fmla="*/ 129 w 146"/>
              <a:gd name="T15" fmla="*/ 49 h 146"/>
              <a:gd name="T16" fmla="*/ 96 w 146"/>
              <a:gd name="T17" fmla="*/ 17 h 146"/>
              <a:gd name="T18" fmla="*/ 49 w 146"/>
              <a:gd name="T19" fmla="*/ 17 h 146"/>
              <a:gd name="T20" fmla="*/ 17 w 146"/>
              <a:gd name="T21" fmla="*/ 49 h 146"/>
              <a:gd name="T22" fmla="*/ 17 w 146"/>
              <a:gd name="T23" fmla="*/ 96 h 146"/>
              <a:gd name="T24" fmla="*/ 49 w 146"/>
              <a:gd name="T25" fmla="*/ 129 h 146"/>
              <a:gd name="T26" fmla="*/ 96 w 146"/>
              <a:gd name="T27" fmla="*/ 129 h 146"/>
              <a:gd name="T28" fmla="*/ 129 w 146"/>
              <a:gd name="T29" fmla="*/ 96 h 146"/>
              <a:gd name="T30" fmla="*/ 61 w 146"/>
              <a:gd name="T31" fmla="*/ 49 h 146"/>
              <a:gd name="T32" fmla="*/ 49 w 146"/>
              <a:gd name="T33" fmla="*/ 61 h 146"/>
              <a:gd name="T34" fmla="*/ 37 w 146"/>
              <a:gd name="T35" fmla="*/ 49 h 146"/>
              <a:gd name="T36" fmla="*/ 49 w 146"/>
              <a:gd name="T37" fmla="*/ 37 h 146"/>
              <a:gd name="T38" fmla="*/ 108 w 146"/>
              <a:gd name="T39" fmla="*/ 104 h 146"/>
              <a:gd name="T40" fmla="*/ 104 w 146"/>
              <a:gd name="T41" fmla="*/ 112 h 146"/>
              <a:gd name="T42" fmla="*/ 96 w 146"/>
              <a:gd name="T43" fmla="*/ 108 h 146"/>
              <a:gd name="T44" fmla="*/ 73 w 146"/>
              <a:gd name="T45" fmla="*/ 91 h 146"/>
              <a:gd name="T46" fmla="*/ 50 w 146"/>
              <a:gd name="T47" fmla="*/ 108 h 146"/>
              <a:gd name="T48" fmla="*/ 42 w 146"/>
              <a:gd name="T49" fmla="*/ 112 h 146"/>
              <a:gd name="T50" fmla="*/ 38 w 146"/>
              <a:gd name="T51" fmla="*/ 104 h 146"/>
              <a:gd name="T52" fmla="*/ 73 w 146"/>
              <a:gd name="T53" fmla="*/ 79 h 146"/>
              <a:gd name="T54" fmla="*/ 108 w 146"/>
              <a:gd name="T55" fmla="*/ 104 h 146"/>
              <a:gd name="T56" fmla="*/ 109 w 146"/>
              <a:gd name="T57" fmla="*/ 49 h 146"/>
              <a:gd name="T58" fmla="*/ 97 w 146"/>
              <a:gd name="T59" fmla="*/ 61 h 146"/>
              <a:gd name="T60" fmla="*/ 85 w 146"/>
              <a:gd name="T61" fmla="*/ 49 h 146"/>
              <a:gd name="T62" fmla="*/ 97 w 146"/>
              <a:gd name="T63" fmla="*/ 3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6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6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129" y="96"/>
                </a:moveTo>
                <a:cubicBezTo>
                  <a:pt x="132" y="89"/>
                  <a:pt x="133" y="81"/>
                  <a:pt x="133" y="73"/>
                </a:cubicBezTo>
                <a:cubicBezTo>
                  <a:pt x="133" y="65"/>
                  <a:pt x="132" y="57"/>
                  <a:pt x="129" y="49"/>
                </a:cubicBezTo>
                <a:cubicBezTo>
                  <a:pt x="125" y="42"/>
                  <a:pt x="121" y="36"/>
                  <a:pt x="116" y="30"/>
                </a:cubicBezTo>
                <a:cubicBezTo>
                  <a:pt x="110" y="25"/>
                  <a:pt x="104" y="20"/>
                  <a:pt x="96" y="17"/>
                </a:cubicBezTo>
                <a:cubicBezTo>
                  <a:pt x="89" y="14"/>
                  <a:pt x="81" y="12"/>
                  <a:pt x="73" y="12"/>
                </a:cubicBezTo>
                <a:cubicBezTo>
                  <a:pt x="65" y="12"/>
                  <a:pt x="57" y="14"/>
                  <a:pt x="49" y="17"/>
                </a:cubicBezTo>
                <a:cubicBezTo>
                  <a:pt x="42" y="20"/>
                  <a:pt x="36" y="25"/>
                  <a:pt x="30" y="30"/>
                </a:cubicBezTo>
                <a:cubicBezTo>
                  <a:pt x="25" y="36"/>
                  <a:pt x="20" y="42"/>
                  <a:pt x="17" y="49"/>
                </a:cubicBezTo>
                <a:cubicBezTo>
                  <a:pt x="14" y="57"/>
                  <a:pt x="12" y="65"/>
                  <a:pt x="12" y="73"/>
                </a:cubicBezTo>
                <a:cubicBezTo>
                  <a:pt x="12" y="81"/>
                  <a:pt x="14" y="89"/>
                  <a:pt x="17" y="96"/>
                </a:cubicBezTo>
                <a:cubicBezTo>
                  <a:pt x="20" y="104"/>
                  <a:pt x="25" y="110"/>
                  <a:pt x="30" y="116"/>
                </a:cubicBezTo>
                <a:cubicBezTo>
                  <a:pt x="36" y="121"/>
                  <a:pt x="42" y="125"/>
                  <a:pt x="49" y="129"/>
                </a:cubicBezTo>
                <a:cubicBezTo>
                  <a:pt x="57" y="132"/>
                  <a:pt x="65" y="133"/>
                  <a:pt x="73" y="133"/>
                </a:cubicBezTo>
                <a:cubicBezTo>
                  <a:pt x="81" y="133"/>
                  <a:pt x="89" y="132"/>
                  <a:pt x="96" y="129"/>
                </a:cubicBezTo>
                <a:cubicBezTo>
                  <a:pt x="104" y="125"/>
                  <a:pt x="110" y="121"/>
                  <a:pt x="116" y="116"/>
                </a:cubicBezTo>
                <a:cubicBezTo>
                  <a:pt x="121" y="110"/>
                  <a:pt x="125" y="104"/>
                  <a:pt x="129" y="96"/>
                </a:cubicBezTo>
                <a:close/>
                <a:moveTo>
                  <a:pt x="57" y="40"/>
                </a:moveTo>
                <a:cubicBezTo>
                  <a:pt x="60" y="43"/>
                  <a:pt x="61" y="45"/>
                  <a:pt x="61" y="49"/>
                </a:cubicBezTo>
                <a:cubicBezTo>
                  <a:pt x="61" y="52"/>
                  <a:pt x="60" y="55"/>
                  <a:pt x="57" y="57"/>
                </a:cubicBezTo>
                <a:cubicBezTo>
                  <a:pt x="55" y="60"/>
                  <a:pt x="52" y="61"/>
                  <a:pt x="49" y="61"/>
                </a:cubicBezTo>
                <a:cubicBezTo>
                  <a:pt x="45" y="61"/>
                  <a:pt x="43" y="60"/>
                  <a:pt x="40" y="57"/>
                </a:cubicBezTo>
                <a:cubicBezTo>
                  <a:pt x="38" y="55"/>
                  <a:pt x="37" y="52"/>
                  <a:pt x="37" y="49"/>
                </a:cubicBezTo>
                <a:cubicBezTo>
                  <a:pt x="37" y="45"/>
                  <a:pt x="38" y="43"/>
                  <a:pt x="40" y="40"/>
                </a:cubicBezTo>
                <a:cubicBezTo>
                  <a:pt x="43" y="38"/>
                  <a:pt x="45" y="37"/>
                  <a:pt x="49" y="37"/>
                </a:cubicBezTo>
                <a:cubicBezTo>
                  <a:pt x="52" y="37"/>
                  <a:pt x="55" y="38"/>
                  <a:pt x="57" y="40"/>
                </a:cubicBezTo>
                <a:close/>
                <a:moveTo>
                  <a:pt x="108" y="104"/>
                </a:moveTo>
                <a:cubicBezTo>
                  <a:pt x="108" y="106"/>
                  <a:pt x="108" y="108"/>
                  <a:pt x="107" y="109"/>
                </a:cubicBezTo>
                <a:cubicBezTo>
                  <a:pt x="106" y="110"/>
                  <a:pt x="105" y="111"/>
                  <a:pt x="104" y="112"/>
                </a:cubicBezTo>
                <a:cubicBezTo>
                  <a:pt x="102" y="112"/>
                  <a:pt x="101" y="112"/>
                  <a:pt x="99" y="112"/>
                </a:cubicBezTo>
                <a:cubicBezTo>
                  <a:pt x="98" y="111"/>
                  <a:pt x="97" y="110"/>
                  <a:pt x="96" y="108"/>
                </a:cubicBezTo>
                <a:cubicBezTo>
                  <a:pt x="94" y="103"/>
                  <a:pt x="92" y="99"/>
                  <a:pt x="87" y="96"/>
                </a:cubicBezTo>
                <a:cubicBezTo>
                  <a:pt x="83" y="93"/>
                  <a:pt x="78" y="91"/>
                  <a:pt x="73" y="91"/>
                </a:cubicBezTo>
                <a:cubicBezTo>
                  <a:pt x="68" y="91"/>
                  <a:pt x="63" y="93"/>
                  <a:pt x="59" y="96"/>
                </a:cubicBezTo>
                <a:cubicBezTo>
                  <a:pt x="54" y="99"/>
                  <a:pt x="51" y="103"/>
                  <a:pt x="50" y="108"/>
                </a:cubicBezTo>
                <a:cubicBezTo>
                  <a:pt x="49" y="110"/>
                  <a:pt x="48" y="111"/>
                  <a:pt x="47" y="112"/>
                </a:cubicBezTo>
                <a:cubicBezTo>
                  <a:pt x="45" y="112"/>
                  <a:pt x="44" y="112"/>
                  <a:pt x="42" y="112"/>
                </a:cubicBezTo>
                <a:cubicBezTo>
                  <a:pt x="41" y="111"/>
                  <a:pt x="39" y="110"/>
                  <a:pt x="39" y="109"/>
                </a:cubicBezTo>
                <a:cubicBezTo>
                  <a:pt x="38" y="108"/>
                  <a:pt x="38" y="106"/>
                  <a:pt x="38" y="104"/>
                </a:cubicBezTo>
                <a:cubicBezTo>
                  <a:pt x="41" y="97"/>
                  <a:pt x="45" y="91"/>
                  <a:pt x="51" y="86"/>
                </a:cubicBezTo>
                <a:cubicBezTo>
                  <a:pt x="58" y="81"/>
                  <a:pt x="65" y="79"/>
                  <a:pt x="73" y="79"/>
                </a:cubicBezTo>
                <a:cubicBezTo>
                  <a:pt x="81" y="79"/>
                  <a:pt x="88" y="81"/>
                  <a:pt x="94" y="86"/>
                </a:cubicBezTo>
                <a:cubicBezTo>
                  <a:pt x="101" y="91"/>
                  <a:pt x="105" y="97"/>
                  <a:pt x="108" y="104"/>
                </a:cubicBezTo>
                <a:close/>
                <a:moveTo>
                  <a:pt x="106" y="40"/>
                </a:moveTo>
                <a:cubicBezTo>
                  <a:pt x="108" y="43"/>
                  <a:pt x="109" y="45"/>
                  <a:pt x="109" y="49"/>
                </a:cubicBezTo>
                <a:cubicBezTo>
                  <a:pt x="109" y="52"/>
                  <a:pt x="108" y="55"/>
                  <a:pt x="106" y="57"/>
                </a:cubicBezTo>
                <a:cubicBezTo>
                  <a:pt x="103" y="60"/>
                  <a:pt x="100" y="61"/>
                  <a:pt x="97" y="61"/>
                </a:cubicBezTo>
                <a:cubicBezTo>
                  <a:pt x="94" y="61"/>
                  <a:pt x="91" y="60"/>
                  <a:pt x="89" y="57"/>
                </a:cubicBezTo>
                <a:cubicBezTo>
                  <a:pt x="86" y="55"/>
                  <a:pt x="85" y="52"/>
                  <a:pt x="85" y="49"/>
                </a:cubicBezTo>
                <a:cubicBezTo>
                  <a:pt x="85" y="45"/>
                  <a:pt x="86" y="43"/>
                  <a:pt x="89" y="40"/>
                </a:cubicBezTo>
                <a:cubicBezTo>
                  <a:pt x="91" y="38"/>
                  <a:pt x="94" y="37"/>
                  <a:pt x="97" y="37"/>
                </a:cubicBezTo>
                <a:cubicBezTo>
                  <a:pt x="100" y="37"/>
                  <a:pt x="103" y="38"/>
                  <a:pt x="106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51" name="Freeform 25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990799" y="4260535"/>
            <a:ext cx="209589" cy="209589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6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128 w 145"/>
              <a:gd name="T27" fmla="*/ 96 h 146"/>
              <a:gd name="T28" fmla="*/ 133 w 145"/>
              <a:gd name="T29" fmla="*/ 73 h 146"/>
              <a:gd name="T30" fmla="*/ 128 w 145"/>
              <a:gd name="T31" fmla="*/ 49 h 146"/>
              <a:gd name="T32" fmla="*/ 115 w 145"/>
              <a:gd name="T33" fmla="*/ 30 h 146"/>
              <a:gd name="T34" fmla="*/ 96 w 145"/>
              <a:gd name="T35" fmla="*/ 17 h 146"/>
              <a:gd name="T36" fmla="*/ 72 w 145"/>
              <a:gd name="T37" fmla="*/ 12 h 146"/>
              <a:gd name="T38" fmla="*/ 49 w 145"/>
              <a:gd name="T39" fmla="*/ 17 h 146"/>
              <a:gd name="T40" fmla="*/ 29 w 145"/>
              <a:gd name="T41" fmla="*/ 30 h 146"/>
              <a:gd name="T42" fmla="*/ 16 w 145"/>
              <a:gd name="T43" fmla="*/ 49 h 146"/>
              <a:gd name="T44" fmla="*/ 12 w 145"/>
              <a:gd name="T45" fmla="*/ 73 h 146"/>
              <a:gd name="T46" fmla="*/ 16 w 145"/>
              <a:gd name="T47" fmla="*/ 96 h 146"/>
              <a:gd name="T48" fmla="*/ 29 w 145"/>
              <a:gd name="T49" fmla="*/ 116 h 146"/>
              <a:gd name="T50" fmla="*/ 49 w 145"/>
              <a:gd name="T51" fmla="*/ 129 h 146"/>
              <a:gd name="T52" fmla="*/ 72 w 145"/>
              <a:gd name="T53" fmla="*/ 133 h 146"/>
              <a:gd name="T54" fmla="*/ 96 w 145"/>
              <a:gd name="T55" fmla="*/ 129 h 146"/>
              <a:gd name="T56" fmla="*/ 115 w 145"/>
              <a:gd name="T57" fmla="*/ 116 h 146"/>
              <a:gd name="T58" fmla="*/ 128 w 145"/>
              <a:gd name="T59" fmla="*/ 96 h 146"/>
              <a:gd name="T60" fmla="*/ 56 w 145"/>
              <a:gd name="T61" fmla="*/ 40 h 146"/>
              <a:gd name="T62" fmla="*/ 60 w 145"/>
              <a:gd name="T63" fmla="*/ 49 h 146"/>
              <a:gd name="T64" fmla="*/ 56 w 145"/>
              <a:gd name="T65" fmla="*/ 57 h 146"/>
              <a:gd name="T66" fmla="*/ 48 w 145"/>
              <a:gd name="T67" fmla="*/ 61 h 146"/>
              <a:gd name="T68" fmla="*/ 39 w 145"/>
              <a:gd name="T69" fmla="*/ 57 h 146"/>
              <a:gd name="T70" fmla="*/ 36 w 145"/>
              <a:gd name="T71" fmla="*/ 49 h 146"/>
              <a:gd name="T72" fmla="*/ 39 w 145"/>
              <a:gd name="T73" fmla="*/ 40 h 146"/>
              <a:gd name="T74" fmla="*/ 48 w 145"/>
              <a:gd name="T75" fmla="*/ 37 h 146"/>
              <a:gd name="T76" fmla="*/ 56 w 145"/>
              <a:gd name="T77" fmla="*/ 40 h 146"/>
              <a:gd name="T78" fmla="*/ 107 w 145"/>
              <a:gd name="T79" fmla="*/ 87 h 146"/>
              <a:gd name="T80" fmla="*/ 108 w 145"/>
              <a:gd name="T81" fmla="*/ 91 h 146"/>
              <a:gd name="T82" fmla="*/ 107 w 145"/>
              <a:gd name="T83" fmla="*/ 95 h 146"/>
              <a:gd name="T84" fmla="*/ 102 w 145"/>
              <a:gd name="T85" fmla="*/ 97 h 146"/>
              <a:gd name="T86" fmla="*/ 42 w 145"/>
              <a:gd name="T87" fmla="*/ 97 h 146"/>
              <a:gd name="T88" fmla="*/ 38 w 145"/>
              <a:gd name="T89" fmla="*/ 95 h 146"/>
              <a:gd name="T90" fmla="*/ 36 w 145"/>
              <a:gd name="T91" fmla="*/ 91 h 146"/>
              <a:gd name="T92" fmla="*/ 38 w 145"/>
              <a:gd name="T93" fmla="*/ 87 h 146"/>
              <a:gd name="T94" fmla="*/ 42 w 145"/>
              <a:gd name="T95" fmla="*/ 85 h 146"/>
              <a:gd name="T96" fmla="*/ 102 w 145"/>
              <a:gd name="T97" fmla="*/ 85 h 146"/>
              <a:gd name="T98" fmla="*/ 107 w 145"/>
              <a:gd name="T99" fmla="*/ 87 h 146"/>
              <a:gd name="T100" fmla="*/ 105 w 145"/>
              <a:gd name="T101" fmla="*/ 40 h 146"/>
              <a:gd name="T102" fmla="*/ 108 w 145"/>
              <a:gd name="T103" fmla="*/ 49 h 146"/>
              <a:gd name="T104" fmla="*/ 105 w 145"/>
              <a:gd name="T105" fmla="*/ 57 h 146"/>
              <a:gd name="T106" fmla="*/ 96 w 145"/>
              <a:gd name="T107" fmla="*/ 61 h 146"/>
              <a:gd name="T108" fmla="*/ 88 w 145"/>
              <a:gd name="T109" fmla="*/ 57 h 146"/>
              <a:gd name="T110" fmla="*/ 84 w 145"/>
              <a:gd name="T111" fmla="*/ 49 h 146"/>
              <a:gd name="T112" fmla="*/ 88 w 145"/>
              <a:gd name="T113" fmla="*/ 40 h 146"/>
              <a:gd name="T114" fmla="*/ 96 w 145"/>
              <a:gd name="T115" fmla="*/ 37 h 146"/>
              <a:gd name="T116" fmla="*/ 105 w 145"/>
              <a:gd name="T117" fmla="*/ 4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1" y="48"/>
                  <a:pt x="145" y="60"/>
                  <a:pt x="145" y="73"/>
                </a:cubicBezTo>
                <a:cubicBezTo>
                  <a:pt x="145" y="86"/>
                  <a:pt x="141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7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7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128" y="96"/>
                </a:moveTo>
                <a:cubicBezTo>
                  <a:pt x="131" y="89"/>
                  <a:pt x="133" y="81"/>
                  <a:pt x="133" y="73"/>
                </a:cubicBezTo>
                <a:cubicBezTo>
                  <a:pt x="133" y="65"/>
                  <a:pt x="131" y="57"/>
                  <a:pt x="128" y="49"/>
                </a:cubicBezTo>
                <a:cubicBezTo>
                  <a:pt x="125" y="42"/>
                  <a:pt x="120" y="36"/>
                  <a:pt x="115" y="30"/>
                </a:cubicBezTo>
                <a:cubicBezTo>
                  <a:pt x="110" y="25"/>
                  <a:pt x="103" y="20"/>
                  <a:pt x="96" y="17"/>
                </a:cubicBezTo>
                <a:cubicBezTo>
                  <a:pt x="88" y="14"/>
                  <a:pt x="80" y="12"/>
                  <a:pt x="72" y="12"/>
                </a:cubicBezTo>
                <a:cubicBezTo>
                  <a:pt x="64" y="12"/>
                  <a:pt x="56" y="14"/>
                  <a:pt x="49" y="17"/>
                </a:cubicBezTo>
                <a:cubicBezTo>
                  <a:pt x="41" y="20"/>
                  <a:pt x="35" y="25"/>
                  <a:pt x="29" y="30"/>
                </a:cubicBezTo>
                <a:cubicBezTo>
                  <a:pt x="24" y="36"/>
                  <a:pt x="20" y="42"/>
                  <a:pt x="16" y="49"/>
                </a:cubicBezTo>
                <a:cubicBezTo>
                  <a:pt x="13" y="57"/>
                  <a:pt x="12" y="65"/>
                  <a:pt x="12" y="73"/>
                </a:cubicBezTo>
                <a:cubicBezTo>
                  <a:pt x="12" y="81"/>
                  <a:pt x="13" y="89"/>
                  <a:pt x="16" y="96"/>
                </a:cubicBezTo>
                <a:cubicBezTo>
                  <a:pt x="20" y="104"/>
                  <a:pt x="24" y="110"/>
                  <a:pt x="29" y="116"/>
                </a:cubicBezTo>
                <a:cubicBezTo>
                  <a:pt x="35" y="121"/>
                  <a:pt x="41" y="125"/>
                  <a:pt x="49" y="129"/>
                </a:cubicBezTo>
                <a:cubicBezTo>
                  <a:pt x="56" y="132"/>
                  <a:pt x="64" y="133"/>
                  <a:pt x="72" y="133"/>
                </a:cubicBezTo>
                <a:cubicBezTo>
                  <a:pt x="80" y="133"/>
                  <a:pt x="88" y="132"/>
                  <a:pt x="96" y="129"/>
                </a:cubicBezTo>
                <a:cubicBezTo>
                  <a:pt x="103" y="125"/>
                  <a:pt x="110" y="121"/>
                  <a:pt x="115" y="116"/>
                </a:cubicBezTo>
                <a:cubicBezTo>
                  <a:pt x="120" y="110"/>
                  <a:pt x="125" y="104"/>
                  <a:pt x="128" y="96"/>
                </a:cubicBezTo>
                <a:close/>
                <a:moveTo>
                  <a:pt x="56" y="40"/>
                </a:moveTo>
                <a:cubicBezTo>
                  <a:pt x="59" y="43"/>
                  <a:pt x="60" y="45"/>
                  <a:pt x="60" y="49"/>
                </a:cubicBezTo>
                <a:cubicBezTo>
                  <a:pt x="60" y="52"/>
                  <a:pt x="59" y="55"/>
                  <a:pt x="56" y="57"/>
                </a:cubicBezTo>
                <a:cubicBezTo>
                  <a:pt x="54" y="60"/>
                  <a:pt x="51" y="61"/>
                  <a:pt x="48" y="61"/>
                </a:cubicBezTo>
                <a:cubicBezTo>
                  <a:pt x="45" y="61"/>
                  <a:pt x="42" y="60"/>
                  <a:pt x="39" y="57"/>
                </a:cubicBezTo>
                <a:cubicBezTo>
                  <a:pt x="37" y="55"/>
                  <a:pt x="36" y="52"/>
                  <a:pt x="36" y="49"/>
                </a:cubicBezTo>
                <a:cubicBezTo>
                  <a:pt x="36" y="45"/>
                  <a:pt x="37" y="43"/>
                  <a:pt x="39" y="40"/>
                </a:cubicBezTo>
                <a:cubicBezTo>
                  <a:pt x="42" y="38"/>
                  <a:pt x="45" y="37"/>
                  <a:pt x="48" y="37"/>
                </a:cubicBezTo>
                <a:cubicBezTo>
                  <a:pt x="51" y="37"/>
                  <a:pt x="54" y="38"/>
                  <a:pt x="56" y="40"/>
                </a:cubicBezTo>
                <a:close/>
                <a:moveTo>
                  <a:pt x="107" y="87"/>
                </a:moveTo>
                <a:cubicBezTo>
                  <a:pt x="108" y="88"/>
                  <a:pt x="108" y="89"/>
                  <a:pt x="108" y="91"/>
                </a:cubicBezTo>
                <a:cubicBezTo>
                  <a:pt x="108" y="93"/>
                  <a:pt x="108" y="94"/>
                  <a:pt x="107" y="95"/>
                </a:cubicBezTo>
                <a:cubicBezTo>
                  <a:pt x="105" y="97"/>
                  <a:pt x="104" y="97"/>
                  <a:pt x="102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0" y="97"/>
                  <a:pt x="39" y="97"/>
                  <a:pt x="38" y="95"/>
                </a:cubicBezTo>
                <a:cubicBezTo>
                  <a:pt x="36" y="94"/>
                  <a:pt x="36" y="93"/>
                  <a:pt x="36" y="91"/>
                </a:cubicBezTo>
                <a:cubicBezTo>
                  <a:pt x="36" y="89"/>
                  <a:pt x="36" y="88"/>
                  <a:pt x="38" y="87"/>
                </a:cubicBezTo>
                <a:cubicBezTo>
                  <a:pt x="39" y="86"/>
                  <a:pt x="40" y="85"/>
                  <a:pt x="42" y="85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4" y="85"/>
                  <a:pt x="105" y="86"/>
                  <a:pt x="107" y="87"/>
                </a:cubicBezTo>
                <a:close/>
                <a:moveTo>
                  <a:pt x="105" y="40"/>
                </a:moveTo>
                <a:cubicBezTo>
                  <a:pt x="107" y="43"/>
                  <a:pt x="108" y="45"/>
                  <a:pt x="108" y="49"/>
                </a:cubicBezTo>
                <a:cubicBezTo>
                  <a:pt x="108" y="52"/>
                  <a:pt x="107" y="55"/>
                  <a:pt x="105" y="57"/>
                </a:cubicBezTo>
                <a:cubicBezTo>
                  <a:pt x="103" y="60"/>
                  <a:pt x="100" y="61"/>
                  <a:pt x="96" y="61"/>
                </a:cubicBezTo>
                <a:cubicBezTo>
                  <a:pt x="93" y="61"/>
                  <a:pt x="90" y="60"/>
                  <a:pt x="88" y="57"/>
                </a:cubicBezTo>
                <a:cubicBezTo>
                  <a:pt x="85" y="55"/>
                  <a:pt x="84" y="52"/>
                  <a:pt x="84" y="49"/>
                </a:cubicBezTo>
                <a:cubicBezTo>
                  <a:pt x="84" y="45"/>
                  <a:pt x="85" y="43"/>
                  <a:pt x="88" y="40"/>
                </a:cubicBezTo>
                <a:cubicBezTo>
                  <a:pt x="90" y="38"/>
                  <a:pt x="93" y="37"/>
                  <a:pt x="96" y="37"/>
                </a:cubicBezTo>
                <a:cubicBezTo>
                  <a:pt x="100" y="37"/>
                  <a:pt x="103" y="38"/>
                  <a:pt x="105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52" name="Freeform 25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263048" y="4312391"/>
            <a:ext cx="259285" cy="138286"/>
          </a:xfrm>
          <a:custGeom>
            <a:avLst/>
            <a:gdLst>
              <a:gd name="T0" fmla="*/ 167 w 181"/>
              <a:gd name="T1" fmla="*/ 14 h 96"/>
              <a:gd name="T2" fmla="*/ 181 w 181"/>
              <a:gd name="T3" fmla="*/ 48 h 96"/>
              <a:gd name="T4" fmla="*/ 167 w 181"/>
              <a:gd name="T5" fmla="*/ 82 h 96"/>
              <a:gd name="T6" fmla="*/ 133 w 181"/>
              <a:gd name="T7" fmla="*/ 96 h 96"/>
              <a:gd name="T8" fmla="*/ 101 w 181"/>
              <a:gd name="T9" fmla="*/ 84 h 96"/>
              <a:gd name="T10" fmla="*/ 80 w 181"/>
              <a:gd name="T11" fmla="*/ 84 h 96"/>
              <a:gd name="T12" fmla="*/ 48 w 181"/>
              <a:gd name="T13" fmla="*/ 96 h 96"/>
              <a:gd name="T14" fmla="*/ 14 w 181"/>
              <a:gd name="T15" fmla="*/ 82 h 96"/>
              <a:gd name="T16" fmla="*/ 0 w 181"/>
              <a:gd name="T17" fmla="*/ 48 h 96"/>
              <a:gd name="T18" fmla="*/ 14 w 181"/>
              <a:gd name="T19" fmla="*/ 14 h 96"/>
              <a:gd name="T20" fmla="*/ 48 w 181"/>
              <a:gd name="T21" fmla="*/ 0 h 96"/>
              <a:gd name="T22" fmla="*/ 133 w 181"/>
              <a:gd name="T23" fmla="*/ 0 h 96"/>
              <a:gd name="T24" fmla="*/ 167 w 181"/>
              <a:gd name="T25" fmla="*/ 14 h 96"/>
              <a:gd name="T26" fmla="*/ 78 w 181"/>
              <a:gd name="T27" fmla="*/ 54 h 96"/>
              <a:gd name="T28" fmla="*/ 78 w 181"/>
              <a:gd name="T29" fmla="*/ 42 h 96"/>
              <a:gd name="T30" fmla="*/ 78 w 181"/>
              <a:gd name="T31" fmla="*/ 40 h 96"/>
              <a:gd name="T32" fmla="*/ 75 w 181"/>
              <a:gd name="T33" fmla="*/ 39 h 96"/>
              <a:gd name="T34" fmla="*/ 57 w 181"/>
              <a:gd name="T35" fmla="*/ 39 h 96"/>
              <a:gd name="T36" fmla="*/ 57 w 181"/>
              <a:gd name="T37" fmla="*/ 21 h 96"/>
              <a:gd name="T38" fmla="*/ 56 w 181"/>
              <a:gd name="T39" fmla="*/ 19 h 96"/>
              <a:gd name="T40" fmla="*/ 54 w 181"/>
              <a:gd name="T41" fmla="*/ 18 h 96"/>
              <a:gd name="T42" fmla="*/ 42 w 181"/>
              <a:gd name="T43" fmla="*/ 18 h 96"/>
              <a:gd name="T44" fmla="*/ 40 w 181"/>
              <a:gd name="T45" fmla="*/ 19 h 96"/>
              <a:gd name="T46" fmla="*/ 39 w 181"/>
              <a:gd name="T47" fmla="*/ 21 h 96"/>
              <a:gd name="T48" fmla="*/ 39 w 181"/>
              <a:gd name="T49" fmla="*/ 39 h 96"/>
              <a:gd name="T50" fmla="*/ 21 w 181"/>
              <a:gd name="T51" fmla="*/ 39 h 96"/>
              <a:gd name="T52" fmla="*/ 19 w 181"/>
              <a:gd name="T53" fmla="*/ 40 h 96"/>
              <a:gd name="T54" fmla="*/ 18 w 181"/>
              <a:gd name="T55" fmla="*/ 42 h 96"/>
              <a:gd name="T56" fmla="*/ 18 w 181"/>
              <a:gd name="T57" fmla="*/ 54 h 96"/>
              <a:gd name="T58" fmla="*/ 19 w 181"/>
              <a:gd name="T59" fmla="*/ 56 h 96"/>
              <a:gd name="T60" fmla="*/ 21 w 181"/>
              <a:gd name="T61" fmla="*/ 57 h 96"/>
              <a:gd name="T62" fmla="*/ 39 w 181"/>
              <a:gd name="T63" fmla="*/ 57 h 96"/>
              <a:gd name="T64" fmla="*/ 39 w 181"/>
              <a:gd name="T65" fmla="*/ 75 h 96"/>
              <a:gd name="T66" fmla="*/ 40 w 181"/>
              <a:gd name="T67" fmla="*/ 77 h 96"/>
              <a:gd name="T68" fmla="*/ 42 w 181"/>
              <a:gd name="T69" fmla="*/ 78 h 96"/>
              <a:gd name="T70" fmla="*/ 54 w 181"/>
              <a:gd name="T71" fmla="*/ 78 h 96"/>
              <a:gd name="T72" fmla="*/ 56 w 181"/>
              <a:gd name="T73" fmla="*/ 77 h 96"/>
              <a:gd name="T74" fmla="*/ 57 w 181"/>
              <a:gd name="T75" fmla="*/ 75 h 96"/>
              <a:gd name="T76" fmla="*/ 57 w 181"/>
              <a:gd name="T77" fmla="*/ 57 h 96"/>
              <a:gd name="T78" fmla="*/ 75 w 181"/>
              <a:gd name="T79" fmla="*/ 57 h 96"/>
              <a:gd name="T80" fmla="*/ 78 w 181"/>
              <a:gd name="T81" fmla="*/ 56 h 96"/>
              <a:gd name="T82" fmla="*/ 78 w 181"/>
              <a:gd name="T83" fmla="*/ 54 h 96"/>
              <a:gd name="T84" fmla="*/ 129 w 181"/>
              <a:gd name="T85" fmla="*/ 69 h 96"/>
              <a:gd name="T86" fmla="*/ 133 w 181"/>
              <a:gd name="T87" fmla="*/ 60 h 96"/>
              <a:gd name="T88" fmla="*/ 129 w 181"/>
              <a:gd name="T89" fmla="*/ 52 h 96"/>
              <a:gd name="T90" fmla="*/ 121 w 181"/>
              <a:gd name="T91" fmla="*/ 48 h 96"/>
              <a:gd name="T92" fmla="*/ 112 w 181"/>
              <a:gd name="T93" fmla="*/ 52 h 96"/>
              <a:gd name="T94" fmla="*/ 109 w 181"/>
              <a:gd name="T95" fmla="*/ 60 h 96"/>
              <a:gd name="T96" fmla="*/ 112 w 181"/>
              <a:gd name="T97" fmla="*/ 69 h 96"/>
              <a:gd name="T98" fmla="*/ 121 w 181"/>
              <a:gd name="T99" fmla="*/ 72 h 96"/>
              <a:gd name="T100" fmla="*/ 129 w 181"/>
              <a:gd name="T101" fmla="*/ 69 h 96"/>
              <a:gd name="T102" fmla="*/ 153 w 181"/>
              <a:gd name="T103" fmla="*/ 44 h 96"/>
              <a:gd name="T104" fmla="*/ 157 w 181"/>
              <a:gd name="T105" fmla="*/ 36 h 96"/>
              <a:gd name="T106" fmla="*/ 153 w 181"/>
              <a:gd name="T107" fmla="*/ 27 h 96"/>
              <a:gd name="T108" fmla="*/ 145 w 181"/>
              <a:gd name="T109" fmla="*/ 24 h 96"/>
              <a:gd name="T110" fmla="*/ 136 w 181"/>
              <a:gd name="T111" fmla="*/ 27 h 96"/>
              <a:gd name="T112" fmla="*/ 133 w 181"/>
              <a:gd name="T113" fmla="*/ 36 h 96"/>
              <a:gd name="T114" fmla="*/ 136 w 181"/>
              <a:gd name="T115" fmla="*/ 44 h 96"/>
              <a:gd name="T116" fmla="*/ 145 w 181"/>
              <a:gd name="T117" fmla="*/ 48 h 96"/>
              <a:gd name="T118" fmla="*/ 153 w 181"/>
              <a:gd name="T119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1" h="96">
                <a:moveTo>
                  <a:pt x="167" y="14"/>
                </a:moveTo>
                <a:cubicBezTo>
                  <a:pt x="177" y="23"/>
                  <a:pt x="181" y="35"/>
                  <a:pt x="181" y="48"/>
                </a:cubicBezTo>
                <a:cubicBezTo>
                  <a:pt x="181" y="61"/>
                  <a:pt x="177" y="73"/>
                  <a:pt x="167" y="82"/>
                </a:cubicBezTo>
                <a:cubicBezTo>
                  <a:pt x="158" y="92"/>
                  <a:pt x="146" y="96"/>
                  <a:pt x="133" y="96"/>
                </a:cubicBezTo>
                <a:cubicBezTo>
                  <a:pt x="121" y="96"/>
                  <a:pt x="110" y="92"/>
                  <a:pt x="101" y="84"/>
                </a:cubicBezTo>
                <a:cubicBezTo>
                  <a:pt x="80" y="84"/>
                  <a:pt x="80" y="84"/>
                  <a:pt x="80" y="84"/>
                </a:cubicBezTo>
                <a:cubicBezTo>
                  <a:pt x="71" y="92"/>
                  <a:pt x="60" y="96"/>
                  <a:pt x="48" y="96"/>
                </a:cubicBezTo>
                <a:cubicBezTo>
                  <a:pt x="35" y="96"/>
                  <a:pt x="23" y="92"/>
                  <a:pt x="14" y="82"/>
                </a:cubicBezTo>
                <a:cubicBezTo>
                  <a:pt x="4" y="73"/>
                  <a:pt x="0" y="61"/>
                  <a:pt x="0" y="48"/>
                </a:cubicBezTo>
                <a:cubicBezTo>
                  <a:pt x="0" y="35"/>
                  <a:pt x="4" y="23"/>
                  <a:pt x="14" y="14"/>
                </a:cubicBezTo>
                <a:cubicBezTo>
                  <a:pt x="23" y="4"/>
                  <a:pt x="35" y="0"/>
                  <a:pt x="48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46" y="0"/>
                  <a:pt x="158" y="4"/>
                  <a:pt x="167" y="14"/>
                </a:cubicBezTo>
                <a:close/>
                <a:moveTo>
                  <a:pt x="78" y="54"/>
                </a:moveTo>
                <a:cubicBezTo>
                  <a:pt x="78" y="42"/>
                  <a:pt x="78" y="42"/>
                  <a:pt x="78" y="42"/>
                </a:cubicBezTo>
                <a:cubicBezTo>
                  <a:pt x="78" y="41"/>
                  <a:pt x="78" y="40"/>
                  <a:pt x="78" y="40"/>
                </a:cubicBezTo>
                <a:cubicBezTo>
                  <a:pt x="77" y="39"/>
                  <a:pt x="76" y="39"/>
                  <a:pt x="75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20"/>
                  <a:pt x="57" y="19"/>
                  <a:pt x="56" y="19"/>
                </a:cubicBezTo>
                <a:cubicBezTo>
                  <a:pt x="56" y="18"/>
                  <a:pt x="55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1" y="18"/>
                  <a:pt x="40" y="18"/>
                  <a:pt x="40" y="19"/>
                </a:cubicBezTo>
                <a:cubicBezTo>
                  <a:pt x="39" y="19"/>
                  <a:pt x="39" y="20"/>
                  <a:pt x="39" y="21"/>
                </a:cubicBezTo>
                <a:cubicBezTo>
                  <a:pt x="39" y="39"/>
                  <a:pt x="39" y="39"/>
                  <a:pt x="39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39"/>
                  <a:pt x="19" y="39"/>
                  <a:pt x="19" y="40"/>
                </a:cubicBezTo>
                <a:cubicBezTo>
                  <a:pt x="18" y="40"/>
                  <a:pt x="18" y="41"/>
                  <a:pt x="18" y="42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5"/>
                  <a:pt x="18" y="56"/>
                  <a:pt x="19" y="56"/>
                </a:cubicBezTo>
                <a:cubicBezTo>
                  <a:pt x="19" y="57"/>
                  <a:pt x="20" y="57"/>
                  <a:pt x="2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75"/>
                  <a:pt x="39" y="75"/>
                  <a:pt x="39" y="75"/>
                </a:cubicBezTo>
                <a:cubicBezTo>
                  <a:pt x="39" y="76"/>
                  <a:pt x="39" y="77"/>
                  <a:pt x="40" y="77"/>
                </a:cubicBezTo>
                <a:cubicBezTo>
                  <a:pt x="40" y="78"/>
                  <a:pt x="41" y="78"/>
                  <a:pt x="42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5" y="78"/>
                  <a:pt x="56" y="78"/>
                  <a:pt x="56" y="77"/>
                </a:cubicBezTo>
                <a:cubicBezTo>
                  <a:pt x="57" y="77"/>
                  <a:pt x="57" y="76"/>
                  <a:pt x="57" y="75"/>
                </a:cubicBezTo>
                <a:cubicBezTo>
                  <a:pt x="57" y="57"/>
                  <a:pt x="57" y="57"/>
                  <a:pt x="57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6" y="57"/>
                  <a:pt x="77" y="57"/>
                  <a:pt x="78" y="56"/>
                </a:cubicBezTo>
                <a:cubicBezTo>
                  <a:pt x="78" y="56"/>
                  <a:pt x="78" y="55"/>
                  <a:pt x="78" y="54"/>
                </a:cubicBezTo>
                <a:close/>
                <a:moveTo>
                  <a:pt x="129" y="69"/>
                </a:moveTo>
                <a:cubicBezTo>
                  <a:pt x="132" y="66"/>
                  <a:pt x="133" y="63"/>
                  <a:pt x="133" y="60"/>
                </a:cubicBezTo>
                <a:cubicBezTo>
                  <a:pt x="133" y="57"/>
                  <a:pt x="132" y="54"/>
                  <a:pt x="129" y="52"/>
                </a:cubicBezTo>
                <a:cubicBezTo>
                  <a:pt x="127" y="49"/>
                  <a:pt x="124" y="48"/>
                  <a:pt x="121" y="48"/>
                </a:cubicBezTo>
                <a:cubicBezTo>
                  <a:pt x="117" y="48"/>
                  <a:pt x="115" y="49"/>
                  <a:pt x="112" y="52"/>
                </a:cubicBezTo>
                <a:cubicBezTo>
                  <a:pt x="110" y="54"/>
                  <a:pt x="109" y="57"/>
                  <a:pt x="109" y="60"/>
                </a:cubicBezTo>
                <a:cubicBezTo>
                  <a:pt x="109" y="63"/>
                  <a:pt x="110" y="66"/>
                  <a:pt x="112" y="69"/>
                </a:cubicBezTo>
                <a:cubicBezTo>
                  <a:pt x="115" y="71"/>
                  <a:pt x="117" y="72"/>
                  <a:pt x="121" y="72"/>
                </a:cubicBezTo>
                <a:cubicBezTo>
                  <a:pt x="124" y="72"/>
                  <a:pt x="127" y="71"/>
                  <a:pt x="129" y="69"/>
                </a:cubicBezTo>
                <a:close/>
                <a:moveTo>
                  <a:pt x="153" y="44"/>
                </a:moveTo>
                <a:cubicBezTo>
                  <a:pt x="156" y="42"/>
                  <a:pt x="157" y="39"/>
                  <a:pt x="157" y="36"/>
                </a:cubicBezTo>
                <a:cubicBezTo>
                  <a:pt x="157" y="33"/>
                  <a:pt x="156" y="30"/>
                  <a:pt x="153" y="27"/>
                </a:cubicBezTo>
                <a:cubicBezTo>
                  <a:pt x="151" y="25"/>
                  <a:pt x="148" y="24"/>
                  <a:pt x="145" y="24"/>
                </a:cubicBezTo>
                <a:cubicBezTo>
                  <a:pt x="142" y="24"/>
                  <a:pt x="139" y="25"/>
                  <a:pt x="136" y="27"/>
                </a:cubicBezTo>
                <a:cubicBezTo>
                  <a:pt x="134" y="30"/>
                  <a:pt x="133" y="33"/>
                  <a:pt x="133" y="36"/>
                </a:cubicBezTo>
                <a:cubicBezTo>
                  <a:pt x="133" y="39"/>
                  <a:pt x="134" y="42"/>
                  <a:pt x="136" y="44"/>
                </a:cubicBezTo>
                <a:cubicBezTo>
                  <a:pt x="139" y="47"/>
                  <a:pt x="142" y="48"/>
                  <a:pt x="145" y="48"/>
                </a:cubicBezTo>
                <a:cubicBezTo>
                  <a:pt x="148" y="48"/>
                  <a:pt x="151" y="47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53" name="Freeform 25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587153" y="4295105"/>
            <a:ext cx="261447" cy="155571"/>
          </a:xfrm>
          <a:custGeom>
            <a:avLst/>
            <a:gdLst>
              <a:gd name="T0" fmla="*/ 178 w 182"/>
              <a:gd name="T1" fmla="*/ 105 h 108"/>
              <a:gd name="T2" fmla="*/ 4 w 182"/>
              <a:gd name="T3" fmla="*/ 105 h 108"/>
              <a:gd name="T4" fmla="*/ 4 w 182"/>
              <a:gd name="T5" fmla="*/ 3 h 108"/>
              <a:gd name="T6" fmla="*/ 178 w 182"/>
              <a:gd name="T7" fmla="*/ 3 h 108"/>
              <a:gd name="T8" fmla="*/ 170 w 182"/>
              <a:gd name="T9" fmla="*/ 12 h 108"/>
              <a:gd name="T10" fmla="*/ 170 w 182"/>
              <a:gd name="T11" fmla="*/ 96 h 108"/>
              <a:gd name="T12" fmla="*/ 35 w 182"/>
              <a:gd name="T13" fmla="*/ 36 h 108"/>
              <a:gd name="T14" fmla="*/ 24 w 182"/>
              <a:gd name="T15" fmla="*/ 25 h 108"/>
              <a:gd name="T16" fmla="*/ 37 w 182"/>
              <a:gd name="T17" fmla="*/ 25 h 108"/>
              <a:gd name="T18" fmla="*/ 47 w 182"/>
              <a:gd name="T19" fmla="*/ 60 h 108"/>
              <a:gd name="T20" fmla="*/ 24 w 182"/>
              <a:gd name="T21" fmla="*/ 49 h 108"/>
              <a:gd name="T22" fmla="*/ 49 w 182"/>
              <a:gd name="T23" fmla="*/ 49 h 108"/>
              <a:gd name="T24" fmla="*/ 35 w 182"/>
              <a:gd name="T25" fmla="*/ 84 h 108"/>
              <a:gd name="T26" fmla="*/ 24 w 182"/>
              <a:gd name="T27" fmla="*/ 74 h 108"/>
              <a:gd name="T28" fmla="*/ 37 w 182"/>
              <a:gd name="T29" fmla="*/ 74 h 108"/>
              <a:gd name="T30" fmla="*/ 59 w 182"/>
              <a:gd name="T31" fmla="*/ 36 h 108"/>
              <a:gd name="T32" fmla="*/ 49 w 182"/>
              <a:gd name="T33" fmla="*/ 25 h 108"/>
              <a:gd name="T34" fmla="*/ 61 w 182"/>
              <a:gd name="T35" fmla="*/ 25 h 108"/>
              <a:gd name="T36" fmla="*/ 132 w 182"/>
              <a:gd name="T37" fmla="*/ 84 h 108"/>
              <a:gd name="T38" fmla="*/ 49 w 182"/>
              <a:gd name="T39" fmla="*/ 74 h 108"/>
              <a:gd name="T40" fmla="*/ 133 w 182"/>
              <a:gd name="T41" fmla="*/ 74 h 108"/>
              <a:gd name="T42" fmla="*/ 71 w 182"/>
              <a:gd name="T43" fmla="*/ 60 h 108"/>
              <a:gd name="T44" fmla="*/ 61 w 182"/>
              <a:gd name="T45" fmla="*/ 49 h 108"/>
              <a:gd name="T46" fmla="*/ 73 w 182"/>
              <a:gd name="T47" fmla="*/ 49 h 108"/>
              <a:gd name="T48" fmla="*/ 83 w 182"/>
              <a:gd name="T49" fmla="*/ 36 h 108"/>
              <a:gd name="T50" fmla="*/ 73 w 182"/>
              <a:gd name="T51" fmla="*/ 25 h 108"/>
              <a:gd name="T52" fmla="*/ 85 w 182"/>
              <a:gd name="T53" fmla="*/ 25 h 108"/>
              <a:gd name="T54" fmla="*/ 96 w 182"/>
              <a:gd name="T55" fmla="*/ 60 h 108"/>
              <a:gd name="T56" fmla="*/ 85 w 182"/>
              <a:gd name="T57" fmla="*/ 49 h 108"/>
              <a:gd name="T58" fmla="*/ 97 w 182"/>
              <a:gd name="T59" fmla="*/ 49 h 108"/>
              <a:gd name="T60" fmla="*/ 108 w 182"/>
              <a:gd name="T61" fmla="*/ 36 h 108"/>
              <a:gd name="T62" fmla="*/ 97 w 182"/>
              <a:gd name="T63" fmla="*/ 25 h 108"/>
              <a:gd name="T64" fmla="*/ 109 w 182"/>
              <a:gd name="T65" fmla="*/ 25 h 108"/>
              <a:gd name="T66" fmla="*/ 120 w 182"/>
              <a:gd name="T67" fmla="*/ 60 h 108"/>
              <a:gd name="T68" fmla="*/ 109 w 182"/>
              <a:gd name="T69" fmla="*/ 49 h 108"/>
              <a:gd name="T70" fmla="*/ 121 w 182"/>
              <a:gd name="T71" fmla="*/ 49 h 108"/>
              <a:gd name="T72" fmla="*/ 132 w 182"/>
              <a:gd name="T73" fmla="*/ 36 h 108"/>
              <a:gd name="T74" fmla="*/ 121 w 182"/>
              <a:gd name="T75" fmla="*/ 25 h 108"/>
              <a:gd name="T76" fmla="*/ 133 w 182"/>
              <a:gd name="T77" fmla="*/ 25 h 108"/>
              <a:gd name="T78" fmla="*/ 156 w 182"/>
              <a:gd name="T79" fmla="*/ 60 h 108"/>
              <a:gd name="T80" fmla="*/ 133 w 182"/>
              <a:gd name="T81" fmla="*/ 49 h 108"/>
              <a:gd name="T82" fmla="*/ 145 w 182"/>
              <a:gd name="T83" fmla="*/ 25 h 108"/>
              <a:gd name="T84" fmla="*/ 158 w 182"/>
              <a:gd name="T85" fmla="*/ 25 h 108"/>
              <a:gd name="T86" fmla="*/ 156 w 182"/>
              <a:gd name="T87" fmla="*/ 84 h 108"/>
              <a:gd name="T88" fmla="*/ 145 w 182"/>
              <a:gd name="T89" fmla="*/ 74 h 108"/>
              <a:gd name="T90" fmla="*/ 158 w 182"/>
              <a:gd name="T91" fmla="*/ 7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2" h="108">
                <a:moveTo>
                  <a:pt x="182" y="12"/>
                </a:moveTo>
                <a:cubicBezTo>
                  <a:pt x="182" y="96"/>
                  <a:pt x="182" y="96"/>
                  <a:pt x="182" y="96"/>
                </a:cubicBezTo>
                <a:cubicBezTo>
                  <a:pt x="182" y="100"/>
                  <a:pt x="181" y="103"/>
                  <a:pt x="178" y="105"/>
                </a:cubicBezTo>
                <a:cubicBezTo>
                  <a:pt x="176" y="107"/>
                  <a:pt x="173" y="108"/>
                  <a:pt x="170" y="108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9" y="108"/>
                  <a:pt x="6" y="107"/>
                  <a:pt x="4" y="105"/>
                </a:cubicBezTo>
                <a:cubicBezTo>
                  <a:pt x="1" y="103"/>
                  <a:pt x="0" y="100"/>
                  <a:pt x="0" y="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8"/>
                  <a:pt x="1" y="5"/>
                  <a:pt x="4" y="3"/>
                </a:cubicBezTo>
                <a:cubicBezTo>
                  <a:pt x="6" y="1"/>
                  <a:pt x="9" y="0"/>
                  <a:pt x="12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6" y="1"/>
                  <a:pt x="178" y="3"/>
                </a:cubicBezTo>
                <a:cubicBezTo>
                  <a:pt x="181" y="5"/>
                  <a:pt x="182" y="8"/>
                  <a:pt x="182" y="12"/>
                </a:cubicBezTo>
                <a:close/>
                <a:moveTo>
                  <a:pt x="170" y="96"/>
                </a:moveTo>
                <a:cubicBezTo>
                  <a:pt x="170" y="12"/>
                  <a:pt x="170" y="12"/>
                  <a:pt x="170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96"/>
                  <a:pt x="12" y="96"/>
                  <a:pt x="12" y="96"/>
                </a:cubicBezTo>
                <a:lnTo>
                  <a:pt x="170" y="96"/>
                </a:lnTo>
                <a:close/>
                <a:moveTo>
                  <a:pt x="37" y="25"/>
                </a:moveTo>
                <a:cubicBezTo>
                  <a:pt x="37" y="34"/>
                  <a:pt x="37" y="34"/>
                  <a:pt x="37" y="34"/>
                </a:cubicBezTo>
                <a:cubicBezTo>
                  <a:pt x="37" y="35"/>
                  <a:pt x="36" y="36"/>
                  <a:pt x="35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5" y="36"/>
                  <a:pt x="24" y="35"/>
                  <a:pt x="24" y="3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4"/>
                  <a:pt x="25" y="24"/>
                  <a:pt x="26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6" y="24"/>
                  <a:pt x="37" y="24"/>
                  <a:pt x="37" y="25"/>
                </a:cubicBezTo>
                <a:close/>
                <a:moveTo>
                  <a:pt x="49" y="4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60"/>
                  <a:pt x="48" y="60"/>
                  <a:pt x="47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5" y="60"/>
                  <a:pt x="24" y="60"/>
                  <a:pt x="24" y="5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8"/>
                  <a:pt x="25" y="48"/>
                  <a:pt x="26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8" y="48"/>
                  <a:pt x="49" y="48"/>
                  <a:pt x="49" y="49"/>
                </a:cubicBezTo>
                <a:close/>
                <a:moveTo>
                  <a:pt x="37" y="74"/>
                </a:moveTo>
                <a:cubicBezTo>
                  <a:pt x="37" y="83"/>
                  <a:pt x="37" y="83"/>
                  <a:pt x="37" y="83"/>
                </a:cubicBezTo>
                <a:cubicBezTo>
                  <a:pt x="37" y="84"/>
                  <a:pt x="36" y="84"/>
                  <a:pt x="35" y="84"/>
                </a:cubicBezTo>
                <a:cubicBezTo>
                  <a:pt x="26" y="84"/>
                  <a:pt x="26" y="84"/>
                  <a:pt x="26" y="84"/>
                </a:cubicBezTo>
                <a:cubicBezTo>
                  <a:pt x="25" y="84"/>
                  <a:pt x="24" y="84"/>
                  <a:pt x="24" y="83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3"/>
                  <a:pt x="25" y="72"/>
                  <a:pt x="2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6" y="72"/>
                  <a:pt x="37" y="73"/>
                  <a:pt x="37" y="74"/>
                </a:cubicBezTo>
                <a:close/>
                <a:moveTo>
                  <a:pt x="61" y="25"/>
                </a:moveTo>
                <a:cubicBezTo>
                  <a:pt x="61" y="34"/>
                  <a:pt x="61" y="34"/>
                  <a:pt x="61" y="34"/>
                </a:cubicBezTo>
                <a:cubicBezTo>
                  <a:pt x="61" y="35"/>
                  <a:pt x="60" y="36"/>
                  <a:pt x="59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49" y="36"/>
                  <a:pt x="49" y="35"/>
                  <a:pt x="49" y="34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4"/>
                  <a:pt x="49" y="24"/>
                  <a:pt x="5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60" y="24"/>
                  <a:pt x="61" y="24"/>
                  <a:pt x="61" y="25"/>
                </a:cubicBezTo>
                <a:close/>
                <a:moveTo>
                  <a:pt x="133" y="74"/>
                </a:moveTo>
                <a:cubicBezTo>
                  <a:pt x="133" y="83"/>
                  <a:pt x="133" y="83"/>
                  <a:pt x="133" y="83"/>
                </a:cubicBezTo>
                <a:cubicBezTo>
                  <a:pt x="133" y="84"/>
                  <a:pt x="133" y="84"/>
                  <a:pt x="132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4"/>
                  <a:pt x="49" y="84"/>
                  <a:pt x="49" y="8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3"/>
                  <a:pt x="49" y="72"/>
                  <a:pt x="50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3" y="72"/>
                  <a:pt x="133" y="73"/>
                  <a:pt x="133" y="74"/>
                </a:cubicBezTo>
                <a:close/>
                <a:moveTo>
                  <a:pt x="73" y="49"/>
                </a:moveTo>
                <a:cubicBezTo>
                  <a:pt x="73" y="59"/>
                  <a:pt x="73" y="59"/>
                  <a:pt x="73" y="59"/>
                </a:cubicBezTo>
                <a:cubicBezTo>
                  <a:pt x="73" y="60"/>
                  <a:pt x="72" y="60"/>
                  <a:pt x="71" y="60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60"/>
                  <a:pt x="61" y="60"/>
                  <a:pt x="61" y="5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8"/>
                  <a:pt x="61" y="48"/>
                  <a:pt x="62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8"/>
                  <a:pt x="73" y="48"/>
                  <a:pt x="73" y="49"/>
                </a:cubicBezTo>
                <a:close/>
                <a:moveTo>
                  <a:pt x="85" y="25"/>
                </a:moveTo>
                <a:cubicBezTo>
                  <a:pt x="85" y="34"/>
                  <a:pt x="85" y="34"/>
                  <a:pt x="85" y="34"/>
                </a:cubicBezTo>
                <a:cubicBezTo>
                  <a:pt x="85" y="35"/>
                  <a:pt x="84" y="36"/>
                  <a:pt x="83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73" y="36"/>
                  <a:pt x="73" y="35"/>
                  <a:pt x="73" y="34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4"/>
                  <a:pt x="73" y="24"/>
                  <a:pt x="74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5" y="24"/>
                  <a:pt x="85" y="25"/>
                </a:cubicBezTo>
                <a:close/>
                <a:moveTo>
                  <a:pt x="97" y="49"/>
                </a:moveTo>
                <a:cubicBezTo>
                  <a:pt x="97" y="59"/>
                  <a:pt x="97" y="59"/>
                  <a:pt x="97" y="59"/>
                </a:cubicBezTo>
                <a:cubicBezTo>
                  <a:pt x="97" y="60"/>
                  <a:pt x="97" y="60"/>
                  <a:pt x="96" y="60"/>
                </a:cubicBezTo>
                <a:cubicBezTo>
                  <a:pt x="86" y="60"/>
                  <a:pt x="86" y="60"/>
                  <a:pt x="86" y="60"/>
                </a:cubicBezTo>
                <a:cubicBezTo>
                  <a:pt x="85" y="60"/>
                  <a:pt x="85" y="60"/>
                  <a:pt x="85" y="5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8"/>
                  <a:pt x="85" y="48"/>
                  <a:pt x="86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7" y="48"/>
                  <a:pt x="97" y="48"/>
                  <a:pt x="97" y="49"/>
                </a:cubicBezTo>
                <a:close/>
                <a:moveTo>
                  <a:pt x="109" y="25"/>
                </a:moveTo>
                <a:cubicBezTo>
                  <a:pt x="109" y="34"/>
                  <a:pt x="109" y="34"/>
                  <a:pt x="109" y="34"/>
                </a:cubicBezTo>
                <a:cubicBezTo>
                  <a:pt x="109" y="35"/>
                  <a:pt x="109" y="36"/>
                  <a:pt x="108" y="36"/>
                </a:cubicBezTo>
                <a:cubicBezTo>
                  <a:pt x="99" y="36"/>
                  <a:pt x="99" y="36"/>
                  <a:pt x="99" y="36"/>
                </a:cubicBezTo>
                <a:cubicBezTo>
                  <a:pt x="98" y="36"/>
                  <a:pt x="97" y="35"/>
                  <a:pt x="97" y="34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24"/>
                  <a:pt x="98" y="24"/>
                  <a:pt x="99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9" y="24"/>
                  <a:pt x="109" y="24"/>
                  <a:pt x="109" y="25"/>
                </a:cubicBezTo>
                <a:close/>
                <a:moveTo>
                  <a:pt x="121" y="49"/>
                </a:moveTo>
                <a:cubicBezTo>
                  <a:pt x="121" y="59"/>
                  <a:pt x="121" y="59"/>
                  <a:pt x="121" y="59"/>
                </a:cubicBezTo>
                <a:cubicBezTo>
                  <a:pt x="121" y="60"/>
                  <a:pt x="121" y="60"/>
                  <a:pt x="120" y="60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110" y="60"/>
                  <a:pt x="109" y="60"/>
                  <a:pt x="109" y="59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09" y="48"/>
                  <a:pt x="110" y="48"/>
                  <a:pt x="111" y="48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1" y="48"/>
                  <a:pt x="121" y="48"/>
                  <a:pt x="121" y="49"/>
                </a:cubicBezTo>
                <a:close/>
                <a:moveTo>
                  <a:pt x="133" y="25"/>
                </a:moveTo>
                <a:cubicBezTo>
                  <a:pt x="133" y="34"/>
                  <a:pt x="133" y="34"/>
                  <a:pt x="133" y="34"/>
                </a:cubicBezTo>
                <a:cubicBezTo>
                  <a:pt x="133" y="35"/>
                  <a:pt x="133" y="36"/>
                  <a:pt x="132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2" y="36"/>
                  <a:pt x="121" y="35"/>
                  <a:pt x="121" y="34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21" y="24"/>
                  <a:pt x="122" y="24"/>
                  <a:pt x="123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3" y="24"/>
                  <a:pt x="133" y="24"/>
                  <a:pt x="133" y="25"/>
                </a:cubicBezTo>
                <a:close/>
                <a:moveTo>
                  <a:pt x="158" y="25"/>
                </a:moveTo>
                <a:cubicBezTo>
                  <a:pt x="158" y="59"/>
                  <a:pt x="158" y="59"/>
                  <a:pt x="158" y="59"/>
                </a:cubicBezTo>
                <a:cubicBezTo>
                  <a:pt x="158" y="60"/>
                  <a:pt x="157" y="60"/>
                  <a:pt x="156" y="60"/>
                </a:cubicBezTo>
                <a:cubicBezTo>
                  <a:pt x="135" y="60"/>
                  <a:pt x="135" y="60"/>
                  <a:pt x="135" y="60"/>
                </a:cubicBezTo>
                <a:cubicBezTo>
                  <a:pt x="134" y="60"/>
                  <a:pt x="133" y="60"/>
                  <a:pt x="133" y="59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48"/>
                  <a:pt x="134" y="48"/>
                  <a:pt x="135" y="48"/>
                </a:cubicBezTo>
                <a:cubicBezTo>
                  <a:pt x="145" y="48"/>
                  <a:pt x="145" y="48"/>
                  <a:pt x="145" y="48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4"/>
                  <a:pt x="146" y="24"/>
                  <a:pt x="147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7" y="24"/>
                  <a:pt x="158" y="24"/>
                  <a:pt x="158" y="25"/>
                </a:cubicBezTo>
                <a:close/>
                <a:moveTo>
                  <a:pt x="158" y="74"/>
                </a:moveTo>
                <a:cubicBezTo>
                  <a:pt x="158" y="83"/>
                  <a:pt x="158" y="83"/>
                  <a:pt x="158" y="83"/>
                </a:cubicBezTo>
                <a:cubicBezTo>
                  <a:pt x="158" y="84"/>
                  <a:pt x="157" y="84"/>
                  <a:pt x="156" y="84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46" y="84"/>
                  <a:pt x="145" y="84"/>
                  <a:pt x="145" y="83"/>
                </a:cubicBezTo>
                <a:cubicBezTo>
                  <a:pt x="145" y="74"/>
                  <a:pt x="145" y="74"/>
                  <a:pt x="145" y="74"/>
                </a:cubicBezTo>
                <a:cubicBezTo>
                  <a:pt x="145" y="73"/>
                  <a:pt x="146" y="72"/>
                  <a:pt x="147" y="72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7" y="72"/>
                  <a:pt x="158" y="73"/>
                  <a:pt x="158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54" name="Freeform 25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922064" y="4260535"/>
            <a:ext cx="233356" cy="209589"/>
          </a:xfrm>
          <a:custGeom>
            <a:avLst/>
            <a:gdLst>
              <a:gd name="T0" fmla="*/ 24 w 163"/>
              <a:gd name="T1" fmla="*/ 12 h 146"/>
              <a:gd name="T2" fmla="*/ 22 w 163"/>
              <a:gd name="T3" fmla="*/ 18 h 146"/>
              <a:gd name="T4" fmla="*/ 18 w 163"/>
              <a:gd name="T5" fmla="*/ 23 h 146"/>
              <a:gd name="T6" fmla="*/ 18 w 163"/>
              <a:gd name="T7" fmla="*/ 143 h 146"/>
              <a:gd name="T8" fmla="*/ 17 w 163"/>
              <a:gd name="T9" fmla="*/ 145 h 146"/>
              <a:gd name="T10" fmla="*/ 15 w 163"/>
              <a:gd name="T11" fmla="*/ 146 h 146"/>
              <a:gd name="T12" fmla="*/ 9 w 163"/>
              <a:gd name="T13" fmla="*/ 146 h 146"/>
              <a:gd name="T14" fmla="*/ 7 w 163"/>
              <a:gd name="T15" fmla="*/ 145 h 146"/>
              <a:gd name="T16" fmla="*/ 6 w 163"/>
              <a:gd name="T17" fmla="*/ 143 h 146"/>
              <a:gd name="T18" fmla="*/ 6 w 163"/>
              <a:gd name="T19" fmla="*/ 23 h 146"/>
              <a:gd name="T20" fmla="*/ 1 w 163"/>
              <a:gd name="T21" fmla="*/ 18 h 146"/>
              <a:gd name="T22" fmla="*/ 0 w 163"/>
              <a:gd name="T23" fmla="*/ 12 h 146"/>
              <a:gd name="T24" fmla="*/ 3 w 163"/>
              <a:gd name="T25" fmla="*/ 4 h 146"/>
              <a:gd name="T26" fmla="*/ 12 w 163"/>
              <a:gd name="T27" fmla="*/ 0 h 146"/>
              <a:gd name="T28" fmla="*/ 20 w 163"/>
              <a:gd name="T29" fmla="*/ 4 h 146"/>
              <a:gd name="T30" fmla="*/ 24 w 163"/>
              <a:gd name="T31" fmla="*/ 12 h 146"/>
              <a:gd name="T32" fmla="*/ 163 w 163"/>
              <a:gd name="T33" fmla="*/ 18 h 146"/>
              <a:gd name="T34" fmla="*/ 163 w 163"/>
              <a:gd name="T35" fmla="*/ 91 h 146"/>
              <a:gd name="T36" fmla="*/ 160 w 163"/>
              <a:gd name="T37" fmla="*/ 96 h 146"/>
              <a:gd name="T38" fmla="*/ 158 w 163"/>
              <a:gd name="T39" fmla="*/ 97 h 146"/>
              <a:gd name="T40" fmla="*/ 123 w 163"/>
              <a:gd name="T41" fmla="*/ 108 h 146"/>
              <a:gd name="T42" fmla="*/ 108 w 163"/>
              <a:gd name="T43" fmla="*/ 105 h 146"/>
              <a:gd name="T44" fmla="*/ 106 w 163"/>
              <a:gd name="T45" fmla="*/ 103 h 146"/>
              <a:gd name="T46" fmla="*/ 96 w 163"/>
              <a:gd name="T47" fmla="*/ 99 h 146"/>
              <a:gd name="T48" fmla="*/ 88 w 163"/>
              <a:gd name="T49" fmla="*/ 96 h 146"/>
              <a:gd name="T50" fmla="*/ 77 w 163"/>
              <a:gd name="T51" fmla="*/ 95 h 146"/>
              <a:gd name="T52" fmla="*/ 55 w 163"/>
              <a:gd name="T53" fmla="*/ 99 h 146"/>
              <a:gd name="T54" fmla="*/ 33 w 163"/>
              <a:gd name="T55" fmla="*/ 108 h 146"/>
              <a:gd name="T56" fmla="*/ 30 w 163"/>
              <a:gd name="T57" fmla="*/ 109 h 146"/>
              <a:gd name="T58" fmla="*/ 27 w 163"/>
              <a:gd name="T59" fmla="*/ 108 h 146"/>
              <a:gd name="T60" fmla="*/ 24 w 163"/>
              <a:gd name="T61" fmla="*/ 103 h 146"/>
              <a:gd name="T62" fmla="*/ 24 w 163"/>
              <a:gd name="T63" fmla="*/ 33 h 146"/>
              <a:gd name="T64" fmla="*/ 27 w 163"/>
              <a:gd name="T65" fmla="*/ 28 h 146"/>
              <a:gd name="T66" fmla="*/ 34 w 163"/>
              <a:gd name="T67" fmla="*/ 24 h 146"/>
              <a:gd name="T68" fmla="*/ 45 w 163"/>
              <a:gd name="T69" fmla="*/ 19 h 146"/>
              <a:gd name="T70" fmla="*/ 60 w 163"/>
              <a:gd name="T71" fmla="*/ 14 h 146"/>
              <a:gd name="T72" fmla="*/ 74 w 163"/>
              <a:gd name="T73" fmla="*/ 12 h 146"/>
              <a:gd name="T74" fmla="*/ 94 w 163"/>
              <a:gd name="T75" fmla="*/ 15 h 146"/>
              <a:gd name="T76" fmla="*/ 114 w 163"/>
              <a:gd name="T77" fmla="*/ 23 h 146"/>
              <a:gd name="T78" fmla="*/ 122 w 163"/>
              <a:gd name="T79" fmla="*/ 25 h 146"/>
              <a:gd name="T80" fmla="*/ 151 w 163"/>
              <a:gd name="T81" fmla="*/ 15 h 146"/>
              <a:gd name="T82" fmla="*/ 154 w 163"/>
              <a:gd name="T83" fmla="*/ 13 h 146"/>
              <a:gd name="T84" fmla="*/ 160 w 163"/>
              <a:gd name="T85" fmla="*/ 13 h 146"/>
              <a:gd name="T86" fmla="*/ 163 w 163"/>
              <a:gd name="T87" fmla="*/ 18 h 146"/>
              <a:gd name="T88" fmla="*/ 151 w 163"/>
              <a:gd name="T89" fmla="*/ 87 h 146"/>
              <a:gd name="T90" fmla="*/ 151 w 163"/>
              <a:gd name="T91" fmla="*/ 29 h 146"/>
              <a:gd name="T92" fmla="*/ 122 w 163"/>
              <a:gd name="T93" fmla="*/ 37 h 146"/>
              <a:gd name="T94" fmla="*/ 108 w 163"/>
              <a:gd name="T95" fmla="*/ 34 h 146"/>
              <a:gd name="T96" fmla="*/ 91 w 163"/>
              <a:gd name="T97" fmla="*/ 27 h 146"/>
              <a:gd name="T98" fmla="*/ 74 w 163"/>
              <a:gd name="T99" fmla="*/ 25 h 146"/>
              <a:gd name="T100" fmla="*/ 36 w 163"/>
              <a:gd name="T101" fmla="*/ 37 h 146"/>
              <a:gd name="T102" fmla="*/ 36 w 163"/>
              <a:gd name="T103" fmla="*/ 93 h 146"/>
              <a:gd name="T104" fmla="*/ 77 w 163"/>
              <a:gd name="T105" fmla="*/ 82 h 146"/>
              <a:gd name="T106" fmla="*/ 87 w 163"/>
              <a:gd name="T107" fmla="*/ 83 h 146"/>
              <a:gd name="T108" fmla="*/ 96 w 163"/>
              <a:gd name="T109" fmla="*/ 86 h 146"/>
              <a:gd name="T110" fmla="*/ 103 w 163"/>
              <a:gd name="T111" fmla="*/ 89 h 146"/>
              <a:gd name="T112" fmla="*/ 111 w 163"/>
              <a:gd name="T113" fmla="*/ 92 h 146"/>
              <a:gd name="T114" fmla="*/ 114 w 163"/>
              <a:gd name="T115" fmla="*/ 94 h 146"/>
              <a:gd name="T116" fmla="*/ 123 w 163"/>
              <a:gd name="T117" fmla="*/ 96 h 146"/>
              <a:gd name="T118" fmla="*/ 151 w 163"/>
              <a:gd name="T119" fmla="*/ 8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3" h="146">
                <a:moveTo>
                  <a:pt x="24" y="12"/>
                </a:moveTo>
                <a:cubicBezTo>
                  <a:pt x="24" y="15"/>
                  <a:pt x="23" y="17"/>
                  <a:pt x="22" y="18"/>
                </a:cubicBezTo>
                <a:cubicBezTo>
                  <a:pt x="21" y="20"/>
                  <a:pt x="20" y="22"/>
                  <a:pt x="18" y="23"/>
                </a:cubicBezTo>
                <a:cubicBezTo>
                  <a:pt x="18" y="143"/>
                  <a:pt x="18" y="143"/>
                  <a:pt x="18" y="143"/>
                </a:cubicBezTo>
                <a:cubicBezTo>
                  <a:pt x="18" y="143"/>
                  <a:pt x="18" y="144"/>
                  <a:pt x="17" y="145"/>
                </a:cubicBezTo>
                <a:cubicBezTo>
                  <a:pt x="16" y="145"/>
                  <a:pt x="16" y="146"/>
                  <a:pt x="15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8" y="146"/>
                  <a:pt x="7" y="145"/>
                  <a:pt x="7" y="145"/>
                </a:cubicBezTo>
                <a:cubicBezTo>
                  <a:pt x="6" y="144"/>
                  <a:pt x="6" y="143"/>
                  <a:pt x="6" y="143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2"/>
                  <a:pt x="3" y="20"/>
                  <a:pt x="1" y="18"/>
                </a:cubicBezTo>
                <a:cubicBezTo>
                  <a:pt x="0" y="17"/>
                  <a:pt x="0" y="15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9" y="0"/>
                  <a:pt x="12" y="0"/>
                </a:cubicBezTo>
                <a:cubicBezTo>
                  <a:pt x="15" y="0"/>
                  <a:pt x="18" y="1"/>
                  <a:pt x="20" y="4"/>
                </a:cubicBezTo>
                <a:cubicBezTo>
                  <a:pt x="23" y="6"/>
                  <a:pt x="24" y="9"/>
                  <a:pt x="24" y="12"/>
                </a:cubicBezTo>
                <a:close/>
                <a:moveTo>
                  <a:pt x="163" y="18"/>
                </a:moveTo>
                <a:cubicBezTo>
                  <a:pt x="163" y="91"/>
                  <a:pt x="163" y="91"/>
                  <a:pt x="163" y="91"/>
                </a:cubicBezTo>
                <a:cubicBezTo>
                  <a:pt x="163" y="93"/>
                  <a:pt x="162" y="95"/>
                  <a:pt x="160" y="96"/>
                </a:cubicBezTo>
                <a:cubicBezTo>
                  <a:pt x="159" y="96"/>
                  <a:pt x="159" y="97"/>
                  <a:pt x="158" y="97"/>
                </a:cubicBezTo>
                <a:cubicBezTo>
                  <a:pt x="144" y="104"/>
                  <a:pt x="133" y="108"/>
                  <a:pt x="123" y="108"/>
                </a:cubicBezTo>
                <a:cubicBezTo>
                  <a:pt x="118" y="108"/>
                  <a:pt x="113" y="107"/>
                  <a:pt x="108" y="105"/>
                </a:cubicBezTo>
                <a:cubicBezTo>
                  <a:pt x="106" y="103"/>
                  <a:pt x="106" y="103"/>
                  <a:pt x="106" y="103"/>
                </a:cubicBezTo>
                <a:cubicBezTo>
                  <a:pt x="102" y="101"/>
                  <a:pt x="99" y="100"/>
                  <a:pt x="96" y="99"/>
                </a:cubicBezTo>
                <a:cubicBezTo>
                  <a:pt x="94" y="98"/>
                  <a:pt x="91" y="97"/>
                  <a:pt x="88" y="96"/>
                </a:cubicBezTo>
                <a:cubicBezTo>
                  <a:pt x="84" y="95"/>
                  <a:pt x="81" y="95"/>
                  <a:pt x="77" y="95"/>
                </a:cubicBezTo>
                <a:cubicBezTo>
                  <a:pt x="71" y="95"/>
                  <a:pt x="63" y="96"/>
                  <a:pt x="55" y="99"/>
                </a:cubicBezTo>
                <a:cubicBezTo>
                  <a:pt x="46" y="102"/>
                  <a:pt x="39" y="105"/>
                  <a:pt x="33" y="108"/>
                </a:cubicBezTo>
                <a:cubicBezTo>
                  <a:pt x="32" y="109"/>
                  <a:pt x="31" y="109"/>
                  <a:pt x="30" y="109"/>
                </a:cubicBezTo>
                <a:cubicBezTo>
                  <a:pt x="29" y="109"/>
                  <a:pt x="28" y="109"/>
                  <a:pt x="27" y="108"/>
                </a:cubicBezTo>
                <a:cubicBezTo>
                  <a:pt x="25" y="107"/>
                  <a:pt x="24" y="106"/>
                  <a:pt x="24" y="10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5" y="29"/>
                  <a:pt x="27" y="28"/>
                </a:cubicBezTo>
                <a:cubicBezTo>
                  <a:pt x="29" y="27"/>
                  <a:pt x="32" y="25"/>
                  <a:pt x="34" y="24"/>
                </a:cubicBezTo>
                <a:cubicBezTo>
                  <a:pt x="37" y="22"/>
                  <a:pt x="41" y="21"/>
                  <a:pt x="45" y="19"/>
                </a:cubicBezTo>
                <a:cubicBezTo>
                  <a:pt x="50" y="17"/>
                  <a:pt x="54" y="15"/>
                  <a:pt x="60" y="14"/>
                </a:cubicBezTo>
                <a:cubicBezTo>
                  <a:pt x="65" y="13"/>
                  <a:pt x="70" y="12"/>
                  <a:pt x="74" y="12"/>
                </a:cubicBezTo>
                <a:cubicBezTo>
                  <a:pt x="81" y="12"/>
                  <a:pt x="88" y="13"/>
                  <a:pt x="94" y="15"/>
                </a:cubicBezTo>
                <a:cubicBezTo>
                  <a:pt x="100" y="17"/>
                  <a:pt x="107" y="20"/>
                  <a:pt x="114" y="23"/>
                </a:cubicBezTo>
                <a:cubicBezTo>
                  <a:pt x="116" y="25"/>
                  <a:pt x="119" y="25"/>
                  <a:pt x="122" y="25"/>
                </a:cubicBezTo>
                <a:cubicBezTo>
                  <a:pt x="130" y="25"/>
                  <a:pt x="140" y="22"/>
                  <a:pt x="151" y="15"/>
                </a:cubicBezTo>
                <a:cubicBezTo>
                  <a:pt x="153" y="14"/>
                  <a:pt x="154" y="13"/>
                  <a:pt x="154" y="13"/>
                </a:cubicBezTo>
                <a:cubicBezTo>
                  <a:pt x="156" y="12"/>
                  <a:pt x="158" y="12"/>
                  <a:pt x="160" y="13"/>
                </a:cubicBezTo>
                <a:cubicBezTo>
                  <a:pt x="162" y="15"/>
                  <a:pt x="163" y="16"/>
                  <a:pt x="163" y="18"/>
                </a:cubicBezTo>
                <a:close/>
                <a:moveTo>
                  <a:pt x="151" y="87"/>
                </a:moveTo>
                <a:cubicBezTo>
                  <a:pt x="151" y="29"/>
                  <a:pt x="151" y="29"/>
                  <a:pt x="151" y="29"/>
                </a:cubicBezTo>
                <a:cubicBezTo>
                  <a:pt x="140" y="35"/>
                  <a:pt x="131" y="37"/>
                  <a:pt x="122" y="37"/>
                </a:cubicBezTo>
                <a:cubicBezTo>
                  <a:pt x="117" y="37"/>
                  <a:pt x="112" y="36"/>
                  <a:pt x="108" y="34"/>
                </a:cubicBezTo>
                <a:cubicBezTo>
                  <a:pt x="102" y="31"/>
                  <a:pt x="96" y="29"/>
                  <a:pt x="91" y="27"/>
                </a:cubicBezTo>
                <a:cubicBezTo>
                  <a:pt x="86" y="25"/>
                  <a:pt x="80" y="25"/>
                  <a:pt x="74" y="25"/>
                </a:cubicBezTo>
                <a:cubicBezTo>
                  <a:pt x="63" y="25"/>
                  <a:pt x="51" y="29"/>
                  <a:pt x="36" y="37"/>
                </a:cubicBezTo>
                <a:cubicBezTo>
                  <a:pt x="36" y="93"/>
                  <a:pt x="36" y="93"/>
                  <a:pt x="36" y="93"/>
                </a:cubicBezTo>
                <a:cubicBezTo>
                  <a:pt x="52" y="86"/>
                  <a:pt x="65" y="82"/>
                  <a:pt x="77" y="82"/>
                </a:cubicBezTo>
                <a:cubicBezTo>
                  <a:pt x="80" y="82"/>
                  <a:pt x="84" y="83"/>
                  <a:pt x="87" y="83"/>
                </a:cubicBezTo>
                <a:cubicBezTo>
                  <a:pt x="90" y="84"/>
                  <a:pt x="93" y="84"/>
                  <a:pt x="96" y="86"/>
                </a:cubicBezTo>
                <a:cubicBezTo>
                  <a:pt x="99" y="87"/>
                  <a:pt x="102" y="88"/>
                  <a:pt x="103" y="89"/>
                </a:cubicBezTo>
                <a:cubicBezTo>
                  <a:pt x="105" y="89"/>
                  <a:pt x="108" y="91"/>
                  <a:pt x="111" y="92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7" y="95"/>
                  <a:pt x="120" y="96"/>
                  <a:pt x="123" y="96"/>
                </a:cubicBezTo>
                <a:cubicBezTo>
                  <a:pt x="131" y="96"/>
                  <a:pt x="140" y="93"/>
                  <a:pt x="151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55" name="Freeform 25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228885" y="4260535"/>
            <a:ext cx="233356" cy="209589"/>
          </a:xfrm>
          <a:custGeom>
            <a:avLst/>
            <a:gdLst>
              <a:gd name="T0" fmla="*/ 23 w 164"/>
              <a:gd name="T1" fmla="*/ 18 h 146"/>
              <a:gd name="T2" fmla="*/ 18 w 164"/>
              <a:gd name="T3" fmla="*/ 143 h 146"/>
              <a:gd name="T4" fmla="*/ 15 w 164"/>
              <a:gd name="T5" fmla="*/ 146 h 146"/>
              <a:gd name="T6" fmla="*/ 7 w 164"/>
              <a:gd name="T7" fmla="*/ 145 h 146"/>
              <a:gd name="T8" fmla="*/ 6 w 164"/>
              <a:gd name="T9" fmla="*/ 23 h 146"/>
              <a:gd name="T10" fmla="*/ 0 w 164"/>
              <a:gd name="T11" fmla="*/ 12 h 146"/>
              <a:gd name="T12" fmla="*/ 12 w 164"/>
              <a:gd name="T13" fmla="*/ 0 h 146"/>
              <a:gd name="T14" fmla="*/ 24 w 164"/>
              <a:gd name="T15" fmla="*/ 12 h 146"/>
              <a:gd name="T16" fmla="*/ 164 w 164"/>
              <a:gd name="T17" fmla="*/ 91 h 146"/>
              <a:gd name="T18" fmla="*/ 159 w 164"/>
              <a:gd name="T19" fmla="*/ 97 h 146"/>
              <a:gd name="T20" fmla="*/ 109 w 164"/>
              <a:gd name="T21" fmla="*/ 105 h 146"/>
              <a:gd name="T22" fmla="*/ 97 w 164"/>
              <a:gd name="T23" fmla="*/ 99 h 146"/>
              <a:gd name="T24" fmla="*/ 77 w 164"/>
              <a:gd name="T25" fmla="*/ 95 h 146"/>
              <a:gd name="T26" fmla="*/ 34 w 164"/>
              <a:gd name="T27" fmla="*/ 108 h 146"/>
              <a:gd name="T28" fmla="*/ 27 w 164"/>
              <a:gd name="T29" fmla="*/ 108 h 146"/>
              <a:gd name="T30" fmla="*/ 24 w 164"/>
              <a:gd name="T31" fmla="*/ 33 h 146"/>
              <a:gd name="T32" fmla="*/ 35 w 164"/>
              <a:gd name="T33" fmla="*/ 24 h 146"/>
              <a:gd name="T34" fmla="*/ 60 w 164"/>
              <a:gd name="T35" fmla="*/ 14 h 146"/>
              <a:gd name="T36" fmla="*/ 94 w 164"/>
              <a:gd name="T37" fmla="*/ 15 h 146"/>
              <a:gd name="T38" fmla="*/ 123 w 164"/>
              <a:gd name="T39" fmla="*/ 25 h 146"/>
              <a:gd name="T40" fmla="*/ 155 w 164"/>
              <a:gd name="T41" fmla="*/ 13 h 146"/>
              <a:gd name="T42" fmla="*/ 164 w 164"/>
              <a:gd name="T43" fmla="*/ 18 h 146"/>
              <a:gd name="T44" fmla="*/ 73 w 164"/>
              <a:gd name="T45" fmla="*/ 25 h 146"/>
              <a:gd name="T46" fmla="*/ 36 w 164"/>
              <a:gd name="T47" fmla="*/ 54 h 146"/>
              <a:gd name="T48" fmla="*/ 73 w 164"/>
              <a:gd name="T49" fmla="*/ 83 h 146"/>
              <a:gd name="T50" fmla="*/ 36 w 164"/>
              <a:gd name="T51" fmla="*/ 76 h 146"/>
              <a:gd name="T52" fmla="*/ 73 w 164"/>
              <a:gd name="T53" fmla="*/ 83 h 146"/>
              <a:gd name="T54" fmla="*/ 151 w 164"/>
              <a:gd name="T55" fmla="*/ 70 h 146"/>
              <a:gd name="T56" fmla="*/ 115 w 164"/>
              <a:gd name="T57" fmla="*/ 55 h 146"/>
              <a:gd name="T58" fmla="*/ 108 w 164"/>
              <a:gd name="T59" fmla="*/ 52 h 146"/>
              <a:gd name="T60" fmla="*/ 102 w 164"/>
              <a:gd name="T61" fmla="*/ 49 h 146"/>
              <a:gd name="T62" fmla="*/ 96 w 164"/>
              <a:gd name="T63" fmla="*/ 46 h 146"/>
              <a:gd name="T64" fmla="*/ 89 w 164"/>
              <a:gd name="T65" fmla="*/ 44 h 146"/>
              <a:gd name="T66" fmla="*/ 82 w 164"/>
              <a:gd name="T67" fmla="*/ 43 h 146"/>
              <a:gd name="T68" fmla="*/ 73 w 164"/>
              <a:gd name="T69" fmla="*/ 43 h 146"/>
              <a:gd name="T70" fmla="*/ 75 w 164"/>
              <a:gd name="T71" fmla="*/ 64 h 146"/>
              <a:gd name="T72" fmla="*/ 111 w 164"/>
              <a:gd name="T73" fmla="*/ 75 h 146"/>
              <a:gd name="T74" fmla="*/ 115 w 164"/>
              <a:gd name="T75" fmla="*/ 94 h 146"/>
              <a:gd name="T76" fmla="*/ 151 w 164"/>
              <a:gd name="T77" fmla="*/ 87 h 146"/>
              <a:gd name="T78" fmla="*/ 151 w 164"/>
              <a:gd name="T79" fmla="*/ 29 h 146"/>
              <a:gd name="T80" fmla="*/ 115 w 164"/>
              <a:gd name="T81" fmla="*/ 37 h 146"/>
              <a:gd name="T82" fmla="*/ 151 w 164"/>
              <a:gd name="T83" fmla="*/ 4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4" h="146">
                <a:moveTo>
                  <a:pt x="24" y="12"/>
                </a:moveTo>
                <a:cubicBezTo>
                  <a:pt x="24" y="15"/>
                  <a:pt x="24" y="17"/>
                  <a:pt x="23" y="18"/>
                </a:cubicBezTo>
                <a:cubicBezTo>
                  <a:pt x="22" y="20"/>
                  <a:pt x="20" y="22"/>
                  <a:pt x="18" y="23"/>
                </a:cubicBezTo>
                <a:cubicBezTo>
                  <a:pt x="18" y="143"/>
                  <a:pt x="18" y="143"/>
                  <a:pt x="18" y="143"/>
                </a:cubicBezTo>
                <a:cubicBezTo>
                  <a:pt x="18" y="143"/>
                  <a:pt x="18" y="144"/>
                  <a:pt x="17" y="145"/>
                </a:cubicBezTo>
                <a:cubicBezTo>
                  <a:pt x="17" y="145"/>
                  <a:pt x="16" y="146"/>
                  <a:pt x="15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8" y="146"/>
                  <a:pt x="8" y="145"/>
                  <a:pt x="7" y="145"/>
                </a:cubicBezTo>
                <a:cubicBezTo>
                  <a:pt x="6" y="144"/>
                  <a:pt x="6" y="143"/>
                  <a:pt x="6" y="143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2"/>
                  <a:pt x="3" y="20"/>
                  <a:pt x="2" y="18"/>
                </a:cubicBezTo>
                <a:cubicBezTo>
                  <a:pt x="1" y="17"/>
                  <a:pt x="0" y="15"/>
                  <a:pt x="0" y="12"/>
                </a:cubicBezTo>
                <a:cubicBezTo>
                  <a:pt x="0" y="9"/>
                  <a:pt x="1" y="6"/>
                  <a:pt x="4" y="4"/>
                </a:cubicBezTo>
                <a:cubicBezTo>
                  <a:pt x="6" y="1"/>
                  <a:pt x="9" y="0"/>
                  <a:pt x="12" y="0"/>
                </a:cubicBezTo>
                <a:cubicBezTo>
                  <a:pt x="16" y="0"/>
                  <a:pt x="18" y="1"/>
                  <a:pt x="21" y="4"/>
                </a:cubicBezTo>
                <a:cubicBezTo>
                  <a:pt x="23" y="6"/>
                  <a:pt x="24" y="9"/>
                  <a:pt x="24" y="12"/>
                </a:cubicBezTo>
                <a:close/>
                <a:moveTo>
                  <a:pt x="164" y="18"/>
                </a:moveTo>
                <a:cubicBezTo>
                  <a:pt x="164" y="91"/>
                  <a:pt x="164" y="91"/>
                  <a:pt x="164" y="91"/>
                </a:cubicBezTo>
                <a:cubicBezTo>
                  <a:pt x="164" y="93"/>
                  <a:pt x="162" y="95"/>
                  <a:pt x="160" y="96"/>
                </a:cubicBezTo>
                <a:cubicBezTo>
                  <a:pt x="160" y="96"/>
                  <a:pt x="159" y="97"/>
                  <a:pt x="159" y="97"/>
                </a:cubicBezTo>
                <a:cubicBezTo>
                  <a:pt x="145" y="104"/>
                  <a:pt x="133" y="108"/>
                  <a:pt x="124" y="108"/>
                </a:cubicBezTo>
                <a:cubicBezTo>
                  <a:pt x="118" y="108"/>
                  <a:pt x="113" y="107"/>
                  <a:pt x="109" y="105"/>
                </a:cubicBezTo>
                <a:cubicBezTo>
                  <a:pt x="106" y="103"/>
                  <a:pt x="106" y="103"/>
                  <a:pt x="106" y="103"/>
                </a:cubicBezTo>
                <a:cubicBezTo>
                  <a:pt x="102" y="101"/>
                  <a:pt x="99" y="100"/>
                  <a:pt x="97" y="99"/>
                </a:cubicBezTo>
                <a:cubicBezTo>
                  <a:pt x="95" y="98"/>
                  <a:pt x="92" y="97"/>
                  <a:pt x="88" y="96"/>
                </a:cubicBezTo>
                <a:cubicBezTo>
                  <a:pt x="85" y="95"/>
                  <a:pt x="81" y="95"/>
                  <a:pt x="77" y="95"/>
                </a:cubicBezTo>
                <a:cubicBezTo>
                  <a:pt x="71" y="95"/>
                  <a:pt x="64" y="96"/>
                  <a:pt x="55" y="99"/>
                </a:cubicBezTo>
                <a:cubicBezTo>
                  <a:pt x="47" y="102"/>
                  <a:pt x="40" y="105"/>
                  <a:pt x="34" y="108"/>
                </a:cubicBezTo>
                <a:cubicBezTo>
                  <a:pt x="33" y="109"/>
                  <a:pt x="32" y="109"/>
                  <a:pt x="30" y="109"/>
                </a:cubicBezTo>
                <a:cubicBezTo>
                  <a:pt x="29" y="109"/>
                  <a:pt x="28" y="109"/>
                  <a:pt x="27" y="108"/>
                </a:cubicBezTo>
                <a:cubicBezTo>
                  <a:pt x="25" y="107"/>
                  <a:pt x="24" y="106"/>
                  <a:pt x="24" y="10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5" y="29"/>
                  <a:pt x="27" y="28"/>
                </a:cubicBezTo>
                <a:cubicBezTo>
                  <a:pt x="29" y="27"/>
                  <a:pt x="32" y="25"/>
                  <a:pt x="35" y="24"/>
                </a:cubicBezTo>
                <a:cubicBezTo>
                  <a:pt x="37" y="22"/>
                  <a:pt x="41" y="21"/>
                  <a:pt x="45" y="19"/>
                </a:cubicBezTo>
                <a:cubicBezTo>
                  <a:pt x="50" y="17"/>
                  <a:pt x="55" y="15"/>
                  <a:pt x="60" y="14"/>
                </a:cubicBezTo>
                <a:cubicBezTo>
                  <a:pt x="65" y="13"/>
                  <a:pt x="70" y="12"/>
                  <a:pt x="75" y="12"/>
                </a:cubicBezTo>
                <a:cubicBezTo>
                  <a:pt x="82" y="12"/>
                  <a:pt x="88" y="13"/>
                  <a:pt x="94" y="15"/>
                </a:cubicBezTo>
                <a:cubicBezTo>
                  <a:pt x="100" y="17"/>
                  <a:pt x="107" y="20"/>
                  <a:pt x="114" y="23"/>
                </a:cubicBezTo>
                <a:cubicBezTo>
                  <a:pt x="116" y="25"/>
                  <a:pt x="119" y="25"/>
                  <a:pt x="123" y="25"/>
                </a:cubicBezTo>
                <a:cubicBezTo>
                  <a:pt x="130" y="25"/>
                  <a:pt x="140" y="22"/>
                  <a:pt x="152" y="15"/>
                </a:cubicBezTo>
                <a:cubicBezTo>
                  <a:pt x="153" y="14"/>
                  <a:pt x="154" y="13"/>
                  <a:pt x="155" y="13"/>
                </a:cubicBezTo>
                <a:cubicBezTo>
                  <a:pt x="157" y="12"/>
                  <a:pt x="159" y="12"/>
                  <a:pt x="161" y="13"/>
                </a:cubicBezTo>
                <a:cubicBezTo>
                  <a:pt x="163" y="15"/>
                  <a:pt x="164" y="16"/>
                  <a:pt x="164" y="18"/>
                </a:cubicBezTo>
                <a:close/>
                <a:moveTo>
                  <a:pt x="73" y="43"/>
                </a:moveTo>
                <a:cubicBezTo>
                  <a:pt x="73" y="25"/>
                  <a:pt x="73" y="25"/>
                  <a:pt x="73" y="25"/>
                </a:cubicBezTo>
                <a:cubicBezTo>
                  <a:pt x="62" y="25"/>
                  <a:pt x="50" y="29"/>
                  <a:pt x="36" y="37"/>
                </a:cubicBezTo>
                <a:cubicBezTo>
                  <a:pt x="36" y="54"/>
                  <a:pt x="36" y="54"/>
                  <a:pt x="36" y="54"/>
                </a:cubicBezTo>
                <a:cubicBezTo>
                  <a:pt x="50" y="47"/>
                  <a:pt x="62" y="44"/>
                  <a:pt x="73" y="43"/>
                </a:cubicBezTo>
                <a:close/>
                <a:moveTo>
                  <a:pt x="73" y="83"/>
                </a:moveTo>
                <a:cubicBezTo>
                  <a:pt x="73" y="65"/>
                  <a:pt x="73" y="65"/>
                  <a:pt x="73" y="65"/>
                </a:cubicBezTo>
                <a:cubicBezTo>
                  <a:pt x="61" y="66"/>
                  <a:pt x="49" y="69"/>
                  <a:pt x="36" y="76"/>
                </a:cubicBezTo>
                <a:cubicBezTo>
                  <a:pt x="36" y="93"/>
                  <a:pt x="36" y="93"/>
                  <a:pt x="36" y="93"/>
                </a:cubicBezTo>
                <a:cubicBezTo>
                  <a:pt x="49" y="87"/>
                  <a:pt x="61" y="84"/>
                  <a:pt x="73" y="83"/>
                </a:cubicBezTo>
                <a:close/>
                <a:moveTo>
                  <a:pt x="151" y="87"/>
                </a:moveTo>
                <a:cubicBezTo>
                  <a:pt x="151" y="70"/>
                  <a:pt x="151" y="70"/>
                  <a:pt x="151" y="70"/>
                </a:cubicBezTo>
                <a:cubicBezTo>
                  <a:pt x="137" y="77"/>
                  <a:pt x="125" y="79"/>
                  <a:pt x="115" y="76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4" y="55"/>
                  <a:pt x="113" y="54"/>
                  <a:pt x="111" y="54"/>
                </a:cubicBezTo>
                <a:cubicBezTo>
                  <a:pt x="111" y="54"/>
                  <a:pt x="110" y="53"/>
                  <a:pt x="108" y="52"/>
                </a:cubicBezTo>
                <a:cubicBezTo>
                  <a:pt x="107" y="51"/>
                  <a:pt x="105" y="51"/>
                  <a:pt x="105" y="51"/>
                </a:cubicBezTo>
                <a:cubicBezTo>
                  <a:pt x="105" y="50"/>
                  <a:pt x="104" y="50"/>
                  <a:pt x="102" y="49"/>
                </a:cubicBezTo>
                <a:cubicBezTo>
                  <a:pt x="101" y="48"/>
                  <a:pt x="99" y="48"/>
                  <a:pt x="99" y="48"/>
                </a:cubicBezTo>
                <a:cubicBezTo>
                  <a:pt x="98" y="47"/>
                  <a:pt x="97" y="47"/>
                  <a:pt x="96" y="46"/>
                </a:cubicBezTo>
                <a:cubicBezTo>
                  <a:pt x="94" y="46"/>
                  <a:pt x="93" y="45"/>
                  <a:pt x="92" y="45"/>
                </a:cubicBezTo>
                <a:cubicBezTo>
                  <a:pt x="92" y="45"/>
                  <a:pt x="90" y="45"/>
                  <a:pt x="89" y="44"/>
                </a:cubicBezTo>
                <a:cubicBezTo>
                  <a:pt x="88" y="44"/>
                  <a:pt x="86" y="44"/>
                  <a:pt x="85" y="44"/>
                </a:cubicBezTo>
                <a:cubicBezTo>
                  <a:pt x="84" y="44"/>
                  <a:pt x="83" y="43"/>
                  <a:pt x="82" y="43"/>
                </a:cubicBezTo>
                <a:cubicBezTo>
                  <a:pt x="80" y="43"/>
                  <a:pt x="79" y="43"/>
                  <a:pt x="77" y="43"/>
                </a:cubicBezTo>
                <a:cubicBezTo>
                  <a:pt x="76" y="43"/>
                  <a:pt x="74" y="43"/>
                  <a:pt x="73" y="43"/>
                </a:cubicBezTo>
                <a:cubicBezTo>
                  <a:pt x="73" y="64"/>
                  <a:pt x="73" y="64"/>
                  <a:pt x="73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81" y="64"/>
                  <a:pt x="87" y="65"/>
                  <a:pt x="93" y="67"/>
                </a:cubicBezTo>
                <a:cubicBezTo>
                  <a:pt x="98" y="69"/>
                  <a:pt x="105" y="72"/>
                  <a:pt x="111" y="75"/>
                </a:cubicBezTo>
                <a:cubicBezTo>
                  <a:pt x="113" y="75"/>
                  <a:pt x="114" y="76"/>
                  <a:pt x="115" y="76"/>
                </a:cubicBezTo>
                <a:cubicBezTo>
                  <a:pt x="115" y="94"/>
                  <a:pt x="115" y="94"/>
                  <a:pt x="115" y="94"/>
                </a:cubicBezTo>
                <a:cubicBezTo>
                  <a:pt x="118" y="95"/>
                  <a:pt x="121" y="96"/>
                  <a:pt x="124" y="96"/>
                </a:cubicBezTo>
                <a:cubicBezTo>
                  <a:pt x="131" y="96"/>
                  <a:pt x="141" y="93"/>
                  <a:pt x="151" y="87"/>
                </a:cubicBezTo>
                <a:close/>
                <a:moveTo>
                  <a:pt x="151" y="47"/>
                </a:moveTo>
                <a:cubicBezTo>
                  <a:pt x="151" y="29"/>
                  <a:pt x="151" y="29"/>
                  <a:pt x="151" y="29"/>
                </a:cubicBezTo>
                <a:cubicBezTo>
                  <a:pt x="141" y="35"/>
                  <a:pt x="131" y="37"/>
                  <a:pt x="123" y="37"/>
                </a:cubicBezTo>
                <a:cubicBezTo>
                  <a:pt x="120" y="37"/>
                  <a:pt x="117" y="37"/>
                  <a:pt x="115" y="37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24" y="58"/>
                  <a:pt x="137" y="55"/>
                  <a:pt x="151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56" name="Freeform 26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529221" y="4305910"/>
            <a:ext cx="222554" cy="144768"/>
          </a:xfrm>
          <a:custGeom>
            <a:avLst/>
            <a:gdLst>
              <a:gd name="T0" fmla="*/ 54 w 156"/>
              <a:gd name="T1" fmla="*/ 49 h 101"/>
              <a:gd name="T2" fmla="*/ 10 w 156"/>
              <a:gd name="T3" fmla="*/ 93 h 101"/>
              <a:gd name="T4" fmla="*/ 8 w 156"/>
              <a:gd name="T5" fmla="*/ 94 h 101"/>
              <a:gd name="T6" fmla="*/ 5 w 156"/>
              <a:gd name="T7" fmla="*/ 93 h 101"/>
              <a:gd name="T8" fmla="*/ 1 w 156"/>
              <a:gd name="T9" fmla="*/ 88 h 101"/>
              <a:gd name="T10" fmla="*/ 0 w 156"/>
              <a:gd name="T11" fmla="*/ 86 h 101"/>
              <a:gd name="T12" fmla="*/ 1 w 156"/>
              <a:gd name="T13" fmla="*/ 84 h 101"/>
              <a:gd name="T14" fmla="*/ 38 w 156"/>
              <a:gd name="T15" fmla="*/ 47 h 101"/>
              <a:gd name="T16" fmla="*/ 1 w 156"/>
              <a:gd name="T17" fmla="*/ 10 h 101"/>
              <a:gd name="T18" fmla="*/ 0 w 156"/>
              <a:gd name="T19" fmla="*/ 8 h 101"/>
              <a:gd name="T20" fmla="*/ 1 w 156"/>
              <a:gd name="T21" fmla="*/ 5 h 101"/>
              <a:gd name="T22" fmla="*/ 5 w 156"/>
              <a:gd name="T23" fmla="*/ 1 h 101"/>
              <a:gd name="T24" fmla="*/ 8 w 156"/>
              <a:gd name="T25" fmla="*/ 0 h 101"/>
              <a:gd name="T26" fmla="*/ 10 w 156"/>
              <a:gd name="T27" fmla="*/ 1 h 101"/>
              <a:gd name="T28" fmla="*/ 54 w 156"/>
              <a:gd name="T29" fmla="*/ 45 h 101"/>
              <a:gd name="T30" fmla="*/ 55 w 156"/>
              <a:gd name="T31" fmla="*/ 47 h 101"/>
              <a:gd name="T32" fmla="*/ 54 w 156"/>
              <a:gd name="T33" fmla="*/ 49 h 101"/>
              <a:gd name="T34" fmla="*/ 156 w 156"/>
              <a:gd name="T35" fmla="*/ 92 h 101"/>
              <a:gd name="T36" fmla="*/ 156 w 156"/>
              <a:gd name="T37" fmla="*/ 98 h 101"/>
              <a:gd name="T38" fmla="*/ 155 w 156"/>
              <a:gd name="T39" fmla="*/ 101 h 101"/>
              <a:gd name="T40" fmla="*/ 153 w 156"/>
              <a:gd name="T41" fmla="*/ 101 h 101"/>
              <a:gd name="T42" fmla="*/ 62 w 156"/>
              <a:gd name="T43" fmla="*/ 101 h 101"/>
              <a:gd name="T44" fmla="*/ 60 w 156"/>
              <a:gd name="T45" fmla="*/ 101 h 101"/>
              <a:gd name="T46" fmla="*/ 59 w 156"/>
              <a:gd name="T47" fmla="*/ 98 h 101"/>
              <a:gd name="T48" fmla="*/ 59 w 156"/>
              <a:gd name="T49" fmla="*/ 92 h 101"/>
              <a:gd name="T50" fmla="*/ 60 w 156"/>
              <a:gd name="T51" fmla="*/ 90 h 101"/>
              <a:gd name="T52" fmla="*/ 62 w 156"/>
              <a:gd name="T53" fmla="*/ 89 h 101"/>
              <a:gd name="T54" fmla="*/ 153 w 156"/>
              <a:gd name="T55" fmla="*/ 89 h 101"/>
              <a:gd name="T56" fmla="*/ 155 w 156"/>
              <a:gd name="T57" fmla="*/ 90 h 101"/>
              <a:gd name="T58" fmla="*/ 156 w 156"/>
              <a:gd name="T59" fmla="*/ 9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6" h="101">
                <a:moveTo>
                  <a:pt x="54" y="49"/>
                </a:moveTo>
                <a:cubicBezTo>
                  <a:pt x="10" y="93"/>
                  <a:pt x="10" y="93"/>
                  <a:pt x="10" y="93"/>
                </a:cubicBezTo>
                <a:cubicBezTo>
                  <a:pt x="9" y="94"/>
                  <a:pt x="8" y="94"/>
                  <a:pt x="8" y="94"/>
                </a:cubicBezTo>
                <a:cubicBezTo>
                  <a:pt x="7" y="94"/>
                  <a:pt x="6" y="94"/>
                  <a:pt x="5" y="93"/>
                </a:cubicBezTo>
                <a:cubicBezTo>
                  <a:pt x="1" y="88"/>
                  <a:pt x="1" y="88"/>
                  <a:pt x="1" y="88"/>
                </a:cubicBezTo>
                <a:cubicBezTo>
                  <a:pt x="0" y="88"/>
                  <a:pt x="0" y="87"/>
                  <a:pt x="0" y="86"/>
                </a:cubicBezTo>
                <a:cubicBezTo>
                  <a:pt x="0" y="85"/>
                  <a:pt x="0" y="85"/>
                  <a:pt x="1" y="84"/>
                </a:cubicBezTo>
                <a:cubicBezTo>
                  <a:pt x="38" y="47"/>
                  <a:pt x="38" y="47"/>
                  <a:pt x="38" y="47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0" y="8"/>
                </a:cubicBezTo>
                <a:cubicBezTo>
                  <a:pt x="0" y="7"/>
                  <a:pt x="0" y="6"/>
                  <a:pt x="1" y="5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7" y="0"/>
                  <a:pt x="8" y="0"/>
                </a:cubicBezTo>
                <a:cubicBezTo>
                  <a:pt x="8" y="0"/>
                  <a:pt x="9" y="0"/>
                  <a:pt x="10" y="1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5" y="46"/>
                  <a:pt x="55" y="47"/>
                </a:cubicBezTo>
                <a:cubicBezTo>
                  <a:pt x="55" y="48"/>
                  <a:pt x="54" y="49"/>
                  <a:pt x="54" y="49"/>
                </a:cubicBezTo>
                <a:close/>
                <a:moveTo>
                  <a:pt x="156" y="92"/>
                </a:moveTo>
                <a:cubicBezTo>
                  <a:pt x="156" y="98"/>
                  <a:pt x="156" y="98"/>
                  <a:pt x="156" y="98"/>
                </a:cubicBezTo>
                <a:cubicBezTo>
                  <a:pt x="156" y="99"/>
                  <a:pt x="156" y="100"/>
                  <a:pt x="155" y="101"/>
                </a:cubicBezTo>
                <a:cubicBezTo>
                  <a:pt x="154" y="101"/>
                  <a:pt x="154" y="101"/>
                  <a:pt x="153" y="101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1" y="101"/>
                  <a:pt x="60" y="101"/>
                  <a:pt x="60" y="101"/>
                </a:cubicBezTo>
                <a:cubicBezTo>
                  <a:pt x="59" y="100"/>
                  <a:pt x="59" y="99"/>
                  <a:pt x="59" y="98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1"/>
                  <a:pt x="59" y="91"/>
                  <a:pt x="60" y="90"/>
                </a:cubicBezTo>
                <a:cubicBezTo>
                  <a:pt x="60" y="90"/>
                  <a:pt x="61" y="89"/>
                  <a:pt x="62" y="89"/>
                </a:cubicBezTo>
                <a:cubicBezTo>
                  <a:pt x="153" y="89"/>
                  <a:pt x="153" y="89"/>
                  <a:pt x="153" y="89"/>
                </a:cubicBezTo>
                <a:cubicBezTo>
                  <a:pt x="154" y="89"/>
                  <a:pt x="154" y="90"/>
                  <a:pt x="155" y="90"/>
                </a:cubicBezTo>
                <a:cubicBezTo>
                  <a:pt x="156" y="91"/>
                  <a:pt x="156" y="91"/>
                  <a:pt x="15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57" name="Freeform 26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823077" y="4279981"/>
            <a:ext cx="248483" cy="185820"/>
          </a:xfrm>
          <a:custGeom>
            <a:avLst/>
            <a:gdLst>
              <a:gd name="T0" fmla="*/ 54 w 173"/>
              <a:gd name="T1" fmla="*/ 106 h 130"/>
              <a:gd name="T2" fmla="*/ 49 w 173"/>
              <a:gd name="T3" fmla="*/ 111 h 130"/>
              <a:gd name="T4" fmla="*/ 47 w 173"/>
              <a:gd name="T5" fmla="*/ 112 h 130"/>
              <a:gd name="T6" fmla="*/ 45 w 173"/>
              <a:gd name="T7" fmla="*/ 111 h 130"/>
              <a:gd name="T8" fmla="*/ 1 w 173"/>
              <a:gd name="T9" fmla="*/ 67 h 130"/>
              <a:gd name="T10" fmla="*/ 0 w 173"/>
              <a:gd name="T11" fmla="*/ 65 h 130"/>
              <a:gd name="T12" fmla="*/ 1 w 173"/>
              <a:gd name="T13" fmla="*/ 63 h 130"/>
              <a:gd name="T14" fmla="*/ 45 w 173"/>
              <a:gd name="T15" fmla="*/ 19 h 130"/>
              <a:gd name="T16" fmla="*/ 47 w 173"/>
              <a:gd name="T17" fmla="*/ 18 h 130"/>
              <a:gd name="T18" fmla="*/ 49 w 173"/>
              <a:gd name="T19" fmla="*/ 19 h 130"/>
              <a:gd name="T20" fmla="*/ 54 w 173"/>
              <a:gd name="T21" fmla="*/ 23 h 130"/>
              <a:gd name="T22" fmla="*/ 55 w 173"/>
              <a:gd name="T23" fmla="*/ 26 h 130"/>
              <a:gd name="T24" fmla="*/ 54 w 173"/>
              <a:gd name="T25" fmla="*/ 28 h 130"/>
              <a:gd name="T26" fmla="*/ 17 w 173"/>
              <a:gd name="T27" fmla="*/ 65 h 130"/>
              <a:gd name="T28" fmla="*/ 54 w 173"/>
              <a:gd name="T29" fmla="*/ 102 h 130"/>
              <a:gd name="T30" fmla="*/ 55 w 173"/>
              <a:gd name="T31" fmla="*/ 104 h 130"/>
              <a:gd name="T32" fmla="*/ 54 w 173"/>
              <a:gd name="T33" fmla="*/ 106 h 130"/>
              <a:gd name="T34" fmla="*/ 110 w 173"/>
              <a:gd name="T35" fmla="*/ 6 h 130"/>
              <a:gd name="T36" fmla="*/ 75 w 173"/>
              <a:gd name="T37" fmla="*/ 128 h 130"/>
              <a:gd name="T38" fmla="*/ 73 w 173"/>
              <a:gd name="T39" fmla="*/ 130 h 130"/>
              <a:gd name="T40" fmla="*/ 71 w 173"/>
              <a:gd name="T41" fmla="*/ 130 h 130"/>
              <a:gd name="T42" fmla="*/ 65 w 173"/>
              <a:gd name="T43" fmla="*/ 128 h 130"/>
              <a:gd name="T44" fmla="*/ 63 w 173"/>
              <a:gd name="T45" fmla="*/ 127 h 130"/>
              <a:gd name="T46" fmla="*/ 63 w 173"/>
              <a:gd name="T47" fmla="*/ 124 h 130"/>
              <a:gd name="T48" fmla="*/ 98 w 173"/>
              <a:gd name="T49" fmla="*/ 2 h 130"/>
              <a:gd name="T50" fmla="*/ 100 w 173"/>
              <a:gd name="T51" fmla="*/ 0 h 130"/>
              <a:gd name="T52" fmla="*/ 102 w 173"/>
              <a:gd name="T53" fmla="*/ 0 h 130"/>
              <a:gd name="T54" fmla="*/ 108 w 173"/>
              <a:gd name="T55" fmla="*/ 2 h 130"/>
              <a:gd name="T56" fmla="*/ 110 w 173"/>
              <a:gd name="T57" fmla="*/ 3 h 130"/>
              <a:gd name="T58" fmla="*/ 110 w 173"/>
              <a:gd name="T59" fmla="*/ 6 h 130"/>
              <a:gd name="T60" fmla="*/ 172 w 173"/>
              <a:gd name="T61" fmla="*/ 67 h 130"/>
              <a:gd name="T62" fmla="*/ 128 w 173"/>
              <a:gd name="T63" fmla="*/ 111 h 130"/>
              <a:gd name="T64" fmla="*/ 126 w 173"/>
              <a:gd name="T65" fmla="*/ 112 h 130"/>
              <a:gd name="T66" fmla="*/ 124 w 173"/>
              <a:gd name="T67" fmla="*/ 111 h 130"/>
              <a:gd name="T68" fmla="*/ 119 w 173"/>
              <a:gd name="T69" fmla="*/ 106 h 130"/>
              <a:gd name="T70" fmla="*/ 118 w 173"/>
              <a:gd name="T71" fmla="*/ 104 h 130"/>
              <a:gd name="T72" fmla="*/ 119 w 173"/>
              <a:gd name="T73" fmla="*/ 102 h 130"/>
              <a:gd name="T74" fmla="*/ 156 w 173"/>
              <a:gd name="T75" fmla="*/ 65 h 130"/>
              <a:gd name="T76" fmla="*/ 119 w 173"/>
              <a:gd name="T77" fmla="*/ 28 h 130"/>
              <a:gd name="T78" fmla="*/ 118 w 173"/>
              <a:gd name="T79" fmla="*/ 26 h 130"/>
              <a:gd name="T80" fmla="*/ 119 w 173"/>
              <a:gd name="T81" fmla="*/ 23 h 130"/>
              <a:gd name="T82" fmla="*/ 124 w 173"/>
              <a:gd name="T83" fmla="*/ 19 h 130"/>
              <a:gd name="T84" fmla="*/ 126 w 173"/>
              <a:gd name="T85" fmla="*/ 18 h 130"/>
              <a:gd name="T86" fmla="*/ 128 w 173"/>
              <a:gd name="T87" fmla="*/ 19 h 130"/>
              <a:gd name="T88" fmla="*/ 172 w 173"/>
              <a:gd name="T89" fmla="*/ 63 h 130"/>
              <a:gd name="T90" fmla="*/ 173 w 173"/>
              <a:gd name="T91" fmla="*/ 65 h 130"/>
              <a:gd name="T92" fmla="*/ 172 w 173"/>
              <a:gd name="T93" fmla="*/ 6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3" h="130">
                <a:moveTo>
                  <a:pt x="54" y="106"/>
                </a:moveTo>
                <a:cubicBezTo>
                  <a:pt x="49" y="111"/>
                  <a:pt x="49" y="111"/>
                  <a:pt x="49" y="111"/>
                </a:cubicBezTo>
                <a:cubicBezTo>
                  <a:pt x="49" y="112"/>
                  <a:pt x="48" y="112"/>
                  <a:pt x="47" y="112"/>
                </a:cubicBezTo>
                <a:cubicBezTo>
                  <a:pt x="46" y="112"/>
                  <a:pt x="46" y="112"/>
                  <a:pt x="45" y="111"/>
                </a:cubicBezTo>
                <a:cubicBezTo>
                  <a:pt x="1" y="67"/>
                  <a:pt x="1" y="67"/>
                  <a:pt x="1" y="67"/>
                </a:cubicBezTo>
                <a:cubicBezTo>
                  <a:pt x="0" y="67"/>
                  <a:pt x="0" y="66"/>
                  <a:pt x="0" y="65"/>
                </a:cubicBezTo>
                <a:cubicBezTo>
                  <a:pt x="0" y="64"/>
                  <a:pt x="0" y="63"/>
                  <a:pt x="1" y="63"/>
                </a:cubicBezTo>
                <a:cubicBezTo>
                  <a:pt x="45" y="19"/>
                  <a:pt x="45" y="19"/>
                  <a:pt x="45" y="19"/>
                </a:cubicBezTo>
                <a:cubicBezTo>
                  <a:pt x="46" y="18"/>
                  <a:pt x="46" y="18"/>
                  <a:pt x="47" y="18"/>
                </a:cubicBezTo>
                <a:cubicBezTo>
                  <a:pt x="48" y="18"/>
                  <a:pt x="49" y="18"/>
                  <a:pt x="49" y="19"/>
                </a:cubicBezTo>
                <a:cubicBezTo>
                  <a:pt x="54" y="23"/>
                  <a:pt x="54" y="23"/>
                  <a:pt x="54" y="23"/>
                </a:cubicBezTo>
                <a:cubicBezTo>
                  <a:pt x="55" y="24"/>
                  <a:pt x="55" y="25"/>
                  <a:pt x="55" y="26"/>
                </a:cubicBezTo>
                <a:cubicBezTo>
                  <a:pt x="55" y="26"/>
                  <a:pt x="55" y="27"/>
                  <a:pt x="54" y="28"/>
                </a:cubicBezTo>
                <a:cubicBezTo>
                  <a:pt x="17" y="65"/>
                  <a:pt x="17" y="65"/>
                  <a:pt x="17" y="65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3"/>
                  <a:pt x="55" y="103"/>
                  <a:pt x="55" y="104"/>
                </a:cubicBezTo>
                <a:cubicBezTo>
                  <a:pt x="55" y="105"/>
                  <a:pt x="55" y="106"/>
                  <a:pt x="54" y="106"/>
                </a:cubicBezTo>
                <a:close/>
                <a:moveTo>
                  <a:pt x="110" y="6"/>
                </a:moveTo>
                <a:cubicBezTo>
                  <a:pt x="75" y="128"/>
                  <a:pt x="75" y="128"/>
                  <a:pt x="75" y="128"/>
                </a:cubicBezTo>
                <a:cubicBezTo>
                  <a:pt x="74" y="128"/>
                  <a:pt x="74" y="129"/>
                  <a:pt x="73" y="130"/>
                </a:cubicBezTo>
                <a:cubicBezTo>
                  <a:pt x="73" y="130"/>
                  <a:pt x="72" y="130"/>
                  <a:pt x="71" y="130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64" y="128"/>
                  <a:pt x="64" y="127"/>
                  <a:pt x="63" y="127"/>
                </a:cubicBezTo>
                <a:cubicBezTo>
                  <a:pt x="63" y="126"/>
                  <a:pt x="63" y="125"/>
                  <a:pt x="63" y="124"/>
                </a:cubicBezTo>
                <a:cubicBezTo>
                  <a:pt x="98" y="2"/>
                  <a:pt x="98" y="2"/>
                  <a:pt x="98" y="2"/>
                </a:cubicBezTo>
                <a:cubicBezTo>
                  <a:pt x="99" y="1"/>
                  <a:pt x="99" y="1"/>
                  <a:pt x="100" y="0"/>
                </a:cubicBezTo>
                <a:cubicBezTo>
                  <a:pt x="101" y="0"/>
                  <a:pt x="101" y="0"/>
                  <a:pt x="102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9" y="2"/>
                  <a:pt x="109" y="3"/>
                  <a:pt x="110" y="3"/>
                </a:cubicBezTo>
                <a:cubicBezTo>
                  <a:pt x="110" y="4"/>
                  <a:pt x="110" y="5"/>
                  <a:pt x="110" y="6"/>
                </a:cubicBezTo>
                <a:close/>
                <a:moveTo>
                  <a:pt x="172" y="67"/>
                </a:moveTo>
                <a:cubicBezTo>
                  <a:pt x="128" y="111"/>
                  <a:pt x="128" y="111"/>
                  <a:pt x="128" y="111"/>
                </a:cubicBezTo>
                <a:cubicBezTo>
                  <a:pt x="127" y="112"/>
                  <a:pt x="127" y="112"/>
                  <a:pt x="126" y="112"/>
                </a:cubicBezTo>
                <a:cubicBezTo>
                  <a:pt x="125" y="112"/>
                  <a:pt x="124" y="112"/>
                  <a:pt x="124" y="111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8" y="106"/>
                  <a:pt x="118" y="105"/>
                  <a:pt x="118" y="104"/>
                </a:cubicBezTo>
                <a:cubicBezTo>
                  <a:pt x="118" y="103"/>
                  <a:pt x="118" y="103"/>
                  <a:pt x="119" y="102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8" y="27"/>
                  <a:pt x="118" y="26"/>
                  <a:pt x="118" y="26"/>
                </a:cubicBezTo>
                <a:cubicBezTo>
                  <a:pt x="118" y="25"/>
                  <a:pt x="118" y="24"/>
                  <a:pt x="119" y="23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8"/>
                  <a:pt x="125" y="18"/>
                  <a:pt x="126" y="18"/>
                </a:cubicBezTo>
                <a:cubicBezTo>
                  <a:pt x="127" y="18"/>
                  <a:pt x="127" y="18"/>
                  <a:pt x="128" y="19"/>
                </a:cubicBezTo>
                <a:cubicBezTo>
                  <a:pt x="172" y="63"/>
                  <a:pt x="172" y="63"/>
                  <a:pt x="172" y="63"/>
                </a:cubicBezTo>
                <a:cubicBezTo>
                  <a:pt x="173" y="63"/>
                  <a:pt x="173" y="64"/>
                  <a:pt x="173" y="65"/>
                </a:cubicBezTo>
                <a:cubicBezTo>
                  <a:pt x="173" y="66"/>
                  <a:pt x="173" y="67"/>
                  <a:pt x="172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58" name="Freeform 26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140702" y="4251890"/>
            <a:ext cx="244161" cy="218232"/>
          </a:xfrm>
          <a:custGeom>
            <a:avLst/>
            <a:gdLst>
              <a:gd name="T0" fmla="*/ 61 w 170"/>
              <a:gd name="T1" fmla="*/ 97 h 152"/>
              <a:gd name="T2" fmla="*/ 61 w 170"/>
              <a:gd name="T3" fmla="*/ 103 h 152"/>
              <a:gd name="T4" fmla="*/ 57 w 170"/>
              <a:gd name="T5" fmla="*/ 109 h 152"/>
              <a:gd name="T6" fmla="*/ 55 w 170"/>
              <a:gd name="T7" fmla="*/ 109 h 152"/>
              <a:gd name="T8" fmla="*/ 50 w 170"/>
              <a:gd name="T9" fmla="*/ 107 h 152"/>
              <a:gd name="T10" fmla="*/ 2 w 170"/>
              <a:gd name="T11" fmla="*/ 59 h 152"/>
              <a:gd name="T12" fmla="*/ 0 w 170"/>
              <a:gd name="T13" fmla="*/ 55 h 152"/>
              <a:gd name="T14" fmla="*/ 2 w 170"/>
              <a:gd name="T15" fmla="*/ 50 h 152"/>
              <a:gd name="T16" fmla="*/ 50 w 170"/>
              <a:gd name="T17" fmla="*/ 2 h 152"/>
              <a:gd name="T18" fmla="*/ 57 w 170"/>
              <a:gd name="T19" fmla="*/ 1 h 152"/>
              <a:gd name="T20" fmla="*/ 61 w 170"/>
              <a:gd name="T21" fmla="*/ 6 h 152"/>
              <a:gd name="T22" fmla="*/ 61 w 170"/>
              <a:gd name="T23" fmla="*/ 13 h 152"/>
              <a:gd name="T24" fmla="*/ 23 w 170"/>
              <a:gd name="T25" fmla="*/ 50 h 152"/>
              <a:gd name="T26" fmla="*/ 21 w 170"/>
              <a:gd name="T27" fmla="*/ 55 h 152"/>
              <a:gd name="T28" fmla="*/ 23 w 170"/>
              <a:gd name="T29" fmla="*/ 59 h 152"/>
              <a:gd name="T30" fmla="*/ 61 w 170"/>
              <a:gd name="T31" fmla="*/ 97 h 152"/>
              <a:gd name="T32" fmla="*/ 170 w 170"/>
              <a:gd name="T33" fmla="*/ 100 h 152"/>
              <a:gd name="T34" fmla="*/ 168 w 170"/>
              <a:gd name="T35" fmla="*/ 113 h 152"/>
              <a:gd name="T36" fmla="*/ 164 w 170"/>
              <a:gd name="T37" fmla="*/ 126 h 152"/>
              <a:gd name="T38" fmla="*/ 160 w 170"/>
              <a:gd name="T39" fmla="*/ 138 h 152"/>
              <a:gd name="T40" fmla="*/ 156 w 170"/>
              <a:gd name="T41" fmla="*/ 146 h 152"/>
              <a:gd name="T42" fmla="*/ 154 w 170"/>
              <a:gd name="T43" fmla="*/ 150 h 152"/>
              <a:gd name="T44" fmla="*/ 152 w 170"/>
              <a:gd name="T45" fmla="*/ 152 h 152"/>
              <a:gd name="T46" fmla="*/ 151 w 170"/>
              <a:gd name="T47" fmla="*/ 151 h 152"/>
              <a:gd name="T48" fmla="*/ 149 w 170"/>
              <a:gd name="T49" fmla="*/ 148 h 152"/>
              <a:gd name="T50" fmla="*/ 139 w 170"/>
              <a:gd name="T51" fmla="*/ 95 h 152"/>
              <a:gd name="T52" fmla="*/ 122 w 170"/>
              <a:gd name="T53" fmla="*/ 84 h 152"/>
              <a:gd name="T54" fmla="*/ 97 w 170"/>
              <a:gd name="T55" fmla="*/ 79 h 152"/>
              <a:gd name="T56" fmla="*/ 97 w 170"/>
              <a:gd name="T57" fmla="*/ 103 h 152"/>
              <a:gd name="T58" fmla="*/ 93 w 170"/>
              <a:gd name="T59" fmla="*/ 109 h 152"/>
              <a:gd name="T60" fmla="*/ 91 w 170"/>
              <a:gd name="T61" fmla="*/ 109 h 152"/>
              <a:gd name="T62" fmla="*/ 87 w 170"/>
              <a:gd name="T63" fmla="*/ 107 h 152"/>
              <a:gd name="T64" fmla="*/ 38 w 170"/>
              <a:gd name="T65" fmla="*/ 59 h 152"/>
              <a:gd name="T66" fmla="*/ 37 w 170"/>
              <a:gd name="T67" fmla="*/ 55 h 152"/>
              <a:gd name="T68" fmla="*/ 38 w 170"/>
              <a:gd name="T69" fmla="*/ 50 h 152"/>
              <a:gd name="T70" fmla="*/ 87 w 170"/>
              <a:gd name="T71" fmla="*/ 2 h 152"/>
              <a:gd name="T72" fmla="*/ 93 w 170"/>
              <a:gd name="T73" fmla="*/ 1 h 152"/>
              <a:gd name="T74" fmla="*/ 97 w 170"/>
              <a:gd name="T75" fmla="*/ 6 h 152"/>
              <a:gd name="T76" fmla="*/ 97 w 170"/>
              <a:gd name="T77" fmla="*/ 31 h 152"/>
              <a:gd name="T78" fmla="*/ 154 w 170"/>
              <a:gd name="T79" fmla="*/ 52 h 152"/>
              <a:gd name="T80" fmla="*/ 170 w 170"/>
              <a:gd name="T81" fmla="*/ 10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0" h="152">
                <a:moveTo>
                  <a:pt x="61" y="97"/>
                </a:moveTo>
                <a:cubicBezTo>
                  <a:pt x="61" y="103"/>
                  <a:pt x="61" y="103"/>
                  <a:pt x="61" y="103"/>
                </a:cubicBezTo>
                <a:cubicBezTo>
                  <a:pt x="61" y="106"/>
                  <a:pt x="60" y="108"/>
                  <a:pt x="57" y="109"/>
                </a:cubicBezTo>
                <a:cubicBezTo>
                  <a:pt x="56" y="109"/>
                  <a:pt x="56" y="109"/>
                  <a:pt x="55" y="109"/>
                </a:cubicBezTo>
                <a:cubicBezTo>
                  <a:pt x="53" y="109"/>
                  <a:pt x="52" y="109"/>
                  <a:pt x="50" y="107"/>
                </a:cubicBezTo>
                <a:cubicBezTo>
                  <a:pt x="2" y="59"/>
                  <a:pt x="2" y="59"/>
                  <a:pt x="2" y="59"/>
                </a:cubicBezTo>
                <a:cubicBezTo>
                  <a:pt x="1" y="58"/>
                  <a:pt x="0" y="56"/>
                  <a:pt x="0" y="55"/>
                </a:cubicBezTo>
                <a:cubicBezTo>
                  <a:pt x="0" y="53"/>
                  <a:pt x="1" y="52"/>
                  <a:pt x="2" y="50"/>
                </a:cubicBezTo>
                <a:cubicBezTo>
                  <a:pt x="50" y="2"/>
                  <a:pt x="50" y="2"/>
                  <a:pt x="50" y="2"/>
                </a:cubicBezTo>
                <a:cubicBezTo>
                  <a:pt x="52" y="0"/>
                  <a:pt x="55" y="0"/>
                  <a:pt x="57" y="1"/>
                </a:cubicBezTo>
                <a:cubicBezTo>
                  <a:pt x="60" y="2"/>
                  <a:pt x="61" y="4"/>
                  <a:pt x="61" y="6"/>
                </a:cubicBezTo>
                <a:cubicBezTo>
                  <a:pt x="61" y="13"/>
                  <a:pt x="61" y="13"/>
                  <a:pt x="61" y="13"/>
                </a:cubicBezTo>
                <a:cubicBezTo>
                  <a:pt x="23" y="50"/>
                  <a:pt x="23" y="50"/>
                  <a:pt x="23" y="50"/>
                </a:cubicBezTo>
                <a:cubicBezTo>
                  <a:pt x="22" y="52"/>
                  <a:pt x="21" y="53"/>
                  <a:pt x="21" y="55"/>
                </a:cubicBezTo>
                <a:cubicBezTo>
                  <a:pt x="21" y="56"/>
                  <a:pt x="22" y="58"/>
                  <a:pt x="23" y="59"/>
                </a:cubicBezTo>
                <a:lnTo>
                  <a:pt x="61" y="97"/>
                </a:lnTo>
                <a:close/>
                <a:moveTo>
                  <a:pt x="170" y="100"/>
                </a:moveTo>
                <a:cubicBezTo>
                  <a:pt x="170" y="104"/>
                  <a:pt x="169" y="108"/>
                  <a:pt x="168" y="113"/>
                </a:cubicBezTo>
                <a:cubicBezTo>
                  <a:pt x="167" y="117"/>
                  <a:pt x="166" y="122"/>
                  <a:pt x="164" y="126"/>
                </a:cubicBezTo>
                <a:cubicBezTo>
                  <a:pt x="163" y="130"/>
                  <a:pt x="162" y="134"/>
                  <a:pt x="160" y="138"/>
                </a:cubicBezTo>
                <a:cubicBezTo>
                  <a:pt x="158" y="142"/>
                  <a:pt x="157" y="144"/>
                  <a:pt x="156" y="146"/>
                </a:cubicBezTo>
                <a:cubicBezTo>
                  <a:pt x="155" y="148"/>
                  <a:pt x="155" y="149"/>
                  <a:pt x="154" y="150"/>
                </a:cubicBezTo>
                <a:cubicBezTo>
                  <a:pt x="154" y="151"/>
                  <a:pt x="153" y="152"/>
                  <a:pt x="152" y="152"/>
                </a:cubicBezTo>
                <a:cubicBezTo>
                  <a:pt x="151" y="152"/>
                  <a:pt x="151" y="152"/>
                  <a:pt x="151" y="151"/>
                </a:cubicBezTo>
                <a:cubicBezTo>
                  <a:pt x="149" y="151"/>
                  <a:pt x="148" y="150"/>
                  <a:pt x="149" y="148"/>
                </a:cubicBezTo>
                <a:cubicBezTo>
                  <a:pt x="151" y="123"/>
                  <a:pt x="148" y="105"/>
                  <a:pt x="139" y="95"/>
                </a:cubicBezTo>
                <a:cubicBezTo>
                  <a:pt x="134" y="90"/>
                  <a:pt x="129" y="87"/>
                  <a:pt x="122" y="84"/>
                </a:cubicBezTo>
                <a:cubicBezTo>
                  <a:pt x="116" y="82"/>
                  <a:pt x="107" y="80"/>
                  <a:pt x="97" y="79"/>
                </a:cubicBezTo>
                <a:cubicBezTo>
                  <a:pt x="97" y="103"/>
                  <a:pt x="97" y="103"/>
                  <a:pt x="97" y="103"/>
                </a:cubicBezTo>
                <a:cubicBezTo>
                  <a:pt x="97" y="106"/>
                  <a:pt x="96" y="108"/>
                  <a:pt x="93" y="109"/>
                </a:cubicBezTo>
                <a:cubicBezTo>
                  <a:pt x="93" y="109"/>
                  <a:pt x="92" y="109"/>
                  <a:pt x="91" y="109"/>
                </a:cubicBezTo>
                <a:cubicBezTo>
                  <a:pt x="89" y="109"/>
                  <a:pt x="88" y="109"/>
                  <a:pt x="87" y="107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8"/>
                  <a:pt x="37" y="56"/>
                  <a:pt x="37" y="55"/>
                </a:cubicBezTo>
                <a:cubicBezTo>
                  <a:pt x="37" y="53"/>
                  <a:pt x="37" y="52"/>
                  <a:pt x="38" y="50"/>
                </a:cubicBezTo>
                <a:cubicBezTo>
                  <a:pt x="87" y="2"/>
                  <a:pt x="87" y="2"/>
                  <a:pt x="87" y="2"/>
                </a:cubicBezTo>
                <a:cubicBezTo>
                  <a:pt x="89" y="0"/>
                  <a:pt x="91" y="0"/>
                  <a:pt x="93" y="1"/>
                </a:cubicBezTo>
                <a:cubicBezTo>
                  <a:pt x="96" y="2"/>
                  <a:pt x="97" y="4"/>
                  <a:pt x="97" y="6"/>
                </a:cubicBezTo>
                <a:cubicBezTo>
                  <a:pt x="97" y="31"/>
                  <a:pt x="97" y="31"/>
                  <a:pt x="97" y="31"/>
                </a:cubicBezTo>
                <a:cubicBezTo>
                  <a:pt x="123" y="33"/>
                  <a:pt x="142" y="40"/>
                  <a:pt x="154" y="52"/>
                </a:cubicBezTo>
                <a:cubicBezTo>
                  <a:pt x="164" y="63"/>
                  <a:pt x="170" y="79"/>
                  <a:pt x="17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59" name="Freeform 26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449683" y="4251890"/>
            <a:ext cx="241999" cy="218232"/>
          </a:xfrm>
          <a:custGeom>
            <a:avLst/>
            <a:gdLst>
              <a:gd name="T0" fmla="*/ 60 w 169"/>
              <a:gd name="T1" fmla="*/ 97 h 152"/>
              <a:gd name="T2" fmla="*/ 60 w 169"/>
              <a:gd name="T3" fmla="*/ 103 h 152"/>
              <a:gd name="T4" fmla="*/ 57 w 169"/>
              <a:gd name="T5" fmla="*/ 109 h 152"/>
              <a:gd name="T6" fmla="*/ 54 w 169"/>
              <a:gd name="T7" fmla="*/ 109 h 152"/>
              <a:gd name="T8" fmla="*/ 50 w 169"/>
              <a:gd name="T9" fmla="*/ 107 h 152"/>
              <a:gd name="T10" fmla="*/ 1 w 169"/>
              <a:gd name="T11" fmla="*/ 59 h 152"/>
              <a:gd name="T12" fmla="*/ 0 w 169"/>
              <a:gd name="T13" fmla="*/ 55 h 152"/>
              <a:gd name="T14" fmla="*/ 1 w 169"/>
              <a:gd name="T15" fmla="*/ 50 h 152"/>
              <a:gd name="T16" fmla="*/ 50 w 169"/>
              <a:gd name="T17" fmla="*/ 2 h 152"/>
              <a:gd name="T18" fmla="*/ 57 w 169"/>
              <a:gd name="T19" fmla="*/ 1 h 152"/>
              <a:gd name="T20" fmla="*/ 60 w 169"/>
              <a:gd name="T21" fmla="*/ 6 h 152"/>
              <a:gd name="T22" fmla="*/ 60 w 169"/>
              <a:gd name="T23" fmla="*/ 13 h 152"/>
              <a:gd name="T24" fmla="*/ 23 w 169"/>
              <a:gd name="T25" fmla="*/ 50 h 152"/>
              <a:gd name="T26" fmla="*/ 21 w 169"/>
              <a:gd name="T27" fmla="*/ 55 h 152"/>
              <a:gd name="T28" fmla="*/ 23 w 169"/>
              <a:gd name="T29" fmla="*/ 59 h 152"/>
              <a:gd name="T30" fmla="*/ 60 w 169"/>
              <a:gd name="T31" fmla="*/ 97 h 152"/>
              <a:gd name="T32" fmla="*/ 169 w 169"/>
              <a:gd name="T33" fmla="*/ 100 h 152"/>
              <a:gd name="T34" fmla="*/ 168 w 169"/>
              <a:gd name="T35" fmla="*/ 113 h 152"/>
              <a:gd name="T36" fmla="*/ 164 w 169"/>
              <a:gd name="T37" fmla="*/ 126 h 152"/>
              <a:gd name="T38" fmla="*/ 159 w 169"/>
              <a:gd name="T39" fmla="*/ 138 h 152"/>
              <a:gd name="T40" fmla="*/ 156 w 169"/>
              <a:gd name="T41" fmla="*/ 146 h 152"/>
              <a:gd name="T42" fmla="*/ 154 w 169"/>
              <a:gd name="T43" fmla="*/ 150 h 152"/>
              <a:gd name="T44" fmla="*/ 151 w 169"/>
              <a:gd name="T45" fmla="*/ 152 h 152"/>
              <a:gd name="T46" fmla="*/ 150 w 169"/>
              <a:gd name="T47" fmla="*/ 151 h 152"/>
              <a:gd name="T48" fmla="*/ 148 w 169"/>
              <a:gd name="T49" fmla="*/ 148 h 152"/>
              <a:gd name="T50" fmla="*/ 138 w 169"/>
              <a:gd name="T51" fmla="*/ 95 h 152"/>
              <a:gd name="T52" fmla="*/ 122 w 169"/>
              <a:gd name="T53" fmla="*/ 84 h 152"/>
              <a:gd name="T54" fmla="*/ 97 w 169"/>
              <a:gd name="T55" fmla="*/ 79 h 152"/>
              <a:gd name="T56" fmla="*/ 97 w 169"/>
              <a:gd name="T57" fmla="*/ 103 h 152"/>
              <a:gd name="T58" fmla="*/ 93 w 169"/>
              <a:gd name="T59" fmla="*/ 109 h 152"/>
              <a:gd name="T60" fmla="*/ 90 w 169"/>
              <a:gd name="T61" fmla="*/ 109 h 152"/>
              <a:gd name="T62" fmla="*/ 86 w 169"/>
              <a:gd name="T63" fmla="*/ 107 h 152"/>
              <a:gd name="T64" fmla="*/ 38 w 169"/>
              <a:gd name="T65" fmla="*/ 59 h 152"/>
              <a:gd name="T66" fmla="*/ 36 w 169"/>
              <a:gd name="T67" fmla="*/ 55 h 152"/>
              <a:gd name="T68" fmla="*/ 38 w 169"/>
              <a:gd name="T69" fmla="*/ 50 h 152"/>
              <a:gd name="T70" fmla="*/ 86 w 169"/>
              <a:gd name="T71" fmla="*/ 2 h 152"/>
              <a:gd name="T72" fmla="*/ 93 w 169"/>
              <a:gd name="T73" fmla="*/ 1 h 152"/>
              <a:gd name="T74" fmla="*/ 97 w 169"/>
              <a:gd name="T75" fmla="*/ 6 h 152"/>
              <a:gd name="T76" fmla="*/ 97 w 169"/>
              <a:gd name="T77" fmla="*/ 31 h 152"/>
              <a:gd name="T78" fmla="*/ 153 w 169"/>
              <a:gd name="T79" fmla="*/ 52 h 152"/>
              <a:gd name="T80" fmla="*/ 169 w 169"/>
              <a:gd name="T81" fmla="*/ 10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9" h="152">
                <a:moveTo>
                  <a:pt x="60" y="97"/>
                </a:moveTo>
                <a:cubicBezTo>
                  <a:pt x="60" y="103"/>
                  <a:pt x="60" y="103"/>
                  <a:pt x="60" y="103"/>
                </a:cubicBezTo>
                <a:cubicBezTo>
                  <a:pt x="60" y="106"/>
                  <a:pt x="59" y="108"/>
                  <a:pt x="57" y="109"/>
                </a:cubicBezTo>
                <a:cubicBezTo>
                  <a:pt x="56" y="109"/>
                  <a:pt x="55" y="109"/>
                  <a:pt x="54" y="109"/>
                </a:cubicBezTo>
                <a:cubicBezTo>
                  <a:pt x="52" y="109"/>
                  <a:pt x="51" y="109"/>
                  <a:pt x="50" y="107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8"/>
                  <a:pt x="0" y="56"/>
                  <a:pt x="0" y="55"/>
                </a:cubicBezTo>
                <a:cubicBezTo>
                  <a:pt x="0" y="53"/>
                  <a:pt x="0" y="52"/>
                  <a:pt x="1" y="50"/>
                </a:cubicBezTo>
                <a:cubicBezTo>
                  <a:pt x="50" y="2"/>
                  <a:pt x="50" y="2"/>
                  <a:pt x="50" y="2"/>
                </a:cubicBezTo>
                <a:cubicBezTo>
                  <a:pt x="52" y="0"/>
                  <a:pt x="54" y="0"/>
                  <a:pt x="57" y="1"/>
                </a:cubicBezTo>
                <a:cubicBezTo>
                  <a:pt x="59" y="2"/>
                  <a:pt x="60" y="4"/>
                  <a:pt x="60" y="6"/>
                </a:cubicBezTo>
                <a:cubicBezTo>
                  <a:pt x="60" y="13"/>
                  <a:pt x="60" y="13"/>
                  <a:pt x="60" y="13"/>
                </a:cubicBezTo>
                <a:cubicBezTo>
                  <a:pt x="23" y="50"/>
                  <a:pt x="23" y="50"/>
                  <a:pt x="23" y="50"/>
                </a:cubicBezTo>
                <a:cubicBezTo>
                  <a:pt x="21" y="52"/>
                  <a:pt x="21" y="53"/>
                  <a:pt x="21" y="55"/>
                </a:cubicBezTo>
                <a:cubicBezTo>
                  <a:pt x="21" y="56"/>
                  <a:pt x="21" y="58"/>
                  <a:pt x="23" y="59"/>
                </a:cubicBezTo>
                <a:lnTo>
                  <a:pt x="60" y="97"/>
                </a:lnTo>
                <a:close/>
                <a:moveTo>
                  <a:pt x="169" y="100"/>
                </a:moveTo>
                <a:cubicBezTo>
                  <a:pt x="169" y="104"/>
                  <a:pt x="169" y="108"/>
                  <a:pt x="168" y="113"/>
                </a:cubicBezTo>
                <a:cubicBezTo>
                  <a:pt x="166" y="117"/>
                  <a:pt x="165" y="122"/>
                  <a:pt x="164" y="126"/>
                </a:cubicBezTo>
                <a:cubicBezTo>
                  <a:pt x="163" y="130"/>
                  <a:pt x="161" y="134"/>
                  <a:pt x="159" y="138"/>
                </a:cubicBezTo>
                <a:cubicBezTo>
                  <a:pt x="158" y="142"/>
                  <a:pt x="156" y="144"/>
                  <a:pt x="156" y="146"/>
                </a:cubicBezTo>
                <a:cubicBezTo>
                  <a:pt x="155" y="148"/>
                  <a:pt x="154" y="149"/>
                  <a:pt x="154" y="150"/>
                </a:cubicBezTo>
                <a:cubicBezTo>
                  <a:pt x="153" y="151"/>
                  <a:pt x="152" y="152"/>
                  <a:pt x="151" y="152"/>
                </a:cubicBezTo>
                <a:cubicBezTo>
                  <a:pt x="151" y="152"/>
                  <a:pt x="150" y="152"/>
                  <a:pt x="150" y="151"/>
                </a:cubicBezTo>
                <a:cubicBezTo>
                  <a:pt x="149" y="151"/>
                  <a:pt x="148" y="150"/>
                  <a:pt x="148" y="148"/>
                </a:cubicBezTo>
                <a:cubicBezTo>
                  <a:pt x="151" y="123"/>
                  <a:pt x="147" y="105"/>
                  <a:pt x="138" y="95"/>
                </a:cubicBezTo>
                <a:cubicBezTo>
                  <a:pt x="134" y="90"/>
                  <a:pt x="129" y="87"/>
                  <a:pt x="122" y="84"/>
                </a:cubicBezTo>
                <a:cubicBezTo>
                  <a:pt x="115" y="82"/>
                  <a:pt x="107" y="80"/>
                  <a:pt x="97" y="79"/>
                </a:cubicBezTo>
                <a:cubicBezTo>
                  <a:pt x="97" y="103"/>
                  <a:pt x="97" y="103"/>
                  <a:pt x="97" y="103"/>
                </a:cubicBezTo>
                <a:cubicBezTo>
                  <a:pt x="97" y="106"/>
                  <a:pt x="95" y="108"/>
                  <a:pt x="93" y="109"/>
                </a:cubicBezTo>
                <a:cubicBezTo>
                  <a:pt x="92" y="109"/>
                  <a:pt x="91" y="109"/>
                  <a:pt x="90" y="109"/>
                </a:cubicBezTo>
                <a:cubicBezTo>
                  <a:pt x="89" y="109"/>
                  <a:pt x="87" y="109"/>
                  <a:pt x="86" y="107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8"/>
                  <a:pt x="36" y="56"/>
                  <a:pt x="36" y="55"/>
                </a:cubicBezTo>
                <a:cubicBezTo>
                  <a:pt x="36" y="53"/>
                  <a:pt x="37" y="52"/>
                  <a:pt x="38" y="50"/>
                </a:cubicBezTo>
                <a:cubicBezTo>
                  <a:pt x="86" y="2"/>
                  <a:pt x="86" y="2"/>
                  <a:pt x="86" y="2"/>
                </a:cubicBezTo>
                <a:cubicBezTo>
                  <a:pt x="88" y="0"/>
                  <a:pt x="90" y="0"/>
                  <a:pt x="93" y="1"/>
                </a:cubicBezTo>
                <a:cubicBezTo>
                  <a:pt x="95" y="2"/>
                  <a:pt x="97" y="4"/>
                  <a:pt x="97" y="6"/>
                </a:cubicBezTo>
                <a:cubicBezTo>
                  <a:pt x="97" y="31"/>
                  <a:pt x="97" y="31"/>
                  <a:pt x="97" y="31"/>
                </a:cubicBezTo>
                <a:cubicBezTo>
                  <a:pt x="122" y="33"/>
                  <a:pt x="141" y="40"/>
                  <a:pt x="153" y="52"/>
                </a:cubicBezTo>
                <a:cubicBezTo>
                  <a:pt x="164" y="63"/>
                  <a:pt x="169" y="79"/>
                  <a:pt x="169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60" name="Freeform 26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756503" y="4247569"/>
            <a:ext cx="224714" cy="213911"/>
          </a:xfrm>
          <a:custGeom>
            <a:avLst/>
            <a:gdLst>
              <a:gd name="T0" fmla="*/ 155 w 158"/>
              <a:gd name="T1" fmla="*/ 63 h 150"/>
              <a:gd name="T2" fmla="*/ 121 w 158"/>
              <a:gd name="T3" fmla="*/ 96 h 150"/>
              <a:gd name="T4" fmla="*/ 129 w 158"/>
              <a:gd name="T5" fmla="*/ 144 h 150"/>
              <a:gd name="T6" fmla="*/ 128 w 158"/>
              <a:gd name="T7" fmla="*/ 149 h 150"/>
              <a:gd name="T8" fmla="*/ 125 w 158"/>
              <a:gd name="T9" fmla="*/ 150 h 150"/>
              <a:gd name="T10" fmla="*/ 121 w 158"/>
              <a:gd name="T11" fmla="*/ 149 h 150"/>
              <a:gd name="T12" fmla="*/ 79 w 158"/>
              <a:gd name="T13" fmla="*/ 127 h 150"/>
              <a:gd name="T14" fmla="*/ 36 w 158"/>
              <a:gd name="T15" fmla="*/ 149 h 150"/>
              <a:gd name="T16" fmla="*/ 33 w 158"/>
              <a:gd name="T17" fmla="*/ 150 h 150"/>
              <a:gd name="T18" fmla="*/ 29 w 158"/>
              <a:gd name="T19" fmla="*/ 149 h 150"/>
              <a:gd name="T20" fmla="*/ 29 w 158"/>
              <a:gd name="T21" fmla="*/ 144 h 150"/>
              <a:gd name="T22" fmla="*/ 37 w 158"/>
              <a:gd name="T23" fmla="*/ 96 h 150"/>
              <a:gd name="T24" fmla="*/ 2 w 158"/>
              <a:gd name="T25" fmla="*/ 63 h 150"/>
              <a:gd name="T26" fmla="*/ 0 w 158"/>
              <a:gd name="T27" fmla="*/ 57 h 150"/>
              <a:gd name="T28" fmla="*/ 5 w 158"/>
              <a:gd name="T29" fmla="*/ 54 h 150"/>
              <a:gd name="T30" fmla="*/ 53 w 158"/>
              <a:gd name="T31" fmla="*/ 47 h 150"/>
              <a:gd name="T32" fmla="*/ 74 w 158"/>
              <a:gd name="T33" fmla="*/ 4 h 150"/>
              <a:gd name="T34" fmla="*/ 79 w 158"/>
              <a:gd name="T35" fmla="*/ 0 h 150"/>
              <a:gd name="T36" fmla="*/ 83 w 158"/>
              <a:gd name="T37" fmla="*/ 4 h 150"/>
              <a:gd name="T38" fmla="*/ 105 w 158"/>
              <a:gd name="T39" fmla="*/ 47 h 150"/>
              <a:gd name="T40" fmla="*/ 152 w 158"/>
              <a:gd name="T41" fmla="*/ 54 h 150"/>
              <a:gd name="T42" fmla="*/ 157 w 158"/>
              <a:gd name="T43" fmla="*/ 57 h 150"/>
              <a:gd name="T44" fmla="*/ 155 w 158"/>
              <a:gd name="T45" fmla="*/ 63 h 150"/>
              <a:gd name="T46" fmla="*/ 112 w 158"/>
              <a:gd name="T47" fmla="*/ 88 h 150"/>
              <a:gd name="T48" fmla="*/ 137 w 158"/>
              <a:gd name="T49" fmla="*/ 64 h 150"/>
              <a:gd name="T50" fmla="*/ 103 w 158"/>
              <a:gd name="T51" fmla="*/ 59 h 150"/>
              <a:gd name="T52" fmla="*/ 97 w 158"/>
              <a:gd name="T53" fmla="*/ 58 h 150"/>
              <a:gd name="T54" fmla="*/ 94 w 158"/>
              <a:gd name="T55" fmla="*/ 53 h 150"/>
              <a:gd name="T56" fmla="*/ 79 w 158"/>
              <a:gd name="T57" fmla="*/ 22 h 150"/>
              <a:gd name="T58" fmla="*/ 79 w 158"/>
              <a:gd name="T59" fmla="*/ 113 h 150"/>
              <a:gd name="T60" fmla="*/ 84 w 158"/>
              <a:gd name="T61" fmla="*/ 116 h 150"/>
              <a:gd name="T62" fmla="*/ 114 w 158"/>
              <a:gd name="T63" fmla="*/ 132 h 150"/>
              <a:gd name="T64" fmla="*/ 109 w 158"/>
              <a:gd name="T65" fmla="*/ 98 h 150"/>
              <a:gd name="T66" fmla="*/ 108 w 158"/>
              <a:gd name="T67" fmla="*/ 92 h 150"/>
              <a:gd name="T68" fmla="*/ 112 w 158"/>
              <a:gd name="T69" fmla="*/ 8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8" h="150">
                <a:moveTo>
                  <a:pt x="155" y="63"/>
                </a:moveTo>
                <a:cubicBezTo>
                  <a:pt x="121" y="96"/>
                  <a:pt x="121" y="96"/>
                  <a:pt x="121" y="9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29" y="146"/>
                  <a:pt x="129" y="147"/>
                  <a:pt x="128" y="149"/>
                </a:cubicBezTo>
                <a:cubicBezTo>
                  <a:pt x="128" y="150"/>
                  <a:pt x="126" y="150"/>
                  <a:pt x="125" y="150"/>
                </a:cubicBezTo>
                <a:cubicBezTo>
                  <a:pt x="124" y="150"/>
                  <a:pt x="123" y="150"/>
                  <a:pt x="121" y="149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36" y="149"/>
                  <a:pt x="36" y="149"/>
                  <a:pt x="36" y="149"/>
                </a:cubicBezTo>
                <a:cubicBezTo>
                  <a:pt x="35" y="150"/>
                  <a:pt x="34" y="150"/>
                  <a:pt x="33" y="150"/>
                </a:cubicBezTo>
                <a:cubicBezTo>
                  <a:pt x="31" y="150"/>
                  <a:pt x="30" y="150"/>
                  <a:pt x="29" y="149"/>
                </a:cubicBezTo>
                <a:cubicBezTo>
                  <a:pt x="29" y="147"/>
                  <a:pt x="28" y="146"/>
                  <a:pt x="29" y="144"/>
                </a:cubicBezTo>
                <a:cubicBezTo>
                  <a:pt x="37" y="96"/>
                  <a:pt x="37" y="96"/>
                  <a:pt x="37" y="96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1"/>
                  <a:pt x="0" y="59"/>
                  <a:pt x="0" y="57"/>
                </a:cubicBezTo>
                <a:cubicBezTo>
                  <a:pt x="1" y="56"/>
                  <a:pt x="3" y="54"/>
                  <a:pt x="5" y="54"/>
                </a:cubicBezTo>
                <a:cubicBezTo>
                  <a:pt x="53" y="47"/>
                  <a:pt x="53" y="47"/>
                  <a:pt x="53" y="47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1" y="0"/>
                  <a:pt x="82" y="2"/>
                  <a:pt x="83" y="4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55" y="54"/>
                  <a:pt x="157" y="56"/>
                  <a:pt x="157" y="57"/>
                </a:cubicBezTo>
                <a:cubicBezTo>
                  <a:pt x="158" y="59"/>
                  <a:pt x="157" y="61"/>
                  <a:pt x="155" y="63"/>
                </a:cubicBezTo>
                <a:close/>
                <a:moveTo>
                  <a:pt x="112" y="88"/>
                </a:moveTo>
                <a:cubicBezTo>
                  <a:pt x="137" y="64"/>
                  <a:pt x="137" y="64"/>
                  <a:pt x="137" y="64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97" y="58"/>
                  <a:pt x="97" y="58"/>
                  <a:pt x="97" y="58"/>
                </a:cubicBezTo>
                <a:cubicBezTo>
                  <a:pt x="94" y="53"/>
                  <a:pt x="94" y="53"/>
                  <a:pt x="94" y="53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14" y="132"/>
                  <a:pt x="114" y="132"/>
                  <a:pt x="114" y="132"/>
                </a:cubicBezTo>
                <a:cubicBezTo>
                  <a:pt x="109" y="98"/>
                  <a:pt x="109" y="98"/>
                  <a:pt x="109" y="98"/>
                </a:cubicBezTo>
                <a:cubicBezTo>
                  <a:pt x="108" y="92"/>
                  <a:pt x="108" y="92"/>
                  <a:pt x="108" y="92"/>
                </a:cubicBezTo>
                <a:lnTo>
                  <a:pt x="112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61" name="Freeform 26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046037" y="4277818"/>
            <a:ext cx="190143" cy="192304"/>
          </a:xfrm>
          <a:custGeom>
            <a:avLst/>
            <a:gdLst>
              <a:gd name="T0" fmla="*/ 133 w 134"/>
              <a:gd name="T1" fmla="*/ 9 h 134"/>
              <a:gd name="T2" fmla="*/ 72 w 134"/>
              <a:gd name="T3" fmla="*/ 130 h 134"/>
              <a:gd name="T4" fmla="*/ 67 w 134"/>
              <a:gd name="T5" fmla="*/ 134 h 134"/>
              <a:gd name="T6" fmla="*/ 66 w 134"/>
              <a:gd name="T7" fmla="*/ 133 h 134"/>
              <a:gd name="T8" fmla="*/ 62 w 134"/>
              <a:gd name="T9" fmla="*/ 131 h 134"/>
              <a:gd name="T10" fmla="*/ 61 w 134"/>
              <a:gd name="T11" fmla="*/ 127 h 134"/>
              <a:gd name="T12" fmla="*/ 61 w 134"/>
              <a:gd name="T13" fmla="*/ 73 h 134"/>
              <a:gd name="T14" fmla="*/ 6 w 134"/>
              <a:gd name="T15" fmla="*/ 73 h 134"/>
              <a:gd name="T16" fmla="*/ 3 w 134"/>
              <a:gd name="T17" fmla="*/ 72 h 134"/>
              <a:gd name="T18" fmla="*/ 1 w 134"/>
              <a:gd name="T19" fmla="*/ 68 h 134"/>
              <a:gd name="T20" fmla="*/ 1 w 134"/>
              <a:gd name="T21" fmla="*/ 64 h 134"/>
              <a:gd name="T22" fmla="*/ 4 w 134"/>
              <a:gd name="T23" fmla="*/ 62 h 134"/>
              <a:gd name="T24" fmla="*/ 125 w 134"/>
              <a:gd name="T25" fmla="*/ 1 h 134"/>
              <a:gd name="T26" fmla="*/ 127 w 134"/>
              <a:gd name="T27" fmla="*/ 0 h 134"/>
              <a:gd name="T28" fmla="*/ 132 w 134"/>
              <a:gd name="T29" fmla="*/ 2 h 134"/>
              <a:gd name="T30" fmla="*/ 133 w 134"/>
              <a:gd name="T31" fmla="*/ 5 h 134"/>
              <a:gd name="T32" fmla="*/ 133 w 134"/>
              <a:gd name="T33" fmla="*/ 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4" h="134">
                <a:moveTo>
                  <a:pt x="133" y="9"/>
                </a:moveTo>
                <a:cubicBezTo>
                  <a:pt x="72" y="130"/>
                  <a:pt x="72" y="130"/>
                  <a:pt x="72" y="130"/>
                </a:cubicBezTo>
                <a:cubicBezTo>
                  <a:pt x="71" y="132"/>
                  <a:pt x="69" y="134"/>
                  <a:pt x="67" y="134"/>
                </a:cubicBezTo>
                <a:cubicBezTo>
                  <a:pt x="67" y="134"/>
                  <a:pt x="66" y="133"/>
                  <a:pt x="66" y="133"/>
                </a:cubicBezTo>
                <a:cubicBezTo>
                  <a:pt x="64" y="133"/>
                  <a:pt x="63" y="132"/>
                  <a:pt x="62" y="131"/>
                </a:cubicBezTo>
                <a:cubicBezTo>
                  <a:pt x="61" y="130"/>
                  <a:pt x="61" y="129"/>
                  <a:pt x="61" y="127"/>
                </a:cubicBezTo>
                <a:cubicBezTo>
                  <a:pt x="61" y="73"/>
                  <a:pt x="61" y="73"/>
                  <a:pt x="61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5" y="73"/>
                  <a:pt x="4" y="73"/>
                  <a:pt x="3" y="72"/>
                </a:cubicBezTo>
                <a:cubicBezTo>
                  <a:pt x="2" y="71"/>
                  <a:pt x="1" y="70"/>
                  <a:pt x="1" y="68"/>
                </a:cubicBezTo>
                <a:cubicBezTo>
                  <a:pt x="0" y="67"/>
                  <a:pt x="0" y="66"/>
                  <a:pt x="1" y="64"/>
                </a:cubicBezTo>
                <a:cubicBezTo>
                  <a:pt x="2" y="63"/>
                  <a:pt x="2" y="62"/>
                  <a:pt x="4" y="62"/>
                </a:cubicBezTo>
                <a:cubicBezTo>
                  <a:pt x="125" y="1"/>
                  <a:pt x="125" y="1"/>
                  <a:pt x="125" y="1"/>
                </a:cubicBezTo>
                <a:cubicBezTo>
                  <a:pt x="126" y="1"/>
                  <a:pt x="126" y="0"/>
                  <a:pt x="127" y="0"/>
                </a:cubicBezTo>
                <a:cubicBezTo>
                  <a:pt x="129" y="0"/>
                  <a:pt x="131" y="1"/>
                  <a:pt x="132" y="2"/>
                </a:cubicBezTo>
                <a:cubicBezTo>
                  <a:pt x="133" y="3"/>
                  <a:pt x="133" y="4"/>
                  <a:pt x="133" y="5"/>
                </a:cubicBezTo>
                <a:cubicBezTo>
                  <a:pt x="134" y="7"/>
                  <a:pt x="133" y="8"/>
                  <a:pt x="133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62" name="Freeform 26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301001" y="4260534"/>
            <a:ext cx="224714" cy="224714"/>
          </a:xfrm>
          <a:custGeom>
            <a:avLst/>
            <a:gdLst>
              <a:gd name="T0" fmla="*/ 158 w 158"/>
              <a:gd name="T1" fmla="*/ 112 h 158"/>
              <a:gd name="T2" fmla="*/ 158 w 158"/>
              <a:gd name="T3" fmla="*/ 130 h 158"/>
              <a:gd name="T4" fmla="*/ 157 w 158"/>
              <a:gd name="T5" fmla="*/ 133 h 158"/>
              <a:gd name="T6" fmla="*/ 155 w 158"/>
              <a:gd name="T7" fmla="*/ 133 h 158"/>
              <a:gd name="T8" fmla="*/ 134 w 158"/>
              <a:gd name="T9" fmla="*/ 133 h 158"/>
              <a:gd name="T10" fmla="*/ 134 w 158"/>
              <a:gd name="T11" fmla="*/ 155 h 158"/>
              <a:gd name="T12" fmla="*/ 133 w 158"/>
              <a:gd name="T13" fmla="*/ 157 h 158"/>
              <a:gd name="T14" fmla="*/ 131 w 158"/>
              <a:gd name="T15" fmla="*/ 158 h 158"/>
              <a:gd name="T16" fmla="*/ 112 w 158"/>
              <a:gd name="T17" fmla="*/ 158 h 158"/>
              <a:gd name="T18" fmla="*/ 110 w 158"/>
              <a:gd name="T19" fmla="*/ 157 h 158"/>
              <a:gd name="T20" fmla="*/ 109 w 158"/>
              <a:gd name="T21" fmla="*/ 155 h 158"/>
              <a:gd name="T22" fmla="*/ 109 w 158"/>
              <a:gd name="T23" fmla="*/ 133 h 158"/>
              <a:gd name="T24" fmla="*/ 28 w 158"/>
              <a:gd name="T25" fmla="*/ 133 h 158"/>
              <a:gd name="T26" fmla="*/ 26 w 158"/>
              <a:gd name="T27" fmla="*/ 133 h 158"/>
              <a:gd name="T28" fmla="*/ 25 w 158"/>
              <a:gd name="T29" fmla="*/ 130 h 158"/>
              <a:gd name="T30" fmla="*/ 25 w 158"/>
              <a:gd name="T31" fmla="*/ 49 h 158"/>
              <a:gd name="T32" fmla="*/ 4 w 158"/>
              <a:gd name="T33" fmla="*/ 49 h 158"/>
              <a:gd name="T34" fmla="*/ 1 w 158"/>
              <a:gd name="T35" fmla="*/ 48 h 158"/>
              <a:gd name="T36" fmla="*/ 0 w 158"/>
              <a:gd name="T37" fmla="*/ 46 h 158"/>
              <a:gd name="T38" fmla="*/ 0 w 158"/>
              <a:gd name="T39" fmla="*/ 28 h 158"/>
              <a:gd name="T40" fmla="*/ 1 w 158"/>
              <a:gd name="T41" fmla="*/ 25 h 158"/>
              <a:gd name="T42" fmla="*/ 4 w 158"/>
              <a:gd name="T43" fmla="*/ 25 h 158"/>
              <a:gd name="T44" fmla="*/ 25 w 158"/>
              <a:gd name="T45" fmla="*/ 25 h 158"/>
              <a:gd name="T46" fmla="*/ 25 w 158"/>
              <a:gd name="T47" fmla="*/ 3 h 158"/>
              <a:gd name="T48" fmla="*/ 26 w 158"/>
              <a:gd name="T49" fmla="*/ 1 h 158"/>
              <a:gd name="T50" fmla="*/ 28 w 158"/>
              <a:gd name="T51" fmla="*/ 0 h 158"/>
              <a:gd name="T52" fmla="*/ 46 w 158"/>
              <a:gd name="T53" fmla="*/ 0 h 158"/>
              <a:gd name="T54" fmla="*/ 48 w 158"/>
              <a:gd name="T55" fmla="*/ 1 h 158"/>
              <a:gd name="T56" fmla="*/ 49 w 158"/>
              <a:gd name="T57" fmla="*/ 3 h 158"/>
              <a:gd name="T58" fmla="*/ 49 w 158"/>
              <a:gd name="T59" fmla="*/ 25 h 158"/>
              <a:gd name="T60" fmla="*/ 129 w 158"/>
              <a:gd name="T61" fmla="*/ 25 h 158"/>
              <a:gd name="T62" fmla="*/ 153 w 158"/>
              <a:gd name="T63" fmla="*/ 1 h 158"/>
              <a:gd name="T64" fmla="*/ 155 w 158"/>
              <a:gd name="T65" fmla="*/ 0 h 158"/>
              <a:gd name="T66" fmla="*/ 157 w 158"/>
              <a:gd name="T67" fmla="*/ 1 h 158"/>
              <a:gd name="T68" fmla="*/ 158 w 158"/>
              <a:gd name="T69" fmla="*/ 3 h 158"/>
              <a:gd name="T70" fmla="*/ 157 w 158"/>
              <a:gd name="T71" fmla="*/ 6 h 158"/>
              <a:gd name="T72" fmla="*/ 134 w 158"/>
              <a:gd name="T73" fmla="*/ 29 h 158"/>
              <a:gd name="T74" fmla="*/ 134 w 158"/>
              <a:gd name="T75" fmla="*/ 109 h 158"/>
              <a:gd name="T76" fmla="*/ 155 w 158"/>
              <a:gd name="T77" fmla="*/ 109 h 158"/>
              <a:gd name="T78" fmla="*/ 157 w 158"/>
              <a:gd name="T79" fmla="*/ 110 h 158"/>
              <a:gd name="T80" fmla="*/ 158 w 158"/>
              <a:gd name="T81" fmla="*/ 112 h 158"/>
              <a:gd name="T82" fmla="*/ 49 w 158"/>
              <a:gd name="T83" fmla="*/ 105 h 158"/>
              <a:gd name="T84" fmla="*/ 105 w 158"/>
              <a:gd name="T85" fmla="*/ 49 h 158"/>
              <a:gd name="T86" fmla="*/ 49 w 158"/>
              <a:gd name="T87" fmla="*/ 49 h 158"/>
              <a:gd name="T88" fmla="*/ 49 w 158"/>
              <a:gd name="T89" fmla="*/ 105 h 158"/>
              <a:gd name="T90" fmla="*/ 53 w 158"/>
              <a:gd name="T91" fmla="*/ 109 h 158"/>
              <a:gd name="T92" fmla="*/ 109 w 158"/>
              <a:gd name="T93" fmla="*/ 109 h 158"/>
              <a:gd name="T94" fmla="*/ 109 w 158"/>
              <a:gd name="T95" fmla="*/ 53 h 158"/>
              <a:gd name="T96" fmla="*/ 53 w 158"/>
              <a:gd name="T97" fmla="*/ 10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8" h="158">
                <a:moveTo>
                  <a:pt x="158" y="112"/>
                </a:moveTo>
                <a:cubicBezTo>
                  <a:pt x="158" y="130"/>
                  <a:pt x="158" y="130"/>
                  <a:pt x="158" y="130"/>
                </a:cubicBezTo>
                <a:cubicBezTo>
                  <a:pt x="158" y="131"/>
                  <a:pt x="158" y="132"/>
                  <a:pt x="157" y="133"/>
                </a:cubicBezTo>
                <a:cubicBezTo>
                  <a:pt x="156" y="133"/>
                  <a:pt x="156" y="133"/>
                  <a:pt x="155" y="133"/>
                </a:cubicBezTo>
                <a:cubicBezTo>
                  <a:pt x="134" y="133"/>
                  <a:pt x="134" y="133"/>
                  <a:pt x="134" y="133"/>
                </a:cubicBezTo>
                <a:cubicBezTo>
                  <a:pt x="134" y="155"/>
                  <a:pt x="134" y="155"/>
                  <a:pt x="134" y="155"/>
                </a:cubicBezTo>
                <a:cubicBezTo>
                  <a:pt x="134" y="155"/>
                  <a:pt x="133" y="156"/>
                  <a:pt x="133" y="157"/>
                </a:cubicBezTo>
                <a:cubicBezTo>
                  <a:pt x="132" y="157"/>
                  <a:pt x="131" y="158"/>
                  <a:pt x="131" y="158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12" y="158"/>
                  <a:pt x="111" y="157"/>
                  <a:pt x="110" y="157"/>
                </a:cubicBezTo>
                <a:cubicBezTo>
                  <a:pt x="110" y="156"/>
                  <a:pt x="109" y="155"/>
                  <a:pt x="109" y="155"/>
                </a:cubicBezTo>
                <a:cubicBezTo>
                  <a:pt x="109" y="133"/>
                  <a:pt x="109" y="133"/>
                  <a:pt x="109" y="133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5" y="132"/>
                  <a:pt x="25" y="131"/>
                  <a:pt x="25" y="130"/>
                </a:cubicBezTo>
                <a:cubicBezTo>
                  <a:pt x="25" y="49"/>
                  <a:pt x="25" y="49"/>
                  <a:pt x="2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3" y="49"/>
                  <a:pt x="2" y="48"/>
                  <a:pt x="1" y="48"/>
                </a:cubicBezTo>
                <a:cubicBezTo>
                  <a:pt x="1" y="47"/>
                  <a:pt x="0" y="47"/>
                  <a:pt x="0" y="4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1" y="26"/>
                  <a:pt x="1" y="25"/>
                </a:cubicBezTo>
                <a:cubicBezTo>
                  <a:pt x="2" y="25"/>
                  <a:pt x="3" y="25"/>
                  <a:pt x="4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2"/>
                  <a:pt x="25" y="2"/>
                  <a:pt x="26" y="1"/>
                </a:cubicBezTo>
                <a:cubicBezTo>
                  <a:pt x="26" y="1"/>
                  <a:pt x="27" y="0"/>
                  <a:pt x="2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7" y="1"/>
                  <a:pt x="48" y="1"/>
                </a:cubicBezTo>
                <a:cubicBezTo>
                  <a:pt x="49" y="2"/>
                  <a:pt x="49" y="2"/>
                  <a:pt x="49" y="3"/>
                </a:cubicBezTo>
                <a:cubicBezTo>
                  <a:pt x="49" y="25"/>
                  <a:pt x="49" y="25"/>
                  <a:pt x="49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4" y="0"/>
                  <a:pt x="155" y="0"/>
                </a:cubicBezTo>
                <a:cubicBezTo>
                  <a:pt x="156" y="0"/>
                  <a:pt x="156" y="1"/>
                  <a:pt x="157" y="1"/>
                </a:cubicBezTo>
                <a:cubicBezTo>
                  <a:pt x="158" y="2"/>
                  <a:pt x="158" y="3"/>
                  <a:pt x="158" y="3"/>
                </a:cubicBezTo>
                <a:cubicBezTo>
                  <a:pt x="158" y="4"/>
                  <a:pt x="158" y="5"/>
                  <a:pt x="157" y="6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55" y="109"/>
                  <a:pt x="155" y="109"/>
                  <a:pt x="155" y="109"/>
                </a:cubicBezTo>
                <a:cubicBezTo>
                  <a:pt x="156" y="109"/>
                  <a:pt x="156" y="110"/>
                  <a:pt x="157" y="110"/>
                </a:cubicBezTo>
                <a:cubicBezTo>
                  <a:pt x="158" y="111"/>
                  <a:pt x="158" y="111"/>
                  <a:pt x="158" y="112"/>
                </a:cubicBezTo>
                <a:close/>
                <a:moveTo>
                  <a:pt x="49" y="105"/>
                </a:moveTo>
                <a:cubicBezTo>
                  <a:pt x="105" y="49"/>
                  <a:pt x="105" y="49"/>
                  <a:pt x="105" y="49"/>
                </a:cubicBezTo>
                <a:cubicBezTo>
                  <a:pt x="49" y="49"/>
                  <a:pt x="49" y="49"/>
                  <a:pt x="49" y="49"/>
                </a:cubicBezTo>
                <a:lnTo>
                  <a:pt x="49" y="105"/>
                </a:lnTo>
                <a:close/>
                <a:moveTo>
                  <a:pt x="53" y="109"/>
                </a:moveTo>
                <a:cubicBezTo>
                  <a:pt x="109" y="109"/>
                  <a:pt x="109" y="109"/>
                  <a:pt x="109" y="109"/>
                </a:cubicBezTo>
                <a:cubicBezTo>
                  <a:pt x="109" y="53"/>
                  <a:pt x="109" y="53"/>
                  <a:pt x="109" y="53"/>
                </a:cubicBezTo>
                <a:lnTo>
                  <a:pt x="53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63" name="Freeform 26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590535" y="4260535"/>
            <a:ext cx="140446" cy="209589"/>
          </a:xfrm>
          <a:custGeom>
            <a:avLst/>
            <a:gdLst>
              <a:gd name="T0" fmla="*/ 94 w 97"/>
              <a:gd name="T1" fmla="*/ 40 h 146"/>
              <a:gd name="T2" fmla="*/ 66 w 97"/>
              <a:gd name="T3" fmla="*/ 85 h 146"/>
              <a:gd name="T4" fmla="*/ 31 w 97"/>
              <a:gd name="T5" fmla="*/ 100 h 146"/>
              <a:gd name="T6" fmla="*/ 27 w 97"/>
              <a:gd name="T7" fmla="*/ 112 h 146"/>
              <a:gd name="T8" fmla="*/ 36 w 97"/>
              <a:gd name="T9" fmla="*/ 127 h 146"/>
              <a:gd name="T10" fmla="*/ 18 w 97"/>
              <a:gd name="T11" fmla="*/ 146 h 146"/>
              <a:gd name="T12" fmla="*/ 0 w 97"/>
              <a:gd name="T13" fmla="*/ 127 h 146"/>
              <a:gd name="T14" fmla="*/ 9 w 97"/>
              <a:gd name="T15" fmla="*/ 112 h 146"/>
              <a:gd name="T16" fmla="*/ 2 w 97"/>
              <a:gd name="T17" fmla="*/ 28 h 146"/>
              <a:gd name="T18" fmla="*/ 5 w 97"/>
              <a:gd name="T19" fmla="*/ 6 h 146"/>
              <a:gd name="T20" fmla="*/ 31 w 97"/>
              <a:gd name="T21" fmla="*/ 6 h 146"/>
              <a:gd name="T22" fmla="*/ 34 w 97"/>
              <a:gd name="T23" fmla="*/ 28 h 146"/>
              <a:gd name="T24" fmla="*/ 27 w 97"/>
              <a:gd name="T25" fmla="*/ 81 h 146"/>
              <a:gd name="T26" fmla="*/ 50 w 97"/>
              <a:gd name="T27" fmla="*/ 73 h 146"/>
              <a:gd name="T28" fmla="*/ 62 w 97"/>
              <a:gd name="T29" fmla="*/ 66 h 146"/>
              <a:gd name="T30" fmla="*/ 69 w 97"/>
              <a:gd name="T31" fmla="*/ 55 h 146"/>
              <a:gd name="T32" fmla="*/ 63 w 97"/>
              <a:gd name="T33" fmla="*/ 40 h 146"/>
              <a:gd name="T34" fmla="*/ 66 w 97"/>
              <a:gd name="T35" fmla="*/ 18 h 146"/>
              <a:gd name="T36" fmla="*/ 91 w 97"/>
              <a:gd name="T37" fmla="*/ 18 h 146"/>
              <a:gd name="T38" fmla="*/ 24 w 97"/>
              <a:gd name="T39" fmla="*/ 25 h 146"/>
              <a:gd name="T40" fmla="*/ 24 w 97"/>
              <a:gd name="T41" fmla="*/ 12 h 146"/>
              <a:gd name="T42" fmla="*/ 12 w 97"/>
              <a:gd name="T43" fmla="*/ 12 h 146"/>
              <a:gd name="T44" fmla="*/ 12 w 97"/>
              <a:gd name="T45" fmla="*/ 25 h 146"/>
              <a:gd name="T46" fmla="*/ 24 w 97"/>
              <a:gd name="T47" fmla="*/ 25 h 146"/>
              <a:gd name="T48" fmla="*/ 27 w 97"/>
              <a:gd name="T49" fmla="*/ 127 h 146"/>
              <a:gd name="T50" fmla="*/ 18 w 97"/>
              <a:gd name="T51" fmla="*/ 118 h 146"/>
              <a:gd name="T52" fmla="*/ 9 w 97"/>
              <a:gd name="T53" fmla="*/ 127 h 146"/>
              <a:gd name="T54" fmla="*/ 18 w 97"/>
              <a:gd name="T55" fmla="*/ 136 h 146"/>
              <a:gd name="T56" fmla="*/ 85 w 97"/>
              <a:gd name="T57" fmla="*/ 37 h 146"/>
              <a:gd name="T58" fmla="*/ 85 w 97"/>
              <a:gd name="T59" fmla="*/ 24 h 146"/>
              <a:gd name="T60" fmla="*/ 72 w 97"/>
              <a:gd name="T61" fmla="*/ 24 h 146"/>
              <a:gd name="T62" fmla="*/ 72 w 97"/>
              <a:gd name="T63" fmla="*/ 37 h 146"/>
              <a:gd name="T64" fmla="*/ 85 w 97"/>
              <a:gd name="T65" fmla="*/ 3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7" h="146">
                <a:moveTo>
                  <a:pt x="97" y="31"/>
                </a:moveTo>
                <a:cubicBezTo>
                  <a:pt x="97" y="34"/>
                  <a:pt x="96" y="37"/>
                  <a:pt x="94" y="40"/>
                </a:cubicBezTo>
                <a:cubicBezTo>
                  <a:pt x="92" y="42"/>
                  <a:pt x="90" y="45"/>
                  <a:pt x="88" y="46"/>
                </a:cubicBezTo>
                <a:cubicBezTo>
                  <a:pt x="87" y="64"/>
                  <a:pt x="80" y="77"/>
                  <a:pt x="66" y="85"/>
                </a:cubicBezTo>
                <a:cubicBezTo>
                  <a:pt x="62" y="88"/>
                  <a:pt x="55" y="90"/>
                  <a:pt x="47" y="93"/>
                </a:cubicBezTo>
                <a:cubicBezTo>
                  <a:pt x="39" y="96"/>
                  <a:pt x="34" y="98"/>
                  <a:pt x="31" y="100"/>
                </a:cubicBezTo>
                <a:cubicBezTo>
                  <a:pt x="28" y="102"/>
                  <a:pt x="27" y="105"/>
                  <a:pt x="27" y="109"/>
                </a:cubicBezTo>
                <a:cubicBezTo>
                  <a:pt x="27" y="112"/>
                  <a:pt x="27" y="112"/>
                  <a:pt x="27" y="112"/>
                </a:cubicBezTo>
                <a:cubicBezTo>
                  <a:pt x="30" y="113"/>
                  <a:pt x="32" y="115"/>
                  <a:pt x="34" y="118"/>
                </a:cubicBezTo>
                <a:cubicBezTo>
                  <a:pt x="35" y="121"/>
                  <a:pt x="36" y="124"/>
                  <a:pt x="36" y="127"/>
                </a:cubicBezTo>
                <a:cubicBezTo>
                  <a:pt x="36" y="132"/>
                  <a:pt x="34" y="137"/>
                  <a:pt x="31" y="140"/>
                </a:cubicBezTo>
                <a:cubicBezTo>
                  <a:pt x="27" y="144"/>
                  <a:pt x="23" y="146"/>
                  <a:pt x="18" y="146"/>
                </a:cubicBezTo>
                <a:cubicBezTo>
                  <a:pt x="13" y="146"/>
                  <a:pt x="9" y="144"/>
                  <a:pt x="5" y="140"/>
                </a:cubicBezTo>
                <a:cubicBezTo>
                  <a:pt x="2" y="137"/>
                  <a:pt x="0" y="132"/>
                  <a:pt x="0" y="127"/>
                </a:cubicBezTo>
                <a:cubicBezTo>
                  <a:pt x="0" y="124"/>
                  <a:pt x="1" y="121"/>
                  <a:pt x="2" y="118"/>
                </a:cubicBezTo>
                <a:cubicBezTo>
                  <a:pt x="4" y="115"/>
                  <a:pt x="6" y="113"/>
                  <a:pt x="9" y="112"/>
                </a:cubicBezTo>
                <a:cubicBezTo>
                  <a:pt x="9" y="34"/>
                  <a:pt x="9" y="34"/>
                  <a:pt x="9" y="34"/>
                </a:cubicBezTo>
                <a:cubicBezTo>
                  <a:pt x="6" y="33"/>
                  <a:pt x="4" y="30"/>
                  <a:pt x="2" y="28"/>
                </a:cubicBezTo>
                <a:cubicBezTo>
                  <a:pt x="1" y="25"/>
                  <a:pt x="0" y="22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23" y="0"/>
                  <a:pt x="27" y="2"/>
                  <a:pt x="31" y="6"/>
                </a:cubicBezTo>
                <a:cubicBezTo>
                  <a:pt x="34" y="9"/>
                  <a:pt x="36" y="13"/>
                  <a:pt x="36" y="18"/>
                </a:cubicBezTo>
                <a:cubicBezTo>
                  <a:pt x="36" y="22"/>
                  <a:pt x="35" y="25"/>
                  <a:pt x="34" y="28"/>
                </a:cubicBezTo>
                <a:cubicBezTo>
                  <a:pt x="32" y="30"/>
                  <a:pt x="30" y="33"/>
                  <a:pt x="27" y="34"/>
                </a:cubicBezTo>
                <a:cubicBezTo>
                  <a:pt x="27" y="81"/>
                  <a:pt x="27" y="81"/>
                  <a:pt x="27" y="81"/>
                </a:cubicBezTo>
                <a:cubicBezTo>
                  <a:pt x="30" y="80"/>
                  <a:pt x="35" y="78"/>
                  <a:pt x="42" y="76"/>
                </a:cubicBezTo>
                <a:cubicBezTo>
                  <a:pt x="45" y="75"/>
                  <a:pt x="48" y="74"/>
                  <a:pt x="50" y="73"/>
                </a:cubicBezTo>
                <a:cubicBezTo>
                  <a:pt x="52" y="72"/>
                  <a:pt x="54" y="71"/>
                  <a:pt x="57" y="70"/>
                </a:cubicBezTo>
                <a:cubicBezTo>
                  <a:pt x="59" y="69"/>
                  <a:pt x="61" y="68"/>
                  <a:pt x="62" y="66"/>
                </a:cubicBezTo>
                <a:cubicBezTo>
                  <a:pt x="63" y="65"/>
                  <a:pt x="65" y="63"/>
                  <a:pt x="66" y="61"/>
                </a:cubicBezTo>
                <a:cubicBezTo>
                  <a:pt x="67" y="60"/>
                  <a:pt x="68" y="57"/>
                  <a:pt x="69" y="55"/>
                </a:cubicBezTo>
                <a:cubicBezTo>
                  <a:pt x="69" y="52"/>
                  <a:pt x="69" y="50"/>
                  <a:pt x="69" y="46"/>
                </a:cubicBezTo>
                <a:cubicBezTo>
                  <a:pt x="67" y="45"/>
                  <a:pt x="64" y="42"/>
                  <a:pt x="63" y="40"/>
                </a:cubicBezTo>
                <a:cubicBezTo>
                  <a:pt x="61" y="37"/>
                  <a:pt x="60" y="34"/>
                  <a:pt x="60" y="31"/>
                </a:cubicBezTo>
                <a:cubicBezTo>
                  <a:pt x="60" y="26"/>
                  <a:pt x="62" y="21"/>
                  <a:pt x="66" y="18"/>
                </a:cubicBezTo>
                <a:cubicBezTo>
                  <a:pt x="69" y="14"/>
                  <a:pt x="73" y="12"/>
                  <a:pt x="78" y="12"/>
                </a:cubicBezTo>
                <a:cubicBezTo>
                  <a:pt x="83" y="12"/>
                  <a:pt x="88" y="14"/>
                  <a:pt x="91" y="18"/>
                </a:cubicBezTo>
                <a:cubicBezTo>
                  <a:pt x="95" y="21"/>
                  <a:pt x="97" y="26"/>
                  <a:pt x="97" y="31"/>
                </a:cubicBezTo>
                <a:close/>
                <a:moveTo>
                  <a:pt x="24" y="25"/>
                </a:moveTo>
                <a:cubicBezTo>
                  <a:pt x="26" y="23"/>
                  <a:pt x="27" y="21"/>
                  <a:pt x="27" y="18"/>
                </a:cubicBezTo>
                <a:cubicBezTo>
                  <a:pt x="27" y="16"/>
                  <a:pt x="26" y="14"/>
                  <a:pt x="24" y="12"/>
                </a:cubicBezTo>
                <a:cubicBezTo>
                  <a:pt x="23" y="10"/>
                  <a:pt x="20" y="9"/>
                  <a:pt x="18" y="9"/>
                </a:cubicBezTo>
                <a:cubicBezTo>
                  <a:pt x="15" y="9"/>
                  <a:pt x="13" y="10"/>
                  <a:pt x="12" y="12"/>
                </a:cubicBezTo>
                <a:cubicBezTo>
                  <a:pt x="10" y="14"/>
                  <a:pt x="9" y="16"/>
                  <a:pt x="9" y="18"/>
                </a:cubicBezTo>
                <a:cubicBezTo>
                  <a:pt x="9" y="21"/>
                  <a:pt x="10" y="23"/>
                  <a:pt x="12" y="25"/>
                </a:cubicBezTo>
                <a:cubicBezTo>
                  <a:pt x="13" y="27"/>
                  <a:pt x="15" y="28"/>
                  <a:pt x="18" y="28"/>
                </a:cubicBezTo>
                <a:cubicBezTo>
                  <a:pt x="20" y="28"/>
                  <a:pt x="23" y="27"/>
                  <a:pt x="24" y="25"/>
                </a:cubicBezTo>
                <a:close/>
                <a:moveTo>
                  <a:pt x="24" y="134"/>
                </a:moveTo>
                <a:cubicBezTo>
                  <a:pt x="26" y="132"/>
                  <a:pt x="27" y="130"/>
                  <a:pt x="27" y="127"/>
                </a:cubicBezTo>
                <a:cubicBezTo>
                  <a:pt x="27" y="125"/>
                  <a:pt x="26" y="123"/>
                  <a:pt x="24" y="121"/>
                </a:cubicBezTo>
                <a:cubicBezTo>
                  <a:pt x="23" y="119"/>
                  <a:pt x="20" y="118"/>
                  <a:pt x="18" y="118"/>
                </a:cubicBezTo>
                <a:cubicBezTo>
                  <a:pt x="15" y="118"/>
                  <a:pt x="13" y="119"/>
                  <a:pt x="12" y="121"/>
                </a:cubicBezTo>
                <a:cubicBezTo>
                  <a:pt x="10" y="123"/>
                  <a:pt x="9" y="125"/>
                  <a:pt x="9" y="127"/>
                </a:cubicBezTo>
                <a:cubicBezTo>
                  <a:pt x="9" y="130"/>
                  <a:pt x="10" y="132"/>
                  <a:pt x="12" y="134"/>
                </a:cubicBezTo>
                <a:cubicBezTo>
                  <a:pt x="13" y="136"/>
                  <a:pt x="15" y="136"/>
                  <a:pt x="18" y="136"/>
                </a:cubicBezTo>
                <a:cubicBezTo>
                  <a:pt x="20" y="136"/>
                  <a:pt x="23" y="136"/>
                  <a:pt x="24" y="134"/>
                </a:cubicBezTo>
                <a:close/>
                <a:moveTo>
                  <a:pt x="85" y="37"/>
                </a:moveTo>
                <a:cubicBezTo>
                  <a:pt x="87" y="35"/>
                  <a:pt x="88" y="33"/>
                  <a:pt x="88" y="31"/>
                </a:cubicBezTo>
                <a:cubicBezTo>
                  <a:pt x="88" y="28"/>
                  <a:pt x="87" y="26"/>
                  <a:pt x="85" y="24"/>
                </a:cubicBezTo>
                <a:cubicBezTo>
                  <a:pt x="83" y="22"/>
                  <a:pt x="81" y="21"/>
                  <a:pt x="78" y="21"/>
                </a:cubicBezTo>
                <a:cubicBezTo>
                  <a:pt x="76" y="21"/>
                  <a:pt x="74" y="22"/>
                  <a:pt x="72" y="24"/>
                </a:cubicBezTo>
                <a:cubicBezTo>
                  <a:pt x="70" y="26"/>
                  <a:pt x="69" y="28"/>
                  <a:pt x="69" y="31"/>
                </a:cubicBezTo>
                <a:cubicBezTo>
                  <a:pt x="69" y="33"/>
                  <a:pt x="70" y="35"/>
                  <a:pt x="72" y="37"/>
                </a:cubicBezTo>
                <a:cubicBezTo>
                  <a:pt x="74" y="39"/>
                  <a:pt x="76" y="40"/>
                  <a:pt x="78" y="40"/>
                </a:cubicBezTo>
                <a:cubicBezTo>
                  <a:pt x="81" y="40"/>
                  <a:pt x="83" y="39"/>
                  <a:pt x="8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64" name="Freeform 26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793641" y="4243247"/>
            <a:ext cx="226876" cy="226876"/>
          </a:xfrm>
          <a:custGeom>
            <a:avLst/>
            <a:gdLst>
              <a:gd name="T0" fmla="*/ 36 w 157"/>
              <a:gd name="T1" fmla="*/ 103 h 158"/>
              <a:gd name="T2" fmla="*/ 33 w 157"/>
              <a:gd name="T3" fmla="*/ 106 h 158"/>
              <a:gd name="T4" fmla="*/ 0 w 157"/>
              <a:gd name="T5" fmla="*/ 105 h 158"/>
              <a:gd name="T6" fmla="*/ 0 w 157"/>
              <a:gd name="T7" fmla="*/ 101 h 158"/>
              <a:gd name="T8" fmla="*/ 33 w 157"/>
              <a:gd name="T9" fmla="*/ 100 h 158"/>
              <a:gd name="T10" fmla="*/ 97 w 157"/>
              <a:gd name="T11" fmla="*/ 47 h 158"/>
              <a:gd name="T12" fmla="*/ 49 w 157"/>
              <a:gd name="T13" fmla="*/ 23 h 158"/>
              <a:gd name="T14" fmla="*/ 36 w 157"/>
              <a:gd name="T15" fmla="*/ 22 h 158"/>
              <a:gd name="T16" fmla="*/ 19 w 157"/>
              <a:gd name="T17" fmla="*/ 43 h 158"/>
              <a:gd name="T18" fmla="*/ 48 w 157"/>
              <a:gd name="T19" fmla="*/ 75 h 158"/>
              <a:gd name="T20" fmla="*/ 41 w 157"/>
              <a:gd name="T21" fmla="*/ 94 h 158"/>
              <a:gd name="T22" fmla="*/ 1 w 157"/>
              <a:gd name="T23" fmla="*/ 43 h 158"/>
              <a:gd name="T24" fmla="*/ 23 w 157"/>
              <a:gd name="T25" fmla="*/ 10 h 158"/>
              <a:gd name="T26" fmla="*/ 61 w 157"/>
              <a:gd name="T27" fmla="*/ 10 h 158"/>
              <a:gd name="T28" fmla="*/ 97 w 157"/>
              <a:gd name="T29" fmla="*/ 47 h 158"/>
              <a:gd name="T30" fmla="*/ 17 w 157"/>
              <a:gd name="T31" fmla="*/ 145 h 158"/>
              <a:gd name="T32" fmla="*/ 13 w 157"/>
              <a:gd name="T33" fmla="*/ 145 h 158"/>
              <a:gd name="T34" fmla="*/ 13 w 157"/>
              <a:gd name="T35" fmla="*/ 140 h 158"/>
              <a:gd name="T36" fmla="*/ 39 w 157"/>
              <a:gd name="T37" fmla="*/ 115 h 158"/>
              <a:gd name="T38" fmla="*/ 42 w 157"/>
              <a:gd name="T39" fmla="*/ 118 h 158"/>
              <a:gd name="T40" fmla="*/ 57 w 157"/>
              <a:gd name="T41" fmla="*/ 124 h 158"/>
              <a:gd name="T42" fmla="*/ 56 w 157"/>
              <a:gd name="T43" fmla="*/ 157 h 158"/>
              <a:gd name="T44" fmla="*/ 52 w 157"/>
              <a:gd name="T45" fmla="*/ 157 h 158"/>
              <a:gd name="T46" fmla="*/ 51 w 157"/>
              <a:gd name="T47" fmla="*/ 124 h 158"/>
              <a:gd name="T48" fmla="*/ 54 w 157"/>
              <a:gd name="T49" fmla="*/ 121 h 158"/>
              <a:gd name="T50" fmla="*/ 57 w 157"/>
              <a:gd name="T51" fmla="*/ 124 h 158"/>
              <a:gd name="T52" fmla="*/ 147 w 157"/>
              <a:gd name="T53" fmla="*/ 134 h 158"/>
              <a:gd name="T54" fmla="*/ 114 w 157"/>
              <a:gd name="T55" fmla="*/ 156 h 158"/>
              <a:gd name="T56" fmla="*/ 63 w 157"/>
              <a:gd name="T57" fmla="*/ 116 h 158"/>
              <a:gd name="T58" fmla="*/ 82 w 157"/>
              <a:gd name="T59" fmla="*/ 109 h 158"/>
              <a:gd name="T60" fmla="*/ 114 w 157"/>
              <a:gd name="T61" fmla="*/ 138 h 158"/>
              <a:gd name="T62" fmla="*/ 135 w 157"/>
              <a:gd name="T63" fmla="*/ 122 h 158"/>
              <a:gd name="T64" fmla="*/ 135 w 157"/>
              <a:gd name="T65" fmla="*/ 109 h 158"/>
              <a:gd name="T66" fmla="*/ 110 w 157"/>
              <a:gd name="T67" fmla="*/ 60 h 158"/>
              <a:gd name="T68" fmla="*/ 147 w 157"/>
              <a:gd name="T69" fmla="*/ 96 h 158"/>
              <a:gd name="T70" fmla="*/ 105 w 157"/>
              <a:gd name="T71" fmla="*/ 3 h 158"/>
              <a:gd name="T72" fmla="*/ 105 w 157"/>
              <a:gd name="T73" fmla="*/ 36 h 158"/>
              <a:gd name="T74" fmla="*/ 100 w 157"/>
              <a:gd name="T75" fmla="*/ 36 h 158"/>
              <a:gd name="T76" fmla="*/ 99 w 157"/>
              <a:gd name="T77" fmla="*/ 3 h 158"/>
              <a:gd name="T78" fmla="*/ 102 w 157"/>
              <a:gd name="T79" fmla="*/ 0 h 158"/>
              <a:gd name="T80" fmla="*/ 105 w 157"/>
              <a:gd name="T81" fmla="*/ 3 h 158"/>
              <a:gd name="T82" fmla="*/ 120 w 157"/>
              <a:gd name="T83" fmla="*/ 42 h 158"/>
              <a:gd name="T84" fmla="*/ 115 w 157"/>
              <a:gd name="T85" fmla="*/ 42 h 158"/>
              <a:gd name="T86" fmla="*/ 115 w 157"/>
              <a:gd name="T87" fmla="*/ 37 h 158"/>
              <a:gd name="T88" fmla="*/ 142 w 157"/>
              <a:gd name="T89" fmla="*/ 12 h 158"/>
              <a:gd name="T90" fmla="*/ 145 w 157"/>
              <a:gd name="T91" fmla="*/ 15 h 158"/>
              <a:gd name="T92" fmla="*/ 156 w 157"/>
              <a:gd name="T93" fmla="*/ 52 h 158"/>
              <a:gd name="T94" fmla="*/ 156 w 157"/>
              <a:gd name="T95" fmla="*/ 57 h 158"/>
              <a:gd name="T96" fmla="*/ 124 w 157"/>
              <a:gd name="T97" fmla="*/ 58 h 158"/>
              <a:gd name="T98" fmla="*/ 121 w 157"/>
              <a:gd name="T99" fmla="*/ 55 h 158"/>
              <a:gd name="T100" fmla="*/ 124 w 157"/>
              <a:gd name="T101" fmla="*/ 52 h 158"/>
              <a:gd name="T102" fmla="*/ 156 w 157"/>
              <a:gd name="T103" fmla="*/ 5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7" h="158">
                <a:moveTo>
                  <a:pt x="35" y="101"/>
                </a:moveTo>
                <a:cubicBezTo>
                  <a:pt x="36" y="101"/>
                  <a:pt x="36" y="102"/>
                  <a:pt x="36" y="103"/>
                </a:cubicBezTo>
                <a:cubicBezTo>
                  <a:pt x="36" y="104"/>
                  <a:pt x="36" y="105"/>
                  <a:pt x="35" y="105"/>
                </a:cubicBezTo>
                <a:cubicBezTo>
                  <a:pt x="34" y="106"/>
                  <a:pt x="34" y="106"/>
                  <a:pt x="33" y="106"/>
                </a:cubicBezTo>
                <a:cubicBezTo>
                  <a:pt x="3" y="106"/>
                  <a:pt x="3" y="106"/>
                  <a:pt x="3" y="106"/>
                </a:cubicBezTo>
                <a:cubicBezTo>
                  <a:pt x="2" y="106"/>
                  <a:pt x="1" y="106"/>
                  <a:pt x="0" y="105"/>
                </a:cubicBezTo>
                <a:cubicBezTo>
                  <a:pt x="0" y="105"/>
                  <a:pt x="0" y="104"/>
                  <a:pt x="0" y="103"/>
                </a:cubicBezTo>
                <a:cubicBezTo>
                  <a:pt x="0" y="102"/>
                  <a:pt x="0" y="101"/>
                  <a:pt x="0" y="101"/>
                </a:cubicBezTo>
                <a:cubicBezTo>
                  <a:pt x="1" y="100"/>
                  <a:pt x="2" y="100"/>
                  <a:pt x="3" y="100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4" y="100"/>
                  <a:pt x="34" y="100"/>
                  <a:pt x="35" y="101"/>
                </a:cubicBezTo>
                <a:close/>
                <a:moveTo>
                  <a:pt x="97" y="47"/>
                </a:moveTo>
                <a:cubicBezTo>
                  <a:pt x="74" y="48"/>
                  <a:pt x="74" y="48"/>
                  <a:pt x="74" y="48"/>
                </a:cubicBezTo>
                <a:cubicBezTo>
                  <a:pt x="49" y="23"/>
                  <a:pt x="49" y="23"/>
                  <a:pt x="49" y="23"/>
                </a:cubicBezTo>
                <a:cubicBezTo>
                  <a:pt x="47" y="21"/>
                  <a:pt x="45" y="20"/>
                  <a:pt x="42" y="20"/>
                </a:cubicBezTo>
                <a:cubicBezTo>
                  <a:pt x="40" y="20"/>
                  <a:pt x="38" y="21"/>
                  <a:pt x="36" y="22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8"/>
                  <a:pt x="19" y="40"/>
                  <a:pt x="19" y="43"/>
                </a:cubicBezTo>
                <a:cubicBezTo>
                  <a:pt x="19" y="45"/>
                  <a:pt x="20" y="47"/>
                  <a:pt x="22" y="49"/>
                </a:cubicBezTo>
                <a:cubicBezTo>
                  <a:pt x="48" y="75"/>
                  <a:pt x="48" y="75"/>
                  <a:pt x="48" y="75"/>
                </a:cubicBezTo>
                <a:cubicBezTo>
                  <a:pt x="46" y="98"/>
                  <a:pt x="46" y="98"/>
                  <a:pt x="46" y="98"/>
                </a:cubicBezTo>
                <a:cubicBezTo>
                  <a:pt x="44" y="96"/>
                  <a:pt x="42" y="95"/>
                  <a:pt x="41" y="94"/>
                </a:cubicBezTo>
                <a:cubicBezTo>
                  <a:pt x="9" y="62"/>
                  <a:pt x="9" y="62"/>
                  <a:pt x="9" y="62"/>
                </a:cubicBezTo>
                <a:cubicBezTo>
                  <a:pt x="4" y="56"/>
                  <a:pt x="1" y="50"/>
                  <a:pt x="1" y="43"/>
                </a:cubicBezTo>
                <a:cubicBezTo>
                  <a:pt x="1" y="35"/>
                  <a:pt x="4" y="29"/>
                  <a:pt x="9" y="23"/>
                </a:cubicBezTo>
                <a:cubicBezTo>
                  <a:pt x="23" y="10"/>
                  <a:pt x="23" y="10"/>
                  <a:pt x="23" y="10"/>
                </a:cubicBezTo>
                <a:cubicBezTo>
                  <a:pt x="28" y="4"/>
                  <a:pt x="35" y="2"/>
                  <a:pt x="42" y="2"/>
                </a:cubicBezTo>
                <a:cubicBezTo>
                  <a:pt x="50" y="2"/>
                  <a:pt x="56" y="4"/>
                  <a:pt x="61" y="10"/>
                </a:cubicBezTo>
                <a:cubicBezTo>
                  <a:pt x="93" y="41"/>
                  <a:pt x="93" y="41"/>
                  <a:pt x="93" y="41"/>
                </a:cubicBezTo>
                <a:cubicBezTo>
                  <a:pt x="94" y="43"/>
                  <a:pt x="96" y="45"/>
                  <a:pt x="97" y="47"/>
                </a:cubicBezTo>
                <a:close/>
                <a:moveTo>
                  <a:pt x="41" y="120"/>
                </a:moveTo>
                <a:cubicBezTo>
                  <a:pt x="17" y="145"/>
                  <a:pt x="17" y="145"/>
                  <a:pt x="17" y="145"/>
                </a:cubicBezTo>
                <a:cubicBezTo>
                  <a:pt x="16" y="145"/>
                  <a:pt x="16" y="145"/>
                  <a:pt x="15" y="145"/>
                </a:cubicBezTo>
                <a:cubicBezTo>
                  <a:pt x="14" y="145"/>
                  <a:pt x="13" y="145"/>
                  <a:pt x="13" y="145"/>
                </a:cubicBezTo>
                <a:cubicBezTo>
                  <a:pt x="12" y="144"/>
                  <a:pt x="12" y="143"/>
                  <a:pt x="12" y="142"/>
                </a:cubicBezTo>
                <a:cubicBezTo>
                  <a:pt x="12" y="142"/>
                  <a:pt x="12" y="141"/>
                  <a:pt x="13" y="140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7" y="115"/>
                  <a:pt x="38" y="115"/>
                  <a:pt x="39" y="115"/>
                </a:cubicBezTo>
                <a:cubicBezTo>
                  <a:pt x="40" y="115"/>
                  <a:pt x="40" y="115"/>
                  <a:pt x="41" y="116"/>
                </a:cubicBezTo>
                <a:cubicBezTo>
                  <a:pt x="42" y="117"/>
                  <a:pt x="42" y="117"/>
                  <a:pt x="42" y="118"/>
                </a:cubicBezTo>
                <a:cubicBezTo>
                  <a:pt x="42" y="119"/>
                  <a:pt x="42" y="120"/>
                  <a:pt x="41" y="120"/>
                </a:cubicBezTo>
                <a:close/>
                <a:moveTo>
                  <a:pt x="57" y="124"/>
                </a:moveTo>
                <a:cubicBezTo>
                  <a:pt x="57" y="155"/>
                  <a:pt x="57" y="155"/>
                  <a:pt x="57" y="155"/>
                </a:cubicBezTo>
                <a:cubicBezTo>
                  <a:pt x="57" y="155"/>
                  <a:pt x="57" y="156"/>
                  <a:pt x="56" y="157"/>
                </a:cubicBezTo>
                <a:cubicBezTo>
                  <a:pt x="56" y="157"/>
                  <a:pt x="55" y="158"/>
                  <a:pt x="54" y="158"/>
                </a:cubicBezTo>
                <a:cubicBezTo>
                  <a:pt x="53" y="158"/>
                  <a:pt x="52" y="157"/>
                  <a:pt x="52" y="157"/>
                </a:cubicBezTo>
                <a:cubicBezTo>
                  <a:pt x="51" y="156"/>
                  <a:pt x="51" y="155"/>
                  <a:pt x="51" y="155"/>
                </a:cubicBezTo>
                <a:cubicBezTo>
                  <a:pt x="51" y="124"/>
                  <a:pt x="51" y="124"/>
                  <a:pt x="51" y="124"/>
                </a:cubicBezTo>
                <a:cubicBezTo>
                  <a:pt x="51" y="123"/>
                  <a:pt x="51" y="123"/>
                  <a:pt x="52" y="122"/>
                </a:cubicBezTo>
                <a:cubicBezTo>
                  <a:pt x="52" y="122"/>
                  <a:pt x="53" y="121"/>
                  <a:pt x="54" y="121"/>
                </a:cubicBezTo>
                <a:cubicBezTo>
                  <a:pt x="55" y="121"/>
                  <a:pt x="56" y="122"/>
                  <a:pt x="56" y="122"/>
                </a:cubicBezTo>
                <a:cubicBezTo>
                  <a:pt x="57" y="123"/>
                  <a:pt x="57" y="123"/>
                  <a:pt x="57" y="124"/>
                </a:cubicBezTo>
                <a:close/>
                <a:moveTo>
                  <a:pt x="155" y="115"/>
                </a:moveTo>
                <a:cubicBezTo>
                  <a:pt x="155" y="123"/>
                  <a:pt x="153" y="129"/>
                  <a:pt x="147" y="134"/>
                </a:cubicBezTo>
                <a:cubicBezTo>
                  <a:pt x="133" y="148"/>
                  <a:pt x="133" y="148"/>
                  <a:pt x="133" y="148"/>
                </a:cubicBezTo>
                <a:cubicBezTo>
                  <a:pt x="128" y="153"/>
                  <a:pt x="122" y="156"/>
                  <a:pt x="114" y="156"/>
                </a:cubicBezTo>
                <a:cubicBezTo>
                  <a:pt x="107" y="156"/>
                  <a:pt x="100" y="153"/>
                  <a:pt x="95" y="148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2" y="115"/>
                  <a:pt x="61" y="113"/>
                  <a:pt x="59" y="111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108" y="135"/>
                  <a:pt x="108" y="135"/>
                  <a:pt x="108" y="135"/>
                </a:cubicBezTo>
                <a:cubicBezTo>
                  <a:pt x="110" y="137"/>
                  <a:pt x="112" y="138"/>
                  <a:pt x="114" y="138"/>
                </a:cubicBezTo>
                <a:cubicBezTo>
                  <a:pt x="117" y="138"/>
                  <a:pt x="119" y="137"/>
                  <a:pt x="121" y="135"/>
                </a:cubicBezTo>
                <a:cubicBezTo>
                  <a:pt x="135" y="122"/>
                  <a:pt x="135" y="122"/>
                  <a:pt x="135" y="122"/>
                </a:cubicBezTo>
                <a:cubicBezTo>
                  <a:pt x="136" y="120"/>
                  <a:pt x="137" y="118"/>
                  <a:pt x="137" y="115"/>
                </a:cubicBezTo>
                <a:cubicBezTo>
                  <a:pt x="137" y="113"/>
                  <a:pt x="136" y="111"/>
                  <a:pt x="135" y="109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13" y="61"/>
                  <a:pt x="114" y="63"/>
                  <a:pt x="116" y="64"/>
                </a:cubicBezTo>
                <a:cubicBezTo>
                  <a:pt x="147" y="96"/>
                  <a:pt x="147" y="96"/>
                  <a:pt x="147" y="96"/>
                </a:cubicBezTo>
                <a:cubicBezTo>
                  <a:pt x="153" y="101"/>
                  <a:pt x="155" y="108"/>
                  <a:pt x="155" y="115"/>
                </a:cubicBezTo>
                <a:close/>
                <a:moveTo>
                  <a:pt x="105" y="3"/>
                </a:moveTo>
                <a:cubicBezTo>
                  <a:pt x="105" y="33"/>
                  <a:pt x="105" y="33"/>
                  <a:pt x="105" y="33"/>
                </a:cubicBezTo>
                <a:cubicBezTo>
                  <a:pt x="105" y="34"/>
                  <a:pt x="105" y="35"/>
                  <a:pt x="105" y="36"/>
                </a:cubicBezTo>
                <a:cubicBezTo>
                  <a:pt x="104" y="36"/>
                  <a:pt x="103" y="37"/>
                  <a:pt x="102" y="37"/>
                </a:cubicBezTo>
                <a:cubicBezTo>
                  <a:pt x="102" y="37"/>
                  <a:pt x="101" y="36"/>
                  <a:pt x="100" y="36"/>
                </a:cubicBezTo>
                <a:cubicBezTo>
                  <a:pt x="100" y="35"/>
                  <a:pt x="99" y="34"/>
                  <a:pt x="99" y="33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2"/>
                  <a:pt x="100" y="2"/>
                  <a:pt x="100" y="1"/>
                </a:cubicBezTo>
                <a:cubicBezTo>
                  <a:pt x="101" y="0"/>
                  <a:pt x="102" y="0"/>
                  <a:pt x="102" y="0"/>
                </a:cubicBezTo>
                <a:cubicBezTo>
                  <a:pt x="103" y="0"/>
                  <a:pt x="104" y="0"/>
                  <a:pt x="105" y="1"/>
                </a:cubicBezTo>
                <a:cubicBezTo>
                  <a:pt x="105" y="2"/>
                  <a:pt x="105" y="2"/>
                  <a:pt x="105" y="3"/>
                </a:cubicBezTo>
                <a:close/>
                <a:moveTo>
                  <a:pt x="144" y="18"/>
                </a:moveTo>
                <a:cubicBezTo>
                  <a:pt x="120" y="42"/>
                  <a:pt x="120" y="42"/>
                  <a:pt x="120" y="42"/>
                </a:cubicBezTo>
                <a:cubicBezTo>
                  <a:pt x="119" y="42"/>
                  <a:pt x="118" y="43"/>
                  <a:pt x="118" y="43"/>
                </a:cubicBezTo>
                <a:cubicBezTo>
                  <a:pt x="117" y="43"/>
                  <a:pt x="116" y="42"/>
                  <a:pt x="115" y="42"/>
                </a:cubicBezTo>
                <a:cubicBezTo>
                  <a:pt x="115" y="41"/>
                  <a:pt x="115" y="40"/>
                  <a:pt x="115" y="40"/>
                </a:cubicBezTo>
                <a:cubicBezTo>
                  <a:pt x="115" y="39"/>
                  <a:pt x="115" y="38"/>
                  <a:pt x="115" y="37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40" y="13"/>
                  <a:pt x="141" y="12"/>
                  <a:pt x="142" y="12"/>
                </a:cubicBezTo>
                <a:cubicBezTo>
                  <a:pt x="143" y="12"/>
                  <a:pt x="143" y="13"/>
                  <a:pt x="144" y="13"/>
                </a:cubicBezTo>
                <a:cubicBezTo>
                  <a:pt x="145" y="14"/>
                  <a:pt x="145" y="15"/>
                  <a:pt x="145" y="15"/>
                </a:cubicBezTo>
                <a:cubicBezTo>
                  <a:pt x="145" y="16"/>
                  <a:pt x="145" y="17"/>
                  <a:pt x="144" y="18"/>
                </a:cubicBezTo>
                <a:close/>
                <a:moveTo>
                  <a:pt x="156" y="52"/>
                </a:moveTo>
                <a:cubicBezTo>
                  <a:pt x="157" y="53"/>
                  <a:pt x="157" y="54"/>
                  <a:pt x="157" y="55"/>
                </a:cubicBezTo>
                <a:cubicBezTo>
                  <a:pt x="157" y="56"/>
                  <a:pt x="157" y="56"/>
                  <a:pt x="156" y="57"/>
                </a:cubicBezTo>
                <a:cubicBezTo>
                  <a:pt x="155" y="57"/>
                  <a:pt x="155" y="58"/>
                  <a:pt x="154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3" y="58"/>
                  <a:pt x="122" y="57"/>
                  <a:pt x="121" y="57"/>
                </a:cubicBezTo>
                <a:cubicBezTo>
                  <a:pt x="121" y="56"/>
                  <a:pt x="121" y="56"/>
                  <a:pt x="121" y="55"/>
                </a:cubicBezTo>
                <a:cubicBezTo>
                  <a:pt x="121" y="54"/>
                  <a:pt x="121" y="53"/>
                  <a:pt x="121" y="52"/>
                </a:cubicBezTo>
                <a:cubicBezTo>
                  <a:pt x="122" y="52"/>
                  <a:pt x="123" y="52"/>
                  <a:pt x="124" y="52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5" y="52"/>
                  <a:pt x="155" y="52"/>
                  <a:pt x="156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65" name="Freeform 26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096141" y="4277819"/>
            <a:ext cx="125321" cy="172856"/>
          </a:xfrm>
          <a:custGeom>
            <a:avLst/>
            <a:gdLst>
              <a:gd name="T0" fmla="*/ 87 w 87"/>
              <a:gd name="T1" fmla="*/ 38 h 121"/>
              <a:gd name="T2" fmla="*/ 86 w 87"/>
              <a:gd name="T3" fmla="*/ 48 h 121"/>
              <a:gd name="T4" fmla="*/ 83 w 87"/>
              <a:gd name="T5" fmla="*/ 55 h 121"/>
              <a:gd name="T6" fmla="*/ 77 w 87"/>
              <a:gd name="T7" fmla="*/ 61 h 121"/>
              <a:gd name="T8" fmla="*/ 72 w 87"/>
              <a:gd name="T9" fmla="*/ 65 h 121"/>
              <a:gd name="T10" fmla="*/ 66 w 87"/>
              <a:gd name="T11" fmla="*/ 68 h 121"/>
              <a:gd name="T12" fmla="*/ 60 w 87"/>
              <a:gd name="T13" fmla="*/ 74 h 121"/>
              <a:gd name="T14" fmla="*/ 57 w 87"/>
              <a:gd name="T15" fmla="*/ 81 h 121"/>
              <a:gd name="T16" fmla="*/ 56 w 87"/>
              <a:gd name="T17" fmla="*/ 84 h 121"/>
              <a:gd name="T18" fmla="*/ 53 w 87"/>
              <a:gd name="T19" fmla="*/ 85 h 121"/>
              <a:gd name="T20" fmla="*/ 31 w 87"/>
              <a:gd name="T21" fmla="*/ 85 h 121"/>
              <a:gd name="T22" fmla="*/ 28 w 87"/>
              <a:gd name="T23" fmla="*/ 83 h 121"/>
              <a:gd name="T24" fmla="*/ 27 w 87"/>
              <a:gd name="T25" fmla="*/ 80 h 121"/>
              <a:gd name="T26" fmla="*/ 27 w 87"/>
              <a:gd name="T27" fmla="*/ 76 h 121"/>
              <a:gd name="T28" fmla="*/ 33 w 87"/>
              <a:gd name="T29" fmla="*/ 61 h 121"/>
              <a:gd name="T30" fmla="*/ 47 w 87"/>
              <a:gd name="T31" fmla="*/ 51 h 121"/>
              <a:gd name="T32" fmla="*/ 55 w 87"/>
              <a:gd name="T33" fmla="*/ 45 h 121"/>
              <a:gd name="T34" fmla="*/ 57 w 87"/>
              <a:gd name="T35" fmla="*/ 38 h 121"/>
              <a:gd name="T36" fmla="*/ 53 w 87"/>
              <a:gd name="T37" fmla="*/ 31 h 121"/>
              <a:gd name="T38" fmla="*/ 43 w 87"/>
              <a:gd name="T39" fmla="*/ 28 h 121"/>
              <a:gd name="T40" fmla="*/ 32 w 87"/>
              <a:gd name="T41" fmla="*/ 31 h 121"/>
              <a:gd name="T42" fmla="*/ 22 w 87"/>
              <a:gd name="T43" fmla="*/ 42 h 121"/>
              <a:gd name="T44" fmla="*/ 19 w 87"/>
              <a:gd name="T45" fmla="*/ 43 h 121"/>
              <a:gd name="T46" fmla="*/ 17 w 87"/>
              <a:gd name="T47" fmla="*/ 42 h 121"/>
              <a:gd name="T48" fmla="*/ 1 w 87"/>
              <a:gd name="T49" fmla="*/ 31 h 121"/>
              <a:gd name="T50" fmla="*/ 0 w 87"/>
              <a:gd name="T51" fmla="*/ 28 h 121"/>
              <a:gd name="T52" fmla="*/ 1 w 87"/>
              <a:gd name="T53" fmla="*/ 26 h 121"/>
              <a:gd name="T54" fmla="*/ 44 w 87"/>
              <a:gd name="T55" fmla="*/ 0 h 121"/>
              <a:gd name="T56" fmla="*/ 60 w 87"/>
              <a:gd name="T57" fmla="*/ 3 h 121"/>
              <a:gd name="T58" fmla="*/ 73 w 87"/>
              <a:gd name="T59" fmla="*/ 11 h 121"/>
              <a:gd name="T60" fmla="*/ 83 w 87"/>
              <a:gd name="T61" fmla="*/ 23 h 121"/>
              <a:gd name="T62" fmla="*/ 87 w 87"/>
              <a:gd name="T63" fmla="*/ 38 h 121"/>
              <a:gd name="T64" fmla="*/ 57 w 87"/>
              <a:gd name="T65" fmla="*/ 95 h 121"/>
              <a:gd name="T66" fmla="*/ 57 w 87"/>
              <a:gd name="T67" fmla="*/ 118 h 121"/>
              <a:gd name="T68" fmla="*/ 56 w 87"/>
              <a:gd name="T69" fmla="*/ 120 h 121"/>
              <a:gd name="T70" fmla="*/ 54 w 87"/>
              <a:gd name="T71" fmla="*/ 121 h 121"/>
              <a:gd name="T72" fmla="*/ 31 w 87"/>
              <a:gd name="T73" fmla="*/ 121 h 121"/>
              <a:gd name="T74" fmla="*/ 28 w 87"/>
              <a:gd name="T75" fmla="*/ 120 h 121"/>
              <a:gd name="T76" fmla="*/ 27 w 87"/>
              <a:gd name="T77" fmla="*/ 118 h 121"/>
              <a:gd name="T78" fmla="*/ 27 w 87"/>
              <a:gd name="T79" fmla="*/ 95 h 121"/>
              <a:gd name="T80" fmla="*/ 28 w 87"/>
              <a:gd name="T81" fmla="*/ 92 h 121"/>
              <a:gd name="T82" fmla="*/ 31 w 87"/>
              <a:gd name="T83" fmla="*/ 91 h 121"/>
              <a:gd name="T84" fmla="*/ 54 w 87"/>
              <a:gd name="T85" fmla="*/ 91 h 121"/>
              <a:gd name="T86" fmla="*/ 56 w 87"/>
              <a:gd name="T87" fmla="*/ 92 h 121"/>
              <a:gd name="T88" fmla="*/ 57 w 87"/>
              <a:gd name="T89" fmla="*/ 9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7" h="121">
                <a:moveTo>
                  <a:pt x="87" y="38"/>
                </a:moveTo>
                <a:cubicBezTo>
                  <a:pt x="87" y="42"/>
                  <a:pt x="87" y="45"/>
                  <a:pt x="86" y="48"/>
                </a:cubicBezTo>
                <a:cubicBezTo>
                  <a:pt x="85" y="51"/>
                  <a:pt x="84" y="53"/>
                  <a:pt x="83" y="55"/>
                </a:cubicBezTo>
                <a:cubicBezTo>
                  <a:pt x="81" y="57"/>
                  <a:pt x="80" y="59"/>
                  <a:pt x="77" y="61"/>
                </a:cubicBezTo>
                <a:cubicBezTo>
                  <a:pt x="75" y="63"/>
                  <a:pt x="73" y="64"/>
                  <a:pt x="72" y="65"/>
                </a:cubicBezTo>
                <a:cubicBezTo>
                  <a:pt x="71" y="66"/>
                  <a:pt x="69" y="67"/>
                  <a:pt x="66" y="68"/>
                </a:cubicBezTo>
                <a:cubicBezTo>
                  <a:pt x="64" y="70"/>
                  <a:pt x="61" y="72"/>
                  <a:pt x="60" y="74"/>
                </a:cubicBezTo>
                <a:cubicBezTo>
                  <a:pt x="58" y="77"/>
                  <a:pt x="57" y="79"/>
                  <a:pt x="57" y="81"/>
                </a:cubicBezTo>
                <a:cubicBezTo>
                  <a:pt x="57" y="82"/>
                  <a:pt x="57" y="83"/>
                  <a:pt x="56" y="84"/>
                </a:cubicBezTo>
                <a:cubicBezTo>
                  <a:pt x="55" y="85"/>
                  <a:pt x="54" y="85"/>
                  <a:pt x="53" y="85"/>
                </a:cubicBezTo>
                <a:cubicBezTo>
                  <a:pt x="31" y="85"/>
                  <a:pt x="31" y="85"/>
                  <a:pt x="31" y="85"/>
                </a:cubicBezTo>
                <a:cubicBezTo>
                  <a:pt x="30" y="85"/>
                  <a:pt x="29" y="85"/>
                  <a:pt x="28" y="83"/>
                </a:cubicBezTo>
                <a:cubicBezTo>
                  <a:pt x="27" y="82"/>
                  <a:pt x="27" y="81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0"/>
                  <a:pt x="29" y="65"/>
                  <a:pt x="33" y="61"/>
                </a:cubicBezTo>
                <a:cubicBezTo>
                  <a:pt x="37" y="56"/>
                  <a:pt x="42" y="53"/>
                  <a:pt x="47" y="51"/>
                </a:cubicBezTo>
                <a:cubicBezTo>
                  <a:pt x="51" y="49"/>
                  <a:pt x="53" y="47"/>
                  <a:pt x="55" y="45"/>
                </a:cubicBezTo>
                <a:cubicBezTo>
                  <a:pt x="56" y="43"/>
                  <a:pt x="57" y="41"/>
                  <a:pt x="57" y="38"/>
                </a:cubicBezTo>
                <a:cubicBezTo>
                  <a:pt x="57" y="35"/>
                  <a:pt x="56" y="33"/>
                  <a:pt x="53" y="31"/>
                </a:cubicBezTo>
                <a:cubicBezTo>
                  <a:pt x="50" y="29"/>
                  <a:pt x="46" y="28"/>
                  <a:pt x="43" y="28"/>
                </a:cubicBezTo>
                <a:cubicBezTo>
                  <a:pt x="38" y="28"/>
                  <a:pt x="35" y="29"/>
                  <a:pt x="32" y="31"/>
                </a:cubicBezTo>
                <a:cubicBezTo>
                  <a:pt x="30" y="32"/>
                  <a:pt x="27" y="36"/>
                  <a:pt x="22" y="42"/>
                </a:cubicBezTo>
                <a:cubicBezTo>
                  <a:pt x="21" y="43"/>
                  <a:pt x="20" y="43"/>
                  <a:pt x="19" y="43"/>
                </a:cubicBezTo>
                <a:cubicBezTo>
                  <a:pt x="19" y="43"/>
                  <a:pt x="18" y="43"/>
                  <a:pt x="17" y="42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0"/>
                  <a:pt x="0" y="29"/>
                  <a:pt x="0" y="28"/>
                </a:cubicBezTo>
                <a:cubicBezTo>
                  <a:pt x="0" y="27"/>
                  <a:pt x="0" y="26"/>
                  <a:pt x="1" y="26"/>
                </a:cubicBezTo>
                <a:cubicBezTo>
                  <a:pt x="11" y="9"/>
                  <a:pt x="25" y="0"/>
                  <a:pt x="44" y="0"/>
                </a:cubicBezTo>
                <a:cubicBezTo>
                  <a:pt x="49" y="0"/>
                  <a:pt x="54" y="1"/>
                  <a:pt x="60" y="3"/>
                </a:cubicBezTo>
                <a:cubicBezTo>
                  <a:pt x="65" y="5"/>
                  <a:pt x="69" y="8"/>
                  <a:pt x="73" y="11"/>
                </a:cubicBezTo>
                <a:cubicBezTo>
                  <a:pt x="77" y="14"/>
                  <a:pt x="81" y="18"/>
                  <a:pt x="83" y="23"/>
                </a:cubicBezTo>
                <a:cubicBezTo>
                  <a:pt x="86" y="28"/>
                  <a:pt x="87" y="33"/>
                  <a:pt x="87" y="38"/>
                </a:cubicBezTo>
                <a:close/>
                <a:moveTo>
                  <a:pt x="57" y="95"/>
                </a:moveTo>
                <a:cubicBezTo>
                  <a:pt x="57" y="118"/>
                  <a:pt x="57" y="118"/>
                  <a:pt x="57" y="118"/>
                </a:cubicBezTo>
                <a:cubicBezTo>
                  <a:pt x="57" y="119"/>
                  <a:pt x="57" y="120"/>
                  <a:pt x="56" y="120"/>
                </a:cubicBezTo>
                <a:cubicBezTo>
                  <a:pt x="56" y="121"/>
                  <a:pt x="55" y="121"/>
                  <a:pt x="54" y="121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0" y="121"/>
                  <a:pt x="29" y="121"/>
                  <a:pt x="28" y="120"/>
                </a:cubicBezTo>
                <a:cubicBezTo>
                  <a:pt x="28" y="120"/>
                  <a:pt x="27" y="119"/>
                  <a:pt x="27" y="118"/>
                </a:cubicBezTo>
                <a:cubicBezTo>
                  <a:pt x="27" y="95"/>
                  <a:pt x="27" y="95"/>
                  <a:pt x="27" y="95"/>
                </a:cubicBezTo>
                <a:cubicBezTo>
                  <a:pt x="27" y="94"/>
                  <a:pt x="28" y="93"/>
                  <a:pt x="28" y="92"/>
                </a:cubicBezTo>
                <a:cubicBezTo>
                  <a:pt x="29" y="92"/>
                  <a:pt x="30" y="91"/>
                  <a:pt x="31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5" y="91"/>
                  <a:pt x="56" y="92"/>
                  <a:pt x="56" y="92"/>
                </a:cubicBezTo>
                <a:cubicBezTo>
                  <a:pt x="57" y="93"/>
                  <a:pt x="57" y="94"/>
                  <a:pt x="57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66" name="Freeform 27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288444" y="4260534"/>
            <a:ext cx="84268" cy="190143"/>
          </a:xfrm>
          <a:custGeom>
            <a:avLst/>
            <a:gdLst>
              <a:gd name="T0" fmla="*/ 60 w 60"/>
              <a:gd name="T1" fmla="*/ 115 h 133"/>
              <a:gd name="T2" fmla="*/ 60 w 60"/>
              <a:gd name="T3" fmla="*/ 127 h 133"/>
              <a:gd name="T4" fmla="*/ 58 w 60"/>
              <a:gd name="T5" fmla="*/ 132 h 133"/>
              <a:gd name="T6" fmla="*/ 54 w 60"/>
              <a:gd name="T7" fmla="*/ 133 h 133"/>
              <a:gd name="T8" fmla="*/ 6 w 60"/>
              <a:gd name="T9" fmla="*/ 133 h 133"/>
              <a:gd name="T10" fmla="*/ 1 w 60"/>
              <a:gd name="T11" fmla="*/ 132 h 133"/>
              <a:gd name="T12" fmla="*/ 0 w 60"/>
              <a:gd name="T13" fmla="*/ 127 h 133"/>
              <a:gd name="T14" fmla="*/ 0 w 60"/>
              <a:gd name="T15" fmla="*/ 115 h 133"/>
              <a:gd name="T16" fmla="*/ 1 w 60"/>
              <a:gd name="T17" fmla="*/ 111 h 133"/>
              <a:gd name="T18" fmla="*/ 6 w 60"/>
              <a:gd name="T19" fmla="*/ 109 h 133"/>
              <a:gd name="T20" fmla="*/ 12 w 60"/>
              <a:gd name="T21" fmla="*/ 109 h 133"/>
              <a:gd name="T22" fmla="*/ 12 w 60"/>
              <a:gd name="T23" fmla="*/ 73 h 133"/>
              <a:gd name="T24" fmla="*/ 6 w 60"/>
              <a:gd name="T25" fmla="*/ 73 h 133"/>
              <a:gd name="T26" fmla="*/ 1 w 60"/>
              <a:gd name="T27" fmla="*/ 71 h 133"/>
              <a:gd name="T28" fmla="*/ 0 w 60"/>
              <a:gd name="T29" fmla="*/ 67 h 133"/>
              <a:gd name="T30" fmla="*/ 0 w 60"/>
              <a:gd name="T31" fmla="*/ 55 h 133"/>
              <a:gd name="T32" fmla="*/ 1 w 60"/>
              <a:gd name="T33" fmla="*/ 51 h 133"/>
              <a:gd name="T34" fmla="*/ 6 w 60"/>
              <a:gd name="T35" fmla="*/ 49 h 133"/>
              <a:gd name="T36" fmla="*/ 42 w 60"/>
              <a:gd name="T37" fmla="*/ 49 h 133"/>
              <a:gd name="T38" fmla="*/ 46 w 60"/>
              <a:gd name="T39" fmla="*/ 51 h 133"/>
              <a:gd name="T40" fmla="*/ 48 w 60"/>
              <a:gd name="T41" fmla="*/ 55 h 133"/>
              <a:gd name="T42" fmla="*/ 48 w 60"/>
              <a:gd name="T43" fmla="*/ 109 h 133"/>
              <a:gd name="T44" fmla="*/ 54 w 60"/>
              <a:gd name="T45" fmla="*/ 109 h 133"/>
              <a:gd name="T46" fmla="*/ 58 w 60"/>
              <a:gd name="T47" fmla="*/ 111 h 133"/>
              <a:gd name="T48" fmla="*/ 60 w 60"/>
              <a:gd name="T49" fmla="*/ 115 h 133"/>
              <a:gd name="T50" fmla="*/ 48 w 60"/>
              <a:gd name="T51" fmla="*/ 6 h 133"/>
              <a:gd name="T52" fmla="*/ 48 w 60"/>
              <a:gd name="T53" fmla="*/ 25 h 133"/>
              <a:gd name="T54" fmla="*/ 46 w 60"/>
              <a:gd name="T55" fmla="*/ 29 h 133"/>
              <a:gd name="T56" fmla="*/ 42 w 60"/>
              <a:gd name="T57" fmla="*/ 31 h 133"/>
              <a:gd name="T58" fmla="*/ 18 w 60"/>
              <a:gd name="T59" fmla="*/ 31 h 133"/>
              <a:gd name="T60" fmla="*/ 14 w 60"/>
              <a:gd name="T61" fmla="*/ 29 h 133"/>
              <a:gd name="T62" fmla="*/ 12 w 60"/>
              <a:gd name="T63" fmla="*/ 25 h 133"/>
              <a:gd name="T64" fmla="*/ 12 w 60"/>
              <a:gd name="T65" fmla="*/ 6 h 133"/>
              <a:gd name="T66" fmla="*/ 14 w 60"/>
              <a:gd name="T67" fmla="*/ 2 h 133"/>
              <a:gd name="T68" fmla="*/ 18 w 60"/>
              <a:gd name="T69" fmla="*/ 0 h 133"/>
              <a:gd name="T70" fmla="*/ 42 w 60"/>
              <a:gd name="T71" fmla="*/ 0 h 133"/>
              <a:gd name="T72" fmla="*/ 46 w 60"/>
              <a:gd name="T73" fmla="*/ 2 h 133"/>
              <a:gd name="T74" fmla="*/ 48 w 60"/>
              <a:gd name="T75" fmla="*/ 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" h="133">
                <a:moveTo>
                  <a:pt x="60" y="115"/>
                </a:moveTo>
                <a:cubicBezTo>
                  <a:pt x="60" y="127"/>
                  <a:pt x="60" y="127"/>
                  <a:pt x="60" y="127"/>
                </a:cubicBezTo>
                <a:cubicBezTo>
                  <a:pt x="60" y="129"/>
                  <a:pt x="60" y="130"/>
                  <a:pt x="58" y="132"/>
                </a:cubicBezTo>
                <a:cubicBezTo>
                  <a:pt x="57" y="133"/>
                  <a:pt x="56" y="133"/>
                  <a:pt x="54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4" y="133"/>
                  <a:pt x="3" y="133"/>
                  <a:pt x="1" y="132"/>
                </a:cubicBezTo>
                <a:cubicBezTo>
                  <a:pt x="0" y="130"/>
                  <a:pt x="0" y="129"/>
                  <a:pt x="0" y="12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0" y="112"/>
                  <a:pt x="1" y="111"/>
                </a:cubicBezTo>
                <a:cubicBezTo>
                  <a:pt x="3" y="110"/>
                  <a:pt x="4" y="109"/>
                  <a:pt x="6" y="109"/>
                </a:cubicBezTo>
                <a:cubicBezTo>
                  <a:pt x="12" y="109"/>
                  <a:pt x="12" y="109"/>
                  <a:pt x="12" y="109"/>
                </a:cubicBezTo>
                <a:cubicBezTo>
                  <a:pt x="12" y="73"/>
                  <a:pt x="12" y="73"/>
                  <a:pt x="12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4" y="73"/>
                  <a:pt x="3" y="72"/>
                  <a:pt x="1" y="71"/>
                </a:cubicBezTo>
                <a:cubicBezTo>
                  <a:pt x="0" y="70"/>
                  <a:pt x="0" y="69"/>
                  <a:pt x="0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3"/>
                  <a:pt x="0" y="52"/>
                  <a:pt x="1" y="51"/>
                </a:cubicBezTo>
                <a:cubicBezTo>
                  <a:pt x="3" y="49"/>
                  <a:pt x="4" y="49"/>
                  <a:pt x="6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4" y="49"/>
                  <a:pt x="45" y="49"/>
                  <a:pt x="46" y="51"/>
                </a:cubicBezTo>
                <a:cubicBezTo>
                  <a:pt x="47" y="52"/>
                  <a:pt x="48" y="53"/>
                  <a:pt x="48" y="55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56" y="109"/>
                  <a:pt x="57" y="110"/>
                  <a:pt x="58" y="111"/>
                </a:cubicBezTo>
                <a:cubicBezTo>
                  <a:pt x="60" y="112"/>
                  <a:pt x="60" y="114"/>
                  <a:pt x="60" y="115"/>
                </a:cubicBezTo>
                <a:close/>
                <a:moveTo>
                  <a:pt x="48" y="6"/>
                </a:moveTo>
                <a:cubicBezTo>
                  <a:pt x="48" y="25"/>
                  <a:pt x="48" y="25"/>
                  <a:pt x="48" y="25"/>
                </a:cubicBezTo>
                <a:cubicBezTo>
                  <a:pt x="48" y="26"/>
                  <a:pt x="47" y="28"/>
                  <a:pt x="46" y="29"/>
                </a:cubicBezTo>
                <a:cubicBezTo>
                  <a:pt x="45" y="30"/>
                  <a:pt x="44" y="31"/>
                  <a:pt x="42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6" y="31"/>
                  <a:pt x="15" y="30"/>
                  <a:pt x="14" y="29"/>
                </a:cubicBezTo>
                <a:cubicBezTo>
                  <a:pt x="12" y="28"/>
                  <a:pt x="12" y="26"/>
                  <a:pt x="12" y="2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5"/>
                  <a:pt x="12" y="3"/>
                  <a:pt x="14" y="2"/>
                </a:cubicBezTo>
                <a:cubicBezTo>
                  <a:pt x="15" y="1"/>
                  <a:pt x="16" y="0"/>
                  <a:pt x="1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6" y="2"/>
                </a:cubicBezTo>
                <a:cubicBezTo>
                  <a:pt x="47" y="3"/>
                  <a:pt x="48" y="5"/>
                  <a:pt x="48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67" name="Freeform 27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450496" y="4260534"/>
            <a:ext cx="60500" cy="190143"/>
          </a:xfrm>
          <a:custGeom>
            <a:avLst/>
            <a:gdLst>
              <a:gd name="T0" fmla="*/ 42 w 42"/>
              <a:gd name="T1" fmla="*/ 6 h 133"/>
              <a:gd name="T2" fmla="*/ 40 w 42"/>
              <a:gd name="T3" fmla="*/ 79 h 133"/>
              <a:gd name="T4" fmla="*/ 38 w 42"/>
              <a:gd name="T5" fmla="*/ 83 h 133"/>
              <a:gd name="T6" fmla="*/ 33 w 42"/>
              <a:gd name="T7" fmla="*/ 85 h 133"/>
              <a:gd name="T8" fmla="*/ 9 w 42"/>
              <a:gd name="T9" fmla="*/ 85 h 133"/>
              <a:gd name="T10" fmla="*/ 5 w 42"/>
              <a:gd name="T11" fmla="*/ 83 h 133"/>
              <a:gd name="T12" fmla="*/ 3 w 42"/>
              <a:gd name="T13" fmla="*/ 79 h 133"/>
              <a:gd name="T14" fmla="*/ 0 w 42"/>
              <a:gd name="T15" fmla="*/ 6 h 133"/>
              <a:gd name="T16" fmla="*/ 2 w 42"/>
              <a:gd name="T17" fmla="*/ 2 h 133"/>
              <a:gd name="T18" fmla="*/ 6 w 42"/>
              <a:gd name="T19" fmla="*/ 0 h 133"/>
              <a:gd name="T20" fmla="*/ 36 w 42"/>
              <a:gd name="T21" fmla="*/ 0 h 133"/>
              <a:gd name="T22" fmla="*/ 41 w 42"/>
              <a:gd name="T23" fmla="*/ 2 h 133"/>
              <a:gd name="T24" fmla="*/ 42 w 42"/>
              <a:gd name="T25" fmla="*/ 6 h 133"/>
              <a:gd name="T26" fmla="*/ 40 w 42"/>
              <a:gd name="T27" fmla="*/ 106 h 133"/>
              <a:gd name="T28" fmla="*/ 40 w 42"/>
              <a:gd name="T29" fmla="*/ 127 h 133"/>
              <a:gd name="T30" fmla="*/ 38 w 42"/>
              <a:gd name="T31" fmla="*/ 132 h 133"/>
              <a:gd name="T32" fmla="*/ 33 w 42"/>
              <a:gd name="T33" fmla="*/ 133 h 133"/>
              <a:gd name="T34" fmla="*/ 9 w 42"/>
              <a:gd name="T35" fmla="*/ 133 h 133"/>
              <a:gd name="T36" fmla="*/ 5 w 42"/>
              <a:gd name="T37" fmla="*/ 132 h 133"/>
              <a:gd name="T38" fmla="*/ 3 w 42"/>
              <a:gd name="T39" fmla="*/ 127 h 133"/>
              <a:gd name="T40" fmla="*/ 3 w 42"/>
              <a:gd name="T41" fmla="*/ 106 h 133"/>
              <a:gd name="T42" fmla="*/ 5 w 42"/>
              <a:gd name="T43" fmla="*/ 102 h 133"/>
              <a:gd name="T44" fmla="*/ 9 w 42"/>
              <a:gd name="T45" fmla="*/ 100 h 133"/>
              <a:gd name="T46" fmla="*/ 33 w 42"/>
              <a:gd name="T47" fmla="*/ 100 h 133"/>
              <a:gd name="T48" fmla="*/ 38 w 42"/>
              <a:gd name="T49" fmla="*/ 102 h 133"/>
              <a:gd name="T50" fmla="*/ 40 w 42"/>
              <a:gd name="T51" fmla="*/ 10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" h="133">
                <a:moveTo>
                  <a:pt x="42" y="6"/>
                </a:moveTo>
                <a:cubicBezTo>
                  <a:pt x="40" y="79"/>
                  <a:pt x="40" y="79"/>
                  <a:pt x="40" y="79"/>
                </a:cubicBezTo>
                <a:cubicBezTo>
                  <a:pt x="40" y="81"/>
                  <a:pt x="39" y="82"/>
                  <a:pt x="38" y="83"/>
                </a:cubicBezTo>
                <a:cubicBezTo>
                  <a:pt x="37" y="84"/>
                  <a:pt x="35" y="85"/>
                  <a:pt x="33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8" y="85"/>
                  <a:pt x="6" y="84"/>
                  <a:pt x="5" y="83"/>
                </a:cubicBezTo>
                <a:cubicBezTo>
                  <a:pt x="4" y="82"/>
                  <a:pt x="3" y="81"/>
                  <a:pt x="3" y="7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0" y="1"/>
                  <a:pt x="41" y="2"/>
                </a:cubicBezTo>
                <a:cubicBezTo>
                  <a:pt x="42" y="3"/>
                  <a:pt x="42" y="5"/>
                  <a:pt x="42" y="6"/>
                </a:cubicBezTo>
                <a:close/>
                <a:moveTo>
                  <a:pt x="40" y="106"/>
                </a:moveTo>
                <a:cubicBezTo>
                  <a:pt x="40" y="127"/>
                  <a:pt x="40" y="127"/>
                  <a:pt x="40" y="127"/>
                </a:cubicBezTo>
                <a:cubicBezTo>
                  <a:pt x="40" y="129"/>
                  <a:pt x="39" y="130"/>
                  <a:pt x="38" y="132"/>
                </a:cubicBezTo>
                <a:cubicBezTo>
                  <a:pt x="37" y="133"/>
                  <a:pt x="35" y="133"/>
                  <a:pt x="33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8" y="133"/>
                  <a:pt x="6" y="133"/>
                  <a:pt x="5" y="132"/>
                </a:cubicBezTo>
                <a:cubicBezTo>
                  <a:pt x="4" y="130"/>
                  <a:pt x="3" y="129"/>
                  <a:pt x="3" y="127"/>
                </a:cubicBezTo>
                <a:cubicBezTo>
                  <a:pt x="3" y="106"/>
                  <a:pt x="3" y="106"/>
                  <a:pt x="3" y="106"/>
                </a:cubicBezTo>
                <a:cubicBezTo>
                  <a:pt x="3" y="105"/>
                  <a:pt x="4" y="103"/>
                  <a:pt x="5" y="102"/>
                </a:cubicBezTo>
                <a:cubicBezTo>
                  <a:pt x="6" y="101"/>
                  <a:pt x="8" y="100"/>
                  <a:pt x="9" y="100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5" y="100"/>
                  <a:pt x="37" y="101"/>
                  <a:pt x="38" y="102"/>
                </a:cubicBezTo>
                <a:cubicBezTo>
                  <a:pt x="39" y="103"/>
                  <a:pt x="40" y="105"/>
                  <a:pt x="40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68" name="Freeform 27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588782" y="4262693"/>
            <a:ext cx="209589" cy="187983"/>
          </a:xfrm>
          <a:custGeom>
            <a:avLst/>
            <a:gdLst>
              <a:gd name="T0" fmla="*/ 84 w 145"/>
              <a:gd name="T1" fmla="*/ 116 h 131"/>
              <a:gd name="T2" fmla="*/ 84 w 145"/>
              <a:gd name="T3" fmla="*/ 131 h 131"/>
              <a:gd name="T4" fmla="*/ 61 w 145"/>
              <a:gd name="T5" fmla="*/ 131 h 131"/>
              <a:gd name="T6" fmla="*/ 46 w 145"/>
              <a:gd name="T7" fmla="*/ 108 h 131"/>
              <a:gd name="T8" fmla="*/ 44 w 145"/>
              <a:gd name="T9" fmla="*/ 104 h 131"/>
              <a:gd name="T10" fmla="*/ 43 w 145"/>
              <a:gd name="T11" fmla="*/ 102 h 131"/>
              <a:gd name="T12" fmla="*/ 42 w 145"/>
              <a:gd name="T13" fmla="*/ 102 h 131"/>
              <a:gd name="T14" fmla="*/ 41 w 145"/>
              <a:gd name="T15" fmla="*/ 104 h 131"/>
              <a:gd name="T16" fmla="*/ 39 w 145"/>
              <a:gd name="T17" fmla="*/ 108 h 131"/>
              <a:gd name="T18" fmla="*/ 24 w 145"/>
              <a:gd name="T19" fmla="*/ 131 h 131"/>
              <a:gd name="T20" fmla="*/ 0 w 145"/>
              <a:gd name="T21" fmla="*/ 131 h 131"/>
              <a:gd name="T22" fmla="*/ 0 w 145"/>
              <a:gd name="T23" fmla="*/ 116 h 131"/>
              <a:gd name="T24" fmla="*/ 12 w 145"/>
              <a:gd name="T25" fmla="*/ 116 h 131"/>
              <a:gd name="T26" fmla="*/ 31 w 145"/>
              <a:gd name="T27" fmla="*/ 88 h 131"/>
              <a:gd name="T28" fmla="*/ 13 w 145"/>
              <a:gd name="T29" fmla="*/ 62 h 131"/>
              <a:gd name="T30" fmla="*/ 0 w 145"/>
              <a:gd name="T31" fmla="*/ 62 h 131"/>
              <a:gd name="T32" fmla="*/ 0 w 145"/>
              <a:gd name="T33" fmla="*/ 47 h 131"/>
              <a:gd name="T34" fmla="*/ 26 w 145"/>
              <a:gd name="T35" fmla="*/ 47 h 131"/>
              <a:gd name="T36" fmla="*/ 40 w 145"/>
              <a:gd name="T37" fmla="*/ 68 h 131"/>
              <a:gd name="T38" fmla="*/ 42 w 145"/>
              <a:gd name="T39" fmla="*/ 72 h 131"/>
              <a:gd name="T40" fmla="*/ 43 w 145"/>
              <a:gd name="T41" fmla="*/ 74 h 131"/>
              <a:gd name="T42" fmla="*/ 43 w 145"/>
              <a:gd name="T43" fmla="*/ 74 h 131"/>
              <a:gd name="T44" fmla="*/ 44 w 145"/>
              <a:gd name="T45" fmla="*/ 72 h 131"/>
              <a:gd name="T46" fmla="*/ 46 w 145"/>
              <a:gd name="T47" fmla="*/ 68 h 131"/>
              <a:gd name="T48" fmla="*/ 60 w 145"/>
              <a:gd name="T49" fmla="*/ 47 h 131"/>
              <a:gd name="T50" fmla="*/ 84 w 145"/>
              <a:gd name="T51" fmla="*/ 47 h 131"/>
              <a:gd name="T52" fmla="*/ 84 w 145"/>
              <a:gd name="T53" fmla="*/ 62 h 131"/>
              <a:gd name="T54" fmla="*/ 72 w 145"/>
              <a:gd name="T55" fmla="*/ 62 h 131"/>
              <a:gd name="T56" fmla="*/ 55 w 145"/>
              <a:gd name="T57" fmla="*/ 88 h 131"/>
              <a:gd name="T58" fmla="*/ 74 w 145"/>
              <a:gd name="T59" fmla="*/ 116 h 131"/>
              <a:gd name="T60" fmla="*/ 84 w 145"/>
              <a:gd name="T61" fmla="*/ 116 h 131"/>
              <a:gd name="T62" fmla="*/ 145 w 145"/>
              <a:gd name="T63" fmla="*/ 51 h 131"/>
              <a:gd name="T64" fmla="*/ 145 w 145"/>
              <a:gd name="T65" fmla="*/ 71 h 131"/>
              <a:gd name="T66" fmla="*/ 96 w 145"/>
              <a:gd name="T67" fmla="*/ 71 h 131"/>
              <a:gd name="T68" fmla="*/ 96 w 145"/>
              <a:gd name="T69" fmla="*/ 68 h 131"/>
              <a:gd name="T70" fmla="*/ 95 w 145"/>
              <a:gd name="T71" fmla="*/ 64 h 131"/>
              <a:gd name="T72" fmla="*/ 98 w 145"/>
              <a:gd name="T73" fmla="*/ 53 h 131"/>
              <a:gd name="T74" fmla="*/ 104 w 145"/>
              <a:gd name="T75" fmla="*/ 45 h 131"/>
              <a:gd name="T76" fmla="*/ 112 w 145"/>
              <a:gd name="T77" fmla="*/ 39 h 131"/>
              <a:gd name="T78" fmla="*/ 120 w 145"/>
              <a:gd name="T79" fmla="*/ 33 h 131"/>
              <a:gd name="T80" fmla="*/ 126 w 145"/>
              <a:gd name="T81" fmla="*/ 28 h 131"/>
              <a:gd name="T82" fmla="*/ 128 w 145"/>
              <a:gd name="T83" fmla="*/ 22 h 131"/>
              <a:gd name="T84" fmla="*/ 126 w 145"/>
              <a:gd name="T85" fmla="*/ 16 h 131"/>
              <a:gd name="T86" fmla="*/ 119 w 145"/>
              <a:gd name="T87" fmla="*/ 14 h 131"/>
              <a:gd name="T88" fmla="*/ 110 w 145"/>
              <a:gd name="T89" fmla="*/ 18 h 131"/>
              <a:gd name="T90" fmla="*/ 106 w 145"/>
              <a:gd name="T91" fmla="*/ 21 h 131"/>
              <a:gd name="T92" fmla="*/ 97 w 145"/>
              <a:gd name="T93" fmla="*/ 13 h 131"/>
              <a:gd name="T94" fmla="*/ 102 w 145"/>
              <a:gd name="T95" fmla="*/ 6 h 131"/>
              <a:gd name="T96" fmla="*/ 120 w 145"/>
              <a:gd name="T97" fmla="*/ 0 h 131"/>
              <a:gd name="T98" fmla="*/ 137 w 145"/>
              <a:gd name="T99" fmla="*/ 6 h 131"/>
              <a:gd name="T100" fmla="*/ 143 w 145"/>
              <a:gd name="T101" fmla="*/ 21 h 131"/>
              <a:gd name="T102" fmla="*/ 141 w 145"/>
              <a:gd name="T103" fmla="*/ 31 h 131"/>
              <a:gd name="T104" fmla="*/ 135 w 145"/>
              <a:gd name="T105" fmla="*/ 38 h 131"/>
              <a:gd name="T106" fmla="*/ 128 w 145"/>
              <a:gd name="T107" fmla="*/ 43 h 131"/>
              <a:gd name="T108" fmla="*/ 120 w 145"/>
              <a:gd name="T109" fmla="*/ 48 h 131"/>
              <a:gd name="T110" fmla="*/ 114 w 145"/>
              <a:gd name="T111" fmla="*/ 53 h 131"/>
              <a:gd name="T112" fmla="*/ 111 w 145"/>
              <a:gd name="T113" fmla="*/ 59 h 131"/>
              <a:gd name="T114" fmla="*/ 133 w 145"/>
              <a:gd name="T115" fmla="*/ 59 h 131"/>
              <a:gd name="T116" fmla="*/ 133 w 145"/>
              <a:gd name="T117" fmla="*/ 51 h 131"/>
              <a:gd name="T118" fmla="*/ 145 w 145"/>
              <a:gd name="T119" fmla="*/ 5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5" h="131">
                <a:moveTo>
                  <a:pt x="84" y="116"/>
                </a:moveTo>
                <a:cubicBezTo>
                  <a:pt x="84" y="131"/>
                  <a:pt x="84" y="131"/>
                  <a:pt x="84" y="131"/>
                </a:cubicBezTo>
                <a:cubicBezTo>
                  <a:pt x="61" y="131"/>
                  <a:pt x="61" y="131"/>
                  <a:pt x="61" y="131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3" y="103"/>
                  <a:pt x="43" y="102"/>
                  <a:pt x="43" y="102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5"/>
                  <a:pt x="40" y="106"/>
                  <a:pt x="39" y="108"/>
                </a:cubicBezTo>
                <a:cubicBezTo>
                  <a:pt x="24" y="131"/>
                  <a:pt x="24" y="131"/>
                  <a:pt x="24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16"/>
                  <a:pt x="0" y="116"/>
                  <a:pt x="0" y="116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31" y="88"/>
                  <a:pt x="31" y="88"/>
                  <a:pt x="31" y="88"/>
                </a:cubicBezTo>
                <a:cubicBezTo>
                  <a:pt x="13" y="62"/>
                  <a:pt x="13" y="62"/>
                  <a:pt x="13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47"/>
                  <a:pt x="0" y="47"/>
                  <a:pt x="0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68"/>
                  <a:pt x="40" y="70"/>
                  <a:pt x="42" y="72"/>
                </a:cubicBezTo>
                <a:cubicBezTo>
                  <a:pt x="42" y="73"/>
                  <a:pt x="43" y="73"/>
                  <a:pt x="43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3"/>
                  <a:pt x="44" y="73"/>
                  <a:pt x="44" y="72"/>
                </a:cubicBezTo>
                <a:cubicBezTo>
                  <a:pt x="46" y="68"/>
                  <a:pt x="46" y="68"/>
                  <a:pt x="46" y="68"/>
                </a:cubicBezTo>
                <a:cubicBezTo>
                  <a:pt x="60" y="47"/>
                  <a:pt x="60" y="47"/>
                  <a:pt x="60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62"/>
                  <a:pt x="84" y="62"/>
                  <a:pt x="84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55" y="88"/>
                  <a:pt x="55" y="88"/>
                  <a:pt x="55" y="88"/>
                </a:cubicBezTo>
                <a:cubicBezTo>
                  <a:pt x="74" y="116"/>
                  <a:pt x="74" y="116"/>
                  <a:pt x="74" y="116"/>
                </a:cubicBezTo>
                <a:lnTo>
                  <a:pt x="84" y="116"/>
                </a:lnTo>
                <a:close/>
                <a:moveTo>
                  <a:pt x="145" y="51"/>
                </a:moveTo>
                <a:cubicBezTo>
                  <a:pt x="145" y="71"/>
                  <a:pt x="145" y="71"/>
                  <a:pt x="145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68"/>
                  <a:pt x="96" y="68"/>
                  <a:pt x="96" y="68"/>
                </a:cubicBezTo>
                <a:cubicBezTo>
                  <a:pt x="95" y="67"/>
                  <a:pt x="95" y="65"/>
                  <a:pt x="95" y="64"/>
                </a:cubicBezTo>
                <a:cubicBezTo>
                  <a:pt x="95" y="60"/>
                  <a:pt x="96" y="56"/>
                  <a:pt x="98" y="53"/>
                </a:cubicBezTo>
                <a:cubicBezTo>
                  <a:pt x="99" y="50"/>
                  <a:pt x="102" y="47"/>
                  <a:pt x="104" y="45"/>
                </a:cubicBezTo>
                <a:cubicBezTo>
                  <a:pt x="106" y="43"/>
                  <a:pt x="109" y="41"/>
                  <a:pt x="112" y="39"/>
                </a:cubicBezTo>
                <a:cubicBezTo>
                  <a:pt x="115" y="37"/>
                  <a:pt x="117" y="35"/>
                  <a:pt x="120" y="33"/>
                </a:cubicBezTo>
                <a:cubicBezTo>
                  <a:pt x="122" y="32"/>
                  <a:pt x="124" y="30"/>
                  <a:pt x="126" y="28"/>
                </a:cubicBezTo>
                <a:cubicBezTo>
                  <a:pt x="128" y="26"/>
                  <a:pt x="128" y="24"/>
                  <a:pt x="128" y="22"/>
                </a:cubicBezTo>
                <a:cubicBezTo>
                  <a:pt x="128" y="20"/>
                  <a:pt x="128" y="18"/>
                  <a:pt x="126" y="16"/>
                </a:cubicBezTo>
                <a:cubicBezTo>
                  <a:pt x="124" y="15"/>
                  <a:pt x="122" y="14"/>
                  <a:pt x="119" y="14"/>
                </a:cubicBezTo>
                <a:cubicBezTo>
                  <a:pt x="116" y="14"/>
                  <a:pt x="113" y="15"/>
                  <a:pt x="110" y="18"/>
                </a:cubicBezTo>
                <a:cubicBezTo>
                  <a:pt x="109" y="18"/>
                  <a:pt x="108" y="20"/>
                  <a:pt x="106" y="21"/>
                </a:cubicBezTo>
                <a:cubicBezTo>
                  <a:pt x="97" y="13"/>
                  <a:pt x="97" y="13"/>
                  <a:pt x="97" y="13"/>
                </a:cubicBezTo>
                <a:cubicBezTo>
                  <a:pt x="98" y="10"/>
                  <a:pt x="100" y="8"/>
                  <a:pt x="102" y="6"/>
                </a:cubicBezTo>
                <a:cubicBezTo>
                  <a:pt x="108" y="2"/>
                  <a:pt x="114" y="0"/>
                  <a:pt x="120" y="0"/>
                </a:cubicBezTo>
                <a:cubicBezTo>
                  <a:pt x="127" y="0"/>
                  <a:pt x="133" y="2"/>
                  <a:pt x="137" y="6"/>
                </a:cubicBezTo>
                <a:cubicBezTo>
                  <a:pt x="141" y="10"/>
                  <a:pt x="143" y="15"/>
                  <a:pt x="143" y="21"/>
                </a:cubicBezTo>
                <a:cubicBezTo>
                  <a:pt x="143" y="24"/>
                  <a:pt x="143" y="28"/>
                  <a:pt x="141" y="31"/>
                </a:cubicBezTo>
                <a:cubicBezTo>
                  <a:pt x="140" y="34"/>
                  <a:pt x="138" y="36"/>
                  <a:pt x="135" y="38"/>
                </a:cubicBezTo>
                <a:cubicBezTo>
                  <a:pt x="133" y="40"/>
                  <a:pt x="130" y="42"/>
                  <a:pt x="128" y="43"/>
                </a:cubicBezTo>
                <a:cubicBezTo>
                  <a:pt x="125" y="45"/>
                  <a:pt x="122" y="47"/>
                  <a:pt x="120" y="48"/>
                </a:cubicBezTo>
                <a:cubicBezTo>
                  <a:pt x="117" y="50"/>
                  <a:pt x="115" y="51"/>
                  <a:pt x="114" y="53"/>
                </a:cubicBezTo>
                <a:cubicBezTo>
                  <a:pt x="112" y="55"/>
                  <a:pt x="111" y="57"/>
                  <a:pt x="111" y="59"/>
                </a:cubicBezTo>
                <a:cubicBezTo>
                  <a:pt x="133" y="59"/>
                  <a:pt x="133" y="59"/>
                  <a:pt x="133" y="59"/>
                </a:cubicBezTo>
                <a:cubicBezTo>
                  <a:pt x="133" y="51"/>
                  <a:pt x="133" y="51"/>
                  <a:pt x="133" y="51"/>
                </a:cubicBezTo>
                <a:lnTo>
                  <a:pt x="145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69" name="Freeform 27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861032" y="4329675"/>
            <a:ext cx="209589" cy="155571"/>
          </a:xfrm>
          <a:custGeom>
            <a:avLst/>
            <a:gdLst>
              <a:gd name="T0" fmla="*/ 85 w 145"/>
              <a:gd name="T1" fmla="*/ 69 h 109"/>
              <a:gd name="T2" fmla="*/ 85 w 145"/>
              <a:gd name="T3" fmla="*/ 84 h 109"/>
              <a:gd name="T4" fmla="*/ 61 w 145"/>
              <a:gd name="T5" fmla="*/ 84 h 109"/>
              <a:gd name="T6" fmla="*/ 46 w 145"/>
              <a:gd name="T7" fmla="*/ 61 h 109"/>
              <a:gd name="T8" fmla="*/ 44 w 145"/>
              <a:gd name="T9" fmla="*/ 57 h 109"/>
              <a:gd name="T10" fmla="*/ 43 w 145"/>
              <a:gd name="T11" fmla="*/ 55 h 109"/>
              <a:gd name="T12" fmla="*/ 43 w 145"/>
              <a:gd name="T13" fmla="*/ 55 h 109"/>
              <a:gd name="T14" fmla="*/ 42 w 145"/>
              <a:gd name="T15" fmla="*/ 57 h 109"/>
              <a:gd name="T16" fmla="*/ 39 w 145"/>
              <a:gd name="T17" fmla="*/ 61 h 109"/>
              <a:gd name="T18" fmla="*/ 25 w 145"/>
              <a:gd name="T19" fmla="*/ 84 h 109"/>
              <a:gd name="T20" fmla="*/ 0 w 145"/>
              <a:gd name="T21" fmla="*/ 84 h 109"/>
              <a:gd name="T22" fmla="*/ 0 w 145"/>
              <a:gd name="T23" fmla="*/ 69 h 109"/>
              <a:gd name="T24" fmla="*/ 12 w 145"/>
              <a:gd name="T25" fmla="*/ 69 h 109"/>
              <a:gd name="T26" fmla="*/ 31 w 145"/>
              <a:gd name="T27" fmla="*/ 41 h 109"/>
              <a:gd name="T28" fmla="*/ 13 w 145"/>
              <a:gd name="T29" fmla="*/ 15 h 109"/>
              <a:gd name="T30" fmla="*/ 1 w 145"/>
              <a:gd name="T31" fmla="*/ 15 h 109"/>
              <a:gd name="T32" fmla="*/ 1 w 145"/>
              <a:gd name="T33" fmla="*/ 0 h 109"/>
              <a:gd name="T34" fmla="*/ 27 w 145"/>
              <a:gd name="T35" fmla="*/ 0 h 109"/>
              <a:gd name="T36" fmla="*/ 40 w 145"/>
              <a:gd name="T37" fmla="*/ 21 h 109"/>
              <a:gd name="T38" fmla="*/ 42 w 145"/>
              <a:gd name="T39" fmla="*/ 25 h 109"/>
              <a:gd name="T40" fmla="*/ 43 w 145"/>
              <a:gd name="T41" fmla="*/ 27 h 109"/>
              <a:gd name="T42" fmla="*/ 43 w 145"/>
              <a:gd name="T43" fmla="*/ 27 h 109"/>
              <a:gd name="T44" fmla="*/ 44 w 145"/>
              <a:gd name="T45" fmla="*/ 25 h 109"/>
              <a:gd name="T46" fmla="*/ 47 w 145"/>
              <a:gd name="T47" fmla="*/ 21 h 109"/>
              <a:gd name="T48" fmla="*/ 60 w 145"/>
              <a:gd name="T49" fmla="*/ 0 h 109"/>
              <a:gd name="T50" fmla="*/ 84 w 145"/>
              <a:gd name="T51" fmla="*/ 0 h 109"/>
              <a:gd name="T52" fmla="*/ 84 w 145"/>
              <a:gd name="T53" fmla="*/ 15 h 109"/>
              <a:gd name="T54" fmla="*/ 72 w 145"/>
              <a:gd name="T55" fmla="*/ 15 h 109"/>
              <a:gd name="T56" fmla="*/ 55 w 145"/>
              <a:gd name="T57" fmla="*/ 41 h 109"/>
              <a:gd name="T58" fmla="*/ 74 w 145"/>
              <a:gd name="T59" fmla="*/ 69 h 109"/>
              <a:gd name="T60" fmla="*/ 85 w 145"/>
              <a:gd name="T61" fmla="*/ 69 h 109"/>
              <a:gd name="T62" fmla="*/ 145 w 145"/>
              <a:gd name="T63" fmla="*/ 89 h 109"/>
              <a:gd name="T64" fmla="*/ 145 w 145"/>
              <a:gd name="T65" fmla="*/ 109 h 109"/>
              <a:gd name="T66" fmla="*/ 96 w 145"/>
              <a:gd name="T67" fmla="*/ 109 h 109"/>
              <a:gd name="T68" fmla="*/ 96 w 145"/>
              <a:gd name="T69" fmla="*/ 106 h 109"/>
              <a:gd name="T70" fmla="*/ 96 w 145"/>
              <a:gd name="T71" fmla="*/ 102 h 109"/>
              <a:gd name="T72" fmla="*/ 98 w 145"/>
              <a:gd name="T73" fmla="*/ 91 h 109"/>
              <a:gd name="T74" fmla="*/ 104 w 145"/>
              <a:gd name="T75" fmla="*/ 83 h 109"/>
              <a:gd name="T76" fmla="*/ 112 w 145"/>
              <a:gd name="T77" fmla="*/ 76 h 109"/>
              <a:gd name="T78" fmla="*/ 120 w 145"/>
              <a:gd name="T79" fmla="*/ 71 h 109"/>
              <a:gd name="T80" fmla="*/ 126 w 145"/>
              <a:gd name="T81" fmla="*/ 66 h 109"/>
              <a:gd name="T82" fmla="*/ 129 w 145"/>
              <a:gd name="T83" fmla="*/ 60 h 109"/>
              <a:gd name="T84" fmla="*/ 126 w 145"/>
              <a:gd name="T85" fmla="*/ 54 h 109"/>
              <a:gd name="T86" fmla="*/ 119 w 145"/>
              <a:gd name="T87" fmla="*/ 52 h 109"/>
              <a:gd name="T88" fmla="*/ 110 w 145"/>
              <a:gd name="T89" fmla="*/ 56 h 109"/>
              <a:gd name="T90" fmla="*/ 107 w 145"/>
              <a:gd name="T91" fmla="*/ 59 h 109"/>
              <a:gd name="T92" fmla="*/ 97 w 145"/>
              <a:gd name="T93" fmla="*/ 50 h 109"/>
              <a:gd name="T94" fmla="*/ 103 w 145"/>
              <a:gd name="T95" fmla="*/ 44 h 109"/>
              <a:gd name="T96" fmla="*/ 121 w 145"/>
              <a:gd name="T97" fmla="*/ 38 h 109"/>
              <a:gd name="T98" fmla="*/ 137 w 145"/>
              <a:gd name="T99" fmla="*/ 44 h 109"/>
              <a:gd name="T100" fmla="*/ 144 w 145"/>
              <a:gd name="T101" fmla="*/ 59 h 109"/>
              <a:gd name="T102" fmla="*/ 141 w 145"/>
              <a:gd name="T103" fmla="*/ 70 h 109"/>
              <a:gd name="T104" fmla="*/ 133 w 145"/>
              <a:gd name="T105" fmla="*/ 78 h 109"/>
              <a:gd name="T106" fmla="*/ 123 w 145"/>
              <a:gd name="T107" fmla="*/ 84 h 109"/>
              <a:gd name="T108" fmla="*/ 115 w 145"/>
              <a:gd name="T109" fmla="*/ 90 h 109"/>
              <a:gd name="T110" fmla="*/ 111 w 145"/>
              <a:gd name="T111" fmla="*/ 97 h 109"/>
              <a:gd name="T112" fmla="*/ 133 w 145"/>
              <a:gd name="T113" fmla="*/ 97 h 109"/>
              <a:gd name="T114" fmla="*/ 133 w 145"/>
              <a:gd name="T115" fmla="*/ 89 h 109"/>
              <a:gd name="T116" fmla="*/ 145 w 145"/>
              <a:gd name="T117" fmla="*/ 8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5" h="109">
                <a:moveTo>
                  <a:pt x="85" y="69"/>
                </a:moveTo>
                <a:cubicBezTo>
                  <a:pt x="85" y="84"/>
                  <a:pt x="85" y="84"/>
                  <a:pt x="85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46" y="61"/>
                  <a:pt x="46" y="61"/>
                  <a:pt x="46" y="61"/>
                </a:cubicBezTo>
                <a:cubicBezTo>
                  <a:pt x="44" y="57"/>
                  <a:pt x="44" y="57"/>
                  <a:pt x="44" y="57"/>
                </a:cubicBezTo>
                <a:cubicBezTo>
                  <a:pt x="43" y="56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2" y="57"/>
                  <a:pt x="42" y="57"/>
                  <a:pt x="42" y="57"/>
                </a:cubicBezTo>
                <a:cubicBezTo>
                  <a:pt x="41" y="58"/>
                  <a:pt x="40" y="59"/>
                  <a:pt x="39" y="61"/>
                </a:cubicBezTo>
                <a:cubicBezTo>
                  <a:pt x="25" y="84"/>
                  <a:pt x="25" y="84"/>
                  <a:pt x="25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69"/>
                  <a:pt x="0" y="69"/>
                  <a:pt x="0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31" y="41"/>
                  <a:pt x="31" y="41"/>
                  <a:pt x="31" y="41"/>
                </a:cubicBezTo>
                <a:cubicBezTo>
                  <a:pt x="13" y="15"/>
                  <a:pt x="13" y="15"/>
                  <a:pt x="13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0"/>
                  <a:pt x="1" y="0"/>
                  <a:pt x="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1" y="23"/>
                  <a:pt x="42" y="25"/>
                </a:cubicBezTo>
                <a:cubicBezTo>
                  <a:pt x="42" y="26"/>
                  <a:pt x="43" y="26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6"/>
                  <a:pt x="44" y="26"/>
                  <a:pt x="44" y="25"/>
                </a:cubicBezTo>
                <a:cubicBezTo>
                  <a:pt x="47" y="21"/>
                  <a:pt x="47" y="21"/>
                  <a:pt x="47" y="21"/>
                </a:cubicBezTo>
                <a:cubicBezTo>
                  <a:pt x="60" y="0"/>
                  <a:pt x="60" y="0"/>
                  <a:pt x="6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15"/>
                  <a:pt x="84" y="15"/>
                  <a:pt x="84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55" y="41"/>
                  <a:pt x="55" y="41"/>
                  <a:pt x="55" y="41"/>
                </a:cubicBezTo>
                <a:cubicBezTo>
                  <a:pt x="74" y="69"/>
                  <a:pt x="74" y="69"/>
                  <a:pt x="74" y="69"/>
                </a:cubicBezTo>
                <a:lnTo>
                  <a:pt x="85" y="69"/>
                </a:lnTo>
                <a:close/>
                <a:moveTo>
                  <a:pt x="145" y="89"/>
                </a:moveTo>
                <a:cubicBezTo>
                  <a:pt x="145" y="109"/>
                  <a:pt x="145" y="109"/>
                  <a:pt x="145" y="109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96" y="103"/>
                  <a:pt x="96" y="102"/>
                  <a:pt x="96" y="102"/>
                </a:cubicBezTo>
                <a:cubicBezTo>
                  <a:pt x="96" y="98"/>
                  <a:pt x="97" y="94"/>
                  <a:pt x="98" y="91"/>
                </a:cubicBezTo>
                <a:cubicBezTo>
                  <a:pt x="100" y="87"/>
                  <a:pt x="102" y="85"/>
                  <a:pt x="104" y="83"/>
                </a:cubicBezTo>
                <a:cubicBezTo>
                  <a:pt x="107" y="80"/>
                  <a:pt x="109" y="78"/>
                  <a:pt x="112" y="76"/>
                </a:cubicBezTo>
                <a:cubicBezTo>
                  <a:pt x="115" y="74"/>
                  <a:pt x="118" y="73"/>
                  <a:pt x="120" y="71"/>
                </a:cubicBezTo>
                <a:cubicBezTo>
                  <a:pt x="123" y="70"/>
                  <a:pt x="125" y="68"/>
                  <a:pt x="126" y="66"/>
                </a:cubicBezTo>
                <a:cubicBezTo>
                  <a:pt x="128" y="64"/>
                  <a:pt x="129" y="62"/>
                  <a:pt x="129" y="60"/>
                </a:cubicBezTo>
                <a:cubicBezTo>
                  <a:pt x="129" y="58"/>
                  <a:pt x="128" y="56"/>
                  <a:pt x="126" y="54"/>
                </a:cubicBezTo>
                <a:cubicBezTo>
                  <a:pt x="124" y="53"/>
                  <a:pt x="122" y="52"/>
                  <a:pt x="119" y="52"/>
                </a:cubicBezTo>
                <a:cubicBezTo>
                  <a:pt x="116" y="52"/>
                  <a:pt x="113" y="53"/>
                  <a:pt x="110" y="56"/>
                </a:cubicBezTo>
                <a:cubicBezTo>
                  <a:pt x="109" y="56"/>
                  <a:pt x="108" y="57"/>
                  <a:pt x="107" y="59"/>
                </a:cubicBezTo>
                <a:cubicBezTo>
                  <a:pt x="97" y="50"/>
                  <a:pt x="97" y="50"/>
                  <a:pt x="97" y="50"/>
                </a:cubicBezTo>
                <a:cubicBezTo>
                  <a:pt x="99" y="48"/>
                  <a:pt x="101" y="46"/>
                  <a:pt x="103" y="44"/>
                </a:cubicBezTo>
                <a:cubicBezTo>
                  <a:pt x="108" y="40"/>
                  <a:pt x="114" y="38"/>
                  <a:pt x="121" y="38"/>
                </a:cubicBezTo>
                <a:cubicBezTo>
                  <a:pt x="128" y="38"/>
                  <a:pt x="133" y="40"/>
                  <a:pt x="137" y="44"/>
                </a:cubicBezTo>
                <a:cubicBezTo>
                  <a:pt x="142" y="47"/>
                  <a:pt x="144" y="52"/>
                  <a:pt x="144" y="59"/>
                </a:cubicBezTo>
                <a:cubicBezTo>
                  <a:pt x="144" y="63"/>
                  <a:pt x="143" y="67"/>
                  <a:pt x="141" y="70"/>
                </a:cubicBezTo>
                <a:cubicBezTo>
                  <a:pt x="138" y="73"/>
                  <a:pt x="136" y="76"/>
                  <a:pt x="133" y="78"/>
                </a:cubicBezTo>
                <a:cubicBezTo>
                  <a:pt x="130" y="80"/>
                  <a:pt x="126" y="82"/>
                  <a:pt x="123" y="84"/>
                </a:cubicBezTo>
                <a:cubicBezTo>
                  <a:pt x="120" y="86"/>
                  <a:pt x="117" y="88"/>
                  <a:pt x="115" y="90"/>
                </a:cubicBezTo>
                <a:cubicBezTo>
                  <a:pt x="113" y="92"/>
                  <a:pt x="111" y="94"/>
                  <a:pt x="111" y="97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33" y="89"/>
                  <a:pt x="133" y="89"/>
                  <a:pt x="133" y="89"/>
                </a:cubicBezTo>
                <a:lnTo>
                  <a:pt x="145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70" name="Freeform 27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133280" y="4277819"/>
            <a:ext cx="261447" cy="172856"/>
          </a:xfrm>
          <a:custGeom>
            <a:avLst/>
            <a:gdLst>
              <a:gd name="T0" fmla="*/ 180 w 182"/>
              <a:gd name="T1" fmla="*/ 8 h 121"/>
              <a:gd name="T2" fmla="*/ 181 w 182"/>
              <a:gd name="T3" fmla="*/ 14 h 121"/>
              <a:gd name="T4" fmla="*/ 178 w 182"/>
              <a:gd name="T5" fmla="*/ 20 h 121"/>
              <a:gd name="T6" fmla="*/ 94 w 182"/>
              <a:gd name="T7" fmla="*/ 117 h 121"/>
              <a:gd name="T8" fmla="*/ 85 w 182"/>
              <a:gd name="T9" fmla="*/ 121 h 121"/>
              <a:gd name="T10" fmla="*/ 12 w 182"/>
              <a:gd name="T11" fmla="*/ 121 h 121"/>
              <a:gd name="T12" fmla="*/ 6 w 182"/>
              <a:gd name="T13" fmla="*/ 120 h 121"/>
              <a:gd name="T14" fmla="*/ 1 w 182"/>
              <a:gd name="T15" fmla="*/ 114 h 121"/>
              <a:gd name="T16" fmla="*/ 0 w 182"/>
              <a:gd name="T17" fmla="*/ 108 h 121"/>
              <a:gd name="T18" fmla="*/ 3 w 182"/>
              <a:gd name="T19" fmla="*/ 101 h 121"/>
              <a:gd name="T20" fmla="*/ 88 w 182"/>
              <a:gd name="T21" fmla="*/ 5 h 121"/>
              <a:gd name="T22" fmla="*/ 97 w 182"/>
              <a:gd name="T23" fmla="*/ 0 h 121"/>
              <a:gd name="T24" fmla="*/ 169 w 182"/>
              <a:gd name="T25" fmla="*/ 0 h 121"/>
              <a:gd name="T26" fmla="*/ 176 w 182"/>
              <a:gd name="T27" fmla="*/ 2 h 121"/>
              <a:gd name="T28" fmla="*/ 180 w 182"/>
              <a:gd name="T29" fmla="*/ 8 h 121"/>
              <a:gd name="T30" fmla="*/ 85 w 182"/>
              <a:gd name="T31" fmla="*/ 109 h 121"/>
              <a:gd name="T32" fmla="*/ 116 w 182"/>
              <a:gd name="T33" fmla="*/ 73 h 121"/>
              <a:gd name="T34" fmla="*/ 44 w 182"/>
              <a:gd name="T35" fmla="*/ 73 h 121"/>
              <a:gd name="T36" fmla="*/ 12 w 182"/>
              <a:gd name="T37" fmla="*/ 109 h 121"/>
              <a:gd name="T38" fmla="*/ 85 w 182"/>
              <a:gd name="T39" fmla="*/ 10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2" h="121">
                <a:moveTo>
                  <a:pt x="180" y="8"/>
                </a:moveTo>
                <a:cubicBezTo>
                  <a:pt x="181" y="10"/>
                  <a:pt x="182" y="12"/>
                  <a:pt x="181" y="14"/>
                </a:cubicBezTo>
                <a:cubicBezTo>
                  <a:pt x="181" y="17"/>
                  <a:pt x="180" y="19"/>
                  <a:pt x="178" y="20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1" y="120"/>
                  <a:pt x="88" y="121"/>
                  <a:pt x="85" y="121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0" y="121"/>
                  <a:pt x="7" y="121"/>
                  <a:pt x="6" y="120"/>
                </a:cubicBezTo>
                <a:cubicBezTo>
                  <a:pt x="4" y="118"/>
                  <a:pt x="2" y="116"/>
                  <a:pt x="1" y="114"/>
                </a:cubicBezTo>
                <a:cubicBezTo>
                  <a:pt x="0" y="112"/>
                  <a:pt x="0" y="110"/>
                  <a:pt x="0" y="108"/>
                </a:cubicBezTo>
                <a:cubicBezTo>
                  <a:pt x="0" y="105"/>
                  <a:pt x="1" y="103"/>
                  <a:pt x="3" y="101"/>
                </a:cubicBezTo>
                <a:cubicBezTo>
                  <a:pt x="88" y="5"/>
                  <a:pt x="88" y="5"/>
                  <a:pt x="88" y="5"/>
                </a:cubicBezTo>
                <a:cubicBezTo>
                  <a:pt x="90" y="2"/>
                  <a:pt x="93" y="0"/>
                  <a:pt x="97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2" y="0"/>
                  <a:pt x="174" y="1"/>
                  <a:pt x="176" y="2"/>
                </a:cubicBezTo>
                <a:cubicBezTo>
                  <a:pt x="178" y="4"/>
                  <a:pt x="179" y="5"/>
                  <a:pt x="180" y="8"/>
                </a:cubicBezTo>
                <a:close/>
                <a:moveTo>
                  <a:pt x="85" y="109"/>
                </a:moveTo>
                <a:cubicBezTo>
                  <a:pt x="116" y="73"/>
                  <a:pt x="116" y="73"/>
                  <a:pt x="116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12" y="109"/>
                  <a:pt x="12" y="109"/>
                  <a:pt x="12" y="109"/>
                </a:cubicBezTo>
                <a:lnTo>
                  <a:pt x="85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71" name="Freeform 27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457386" y="4243247"/>
            <a:ext cx="226876" cy="213911"/>
          </a:xfrm>
          <a:custGeom>
            <a:avLst/>
            <a:gdLst>
              <a:gd name="T0" fmla="*/ 154 w 158"/>
              <a:gd name="T1" fmla="*/ 117 h 149"/>
              <a:gd name="T2" fmla="*/ 135 w 158"/>
              <a:gd name="T3" fmla="*/ 120 h 149"/>
              <a:gd name="T4" fmla="*/ 124 w 158"/>
              <a:gd name="T5" fmla="*/ 113 h 149"/>
              <a:gd name="T6" fmla="*/ 107 w 158"/>
              <a:gd name="T7" fmla="*/ 123 h 149"/>
              <a:gd name="T8" fmla="*/ 109 w 158"/>
              <a:gd name="T9" fmla="*/ 145 h 149"/>
              <a:gd name="T10" fmla="*/ 106 w 158"/>
              <a:gd name="T11" fmla="*/ 145 h 149"/>
              <a:gd name="T12" fmla="*/ 86 w 158"/>
              <a:gd name="T13" fmla="*/ 148 h 149"/>
              <a:gd name="T14" fmla="*/ 67 w 158"/>
              <a:gd name="T15" fmla="*/ 146 h 149"/>
              <a:gd name="T16" fmla="*/ 65 w 158"/>
              <a:gd name="T17" fmla="*/ 131 h 149"/>
              <a:gd name="T18" fmla="*/ 72 w 158"/>
              <a:gd name="T19" fmla="*/ 120 h 149"/>
              <a:gd name="T20" fmla="*/ 69 w 158"/>
              <a:gd name="T21" fmla="*/ 101 h 149"/>
              <a:gd name="T22" fmla="*/ 42 w 158"/>
              <a:gd name="T23" fmla="*/ 101 h 149"/>
              <a:gd name="T24" fmla="*/ 38 w 158"/>
              <a:gd name="T25" fmla="*/ 121 h 149"/>
              <a:gd name="T26" fmla="*/ 45 w 158"/>
              <a:gd name="T27" fmla="*/ 132 h 149"/>
              <a:gd name="T28" fmla="*/ 42 w 158"/>
              <a:gd name="T29" fmla="*/ 146 h 149"/>
              <a:gd name="T30" fmla="*/ 7 w 158"/>
              <a:gd name="T31" fmla="*/ 147 h 149"/>
              <a:gd name="T32" fmla="*/ 2 w 158"/>
              <a:gd name="T33" fmla="*/ 146 h 149"/>
              <a:gd name="T34" fmla="*/ 1 w 158"/>
              <a:gd name="T35" fmla="*/ 146 h 149"/>
              <a:gd name="T36" fmla="*/ 0 w 158"/>
              <a:gd name="T37" fmla="*/ 49 h 149"/>
              <a:gd name="T38" fmla="*/ 5 w 158"/>
              <a:gd name="T39" fmla="*/ 49 h 149"/>
              <a:gd name="T40" fmla="*/ 31 w 158"/>
              <a:gd name="T41" fmla="*/ 52 h 149"/>
              <a:gd name="T42" fmla="*/ 46 w 158"/>
              <a:gd name="T43" fmla="*/ 40 h 149"/>
              <a:gd name="T44" fmla="*/ 41 w 158"/>
              <a:gd name="T45" fmla="*/ 31 h 149"/>
              <a:gd name="T46" fmla="*/ 37 w 158"/>
              <a:gd name="T47" fmla="*/ 17 h 149"/>
              <a:gd name="T48" fmla="*/ 56 w 158"/>
              <a:gd name="T49" fmla="*/ 0 h 149"/>
              <a:gd name="T50" fmla="*/ 74 w 158"/>
              <a:gd name="T51" fmla="*/ 16 h 149"/>
              <a:gd name="T52" fmla="*/ 68 w 158"/>
              <a:gd name="T53" fmla="*/ 29 h 149"/>
              <a:gd name="T54" fmla="*/ 63 w 158"/>
              <a:gd name="T55" fmla="*/ 41 h 149"/>
              <a:gd name="T56" fmla="*/ 77 w 158"/>
              <a:gd name="T57" fmla="*/ 51 h 149"/>
              <a:gd name="T58" fmla="*/ 109 w 158"/>
              <a:gd name="T59" fmla="*/ 48 h 149"/>
              <a:gd name="T60" fmla="*/ 109 w 158"/>
              <a:gd name="T61" fmla="*/ 50 h 149"/>
              <a:gd name="T62" fmla="*/ 108 w 158"/>
              <a:gd name="T63" fmla="*/ 56 h 149"/>
              <a:gd name="T64" fmla="*/ 109 w 158"/>
              <a:gd name="T65" fmla="*/ 90 h 149"/>
              <a:gd name="T66" fmla="*/ 122 w 158"/>
              <a:gd name="T67" fmla="*/ 93 h 149"/>
              <a:gd name="T68" fmla="*/ 134 w 158"/>
              <a:gd name="T69" fmla="*/ 86 h 149"/>
              <a:gd name="T70" fmla="*/ 154 w 158"/>
              <a:gd name="T71" fmla="*/ 91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8" h="149">
                <a:moveTo>
                  <a:pt x="158" y="104"/>
                </a:moveTo>
                <a:cubicBezTo>
                  <a:pt x="158" y="109"/>
                  <a:pt x="156" y="113"/>
                  <a:pt x="154" y="117"/>
                </a:cubicBezTo>
                <a:cubicBezTo>
                  <a:pt x="151" y="120"/>
                  <a:pt x="147" y="122"/>
                  <a:pt x="142" y="122"/>
                </a:cubicBezTo>
                <a:cubicBezTo>
                  <a:pt x="139" y="122"/>
                  <a:pt x="137" y="121"/>
                  <a:pt x="135" y="120"/>
                </a:cubicBezTo>
                <a:cubicBezTo>
                  <a:pt x="132" y="119"/>
                  <a:pt x="130" y="118"/>
                  <a:pt x="129" y="117"/>
                </a:cubicBezTo>
                <a:cubicBezTo>
                  <a:pt x="128" y="115"/>
                  <a:pt x="126" y="114"/>
                  <a:pt x="124" y="113"/>
                </a:cubicBezTo>
                <a:cubicBezTo>
                  <a:pt x="122" y="112"/>
                  <a:pt x="119" y="111"/>
                  <a:pt x="117" y="111"/>
                </a:cubicBezTo>
                <a:cubicBezTo>
                  <a:pt x="110" y="111"/>
                  <a:pt x="107" y="115"/>
                  <a:pt x="107" y="123"/>
                </a:cubicBezTo>
                <a:cubicBezTo>
                  <a:pt x="107" y="126"/>
                  <a:pt x="107" y="129"/>
                  <a:pt x="108" y="134"/>
                </a:cubicBezTo>
                <a:cubicBezTo>
                  <a:pt x="109" y="139"/>
                  <a:pt x="110" y="142"/>
                  <a:pt x="109" y="145"/>
                </a:cubicBezTo>
                <a:cubicBezTo>
                  <a:pt x="109" y="145"/>
                  <a:pt x="109" y="145"/>
                  <a:pt x="109" y="145"/>
                </a:cubicBezTo>
                <a:cubicBezTo>
                  <a:pt x="108" y="145"/>
                  <a:pt x="107" y="145"/>
                  <a:pt x="106" y="145"/>
                </a:cubicBezTo>
                <a:cubicBezTo>
                  <a:pt x="104" y="146"/>
                  <a:pt x="101" y="146"/>
                  <a:pt x="97" y="147"/>
                </a:cubicBezTo>
                <a:cubicBezTo>
                  <a:pt x="93" y="147"/>
                  <a:pt x="90" y="147"/>
                  <a:pt x="86" y="148"/>
                </a:cubicBezTo>
                <a:cubicBezTo>
                  <a:pt x="83" y="148"/>
                  <a:pt x="80" y="148"/>
                  <a:pt x="77" y="148"/>
                </a:cubicBezTo>
                <a:cubicBezTo>
                  <a:pt x="73" y="148"/>
                  <a:pt x="70" y="147"/>
                  <a:pt x="67" y="146"/>
                </a:cubicBezTo>
                <a:cubicBezTo>
                  <a:pt x="65" y="144"/>
                  <a:pt x="63" y="141"/>
                  <a:pt x="63" y="138"/>
                </a:cubicBezTo>
                <a:cubicBezTo>
                  <a:pt x="63" y="136"/>
                  <a:pt x="64" y="133"/>
                  <a:pt x="65" y="131"/>
                </a:cubicBezTo>
                <a:cubicBezTo>
                  <a:pt x="66" y="129"/>
                  <a:pt x="67" y="127"/>
                  <a:pt x="68" y="126"/>
                </a:cubicBezTo>
                <a:cubicBezTo>
                  <a:pt x="70" y="124"/>
                  <a:pt x="71" y="123"/>
                  <a:pt x="72" y="120"/>
                </a:cubicBezTo>
                <a:cubicBezTo>
                  <a:pt x="73" y="118"/>
                  <a:pt x="74" y="116"/>
                  <a:pt x="74" y="113"/>
                </a:cubicBezTo>
                <a:cubicBezTo>
                  <a:pt x="74" y="108"/>
                  <a:pt x="72" y="104"/>
                  <a:pt x="69" y="101"/>
                </a:cubicBezTo>
                <a:cubicBezTo>
                  <a:pt x="65" y="98"/>
                  <a:pt x="61" y="97"/>
                  <a:pt x="56" y="97"/>
                </a:cubicBezTo>
                <a:cubicBezTo>
                  <a:pt x="51" y="97"/>
                  <a:pt x="46" y="98"/>
                  <a:pt x="42" y="101"/>
                </a:cubicBezTo>
                <a:cubicBezTo>
                  <a:pt x="39" y="104"/>
                  <a:pt x="37" y="108"/>
                  <a:pt x="37" y="113"/>
                </a:cubicBezTo>
                <a:cubicBezTo>
                  <a:pt x="37" y="116"/>
                  <a:pt x="37" y="119"/>
                  <a:pt x="38" y="121"/>
                </a:cubicBezTo>
                <a:cubicBezTo>
                  <a:pt x="39" y="124"/>
                  <a:pt x="40" y="126"/>
                  <a:pt x="41" y="127"/>
                </a:cubicBezTo>
                <a:cubicBezTo>
                  <a:pt x="43" y="129"/>
                  <a:pt x="44" y="131"/>
                  <a:pt x="45" y="132"/>
                </a:cubicBezTo>
                <a:cubicBezTo>
                  <a:pt x="45" y="134"/>
                  <a:pt x="46" y="136"/>
                  <a:pt x="46" y="137"/>
                </a:cubicBezTo>
                <a:cubicBezTo>
                  <a:pt x="46" y="140"/>
                  <a:pt x="45" y="143"/>
                  <a:pt x="42" y="146"/>
                </a:cubicBezTo>
                <a:cubicBezTo>
                  <a:pt x="39" y="148"/>
                  <a:pt x="36" y="149"/>
                  <a:pt x="31" y="149"/>
                </a:cubicBezTo>
                <a:cubicBezTo>
                  <a:pt x="25" y="149"/>
                  <a:pt x="17" y="148"/>
                  <a:pt x="7" y="147"/>
                </a:cubicBezTo>
                <a:cubicBezTo>
                  <a:pt x="7" y="146"/>
                  <a:pt x="6" y="146"/>
                  <a:pt x="5" y="146"/>
                </a:cubicBezTo>
                <a:cubicBezTo>
                  <a:pt x="4" y="146"/>
                  <a:pt x="3" y="146"/>
                  <a:pt x="2" y="146"/>
                </a:cubicBezTo>
                <a:cubicBezTo>
                  <a:pt x="1" y="146"/>
                  <a:pt x="1" y="146"/>
                  <a:pt x="1" y="146"/>
                </a:cubicBezTo>
                <a:cubicBezTo>
                  <a:pt x="1" y="146"/>
                  <a:pt x="1" y="146"/>
                  <a:pt x="1" y="146"/>
                </a:cubicBezTo>
                <a:cubicBezTo>
                  <a:pt x="1" y="146"/>
                  <a:pt x="0" y="146"/>
                  <a:pt x="0" y="145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49"/>
                  <a:pt x="1" y="49"/>
                  <a:pt x="2" y="49"/>
                </a:cubicBezTo>
                <a:cubicBezTo>
                  <a:pt x="3" y="49"/>
                  <a:pt x="4" y="49"/>
                  <a:pt x="5" y="49"/>
                </a:cubicBezTo>
                <a:cubicBezTo>
                  <a:pt x="7" y="50"/>
                  <a:pt x="7" y="50"/>
                  <a:pt x="7" y="50"/>
                </a:cubicBezTo>
                <a:cubicBezTo>
                  <a:pt x="17" y="51"/>
                  <a:pt x="25" y="52"/>
                  <a:pt x="31" y="52"/>
                </a:cubicBezTo>
                <a:cubicBezTo>
                  <a:pt x="36" y="52"/>
                  <a:pt x="39" y="51"/>
                  <a:pt x="42" y="49"/>
                </a:cubicBezTo>
                <a:cubicBezTo>
                  <a:pt x="45" y="46"/>
                  <a:pt x="46" y="43"/>
                  <a:pt x="46" y="40"/>
                </a:cubicBezTo>
                <a:cubicBezTo>
                  <a:pt x="46" y="39"/>
                  <a:pt x="45" y="37"/>
                  <a:pt x="45" y="36"/>
                </a:cubicBezTo>
                <a:cubicBezTo>
                  <a:pt x="44" y="34"/>
                  <a:pt x="43" y="32"/>
                  <a:pt x="41" y="31"/>
                </a:cubicBezTo>
                <a:cubicBezTo>
                  <a:pt x="40" y="29"/>
                  <a:pt x="39" y="27"/>
                  <a:pt x="38" y="24"/>
                </a:cubicBezTo>
                <a:cubicBezTo>
                  <a:pt x="37" y="22"/>
                  <a:pt x="37" y="19"/>
                  <a:pt x="37" y="17"/>
                </a:cubicBezTo>
                <a:cubicBezTo>
                  <a:pt x="37" y="11"/>
                  <a:pt x="39" y="7"/>
                  <a:pt x="42" y="5"/>
                </a:cubicBezTo>
                <a:cubicBezTo>
                  <a:pt x="46" y="2"/>
                  <a:pt x="51" y="0"/>
                  <a:pt x="56" y="0"/>
                </a:cubicBezTo>
                <a:cubicBezTo>
                  <a:pt x="61" y="0"/>
                  <a:pt x="65" y="2"/>
                  <a:pt x="69" y="4"/>
                </a:cubicBezTo>
                <a:cubicBezTo>
                  <a:pt x="72" y="7"/>
                  <a:pt x="74" y="11"/>
                  <a:pt x="74" y="16"/>
                </a:cubicBezTo>
                <a:cubicBezTo>
                  <a:pt x="74" y="19"/>
                  <a:pt x="73" y="21"/>
                  <a:pt x="72" y="23"/>
                </a:cubicBezTo>
                <a:cubicBezTo>
                  <a:pt x="71" y="26"/>
                  <a:pt x="70" y="28"/>
                  <a:pt x="68" y="29"/>
                </a:cubicBezTo>
                <a:cubicBezTo>
                  <a:pt x="67" y="30"/>
                  <a:pt x="66" y="32"/>
                  <a:pt x="65" y="34"/>
                </a:cubicBezTo>
                <a:cubicBezTo>
                  <a:pt x="64" y="36"/>
                  <a:pt x="63" y="39"/>
                  <a:pt x="63" y="41"/>
                </a:cubicBezTo>
                <a:cubicBezTo>
                  <a:pt x="63" y="45"/>
                  <a:pt x="65" y="47"/>
                  <a:pt x="67" y="49"/>
                </a:cubicBezTo>
                <a:cubicBezTo>
                  <a:pt x="70" y="51"/>
                  <a:pt x="73" y="51"/>
                  <a:pt x="77" y="51"/>
                </a:cubicBezTo>
                <a:cubicBezTo>
                  <a:pt x="81" y="51"/>
                  <a:pt x="87" y="51"/>
                  <a:pt x="94" y="50"/>
                </a:cubicBezTo>
                <a:cubicBezTo>
                  <a:pt x="101" y="49"/>
                  <a:pt x="106" y="49"/>
                  <a:pt x="109" y="48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09" y="49"/>
                  <a:pt x="109" y="49"/>
                  <a:pt x="109" y="50"/>
                </a:cubicBezTo>
                <a:cubicBezTo>
                  <a:pt x="109" y="51"/>
                  <a:pt x="109" y="52"/>
                  <a:pt x="109" y="53"/>
                </a:cubicBezTo>
                <a:cubicBezTo>
                  <a:pt x="108" y="55"/>
                  <a:pt x="108" y="55"/>
                  <a:pt x="108" y="56"/>
                </a:cubicBezTo>
                <a:cubicBezTo>
                  <a:pt x="107" y="65"/>
                  <a:pt x="106" y="73"/>
                  <a:pt x="106" y="79"/>
                </a:cubicBezTo>
                <a:cubicBezTo>
                  <a:pt x="106" y="84"/>
                  <a:pt x="107" y="87"/>
                  <a:pt x="109" y="90"/>
                </a:cubicBezTo>
                <a:cubicBezTo>
                  <a:pt x="112" y="93"/>
                  <a:pt x="115" y="94"/>
                  <a:pt x="118" y="94"/>
                </a:cubicBezTo>
                <a:cubicBezTo>
                  <a:pt x="119" y="94"/>
                  <a:pt x="121" y="94"/>
                  <a:pt x="122" y="93"/>
                </a:cubicBezTo>
                <a:cubicBezTo>
                  <a:pt x="124" y="92"/>
                  <a:pt x="126" y="91"/>
                  <a:pt x="128" y="90"/>
                </a:cubicBezTo>
                <a:cubicBezTo>
                  <a:pt x="129" y="88"/>
                  <a:pt x="131" y="87"/>
                  <a:pt x="134" y="86"/>
                </a:cubicBezTo>
                <a:cubicBezTo>
                  <a:pt x="136" y="85"/>
                  <a:pt x="139" y="85"/>
                  <a:pt x="141" y="85"/>
                </a:cubicBezTo>
                <a:cubicBezTo>
                  <a:pt x="147" y="85"/>
                  <a:pt x="151" y="87"/>
                  <a:pt x="154" y="91"/>
                </a:cubicBezTo>
                <a:cubicBezTo>
                  <a:pt x="156" y="94"/>
                  <a:pt x="158" y="99"/>
                  <a:pt x="158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72" name="Freeform 27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749082" y="4243247"/>
            <a:ext cx="155571" cy="226876"/>
          </a:xfrm>
          <a:custGeom>
            <a:avLst/>
            <a:gdLst>
              <a:gd name="T0" fmla="*/ 109 w 109"/>
              <a:gd name="T1" fmla="*/ 67 h 158"/>
              <a:gd name="T2" fmla="*/ 109 w 109"/>
              <a:gd name="T3" fmla="*/ 79 h 158"/>
              <a:gd name="T4" fmla="*/ 95 w 109"/>
              <a:gd name="T5" fmla="*/ 115 h 158"/>
              <a:gd name="T6" fmla="*/ 60 w 109"/>
              <a:gd name="T7" fmla="*/ 133 h 158"/>
              <a:gd name="T8" fmla="*/ 60 w 109"/>
              <a:gd name="T9" fmla="*/ 145 h 158"/>
              <a:gd name="T10" fmla="*/ 84 w 109"/>
              <a:gd name="T11" fmla="*/ 145 h 158"/>
              <a:gd name="T12" fmla="*/ 89 w 109"/>
              <a:gd name="T13" fmla="*/ 147 h 158"/>
              <a:gd name="T14" fmla="*/ 91 w 109"/>
              <a:gd name="T15" fmla="*/ 151 h 158"/>
              <a:gd name="T16" fmla="*/ 89 w 109"/>
              <a:gd name="T17" fmla="*/ 156 h 158"/>
              <a:gd name="T18" fmla="*/ 84 w 109"/>
              <a:gd name="T19" fmla="*/ 158 h 158"/>
              <a:gd name="T20" fmla="*/ 24 w 109"/>
              <a:gd name="T21" fmla="*/ 158 h 158"/>
              <a:gd name="T22" fmla="*/ 20 w 109"/>
              <a:gd name="T23" fmla="*/ 156 h 158"/>
              <a:gd name="T24" fmla="*/ 18 w 109"/>
              <a:gd name="T25" fmla="*/ 151 h 158"/>
              <a:gd name="T26" fmla="*/ 20 w 109"/>
              <a:gd name="T27" fmla="*/ 147 h 158"/>
              <a:gd name="T28" fmla="*/ 24 w 109"/>
              <a:gd name="T29" fmla="*/ 145 h 158"/>
              <a:gd name="T30" fmla="*/ 48 w 109"/>
              <a:gd name="T31" fmla="*/ 145 h 158"/>
              <a:gd name="T32" fmla="*/ 48 w 109"/>
              <a:gd name="T33" fmla="*/ 133 h 158"/>
              <a:gd name="T34" fmla="*/ 14 w 109"/>
              <a:gd name="T35" fmla="*/ 115 h 158"/>
              <a:gd name="T36" fmla="*/ 0 w 109"/>
              <a:gd name="T37" fmla="*/ 79 h 158"/>
              <a:gd name="T38" fmla="*/ 0 w 109"/>
              <a:gd name="T39" fmla="*/ 67 h 158"/>
              <a:gd name="T40" fmla="*/ 2 w 109"/>
              <a:gd name="T41" fmla="*/ 63 h 158"/>
              <a:gd name="T42" fmla="*/ 6 w 109"/>
              <a:gd name="T43" fmla="*/ 61 h 158"/>
              <a:gd name="T44" fmla="*/ 10 w 109"/>
              <a:gd name="T45" fmla="*/ 63 h 158"/>
              <a:gd name="T46" fmla="*/ 12 w 109"/>
              <a:gd name="T47" fmla="*/ 67 h 158"/>
              <a:gd name="T48" fmla="*/ 12 w 109"/>
              <a:gd name="T49" fmla="*/ 79 h 158"/>
              <a:gd name="T50" fmla="*/ 24 w 109"/>
              <a:gd name="T51" fmla="*/ 109 h 158"/>
              <a:gd name="T52" fmla="*/ 54 w 109"/>
              <a:gd name="T53" fmla="*/ 121 h 158"/>
              <a:gd name="T54" fmla="*/ 84 w 109"/>
              <a:gd name="T55" fmla="*/ 109 h 158"/>
              <a:gd name="T56" fmla="*/ 97 w 109"/>
              <a:gd name="T57" fmla="*/ 79 h 158"/>
              <a:gd name="T58" fmla="*/ 97 w 109"/>
              <a:gd name="T59" fmla="*/ 67 h 158"/>
              <a:gd name="T60" fmla="*/ 98 w 109"/>
              <a:gd name="T61" fmla="*/ 63 h 158"/>
              <a:gd name="T62" fmla="*/ 103 w 109"/>
              <a:gd name="T63" fmla="*/ 61 h 158"/>
              <a:gd name="T64" fmla="*/ 107 w 109"/>
              <a:gd name="T65" fmla="*/ 63 h 158"/>
              <a:gd name="T66" fmla="*/ 109 w 109"/>
              <a:gd name="T67" fmla="*/ 67 h 158"/>
              <a:gd name="T68" fmla="*/ 84 w 109"/>
              <a:gd name="T69" fmla="*/ 30 h 158"/>
              <a:gd name="T70" fmla="*/ 84 w 109"/>
              <a:gd name="T71" fmla="*/ 79 h 158"/>
              <a:gd name="T72" fmla="*/ 76 w 109"/>
              <a:gd name="T73" fmla="*/ 100 h 158"/>
              <a:gd name="T74" fmla="*/ 54 w 109"/>
              <a:gd name="T75" fmla="*/ 109 h 158"/>
              <a:gd name="T76" fmla="*/ 33 w 109"/>
              <a:gd name="T77" fmla="*/ 100 h 158"/>
              <a:gd name="T78" fmla="*/ 24 w 109"/>
              <a:gd name="T79" fmla="*/ 79 h 158"/>
              <a:gd name="T80" fmla="*/ 24 w 109"/>
              <a:gd name="T81" fmla="*/ 30 h 158"/>
              <a:gd name="T82" fmla="*/ 33 w 109"/>
              <a:gd name="T83" fmla="*/ 9 h 158"/>
              <a:gd name="T84" fmla="*/ 54 w 109"/>
              <a:gd name="T85" fmla="*/ 0 h 158"/>
              <a:gd name="T86" fmla="*/ 76 w 109"/>
              <a:gd name="T87" fmla="*/ 9 h 158"/>
              <a:gd name="T88" fmla="*/ 84 w 109"/>
              <a:gd name="T89" fmla="*/ 3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9" h="158">
                <a:moveTo>
                  <a:pt x="109" y="67"/>
                </a:moveTo>
                <a:cubicBezTo>
                  <a:pt x="109" y="79"/>
                  <a:pt x="109" y="79"/>
                  <a:pt x="109" y="79"/>
                </a:cubicBezTo>
                <a:cubicBezTo>
                  <a:pt x="109" y="93"/>
                  <a:pt x="104" y="105"/>
                  <a:pt x="95" y="115"/>
                </a:cubicBezTo>
                <a:cubicBezTo>
                  <a:pt x="85" y="126"/>
                  <a:pt x="74" y="131"/>
                  <a:pt x="60" y="133"/>
                </a:cubicBezTo>
                <a:cubicBezTo>
                  <a:pt x="60" y="145"/>
                  <a:pt x="60" y="145"/>
                  <a:pt x="60" y="145"/>
                </a:cubicBezTo>
                <a:cubicBezTo>
                  <a:pt x="84" y="145"/>
                  <a:pt x="84" y="145"/>
                  <a:pt x="84" y="145"/>
                </a:cubicBezTo>
                <a:cubicBezTo>
                  <a:pt x="86" y="145"/>
                  <a:pt x="88" y="146"/>
                  <a:pt x="89" y="147"/>
                </a:cubicBezTo>
                <a:cubicBezTo>
                  <a:pt x="90" y="148"/>
                  <a:pt x="91" y="150"/>
                  <a:pt x="91" y="151"/>
                </a:cubicBezTo>
                <a:cubicBezTo>
                  <a:pt x="91" y="153"/>
                  <a:pt x="90" y="155"/>
                  <a:pt x="89" y="156"/>
                </a:cubicBezTo>
                <a:cubicBezTo>
                  <a:pt x="88" y="157"/>
                  <a:pt x="86" y="158"/>
                  <a:pt x="84" y="15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22" y="158"/>
                  <a:pt x="21" y="157"/>
                  <a:pt x="20" y="156"/>
                </a:cubicBezTo>
                <a:cubicBezTo>
                  <a:pt x="19" y="155"/>
                  <a:pt x="18" y="153"/>
                  <a:pt x="18" y="151"/>
                </a:cubicBezTo>
                <a:cubicBezTo>
                  <a:pt x="18" y="150"/>
                  <a:pt x="19" y="148"/>
                  <a:pt x="20" y="147"/>
                </a:cubicBezTo>
                <a:cubicBezTo>
                  <a:pt x="21" y="146"/>
                  <a:pt x="22" y="145"/>
                  <a:pt x="24" y="145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35" y="131"/>
                  <a:pt x="23" y="126"/>
                  <a:pt x="14" y="115"/>
                </a:cubicBezTo>
                <a:cubicBezTo>
                  <a:pt x="4" y="105"/>
                  <a:pt x="0" y="93"/>
                  <a:pt x="0" y="79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5"/>
                  <a:pt x="0" y="64"/>
                  <a:pt x="2" y="63"/>
                </a:cubicBezTo>
                <a:cubicBezTo>
                  <a:pt x="3" y="61"/>
                  <a:pt x="4" y="61"/>
                  <a:pt x="6" y="61"/>
                </a:cubicBezTo>
                <a:cubicBezTo>
                  <a:pt x="7" y="61"/>
                  <a:pt x="9" y="61"/>
                  <a:pt x="10" y="63"/>
                </a:cubicBezTo>
                <a:cubicBezTo>
                  <a:pt x="11" y="64"/>
                  <a:pt x="12" y="65"/>
                  <a:pt x="12" y="67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91"/>
                  <a:pt x="16" y="101"/>
                  <a:pt x="24" y="109"/>
                </a:cubicBezTo>
                <a:cubicBezTo>
                  <a:pt x="33" y="117"/>
                  <a:pt x="43" y="121"/>
                  <a:pt x="54" y="121"/>
                </a:cubicBezTo>
                <a:cubicBezTo>
                  <a:pt x="66" y="121"/>
                  <a:pt x="76" y="117"/>
                  <a:pt x="84" y="109"/>
                </a:cubicBezTo>
                <a:cubicBezTo>
                  <a:pt x="92" y="101"/>
                  <a:pt x="97" y="91"/>
                  <a:pt x="97" y="79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5"/>
                  <a:pt x="97" y="64"/>
                  <a:pt x="98" y="63"/>
                </a:cubicBezTo>
                <a:cubicBezTo>
                  <a:pt x="100" y="61"/>
                  <a:pt x="101" y="61"/>
                  <a:pt x="103" y="61"/>
                </a:cubicBezTo>
                <a:cubicBezTo>
                  <a:pt x="104" y="61"/>
                  <a:pt x="106" y="61"/>
                  <a:pt x="107" y="63"/>
                </a:cubicBezTo>
                <a:cubicBezTo>
                  <a:pt x="108" y="64"/>
                  <a:pt x="109" y="65"/>
                  <a:pt x="109" y="67"/>
                </a:cubicBezTo>
                <a:close/>
                <a:moveTo>
                  <a:pt x="84" y="30"/>
                </a:moveTo>
                <a:cubicBezTo>
                  <a:pt x="84" y="79"/>
                  <a:pt x="84" y="79"/>
                  <a:pt x="84" y="79"/>
                </a:cubicBezTo>
                <a:cubicBezTo>
                  <a:pt x="84" y="87"/>
                  <a:pt x="82" y="94"/>
                  <a:pt x="76" y="100"/>
                </a:cubicBezTo>
                <a:cubicBezTo>
                  <a:pt x="70" y="106"/>
                  <a:pt x="63" y="109"/>
                  <a:pt x="54" y="109"/>
                </a:cubicBezTo>
                <a:cubicBezTo>
                  <a:pt x="46" y="109"/>
                  <a:pt x="39" y="106"/>
                  <a:pt x="33" y="100"/>
                </a:cubicBezTo>
                <a:cubicBezTo>
                  <a:pt x="27" y="94"/>
                  <a:pt x="24" y="87"/>
                  <a:pt x="24" y="79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22"/>
                  <a:pt x="27" y="15"/>
                  <a:pt x="33" y="9"/>
                </a:cubicBezTo>
                <a:cubicBezTo>
                  <a:pt x="39" y="3"/>
                  <a:pt x="46" y="0"/>
                  <a:pt x="54" y="0"/>
                </a:cubicBezTo>
                <a:cubicBezTo>
                  <a:pt x="63" y="0"/>
                  <a:pt x="70" y="3"/>
                  <a:pt x="76" y="9"/>
                </a:cubicBezTo>
                <a:cubicBezTo>
                  <a:pt x="82" y="15"/>
                  <a:pt x="84" y="22"/>
                  <a:pt x="84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73" name="Freeform 27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971634" y="4243247"/>
            <a:ext cx="187983" cy="226876"/>
          </a:xfrm>
          <a:custGeom>
            <a:avLst/>
            <a:gdLst>
              <a:gd name="T0" fmla="*/ 130 w 131"/>
              <a:gd name="T1" fmla="*/ 33 h 158"/>
              <a:gd name="T2" fmla="*/ 95 w 131"/>
              <a:gd name="T3" fmla="*/ 67 h 158"/>
              <a:gd name="T4" fmla="*/ 95 w 131"/>
              <a:gd name="T5" fmla="*/ 79 h 158"/>
              <a:gd name="T6" fmla="*/ 87 w 131"/>
              <a:gd name="T7" fmla="*/ 100 h 158"/>
              <a:gd name="T8" fmla="*/ 65 w 131"/>
              <a:gd name="T9" fmla="*/ 109 h 158"/>
              <a:gd name="T10" fmla="*/ 55 w 131"/>
              <a:gd name="T11" fmla="*/ 107 h 158"/>
              <a:gd name="T12" fmla="*/ 46 w 131"/>
              <a:gd name="T13" fmla="*/ 116 h 158"/>
              <a:gd name="T14" fmla="*/ 65 w 131"/>
              <a:gd name="T15" fmla="*/ 121 h 158"/>
              <a:gd name="T16" fmla="*/ 95 w 131"/>
              <a:gd name="T17" fmla="*/ 109 h 158"/>
              <a:gd name="T18" fmla="*/ 108 w 131"/>
              <a:gd name="T19" fmla="*/ 79 h 158"/>
              <a:gd name="T20" fmla="*/ 108 w 131"/>
              <a:gd name="T21" fmla="*/ 67 h 158"/>
              <a:gd name="T22" fmla="*/ 109 w 131"/>
              <a:gd name="T23" fmla="*/ 63 h 158"/>
              <a:gd name="T24" fmla="*/ 114 w 131"/>
              <a:gd name="T25" fmla="*/ 61 h 158"/>
              <a:gd name="T26" fmla="*/ 118 w 131"/>
              <a:gd name="T27" fmla="*/ 63 h 158"/>
              <a:gd name="T28" fmla="*/ 120 w 131"/>
              <a:gd name="T29" fmla="*/ 67 h 158"/>
              <a:gd name="T30" fmla="*/ 120 w 131"/>
              <a:gd name="T31" fmla="*/ 79 h 158"/>
              <a:gd name="T32" fmla="*/ 106 w 131"/>
              <a:gd name="T33" fmla="*/ 115 h 158"/>
              <a:gd name="T34" fmla="*/ 71 w 131"/>
              <a:gd name="T35" fmla="*/ 133 h 158"/>
              <a:gd name="T36" fmla="*/ 71 w 131"/>
              <a:gd name="T37" fmla="*/ 145 h 158"/>
              <a:gd name="T38" fmla="*/ 95 w 131"/>
              <a:gd name="T39" fmla="*/ 145 h 158"/>
              <a:gd name="T40" fmla="*/ 100 w 131"/>
              <a:gd name="T41" fmla="*/ 147 h 158"/>
              <a:gd name="T42" fmla="*/ 102 w 131"/>
              <a:gd name="T43" fmla="*/ 151 h 158"/>
              <a:gd name="T44" fmla="*/ 100 w 131"/>
              <a:gd name="T45" fmla="*/ 156 h 158"/>
              <a:gd name="T46" fmla="*/ 95 w 131"/>
              <a:gd name="T47" fmla="*/ 158 h 158"/>
              <a:gd name="T48" fmla="*/ 35 w 131"/>
              <a:gd name="T49" fmla="*/ 158 h 158"/>
              <a:gd name="T50" fmla="*/ 31 w 131"/>
              <a:gd name="T51" fmla="*/ 156 h 158"/>
              <a:gd name="T52" fmla="*/ 29 w 131"/>
              <a:gd name="T53" fmla="*/ 151 h 158"/>
              <a:gd name="T54" fmla="*/ 31 w 131"/>
              <a:gd name="T55" fmla="*/ 147 h 158"/>
              <a:gd name="T56" fmla="*/ 35 w 131"/>
              <a:gd name="T57" fmla="*/ 145 h 158"/>
              <a:gd name="T58" fmla="*/ 59 w 131"/>
              <a:gd name="T59" fmla="*/ 145 h 158"/>
              <a:gd name="T60" fmla="*/ 59 w 131"/>
              <a:gd name="T61" fmla="*/ 133 h 158"/>
              <a:gd name="T62" fmla="*/ 37 w 131"/>
              <a:gd name="T63" fmla="*/ 125 h 158"/>
              <a:gd name="T64" fmla="*/ 13 w 131"/>
              <a:gd name="T65" fmla="*/ 149 h 158"/>
              <a:gd name="T66" fmla="*/ 11 w 131"/>
              <a:gd name="T67" fmla="*/ 150 h 158"/>
              <a:gd name="T68" fmla="*/ 9 w 131"/>
              <a:gd name="T69" fmla="*/ 149 h 158"/>
              <a:gd name="T70" fmla="*/ 1 w 131"/>
              <a:gd name="T71" fmla="*/ 142 h 158"/>
              <a:gd name="T72" fmla="*/ 0 w 131"/>
              <a:gd name="T73" fmla="*/ 139 h 158"/>
              <a:gd name="T74" fmla="*/ 1 w 131"/>
              <a:gd name="T75" fmla="*/ 137 h 158"/>
              <a:gd name="T76" fmla="*/ 118 w 131"/>
              <a:gd name="T77" fmla="*/ 21 h 158"/>
              <a:gd name="T78" fmla="*/ 120 w 131"/>
              <a:gd name="T79" fmla="*/ 20 h 158"/>
              <a:gd name="T80" fmla="*/ 122 w 131"/>
              <a:gd name="T81" fmla="*/ 21 h 158"/>
              <a:gd name="T82" fmla="*/ 130 w 131"/>
              <a:gd name="T83" fmla="*/ 28 h 158"/>
              <a:gd name="T84" fmla="*/ 131 w 131"/>
              <a:gd name="T85" fmla="*/ 30 h 158"/>
              <a:gd name="T86" fmla="*/ 130 w 131"/>
              <a:gd name="T87" fmla="*/ 33 h 158"/>
              <a:gd name="T88" fmla="*/ 24 w 131"/>
              <a:gd name="T89" fmla="*/ 90 h 158"/>
              <a:gd name="T90" fmla="*/ 15 w 131"/>
              <a:gd name="T91" fmla="*/ 99 h 158"/>
              <a:gd name="T92" fmla="*/ 11 w 131"/>
              <a:gd name="T93" fmla="*/ 79 h 158"/>
              <a:gd name="T94" fmla="*/ 11 w 131"/>
              <a:gd name="T95" fmla="*/ 67 h 158"/>
              <a:gd name="T96" fmla="*/ 13 w 131"/>
              <a:gd name="T97" fmla="*/ 63 h 158"/>
              <a:gd name="T98" fmla="*/ 17 w 131"/>
              <a:gd name="T99" fmla="*/ 61 h 158"/>
              <a:gd name="T100" fmla="*/ 21 w 131"/>
              <a:gd name="T101" fmla="*/ 63 h 158"/>
              <a:gd name="T102" fmla="*/ 23 w 131"/>
              <a:gd name="T103" fmla="*/ 67 h 158"/>
              <a:gd name="T104" fmla="*/ 23 w 131"/>
              <a:gd name="T105" fmla="*/ 79 h 158"/>
              <a:gd name="T106" fmla="*/ 24 w 131"/>
              <a:gd name="T107" fmla="*/ 90 h 158"/>
              <a:gd name="T108" fmla="*/ 94 w 131"/>
              <a:gd name="T109" fmla="*/ 20 h 158"/>
              <a:gd name="T110" fmla="*/ 35 w 131"/>
              <a:gd name="T111" fmla="*/ 79 h 158"/>
              <a:gd name="T112" fmla="*/ 35 w 131"/>
              <a:gd name="T113" fmla="*/ 30 h 158"/>
              <a:gd name="T114" fmla="*/ 44 w 131"/>
              <a:gd name="T115" fmla="*/ 9 h 158"/>
              <a:gd name="T116" fmla="*/ 65 w 131"/>
              <a:gd name="T117" fmla="*/ 0 h 158"/>
              <a:gd name="T118" fmla="*/ 83 w 131"/>
              <a:gd name="T119" fmla="*/ 6 h 158"/>
              <a:gd name="T120" fmla="*/ 94 w 131"/>
              <a:gd name="T121" fmla="*/ 2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1" h="158">
                <a:moveTo>
                  <a:pt x="130" y="33"/>
                </a:moveTo>
                <a:cubicBezTo>
                  <a:pt x="95" y="67"/>
                  <a:pt x="95" y="67"/>
                  <a:pt x="95" y="67"/>
                </a:cubicBezTo>
                <a:cubicBezTo>
                  <a:pt x="95" y="79"/>
                  <a:pt x="95" y="79"/>
                  <a:pt x="95" y="79"/>
                </a:cubicBezTo>
                <a:cubicBezTo>
                  <a:pt x="95" y="87"/>
                  <a:pt x="93" y="94"/>
                  <a:pt x="87" y="100"/>
                </a:cubicBezTo>
                <a:cubicBezTo>
                  <a:pt x="81" y="106"/>
                  <a:pt x="74" y="109"/>
                  <a:pt x="65" y="109"/>
                </a:cubicBezTo>
                <a:cubicBezTo>
                  <a:pt x="62" y="109"/>
                  <a:pt x="58" y="109"/>
                  <a:pt x="55" y="107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52" y="120"/>
                  <a:pt x="58" y="121"/>
                  <a:pt x="65" y="121"/>
                </a:cubicBezTo>
                <a:cubicBezTo>
                  <a:pt x="77" y="121"/>
                  <a:pt x="87" y="117"/>
                  <a:pt x="95" y="109"/>
                </a:cubicBezTo>
                <a:cubicBezTo>
                  <a:pt x="103" y="101"/>
                  <a:pt x="108" y="91"/>
                  <a:pt x="108" y="79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8" y="65"/>
                  <a:pt x="108" y="64"/>
                  <a:pt x="109" y="63"/>
                </a:cubicBezTo>
                <a:cubicBezTo>
                  <a:pt x="111" y="61"/>
                  <a:pt x="112" y="61"/>
                  <a:pt x="114" y="61"/>
                </a:cubicBezTo>
                <a:cubicBezTo>
                  <a:pt x="115" y="61"/>
                  <a:pt x="117" y="61"/>
                  <a:pt x="118" y="63"/>
                </a:cubicBezTo>
                <a:cubicBezTo>
                  <a:pt x="119" y="64"/>
                  <a:pt x="120" y="65"/>
                  <a:pt x="120" y="67"/>
                </a:cubicBezTo>
                <a:cubicBezTo>
                  <a:pt x="120" y="79"/>
                  <a:pt x="120" y="79"/>
                  <a:pt x="120" y="79"/>
                </a:cubicBezTo>
                <a:cubicBezTo>
                  <a:pt x="120" y="93"/>
                  <a:pt x="115" y="105"/>
                  <a:pt x="106" y="115"/>
                </a:cubicBezTo>
                <a:cubicBezTo>
                  <a:pt x="96" y="126"/>
                  <a:pt x="85" y="131"/>
                  <a:pt x="71" y="133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7" y="145"/>
                  <a:pt x="99" y="146"/>
                  <a:pt x="100" y="147"/>
                </a:cubicBezTo>
                <a:cubicBezTo>
                  <a:pt x="101" y="148"/>
                  <a:pt x="102" y="150"/>
                  <a:pt x="102" y="151"/>
                </a:cubicBezTo>
                <a:cubicBezTo>
                  <a:pt x="102" y="153"/>
                  <a:pt x="101" y="155"/>
                  <a:pt x="100" y="156"/>
                </a:cubicBezTo>
                <a:cubicBezTo>
                  <a:pt x="99" y="157"/>
                  <a:pt x="97" y="158"/>
                  <a:pt x="95" y="158"/>
                </a:cubicBezTo>
                <a:cubicBezTo>
                  <a:pt x="35" y="158"/>
                  <a:pt x="35" y="158"/>
                  <a:pt x="35" y="158"/>
                </a:cubicBezTo>
                <a:cubicBezTo>
                  <a:pt x="33" y="158"/>
                  <a:pt x="32" y="157"/>
                  <a:pt x="31" y="156"/>
                </a:cubicBezTo>
                <a:cubicBezTo>
                  <a:pt x="30" y="155"/>
                  <a:pt x="29" y="153"/>
                  <a:pt x="29" y="151"/>
                </a:cubicBezTo>
                <a:cubicBezTo>
                  <a:pt x="29" y="150"/>
                  <a:pt x="30" y="148"/>
                  <a:pt x="31" y="147"/>
                </a:cubicBezTo>
                <a:cubicBezTo>
                  <a:pt x="32" y="146"/>
                  <a:pt x="33" y="145"/>
                  <a:pt x="35" y="145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59" y="133"/>
                  <a:pt x="59" y="133"/>
                  <a:pt x="59" y="133"/>
                </a:cubicBezTo>
                <a:cubicBezTo>
                  <a:pt x="51" y="132"/>
                  <a:pt x="44" y="130"/>
                  <a:pt x="37" y="125"/>
                </a:cubicBezTo>
                <a:cubicBezTo>
                  <a:pt x="13" y="149"/>
                  <a:pt x="13" y="149"/>
                  <a:pt x="13" y="149"/>
                </a:cubicBezTo>
                <a:cubicBezTo>
                  <a:pt x="12" y="150"/>
                  <a:pt x="12" y="150"/>
                  <a:pt x="11" y="150"/>
                </a:cubicBezTo>
                <a:cubicBezTo>
                  <a:pt x="10" y="150"/>
                  <a:pt x="9" y="150"/>
                  <a:pt x="9" y="149"/>
                </a:cubicBezTo>
                <a:cubicBezTo>
                  <a:pt x="1" y="142"/>
                  <a:pt x="1" y="142"/>
                  <a:pt x="1" y="142"/>
                </a:cubicBezTo>
                <a:cubicBezTo>
                  <a:pt x="0" y="141"/>
                  <a:pt x="0" y="140"/>
                  <a:pt x="0" y="139"/>
                </a:cubicBezTo>
                <a:cubicBezTo>
                  <a:pt x="0" y="139"/>
                  <a:pt x="0" y="138"/>
                  <a:pt x="1" y="137"/>
                </a:cubicBezTo>
                <a:cubicBezTo>
                  <a:pt x="118" y="21"/>
                  <a:pt x="118" y="21"/>
                  <a:pt x="118" y="21"/>
                </a:cubicBezTo>
                <a:cubicBezTo>
                  <a:pt x="118" y="20"/>
                  <a:pt x="119" y="20"/>
                  <a:pt x="120" y="20"/>
                </a:cubicBezTo>
                <a:cubicBezTo>
                  <a:pt x="120" y="20"/>
                  <a:pt x="121" y="20"/>
                  <a:pt x="122" y="21"/>
                </a:cubicBezTo>
                <a:cubicBezTo>
                  <a:pt x="130" y="28"/>
                  <a:pt x="130" y="28"/>
                  <a:pt x="130" y="28"/>
                </a:cubicBezTo>
                <a:cubicBezTo>
                  <a:pt x="130" y="29"/>
                  <a:pt x="131" y="30"/>
                  <a:pt x="131" y="30"/>
                </a:cubicBezTo>
                <a:cubicBezTo>
                  <a:pt x="131" y="31"/>
                  <a:pt x="130" y="32"/>
                  <a:pt x="130" y="33"/>
                </a:cubicBezTo>
                <a:close/>
                <a:moveTo>
                  <a:pt x="24" y="90"/>
                </a:moveTo>
                <a:cubicBezTo>
                  <a:pt x="15" y="99"/>
                  <a:pt x="15" y="99"/>
                  <a:pt x="15" y="99"/>
                </a:cubicBezTo>
                <a:cubicBezTo>
                  <a:pt x="12" y="93"/>
                  <a:pt x="11" y="86"/>
                  <a:pt x="11" y="79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65"/>
                  <a:pt x="11" y="64"/>
                  <a:pt x="13" y="63"/>
                </a:cubicBezTo>
                <a:cubicBezTo>
                  <a:pt x="14" y="61"/>
                  <a:pt x="15" y="61"/>
                  <a:pt x="17" y="61"/>
                </a:cubicBezTo>
                <a:cubicBezTo>
                  <a:pt x="18" y="61"/>
                  <a:pt x="20" y="61"/>
                  <a:pt x="21" y="63"/>
                </a:cubicBezTo>
                <a:cubicBezTo>
                  <a:pt x="22" y="64"/>
                  <a:pt x="23" y="65"/>
                  <a:pt x="23" y="67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2"/>
                  <a:pt x="23" y="86"/>
                  <a:pt x="24" y="90"/>
                </a:cubicBezTo>
                <a:close/>
                <a:moveTo>
                  <a:pt x="94" y="20"/>
                </a:moveTo>
                <a:cubicBezTo>
                  <a:pt x="35" y="79"/>
                  <a:pt x="35" y="79"/>
                  <a:pt x="35" y="79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2"/>
                  <a:pt x="38" y="15"/>
                  <a:pt x="44" y="9"/>
                </a:cubicBezTo>
                <a:cubicBezTo>
                  <a:pt x="50" y="3"/>
                  <a:pt x="57" y="0"/>
                  <a:pt x="65" y="0"/>
                </a:cubicBezTo>
                <a:cubicBezTo>
                  <a:pt x="72" y="0"/>
                  <a:pt x="77" y="2"/>
                  <a:pt x="83" y="6"/>
                </a:cubicBezTo>
                <a:cubicBezTo>
                  <a:pt x="88" y="10"/>
                  <a:pt x="92" y="14"/>
                  <a:pt x="94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74" name="Freeform 27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224436" y="4260535"/>
            <a:ext cx="172858" cy="209589"/>
          </a:xfrm>
          <a:custGeom>
            <a:avLst/>
            <a:gdLst>
              <a:gd name="T0" fmla="*/ 121 w 121"/>
              <a:gd name="T1" fmla="*/ 6 h 146"/>
              <a:gd name="T2" fmla="*/ 121 w 121"/>
              <a:gd name="T3" fmla="*/ 79 h 146"/>
              <a:gd name="T4" fmla="*/ 118 w 121"/>
              <a:gd name="T5" fmla="*/ 95 h 146"/>
              <a:gd name="T6" fmla="*/ 110 w 121"/>
              <a:gd name="T7" fmla="*/ 109 h 146"/>
              <a:gd name="T8" fmla="*/ 99 w 121"/>
              <a:gd name="T9" fmla="*/ 121 h 146"/>
              <a:gd name="T10" fmla="*/ 87 w 121"/>
              <a:gd name="T11" fmla="*/ 131 h 146"/>
              <a:gd name="T12" fmla="*/ 75 w 121"/>
              <a:gd name="T13" fmla="*/ 138 h 146"/>
              <a:gd name="T14" fmla="*/ 67 w 121"/>
              <a:gd name="T15" fmla="*/ 143 h 146"/>
              <a:gd name="T16" fmla="*/ 63 w 121"/>
              <a:gd name="T17" fmla="*/ 145 h 146"/>
              <a:gd name="T18" fmla="*/ 60 w 121"/>
              <a:gd name="T19" fmla="*/ 146 h 146"/>
              <a:gd name="T20" fmla="*/ 58 w 121"/>
              <a:gd name="T21" fmla="*/ 145 h 146"/>
              <a:gd name="T22" fmla="*/ 54 w 121"/>
              <a:gd name="T23" fmla="*/ 143 h 146"/>
              <a:gd name="T24" fmla="*/ 45 w 121"/>
              <a:gd name="T25" fmla="*/ 138 h 146"/>
              <a:gd name="T26" fmla="*/ 34 w 121"/>
              <a:gd name="T27" fmla="*/ 131 h 146"/>
              <a:gd name="T28" fmla="*/ 22 w 121"/>
              <a:gd name="T29" fmla="*/ 121 h 146"/>
              <a:gd name="T30" fmla="*/ 11 w 121"/>
              <a:gd name="T31" fmla="*/ 109 h 146"/>
              <a:gd name="T32" fmla="*/ 3 w 121"/>
              <a:gd name="T33" fmla="*/ 95 h 146"/>
              <a:gd name="T34" fmla="*/ 0 w 121"/>
              <a:gd name="T35" fmla="*/ 79 h 146"/>
              <a:gd name="T36" fmla="*/ 0 w 121"/>
              <a:gd name="T37" fmla="*/ 6 h 146"/>
              <a:gd name="T38" fmla="*/ 2 w 121"/>
              <a:gd name="T39" fmla="*/ 2 h 146"/>
              <a:gd name="T40" fmla="*/ 6 w 121"/>
              <a:gd name="T41" fmla="*/ 0 h 146"/>
              <a:gd name="T42" fmla="*/ 115 w 121"/>
              <a:gd name="T43" fmla="*/ 0 h 146"/>
              <a:gd name="T44" fmla="*/ 119 w 121"/>
              <a:gd name="T45" fmla="*/ 2 h 146"/>
              <a:gd name="T46" fmla="*/ 121 w 121"/>
              <a:gd name="T47" fmla="*/ 6 h 146"/>
              <a:gd name="T48" fmla="*/ 103 w 121"/>
              <a:gd name="T49" fmla="*/ 79 h 146"/>
              <a:gd name="T50" fmla="*/ 103 w 121"/>
              <a:gd name="T51" fmla="*/ 18 h 146"/>
              <a:gd name="T52" fmla="*/ 60 w 121"/>
              <a:gd name="T53" fmla="*/ 18 h 146"/>
              <a:gd name="T54" fmla="*/ 60 w 121"/>
              <a:gd name="T55" fmla="*/ 126 h 146"/>
              <a:gd name="T56" fmla="*/ 80 w 121"/>
              <a:gd name="T57" fmla="*/ 113 h 146"/>
              <a:gd name="T58" fmla="*/ 103 w 121"/>
              <a:gd name="T59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1" h="146">
                <a:moveTo>
                  <a:pt x="121" y="6"/>
                </a:moveTo>
                <a:cubicBezTo>
                  <a:pt x="121" y="79"/>
                  <a:pt x="121" y="79"/>
                  <a:pt x="121" y="79"/>
                </a:cubicBezTo>
                <a:cubicBezTo>
                  <a:pt x="121" y="84"/>
                  <a:pt x="120" y="90"/>
                  <a:pt x="118" y="95"/>
                </a:cubicBezTo>
                <a:cubicBezTo>
                  <a:pt x="115" y="100"/>
                  <a:pt x="113" y="105"/>
                  <a:pt x="110" y="109"/>
                </a:cubicBezTo>
                <a:cubicBezTo>
                  <a:pt x="107" y="113"/>
                  <a:pt x="103" y="117"/>
                  <a:pt x="99" y="121"/>
                </a:cubicBezTo>
                <a:cubicBezTo>
                  <a:pt x="94" y="125"/>
                  <a:pt x="90" y="128"/>
                  <a:pt x="87" y="131"/>
                </a:cubicBezTo>
                <a:cubicBezTo>
                  <a:pt x="83" y="134"/>
                  <a:pt x="79" y="136"/>
                  <a:pt x="75" y="138"/>
                </a:cubicBezTo>
                <a:cubicBezTo>
                  <a:pt x="71" y="141"/>
                  <a:pt x="68" y="142"/>
                  <a:pt x="67" y="143"/>
                </a:cubicBezTo>
                <a:cubicBezTo>
                  <a:pt x="65" y="144"/>
                  <a:pt x="64" y="145"/>
                  <a:pt x="63" y="145"/>
                </a:cubicBezTo>
                <a:cubicBezTo>
                  <a:pt x="62" y="145"/>
                  <a:pt x="61" y="146"/>
                  <a:pt x="60" y="146"/>
                </a:cubicBezTo>
                <a:cubicBezTo>
                  <a:pt x="59" y="146"/>
                  <a:pt x="59" y="145"/>
                  <a:pt x="58" y="145"/>
                </a:cubicBezTo>
                <a:cubicBezTo>
                  <a:pt x="57" y="145"/>
                  <a:pt x="55" y="144"/>
                  <a:pt x="54" y="143"/>
                </a:cubicBezTo>
                <a:cubicBezTo>
                  <a:pt x="52" y="142"/>
                  <a:pt x="49" y="141"/>
                  <a:pt x="45" y="138"/>
                </a:cubicBezTo>
                <a:cubicBezTo>
                  <a:pt x="41" y="136"/>
                  <a:pt x="38" y="134"/>
                  <a:pt x="34" y="131"/>
                </a:cubicBezTo>
                <a:cubicBezTo>
                  <a:pt x="30" y="128"/>
                  <a:pt x="26" y="125"/>
                  <a:pt x="22" y="121"/>
                </a:cubicBezTo>
                <a:cubicBezTo>
                  <a:pt x="18" y="117"/>
                  <a:pt x="14" y="113"/>
                  <a:pt x="11" y="109"/>
                </a:cubicBezTo>
                <a:cubicBezTo>
                  <a:pt x="8" y="105"/>
                  <a:pt x="5" y="100"/>
                  <a:pt x="3" y="95"/>
                </a:cubicBezTo>
                <a:cubicBezTo>
                  <a:pt x="1" y="90"/>
                  <a:pt x="0" y="84"/>
                  <a:pt x="0" y="7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6" y="0"/>
                  <a:pt x="118" y="1"/>
                  <a:pt x="119" y="2"/>
                </a:cubicBezTo>
                <a:cubicBezTo>
                  <a:pt x="120" y="3"/>
                  <a:pt x="121" y="5"/>
                  <a:pt x="121" y="6"/>
                </a:cubicBezTo>
                <a:close/>
                <a:moveTo>
                  <a:pt x="103" y="79"/>
                </a:moveTo>
                <a:cubicBezTo>
                  <a:pt x="103" y="18"/>
                  <a:pt x="103" y="18"/>
                  <a:pt x="103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8" y="122"/>
                  <a:pt x="74" y="118"/>
                  <a:pt x="80" y="113"/>
                </a:cubicBezTo>
                <a:cubicBezTo>
                  <a:pt x="95" y="101"/>
                  <a:pt x="103" y="90"/>
                  <a:pt x="103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75" name="Freeform 27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94706" y="4671069"/>
            <a:ext cx="224714" cy="244161"/>
          </a:xfrm>
          <a:custGeom>
            <a:avLst/>
            <a:gdLst>
              <a:gd name="T0" fmla="*/ 157 w 157"/>
              <a:gd name="T1" fmla="*/ 37 h 170"/>
              <a:gd name="T2" fmla="*/ 157 w 157"/>
              <a:gd name="T3" fmla="*/ 158 h 170"/>
              <a:gd name="T4" fmla="*/ 154 w 157"/>
              <a:gd name="T5" fmla="*/ 166 h 170"/>
              <a:gd name="T6" fmla="*/ 145 w 157"/>
              <a:gd name="T7" fmla="*/ 170 h 170"/>
              <a:gd name="T8" fmla="*/ 12 w 157"/>
              <a:gd name="T9" fmla="*/ 170 h 170"/>
              <a:gd name="T10" fmla="*/ 4 w 157"/>
              <a:gd name="T11" fmla="*/ 166 h 170"/>
              <a:gd name="T12" fmla="*/ 0 w 157"/>
              <a:gd name="T13" fmla="*/ 158 h 170"/>
              <a:gd name="T14" fmla="*/ 0 w 157"/>
              <a:gd name="T15" fmla="*/ 37 h 170"/>
              <a:gd name="T16" fmla="*/ 4 w 157"/>
              <a:gd name="T17" fmla="*/ 28 h 170"/>
              <a:gd name="T18" fmla="*/ 12 w 157"/>
              <a:gd name="T19" fmla="*/ 24 h 170"/>
              <a:gd name="T20" fmla="*/ 24 w 157"/>
              <a:gd name="T21" fmla="*/ 24 h 170"/>
              <a:gd name="T22" fmla="*/ 24 w 157"/>
              <a:gd name="T23" fmla="*/ 15 h 170"/>
              <a:gd name="T24" fmla="*/ 29 w 157"/>
              <a:gd name="T25" fmla="*/ 5 h 170"/>
              <a:gd name="T26" fmla="*/ 39 w 157"/>
              <a:gd name="T27" fmla="*/ 0 h 170"/>
              <a:gd name="T28" fmla="*/ 45 w 157"/>
              <a:gd name="T29" fmla="*/ 0 h 170"/>
              <a:gd name="T30" fmla="*/ 56 w 157"/>
              <a:gd name="T31" fmla="*/ 5 h 170"/>
              <a:gd name="T32" fmla="*/ 60 w 157"/>
              <a:gd name="T33" fmla="*/ 15 h 170"/>
              <a:gd name="T34" fmla="*/ 60 w 157"/>
              <a:gd name="T35" fmla="*/ 24 h 170"/>
              <a:gd name="T36" fmla="*/ 97 w 157"/>
              <a:gd name="T37" fmla="*/ 24 h 170"/>
              <a:gd name="T38" fmla="*/ 97 w 157"/>
              <a:gd name="T39" fmla="*/ 15 h 170"/>
              <a:gd name="T40" fmla="*/ 101 w 157"/>
              <a:gd name="T41" fmla="*/ 5 h 170"/>
              <a:gd name="T42" fmla="*/ 112 w 157"/>
              <a:gd name="T43" fmla="*/ 0 h 170"/>
              <a:gd name="T44" fmla="*/ 118 w 157"/>
              <a:gd name="T45" fmla="*/ 0 h 170"/>
              <a:gd name="T46" fmla="*/ 129 w 157"/>
              <a:gd name="T47" fmla="*/ 5 h 170"/>
              <a:gd name="T48" fmla="*/ 133 w 157"/>
              <a:gd name="T49" fmla="*/ 15 h 170"/>
              <a:gd name="T50" fmla="*/ 133 w 157"/>
              <a:gd name="T51" fmla="*/ 24 h 170"/>
              <a:gd name="T52" fmla="*/ 145 w 157"/>
              <a:gd name="T53" fmla="*/ 24 h 170"/>
              <a:gd name="T54" fmla="*/ 154 w 157"/>
              <a:gd name="T55" fmla="*/ 28 h 170"/>
              <a:gd name="T56" fmla="*/ 157 w 157"/>
              <a:gd name="T57" fmla="*/ 37 h 170"/>
              <a:gd name="T58" fmla="*/ 12 w 157"/>
              <a:gd name="T59" fmla="*/ 158 h 170"/>
              <a:gd name="T60" fmla="*/ 145 w 157"/>
              <a:gd name="T61" fmla="*/ 158 h 170"/>
              <a:gd name="T62" fmla="*/ 145 w 157"/>
              <a:gd name="T63" fmla="*/ 61 h 170"/>
              <a:gd name="T64" fmla="*/ 12 w 157"/>
              <a:gd name="T65" fmla="*/ 61 h 170"/>
              <a:gd name="T66" fmla="*/ 12 w 157"/>
              <a:gd name="T67" fmla="*/ 158 h 170"/>
              <a:gd name="T68" fmla="*/ 48 w 157"/>
              <a:gd name="T69" fmla="*/ 43 h 170"/>
              <a:gd name="T70" fmla="*/ 48 w 157"/>
              <a:gd name="T71" fmla="*/ 15 h 170"/>
              <a:gd name="T72" fmla="*/ 48 w 157"/>
              <a:gd name="T73" fmla="*/ 13 h 170"/>
              <a:gd name="T74" fmla="*/ 45 w 157"/>
              <a:gd name="T75" fmla="*/ 12 h 170"/>
              <a:gd name="T76" fmla="*/ 39 w 157"/>
              <a:gd name="T77" fmla="*/ 12 h 170"/>
              <a:gd name="T78" fmla="*/ 37 w 157"/>
              <a:gd name="T79" fmla="*/ 13 h 170"/>
              <a:gd name="T80" fmla="*/ 36 w 157"/>
              <a:gd name="T81" fmla="*/ 15 h 170"/>
              <a:gd name="T82" fmla="*/ 36 w 157"/>
              <a:gd name="T83" fmla="*/ 43 h 170"/>
              <a:gd name="T84" fmla="*/ 37 w 157"/>
              <a:gd name="T85" fmla="*/ 45 h 170"/>
              <a:gd name="T86" fmla="*/ 39 w 157"/>
              <a:gd name="T87" fmla="*/ 46 h 170"/>
              <a:gd name="T88" fmla="*/ 45 w 157"/>
              <a:gd name="T89" fmla="*/ 46 h 170"/>
              <a:gd name="T90" fmla="*/ 48 w 157"/>
              <a:gd name="T91" fmla="*/ 45 h 170"/>
              <a:gd name="T92" fmla="*/ 48 w 157"/>
              <a:gd name="T93" fmla="*/ 43 h 170"/>
              <a:gd name="T94" fmla="*/ 121 w 157"/>
              <a:gd name="T95" fmla="*/ 43 h 170"/>
              <a:gd name="T96" fmla="*/ 121 w 157"/>
              <a:gd name="T97" fmla="*/ 15 h 170"/>
              <a:gd name="T98" fmla="*/ 120 w 157"/>
              <a:gd name="T99" fmla="*/ 13 h 170"/>
              <a:gd name="T100" fmla="*/ 118 w 157"/>
              <a:gd name="T101" fmla="*/ 12 h 170"/>
              <a:gd name="T102" fmla="*/ 112 w 157"/>
              <a:gd name="T103" fmla="*/ 12 h 170"/>
              <a:gd name="T104" fmla="*/ 110 w 157"/>
              <a:gd name="T105" fmla="*/ 13 h 170"/>
              <a:gd name="T106" fmla="*/ 109 w 157"/>
              <a:gd name="T107" fmla="*/ 15 h 170"/>
              <a:gd name="T108" fmla="*/ 109 w 157"/>
              <a:gd name="T109" fmla="*/ 43 h 170"/>
              <a:gd name="T110" fmla="*/ 110 w 157"/>
              <a:gd name="T111" fmla="*/ 45 h 170"/>
              <a:gd name="T112" fmla="*/ 112 w 157"/>
              <a:gd name="T113" fmla="*/ 46 h 170"/>
              <a:gd name="T114" fmla="*/ 118 w 157"/>
              <a:gd name="T115" fmla="*/ 46 h 170"/>
              <a:gd name="T116" fmla="*/ 120 w 157"/>
              <a:gd name="T117" fmla="*/ 45 h 170"/>
              <a:gd name="T118" fmla="*/ 121 w 157"/>
              <a:gd name="T119" fmla="*/ 4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7" h="170">
                <a:moveTo>
                  <a:pt x="157" y="37"/>
                </a:moveTo>
                <a:cubicBezTo>
                  <a:pt x="157" y="158"/>
                  <a:pt x="157" y="158"/>
                  <a:pt x="157" y="158"/>
                </a:cubicBezTo>
                <a:cubicBezTo>
                  <a:pt x="157" y="161"/>
                  <a:pt x="156" y="164"/>
                  <a:pt x="154" y="166"/>
                </a:cubicBezTo>
                <a:cubicBezTo>
                  <a:pt x="151" y="168"/>
                  <a:pt x="148" y="170"/>
                  <a:pt x="145" y="170"/>
                </a:cubicBezTo>
                <a:cubicBezTo>
                  <a:pt x="12" y="170"/>
                  <a:pt x="12" y="170"/>
                  <a:pt x="12" y="170"/>
                </a:cubicBezTo>
                <a:cubicBezTo>
                  <a:pt x="9" y="170"/>
                  <a:pt x="6" y="168"/>
                  <a:pt x="4" y="166"/>
                </a:cubicBezTo>
                <a:cubicBezTo>
                  <a:pt x="1" y="164"/>
                  <a:pt x="0" y="161"/>
                  <a:pt x="0" y="158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3"/>
                  <a:pt x="1" y="30"/>
                  <a:pt x="4" y="28"/>
                </a:cubicBezTo>
                <a:cubicBezTo>
                  <a:pt x="6" y="26"/>
                  <a:pt x="9" y="24"/>
                  <a:pt x="1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1"/>
                  <a:pt x="26" y="8"/>
                  <a:pt x="29" y="5"/>
                </a:cubicBezTo>
                <a:cubicBezTo>
                  <a:pt x="32" y="2"/>
                  <a:pt x="35" y="0"/>
                  <a:pt x="39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3" y="2"/>
                  <a:pt x="56" y="5"/>
                </a:cubicBezTo>
                <a:cubicBezTo>
                  <a:pt x="59" y="8"/>
                  <a:pt x="60" y="11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7" y="15"/>
                  <a:pt x="97" y="15"/>
                  <a:pt x="97" y="15"/>
                </a:cubicBezTo>
                <a:cubicBezTo>
                  <a:pt x="97" y="11"/>
                  <a:pt x="98" y="8"/>
                  <a:pt x="101" y="5"/>
                </a:cubicBezTo>
                <a:cubicBezTo>
                  <a:pt x="104" y="2"/>
                  <a:pt x="108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2" y="0"/>
                  <a:pt x="126" y="2"/>
                  <a:pt x="129" y="5"/>
                </a:cubicBezTo>
                <a:cubicBezTo>
                  <a:pt x="132" y="8"/>
                  <a:pt x="133" y="11"/>
                  <a:pt x="133" y="15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45" y="24"/>
                  <a:pt x="145" y="24"/>
                  <a:pt x="145" y="24"/>
                </a:cubicBezTo>
                <a:cubicBezTo>
                  <a:pt x="148" y="24"/>
                  <a:pt x="151" y="26"/>
                  <a:pt x="154" y="28"/>
                </a:cubicBezTo>
                <a:cubicBezTo>
                  <a:pt x="156" y="30"/>
                  <a:pt x="157" y="33"/>
                  <a:pt x="157" y="37"/>
                </a:cubicBezTo>
                <a:close/>
                <a:moveTo>
                  <a:pt x="12" y="158"/>
                </a:moveTo>
                <a:cubicBezTo>
                  <a:pt x="145" y="158"/>
                  <a:pt x="145" y="158"/>
                  <a:pt x="145" y="158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2" y="61"/>
                  <a:pt x="12" y="61"/>
                  <a:pt x="12" y="61"/>
                </a:cubicBezTo>
                <a:lnTo>
                  <a:pt x="12" y="158"/>
                </a:lnTo>
                <a:close/>
                <a:moveTo>
                  <a:pt x="48" y="43"/>
                </a:moveTo>
                <a:cubicBezTo>
                  <a:pt x="48" y="15"/>
                  <a:pt x="48" y="15"/>
                  <a:pt x="48" y="15"/>
                </a:cubicBezTo>
                <a:cubicBezTo>
                  <a:pt x="48" y="14"/>
                  <a:pt x="48" y="14"/>
                  <a:pt x="48" y="13"/>
                </a:cubicBezTo>
                <a:cubicBezTo>
                  <a:pt x="47" y="13"/>
                  <a:pt x="46" y="12"/>
                  <a:pt x="45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8" y="12"/>
                  <a:pt x="38" y="13"/>
                  <a:pt x="37" y="13"/>
                </a:cubicBezTo>
                <a:cubicBezTo>
                  <a:pt x="37" y="14"/>
                  <a:pt x="36" y="14"/>
                  <a:pt x="36" y="15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7" y="44"/>
                  <a:pt x="37" y="45"/>
                </a:cubicBezTo>
                <a:cubicBezTo>
                  <a:pt x="38" y="45"/>
                  <a:pt x="38" y="46"/>
                  <a:pt x="39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46"/>
                  <a:pt x="47" y="45"/>
                  <a:pt x="48" y="45"/>
                </a:cubicBezTo>
                <a:cubicBezTo>
                  <a:pt x="48" y="44"/>
                  <a:pt x="48" y="43"/>
                  <a:pt x="48" y="43"/>
                </a:cubicBezTo>
                <a:close/>
                <a:moveTo>
                  <a:pt x="121" y="43"/>
                </a:moveTo>
                <a:cubicBezTo>
                  <a:pt x="121" y="15"/>
                  <a:pt x="121" y="15"/>
                  <a:pt x="121" y="15"/>
                </a:cubicBezTo>
                <a:cubicBezTo>
                  <a:pt x="121" y="14"/>
                  <a:pt x="121" y="14"/>
                  <a:pt x="120" y="13"/>
                </a:cubicBezTo>
                <a:cubicBezTo>
                  <a:pt x="120" y="13"/>
                  <a:pt x="119" y="12"/>
                  <a:pt x="118" y="12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1" y="12"/>
                  <a:pt x="110" y="13"/>
                  <a:pt x="110" y="13"/>
                </a:cubicBezTo>
                <a:cubicBezTo>
                  <a:pt x="109" y="14"/>
                  <a:pt x="109" y="14"/>
                  <a:pt x="109" y="15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9" y="43"/>
                  <a:pt x="109" y="44"/>
                  <a:pt x="110" y="45"/>
                </a:cubicBezTo>
                <a:cubicBezTo>
                  <a:pt x="110" y="45"/>
                  <a:pt x="111" y="46"/>
                  <a:pt x="112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119" y="46"/>
                  <a:pt x="120" y="45"/>
                  <a:pt x="120" y="45"/>
                </a:cubicBezTo>
                <a:cubicBezTo>
                  <a:pt x="121" y="44"/>
                  <a:pt x="121" y="43"/>
                  <a:pt x="121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76" name="Freeform 28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82080" y="4675388"/>
            <a:ext cx="190143" cy="222554"/>
          </a:xfrm>
          <a:custGeom>
            <a:avLst/>
            <a:gdLst>
              <a:gd name="T0" fmla="*/ 133 w 133"/>
              <a:gd name="T1" fmla="*/ 12 h 155"/>
              <a:gd name="T2" fmla="*/ 133 w 133"/>
              <a:gd name="T3" fmla="*/ 43 h 155"/>
              <a:gd name="T4" fmla="*/ 132 w 133"/>
              <a:gd name="T5" fmla="*/ 45 h 155"/>
              <a:gd name="T6" fmla="*/ 130 w 133"/>
              <a:gd name="T7" fmla="*/ 46 h 155"/>
              <a:gd name="T8" fmla="*/ 130 w 133"/>
              <a:gd name="T9" fmla="*/ 46 h 155"/>
              <a:gd name="T10" fmla="*/ 87 w 133"/>
              <a:gd name="T11" fmla="*/ 36 h 155"/>
              <a:gd name="T12" fmla="*/ 86 w 133"/>
              <a:gd name="T13" fmla="*/ 35 h 155"/>
              <a:gd name="T14" fmla="*/ 85 w 133"/>
              <a:gd name="T15" fmla="*/ 34 h 155"/>
              <a:gd name="T16" fmla="*/ 61 w 133"/>
              <a:gd name="T17" fmla="*/ 34 h 155"/>
              <a:gd name="T18" fmla="*/ 61 w 133"/>
              <a:gd name="T19" fmla="*/ 43 h 155"/>
              <a:gd name="T20" fmla="*/ 78 w 133"/>
              <a:gd name="T21" fmla="*/ 54 h 155"/>
              <a:gd name="T22" fmla="*/ 85 w 133"/>
              <a:gd name="T23" fmla="*/ 73 h 155"/>
              <a:gd name="T24" fmla="*/ 85 w 133"/>
              <a:gd name="T25" fmla="*/ 148 h 155"/>
              <a:gd name="T26" fmla="*/ 83 w 133"/>
              <a:gd name="T27" fmla="*/ 153 h 155"/>
              <a:gd name="T28" fmla="*/ 79 w 133"/>
              <a:gd name="T29" fmla="*/ 155 h 155"/>
              <a:gd name="T30" fmla="*/ 31 w 133"/>
              <a:gd name="T31" fmla="*/ 155 h 155"/>
              <a:gd name="T32" fmla="*/ 26 w 133"/>
              <a:gd name="T33" fmla="*/ 153 h 155"/>
              <a:gd name="T34" fmla="*/ 25 w 133"/>
              <a:gd name="T35" fmla="*/ 148 h 155"/>
              <a:gd name="T36" fmla="*/ 25 w 133"/>
              <a:gd name="T37" fmla="*/ 73 h 155"/>
              <a:gd name="T38" fmla="*/ 30 w 133"/>
              <a:gd name="T39" fmla="*/ 55 h 155"/>
              <a:gd name="T40" fmla="*/ 46 w 133"/>
              <a:gd name="T41" fmla="*/ 44 h 155"/>
              <a:gd name="T42" fmla="*/ 46 w 133"/>
              <a:gd name="T43" fmla="*/ 34 h 155"/>
              <a:gd name="T44" fmla="*/ 43 w 133"/>
              <a:gd name="T45" fmla="*/ 34 h 155"/>
              <a:gd name="T46" fmla="*/ 32 w 133"/>
              <a:gd name="T47" fmla="*/ 36 h 155"/>
              <a:gd name="T48" fmla="*/ 23 w 133"/>
              <a:gd name="T49" fmla="*/ 41 h 155"/>
              <a:gd name="T50" fmla="*/ 17 w 133"/>
              <a:gd name="T51" fmla="*/ 47 h 155"/>
              <a:gd name="T52" fmla="*/ 13 w 133"/>
              <a:gd name="T53" fmla="*/ 52 h 155"/>
              <a:gd name="T54" fmla="*/ 12 w 133"/>
              <a:gd name="T55" fmla="*/ 54 h 155"/>
              <a:gd name="T56" fmla="*/ 6 w 133"/>
              <a:gd name="T57" fmla="*/ 58 h 155"/>
              <a:gd name="T58" fmla="*/ 4 w 133"/>
              <a:gd name="T59" fmla="*/ 57 h 155"/>
              <a:gd name="T60" fmla="*/ 1 w 133"/>
              <a:gd name="T61" fmla="*/ 54 h 155"/>
              <a:gd name="T62" fmla="*/ 1 w 133"/>
              <a:gd name="T63" fmla="*/ 49 h 155"/>
              <a:gd name="T64" fmla="*/ 2 w 133"/>
              <a:gd name="T65" fmla="*/ 46 h 155"/>
              <a:gd name="T66" fmla="*/ 6 w 133"/>
              <a:gd name="T67" fmla="*/ 41 h 155"/>
              <a:gd name="T68" fmla="*/ 12 w 133"/>
              <a:gd name="T69" fmla="*/ 35 h 155"/>
              <a:gd name="T70" fmla="*/ 20 w 133"/>
              <a:gd name="T71" fmla="*/ 28 h 155"/>
              <a:gd name="T72" fmla="*/ 30 w 133"/>
              <a:gd name="T73" fmla="*/ 23 h 155"/>
              <a:gd name="T74" fmla="*/ 28 w 133"/>
              <a:gd name="T75" fmla="*/ 15 h 155"/>
              <a:gd name="T76" fmla="*/ 32 w 133"/>
              <a:gd name="T77" fmla="*/ 5 h 155"/>
              <a:gd name="T78" fmla="*/ 43 w 133"/>
              <a:gd name="T79" fmla="*/ 0 h 155"/>
              <a:gd name="T80" fmla="*/ 53 w 133"/>
              <a:gd name="T81" fmla="*/ 5 h 155"/>
              <a:gd name="T82" fmla="*/ 58 w 133"/>
              <a:gd name="T83" fmla="*/ 15 h 155"/>
              <a:gd name="T84" fmla="*/ 57 w 133"/>
              <a:gd name="T85" fmla="*/ 21 h 155"/>
              <a:gd name="T86" fmla="*/ 85 w 133"/>
              <a:gd name="T87" fmla="*/ 21 h 155"/>
              <a:gd name="T88" fmla="*/ 86 w 133"/>
              <a:gd name="T89" fmla="*/ 20 h 155"/>
              <a:gd name="T90" fmla="*/ 87 w 133"/>
              <a:gd name="T91" fmla="*/ 18 h 155"/>
              <a:gd name="T92" fmla="*/ 130 w 133"/>
              <a:gd name="T93" fmla="*/ 9 h 155"/>
              <a:gd name="T94" fmla="*/ 130 w 133"/>
              <a:gd name="T95" fmla="*/ 9 h 155"/>
              <a:gd name="T96" fmla="*/ 132 w 133"/>
              <a:gd name="T97" fmla="*/ 10 h 155"/>
              <a:gd name="T98" fmla="*/ 133 w 133"/>
              <a:gd name="T99" fmla="*/ 12 h 155"/>
              <a:gd name="T100" fmla="*/ 47 w 133"/>
              <a:gd name="T101" fmla="*/ 20 h 155"/>
              <a:gd name="T102" fmla="*/ 49 w 133"/>
              <a:gd name="T103" fmla="*/ 15 h 155"/>
              <a:gd name="T104" fmla="*/ 47 w 133"/>
              <a:gd name="T105" fmla="*/ 11 h 155"/>
              <a:gd name="T106" fmla="*/ 43 w 133"/>
              <a:gd name="T107" fmla="*/ 9 h 155"/>
              <a:gd name="T108" fmla="*/ 38 w 133"/>
              <a:gd name="T109" fmla="*/ 11 h 155"/>
              <a:gd name="T110" fmla="*/ 37 w 133"/>
              <a:gd name="T111" fmla="*/ 15 h 155"/>
              <a:gd name="T112" fmla="*/ 38 w 133"/>
              <a:gd name="T113" fmla="*/ 20 h 155"/>
              <a:gd name="T114" fmla="*/ 43 w 133"/>
              <a:gd name="T115" fmla="*/ 21 h 155"/>
              <a:gd name="T116" fmla="*/ 47 w 133"/>
              <a:gd name="T117" fmla="*/ 2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3" h="155">
                <a:moveTo>
                  <a:pt x="133" y="12"/>
                </a:moveTo>
                <a:cubicBezTo>
                  <a:pt x="133" y="43"/>
                  <a:pt x="133" y="43"/>
                  <a:pt x="133" y="43"/>
                </a:cubicBezTo>
                <a:cubicBezTo>
                  <a:pt x="133" y="44"/>
                  <a:pt x="133" y="44"/>
                  <a:pt x="132" y="45"/>
                </a:cubicBezTo>
                <a:cubicBezTo>
                  <a:pt x="132" y="45"/>
                  <a:pt x="131" y="46"/>
                  <a:pt x="130" y="46"/>
                </a:cubicBezTo>
                <a:cubicBezTo>
                  <a:pt x="130" y="46"/>
                  <a:pt x="130" y="46"/>
                  <a:pt x="130" y="46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36"/>
                  <a:pt x="86" y="36"/>
                  <a:pt x="86" y="35"/>
                </a:cubicBezTo>
                <a:cubicBezTo>
                  <a:pt x="85" y="35"/>
                  <a:pt x="85" y="34"/>
                  <a:pt x="85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43"/>
                  <a:pt x="61" y="43"/>
                  <a:pt x="61" y="43"/>
                </a:cubicBezTo>
                <a:cubicBezTo>
                  <a:pt x="68" y="45"/>
                  <a:pt x="74" y="48"/>
                  <a:pt x="78" y="54"/>
                </a:cubicBezTo>
                <a:cubicBezTo>
                  <a:pt x="83" y="59"/>
                  <a:pt x="85" y="66"/>
                  <a:pt x="85" y="73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50"/>
                  <a:pt x="84" y="152"/>
                  <a:pt x="83" y="153"/>
                </a:cubicBezTo>
                <a:cubicBezTo>
                  <a:pt x="82" y="154"/>
                  <a:pt x="81" y="155"/>
                  <a:pt x="79" y="155"/>
                </a:cubicBezTo>
                <a:cubicBezTo>
                  <a:pt x="31" y="155"/>
                  <a:pt x="31" y="155"/>
                  <a:pt x="31" y="155"/>
                </a:cubicBezTo>
                <a:cubicBezTo>
                  <a:pt x="29" y="155"/>
                  <a:pt x="28" y="154"/>
                  <a:pt x="26" y="153"/>
                </a:cubicBezTo>
                <a:cubicBezTo>
                  <a:pt x="25" y="152"/>
                  <a:pt x="25" y="150"/>
                  <a:pt x="25" y="148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66"/>
                  <a:pt x="27" y="60"/>
                  <a:pt x="30" y="55"/>
                </a:cubicBezTo>
                <a:cubicBezTo>
                  <a:pt x="34" y="50"/>
                  <a:pt x="40" y="46"/>
                  <a:pt x="46" y="44"/>
                </a:cubicBezTo>
                <a:cubicBezTo>
                  <a:pt x="46" y="34"/>
                  <a:pt x="46" y="34"/>
                  <a:pt x="46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39" y="34"/>
                  <a:pt x="35" y="34"/>
                  <a:pt x="32" y="36"/>
                </a:cubicBezTo>
                <a:cubicBezTo>
                  <a:pt x="28" y="37"/>
                  <a:pt x="25" y="39"/>
                  <a:pt x="23" y="41"/>
                </a:cubicBezTo>
                <a:cubicBezTo>
                  <a:pt x="21" y="43"/>
                  <a:pt x="19" y="45"/>
                  <a:pt x="17" y="47"/>
                </a:cubicBezTo>
                <a:cubicBezTo>
                  <a:pt x="15" y="49"/>
                  <a:pt x="14" y="51"/>
                  <a:pt x="13" y="52"/>
                </a:cubicBezTo>
                <a:cubicBezTo>
                  <a:pt x="12" y="53"/>
                  <a:pt x="12" y="54"/>
                  <a:pt x="12" y="54"/>
                </a:cubicBezTo>
                <a:cubicBezTo>
                  <a:pt x="11" y="57"/>
                  <a:pt x="9" y="58"/>
                  <a:pt x="6" y="58"/>
                </a:cubicBezTo>
                <a:cubicBezTo>
                  <a:pt x="5" y="58"/>
                  <a:pt x="4" y="57"/>
                  <a:pt x="4" y="57"/>
                </a:cubicBezTo>
                <a:cubicBezTo>
                  <a:pt x="2" y="56"/>
                  <a:pt x="1" y="55"/>
                  <a:pt x="1" y="54"/>
                </a:cubicBezTo>
                <a:cubicBezTo>
                  <a:pt x="0" y="52"/>
                  <a:pt x="0" y="50"/>
                  <a:pt x="1" y="49"/>
                </a:cubicBezTo>
                <a:cubicBezTo>
                  <a:pt x="1" y="48"/>
                  <a:pt x="2" y="47"/>
                  <a:pt x="2" y="46"/>
                </a:cubicBezTo>
                <a:cubicBezTo>
                  <a:pt x="3" y="45"/>
                  <a:pt x="4" y="44"/>
                  <a:pt x="6" y="41"/>
                </a:cubicBezTo>
                <a:cubicBezTo>
                  <a:pt x="8" y="39"/>
                  <a:pt x="10" y="37"/>
                  <a:pt x="12" y="35"/>
                </a:cubicBezTo>
                <a:cubicBezTo>
                  <a:pt x="14" y="33"/>
                  <a:pt x="16" y="31"/>
                  <a:pt x="20" y="28"/>
                </a:cubicBezTo>
                <a:cubicBezTo>
                  <a:pt x="23" y="26"/>
                  <a:pt x="26" y="25"/>
                  <a:pt x="30" y="23"/>
                </a:cubicBezTo>
                <a:cubicBezTo>
                  <a:pt x="28" y="21"/>
                  <a:pt x="28" y="18"/>
                  <a:pt x="28" y="15"/>
                </a:cubicBezTo>
                <a:cubicBezTo>
                  <a:pt x="28" y="11"/>
                  <a:pt x="29" y="8"/>
                  <a:pt x="32" y="5"/>
                </a:cubicBezTo>
                <a:cubicBezTo>
                  <a:pt x="35" y="2"/>
                  <a:pt x="39" y="0"/>
                  <a:pt x="43" y="0"/>
                </a:cubicBezTo>
                <a:cubicBezTo>
                  <a:pt x="47" y="0"/>
                  <a:pt x="50" y="2"/>
                  <a:pt x="53" y="5"/>
                </a:cubicBezTo>
                <a:cubicBezTo>
                  <a:pt x="56" y="8"/>
                  <a:pt x="58" y="11"/>
                  <a:pt x="58" y="15"/>
                </a:cubicBezTo>
                <a:cubicBezTo>
                  <a:pt x="58" y="17"/>
                  <a:pt x="57" y="19"/>
                  <a:pt x="57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0"/>
                  <a:pt x="86" y="20"/>
                </a:cubicBezTo>
                <a:cubicBezTo>
                  <a:pt x="86" y="19"/>
                  <a:pt x="87" y="19"/>
                  <a:pt x="87" y="18"/>
                </a:cubicBezTo>
                <a:cubicBezTo>
                  <a:pt x="130" y="9"/>
                  <a:pt x="130" y="9"/>
                  <a:pt x="130" y="9"/>
                </a:cubicBezTo>
                <a:cubicBezTo>
                  <a:pt x="130" y="9"/>
                  <a:pt x="130" y="9"/>
                  <a:pt x="130" y="9"/>
                </a:cubicBezTo>
                <a:cubicBezTo>
                  <a:pt x="131" y="9"/>
                  <a:pt x="132" y="10"/>
                  <a:pt x="132" y="10"/>
                </a:cubicBezTo>
                <a:cubicBezTo>
                  <a:pt x="133" y="11"/>
                  <a:pt x="133" y="11"/>
                  <a:pt x="133" y="12"/>
                </a:cubicBezTo>
                <a:close/>
                <a:moveTo>
                  <a:pt x="47" y="20"/>
                </a:moveTo>
                <a:cubicBezTo>
                  <a:pt x="48" y="18"/>
                  <a:pt x="49" y="17"/>
                  <a:pt x="49" y="15"/>
                </a:cubicBezTo>
                <a:cubicBezTo>
                  <a:pt x="49" y="14"/>
                  <a:pt x="48" y="12"/>
                  <a:pt x="47" y="11"/>
                </a:cubicBezTo>
                <a:cubicBezTo>
                  <a:pt x="46" y="10"/>
                  <a:pt x="44" y="9"/>
                  <a:pt x="43" y="9"/>
                </a:cubicBezTo>
                <a:cubicBezTo>
                  <a:pt x="41" y="9"/>
                  <a:pt x="40" y="10"/>
                  <a:pt x="38" y="11"/>
                </a:cubicBezTo>
                <a:cubicBezTo>
                  <a:pt x="37" y="12"/>
                  <a:pt x="37" y="14"/>
                  <a:pt x="37" y="15"/>
                </a:cubicBezTo>
                <a:cubicBezTo>
                  <a:pt x="37" y="17"/>
                  <a:pt x="37" y="18"/>
                  <a:pt x="38" y="20"/>
                </a:cubicBezTo>
                <a:cubicBezTo>
                  <a:pt x="40" y="21"/>
                  <a:pt x="41" y="21"/>
                  <a:pt x="43" y="21"/>
                </a:cubicBezTo>
                <a:cubicBezTo>
                  <a:pt x="44" y="21"/>
                  <a:pt x="46" y="21"/>
                  <a:pt x="47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77" name="Freeform 28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276545" y="4688352"/>
            <a:ext cx="222554" cy="222554"/>
          </a:xfrm>
          <a:custGeom>
            <a:avLst/>
            <a:gdLst>
              <a:gd name="T0" fmla="*/ 155 w 155"/>
              <a:gd name="T1" fmla="*/ 3 h 155"/>
              <a:gd name="T2" fmla="*/ 148 w 155"/>
              <a:gd name="T3" fmla="*/ 44 h 155"/>
              <a:gd name="T4" fmla="*/ 124 w 155"/>
              <a:gd name="T5" fmla="*/ 78 h 155"/>
              <a:gd name="T6" fmla="*/ 105 w 155"/>
              <a:gd name="T7" fmla="*/ 95 h 155"/>
              <a:gd name="T8" fmla="*/ 103 w 155"/>
              <a:gd name="T9" fmla="*/ 131 h 155"/>
              <a:gd name="T10" fmla="*/ 102 w 155"/>
              <a:gd name="T11" fmla="*/ 133 h 155"/>
              <a:gd name="T12" fmla="*/ 66 w 155"/>
              <a:gd name="T13" fmla="*/ 154 h 155"/>
              <a:gd name="T14" fmla="*/ 64 w 155"/>
              <a:gd name="T15" fmla="*/ 155 h 155"/>
              <a:gd name="T16" fmla="*/ 62 w 155"/>
              <a:gd name="T17" fmla="*/ 154 h 155"/>
              <a:gd name="T18" fmla="*/ 56 w 155"/>
              <a:gd name="T19" fmla="*/ 148 h 155"/>
              <a:gd name="T20" fmla="*/ 55 w 155"/>
              <a:gd name="T21" fmla="*/ 145 h 155"/>
              <a:gd name="T22" fmla="*/ 63 w 155"/>
              <a:gd name="T23" fmla="*/ 119 h 155"/>
              <a:gd name="T24" fmla="*/ 37 w 155"/>
              <a:gd name="T25" fmla="*/ 92 h 155"/>
              <a:gd name="T26" fmla="*/ 10 w 155"/>
              <a:gd name="T27" fmla="*/ 100 h 155"/>
              <a:gd name="T28" fmla="*/ 10 w 155"/>
              <a:gd name="T29" fmla="*/ 100 h 155"/>
              <a:gd name="T30" fmla="*/ 7 w 155"/>
              <a:gd name="T31" fmla="*/ 99 h 155"/>
              <a:gd name="T32" fmla="*/ 1 w 155"/>
              <a:gd name="T33" fmla="*/ 93 h 155"/>
              <a:gd name="T34" fmla="*/ 1 w 155"/>
              <a:gd name="T35" fmla="*/ 90 h 155"/>
              <a:gd name="T36" fmla="*/ 22 w 155"/>
              <a:gd name="T37" fmla="*/ 53 h 155"/>
              <a:gd name="T38" fmla="*/ 25 w 155"/>
              <a:gd name="T39" fmla="*/ 52 h 155"/>
              <a:gd name="T40" fmla="*/ 60 w 155"/>
              <a:gd name="T41" fmla="*/ 50 h 155"/>
              <a:gd name="T42" fmla="*/ 77 w 155"/>
              <a:gd name="T43" fmla="*/ 31 h 155"/>
              <a:gd name="T44" fmla="*/ 111 w 155"/>
              <a:gd name="T45" fmla="*/ 7 h 155"/>
              <a:gd name="T46" fmla="*/ 152 w 155"/>
              <a:gd name="T47" fmla="*/ 0 h 155"/>
              <a:gd name="T48" fmla="*/ 154 w 155"/>
              <a:gd name="T49" fmla="*/ 1 h 155"/>
              <a:gd name="T50" fmla="*/ 155 w 155"/>
              <a:gd name="T51" fmla="*/ 3 h 155"/>
              <a:gd name="T52" fmla="*/ 131 w 155"/>
              <a:gd name="T53" fmla="*/ 37 h 155"/>
              <a:gd name="T54" fmla="*/ 134 w 155"/>
              <a:gd name="T55" fmla="*/ 31 h 155"/>
              <a:gd name="T56" fmla="*/ 131 w 155"/>
              <a:gd name="T57" fmla="*/ 24 h 155"/>
              <a:gd name="T58" fmla="*/ 125 w 155"/>
              <a:gd name="T59" fmla="*/ 21 h 155"/>
              <a:gd name="T60" fmla="*/ 118 w 155"/>
              <a:gd name="T61" fmla="*/ 24 h 155"/>
              <a:gd name="T62" fmla="*/ 115 w 155"/>
              <a:gd name="T63" fmla="*/ 31 h 155"/>
              <a:gd name="T64" fmla="*/ 118 w 155"/>
              <a:gd name="T65" fmla="*/ 37 h 155"/>
              <a:gd name="T66" fmla="*/ 125 w 155"/>
              <a:gd name="T67" fmla="*/ 40 h 155"/>
              <a:gd name="T68" fmla="*/ 131 w 155"/>
              <a:gd name="T69" fmla="*/ 37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5" h="155">
                <a:moveTo>
                  <a:pt x="155" y="3"/>
                </a:moveTo>
                <a:cubicBezTo>
                  <a:pt x="155" y="19"/>
                  <a:pt x="152" y="33"/>
                  <a:pt x="148" y="44"/>
                </a:cubicBezTo>
                <a:cubicBezTo>
                  <a:pt x="143" y="55"/>
                  <a:pt x="135" y="67"/>
                  <a:pt x="124" y="78"/>
                </a:cubicBezTo>
                <a:cubicBezTo>
                  <a:pt x="119" y="83"/>
                  <a:pt x="112" y="89"/>
                  <a:pt x="105" y="95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32"/>
                  <a:pt x="103" y="132"/>
                  <a:pt x="102" y="133"/>
                </a:cubicBezTo>
                <a:cubicBezTo>
                  <a:pt x="66" y="154"/>
                  <a:pt x="66" y="154"/>
                  <a:pt x="66" y="154"/>
                </a:cubicBezTo>
                <a:cubicBezTo>
                  <a:pt x="65" y="154"/>
                  <a:pt x="65" y="155"/>
                  <a:pt x="64" y="155"/>
                </a:cubicBezTo>
                <a:cubicBezTo>
                  <a:pt x="63" y="155"/>
                  <a:pt x="63" y="154"/>
                  <a:pt x="62" y="154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55" y="147"/>
                  <a:pt x="55" y="146"/>
                  <a:pt x="55" y="145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37" y="92"/>
                  <a:pt x="37" y="92"/>
                  <a:pt x="37" y="92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9" y="100"/>
                  <a:pt x="8" y="100"/>
                  <a:pt x="7" y="99"/>
                </a:cubicBezTo>
                <a:cubicBezTo>
                  <a:pt x="1" y="93"/>
                  <a:pt x="1" y="93"/>
                  <a:pt x="1" y="93"/>
                </a:cubicBezTo>
                <a:cubicBezTo>
                  <a:pt x="0" y="92"/>
                  <a:pt x="0" y="91"/>
                  <a:pt x="1" y="90"/>
                </a:cubicBezTo>
                <a:cubicBezTo>
                  <a:pt x="22" y="53"/>
                  <a:pt x="22" y="53"/>
                  <a:pt x="22" y="53"/>
                </a:cubicBezTo>
                <a:cubicBezTo>
                  <a:pt x="23" y="52"/>
                  <a:pt x="24" y="52"/>
                  <a:pt x="25" y="52"/>
                </a:cubicBezTo>
                <a:cubicBezTo>
                  <a:pt x="60" y="50"/>
                  <a:pt x="60" y="50"/>
                  <a:pt x="60" y="50"/>
                </a:cubicBezTo>
                <a:cubicBezTo>
                  <a:pt x="66" y="43"/>
                  <a:pt x="72" y="37"/>
                  <a:pt x="77" y="31"/>
                </a:cubicBezTo>
                <a:cubicBezTo>
                  <a:pt x="89" y="20"/>
                  <a:pt x="100" y="11"/>
                  <a:pt x="111" y="7"/>
                </a:cubicBezTo>
                <a:cubicBezTo>
                  <a:pt x="122" y="3"/>
                  <a:pt x="135" y="0"/>
                  <a:pt x="152" y="0"/>
                </a:cubicBezTo>
                <a:cubicBezTo>
                  <a:pt x="152" y="0"/>
                  <a:pt x="153" y="1"/>
                  <a:pt x="154" y="1"/>
                </a:cubicBezTo>
                <a:cubicBezTo>
                  <a:pt x="154" y="2"/>
                  <a:pt x="155" y="3"/>
                  <a:pt x="155" y="3"/>
                </a:cubicBezTo>
                <a:close/>
                <a:moveTo>
                  <a:pt x="131" y="37"/>
                </a:moveTo>
                <a:cubicBezTo>
                  <a:pt x="133" y="35"/>
                  <a:pt x="134" y="33"/>
                  <a:pt x="134" y="31"/>
                </a:cubicBezTo>
                <a:cubicBezTo>
                  <a:pt x="134" y="28"/>
                  <a:pt x="133" y="26"/>
                  <a:pt x="131" y="24"/>
                </a:cubicBezTo>
                <a:cubicBezTo>
                  <a:pt x="129" y="22"/>
                  <a:pt x="127" y="21"/>
                  <a:pt x="125" y="21"/>
                </a:cubicBezTo>
                <a:cubicBezTo>
                  <a:pt x="122" y="21"/>
                  <a:pt x="120" y="22"/>
                  <a:pt x="118" y="24"/>
                </a:cubicBezTo>
                <a:cubicBezTo>
                  <a:pt x="116" y="26"/>
                  <a:pt x="115" y="28"/>
                  <a:pt x="115" y="31"/>
                </a:cubicBezTo>
                <a:cubicBezTo>
                  <a:pt x="115" y="33"/>
                  <a:pt x="116" y="35"/>
                  <a:pt x="118" y="37"/>
                </a:cubicBezTo>
                <a:cubicBezTo>
                  <a:pt x="120" y="39"/>
                  <a:pt x="122" y="40"/>
                  <a:pt x="125" y="40"/>
                </a:cubicBezTo>
                <a:cubicBezTo>
                  <a:pt x="127" y="40"/>
                  <a:pt x="129" y="39"/>
                  <a:pt x="13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78" name="Freeform 28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559597" y="4705640"/>
            <a:ext cx="237678" cy="172856"/>
          </a:xfrm>
          <a:custGeom>
            <a:avLst/>
            <a:gdLst>
              <a:gd name="T0" fmla="*/ 165 w 166"/>
              <a:gd name="T1" fmla="*/ 49 h 121"/>
              <a:gd name="T2" fmla="*/ 149 w 166"/>
              <a:gd name="T3" fmla="*/ 121 h 121"/>
              <a:gd name="T4" fmla="*/ 118 w 166"/>
              <a:gd name="T5" fmla="*/ 121 h 121"/>
              <a:gd name="T6" fmla="*/ 135 w 166"/>
              <a:gd name="T7" fmla="*/ 43 h 121"/>
              <a:gd name="T8" fmla="*/ 133 w 166"/>
              <a:gd name="T9" fmla="*/ 34 h 121"/>
              <a:gd name="T10" fmla="*/ 125 w 166"/>
              <a:gd name="T11" fmla="*/ 31 h 121"/>
              <a:gd name="T12" fmla="*/ 109 w 166"/>
              <a:gd name="T13" fmla="*/ 31 h 121"/>
              <a:gd name="T14" fmla="*/ 90 w 166"/>
              <a:gd name="T15" fmla="*/ 121 h 121"/>
              <a:gd name="T16" fmla="*/ 59 w 166"/>
              <a:gd name="T17" fmla="*/ 121 h 121"/>
              <a:gd name="T18" fmla="*/ 78 w 166"/>
              <a:gd name="T19" fmla="*/ 31 h 121"/>
              <a:gd name="T20" fmla="*/ 51 w 166"/>
              <a:gd name="T21" fmla="*/ 31 h 121"/>
              <a:gd name="T22" fmla="*/ 31 w 166"/>
              <a:gd name="T23" fmla="*/ 121 h 121"/>
              <a:gd name="T24" fmla="*/ 0 w 166"/>
              <a:gd name="T25" fmla="*/ 121 h 121"/>
              <a:gd name="T26" fmla="*/ 19 w 166"/>
              <a:gd name="T27" fmla="*/ 31 h 121"/>
              <a:gd name="T28" fmla="*/ 5 w 166"/>
              <a:gd name="T29" fmla="*/ 0 h 121"/>
              <a:gd name="T30" fmla="*/ 125 w 166"/>
              <a:gd name="T31" fmla="*/ 0 h 121"/>
              <a:gd name="T32" fmla="*/ 143 w 166"/>
              <a:gd name="T33" fmla="*/ 4 h 121"/>
              <a:gd name="T34" fmla="*/ 157 w 166"/>
              <a:gd name="T35" fmla="*/ 15 h 121"/>
              <a:gd name="T36" fmla="*/ 165 w 166"/>
              <a:gd name="T37" fmla="*/ 31 h 121"/>
              <a:gd name="T38" fmla="*/ 165 w 166"/>
              <a:gd name="T39" fmla="*/ 4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6" h="121">
                <a:moveTo>
                  <a:pt x="165" y="49"/>
                </a:moveTo>
                <a:cubicBezTo>
                  <a:pt x="149" y="121"/>
                  <a:pt x="149" y="121"/>
                  <a:pt x="149" y="121"/>
                </a:cubicBezTo>
                <a:cubicBezTo>
                  <a:pt x="118" y="121"/>
                  <a:pt x="118" y="121"/>
                  <a:pt x="118" y="121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35" y="39"/>
                  <a:pt x="135" y="36"/>
                  <a:pt x="133" y="34"/>
                </a:cubicBezTo>
                <a:cubicBezTo>
                  <a:pt x="132" y="32"/>
                  <a:pt x="129" y="31"/>
                  <a:pt x="125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78" y="31"/>
                  <a:pt x="78" y="31"/>
                  <a:pt x="78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19" y="31"/>
                  <a:pt x="19" y="31"/>
                  <a:pt x="19" y="31"/>
                </a:cubicBezTo>
                <a:cubicBezTo>
                  <a:pt x="5" y="0"/>
                  <a:pt x="5" y="0"/>
                  <a:pt x="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2" y="0"/>
                  <a:pt x="138" y="2"/>
                  <a:pt x="143" y="4"/>
                </a:cubicBezTo>
                <a:cubicBezTo>
                  <a:pt x="149" y="7"/>
                  <a:pt x="154" y="10"/>
                  <a:pt x="157" y="15"/>
                </a:cubicBezTo>
                <a:cubicBezTo>
                  <a:pt x="161" y="20"/>
                  <a:pt x="164" y="25"/>
                  <a:pt x="165" y="31"/>
                </a:cubicBezTo>
                <a:cubicBezTo>
                  <a:pt x="166" y="37"/>
                  <a:pt x="166" y="43"/>
                  <a:pt x="16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79" name="Freeform 28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864257" y="4688353"/>
            <a:ext cx="209589" cy="209589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6 h 146"/>
              <a:gd name="T26" fmla="*/ 86 w 146"/>
              <a:gd name="T27" fmla="*/ 120 h 146"/>
              <a:gd name="T28" fmla="*/ 96 w 146"/>
              <a:gd name="T29" fmla="*/ 110 h 146"/>
              <a:gd name="T30" fmla="*/ 98 w 146"/>
              <a:gd name="T31" fmla="*/ 106 h 146"/>
              <a:gd name="T32" fmla="*/ 96 w 146"/>
              <a:gd name="T33" fmla="*/ 102 h 146"/>
              <a:gd name="T34" fmla="*/ 67 w 146"/>
              <a:gd name="T35" fmla="*/ 73 h 146"/>
              <a:gd name="T36" fmla="*/ 96 w 146"/>
              <a:gd name="T37" fmla="*/ 44 h 146"/>
              <a:gd name="T38" fmla="*/ 98 w 146"/>
              <a:gd name="T39" fmla="*/ 40 h 146"/>
              <a:gd name="T40" fmla="*/ 96 w 146"/>
              <a:gd name="T41" fmla="*/ 35 h 146"/>
              <a:gd name="T42" fmla="*/ 86 w 146"/>
              <a:gd name="T43" fmla="*/ 26 h 146"/>
              <a:gd name="T44" fmla="*/ 82 w 146"/>
              <a:gd name="T45" fmla="*/ 24 h 146"/>
              <a:gd name="T46" fmla="*/ 78 w 146"/>
              <a:gd name="T47" fmla="*/ 26 h 146"/>
              <a:gd name="T48" fmla="*/ 35 w 146"/>
              <a:gd name="T49" fmla="*/ 69 h 146"/>
              <a:gd name="T50" fmla="*/ 33 w 146"/>
              <a:gd name="T51" fmla="*/ 73 h 146"/>
              <a:gd name="T52" fmla="*/ 35 w 146"/>
              <a:gd name="T53" fmla="*/ 77 h 146"/>
              <a:gd name="T54" fmla="*/ 78 w 146"/>
              <a:gd name="T55" fmla="*/ 120 h 146"/>
              <a:gd name="T56" fmla="*/ 82 w 146"/>
              <a:gd name="T57" fmla="*/ 122 h 146"/>
              <a:gd name="T58" fmla="*/ 86 w 146"/>
              <a:gd name="T59" fmla="*/ 12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0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0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86" y="120"/>
                </a:moveTo>
                <a:cubicBezTo>
                  <a:pt x="96" y="110"/>
                  <a:pt x="96" y="110"/>
                  <a:pt x="96" y="110"/>
                </a:cubicBezTo>
                <a:cubicBezTo>
                  <a:pt x="97" y="109"/>
                  <a:pt x="98" y="108"/>
                  <a:pt x="98" y="106"/>
                </a:cubicBezTo>
                <a:cubicBezTo>
                  <a:pt x="98" y="105"/>
                  <a:pt x="97" y="103"/>
                  <a:pt x="96" y="102"/>
                </a:cubicBezTo>
                <a:cubicBezTo>
                  <a:pt x="67" y="73"/>
                  <a:pt x="67" y="73"/>
                  <a:pt x="67" y="73"/>
                </a:cubicBezTo>
                <a:cubicBezTo>
                  <a:pt x="96" y="44"/>
                  <a:pt x="96" y="44"/>
                  <a:pt x="96" y="44"/>
                </a:cubicBezTo>
                <a:cubicBezTo>
                  <a:pt x="97" y="43"/>
                  <a:pt x="98" y="41"/>
                  <a:pt x="98" y="40"/>
                </a:cubicBezTo>
                <a:cubicBezTo>
                  <a:pt x="98" y="38"/>
                  <a:pt x="97" y="37"/>
                  <a:pt x="96" y="35"/>
                </a:cubicBezTo>
                <a:cubicBezTo>
                  <a:pt x="86" y="26"/>
                  <a:pt x="86" y="26"/>
                  <a:pt x="86" y="26"/>
                </a:cubicBezTo>
                <a:cubicBezTo>
                  <a:pt x="85" y="25"/>
                  <a:pt x="84" y="24"/>
                  <a:pt x="82" y="24"/>
                </a:cubicBezTo>
                <a:cubicBezTo>
                  <a:pt x="80" y="24"/>
                  <a:pt x="79" y="25"/>
                  <a:pt x="78" y="26"/>
                </a:cubicBezTo>
                <a:cubicBezTo>
                  <a:pt x="35" y="69"/>
                  <a:pt x="35" y="69"/>
                  <a:pt x="35" y="69"/>
                </a:cubicBezTo>
                <a:cubicBezTo>
                  <a:pt x="34" y="70"/>
                  <a:pt x="33" y="71"/>
                  <a:pt x="33" y="73"/>
                </a:cubicBezTo>
                <a:cubicBezTo>
                  <a:pt x="33" y="75"/>
                  <a:pt x="34" y="76"/>
                  <a:pt x="35" y="77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9" y="121"/>
                  <a:pt x="80" y="122"/>
                  <a:pt x="82" y="122"/>
                </a:cubicBezTo>
                <a:cubicBezTo>
                  <a:pt x="84" y="122"/>
                  <a:pt x="85" y="121"/>
                  <a:pt x="86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80" name="Freeform 28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134345" y="4688353"/>
            <a:ext cx="207427" cy="209589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6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68 w 145"/>
              <a:gd name="T27" fmla="*/ 120 h 146"/>
              <a:gd name="T28" fmla="*/ 110 w 145"/>
              <a:gd name="T29" fmla="*/ 77 h 146"/>
              <a:gd name="T30" fmla="*/ 112 w 145"/>
              <a:gd name="T31" fmla="*/ 73 h 146"/>
              <a:gd name="T32" fmla="*/ 110 w 145"/>
              <a:gd name="T33" fmla="*/ 69 h 146"/>
              <a:gd name="T34" fmla="*/ 68 w 145"/>
              <a:gd name="T35" fmla="*/ 26 h 146"/>
              <a:gd name="T36" fmla="*/ 63 w 145"/>
              <a:gd name="T37" fmla="*/ 24 h 146"/>
              <a:gd name="T38" fmla="*/ 59 w 145"/>
              <a:gd name="T39" fmla="*/ 26 h 146"/>
              <a:gd name="T40" fmla="*/ 49 w 145"/>
              <a:gd name="T41" fmla="*/ 35 h 146"/>
              <a:gd name="T42" fmla="*/ 48 w 145"/>
              <a:gd name="T43" fmla="*/ 40 h 146"/>
              <a:gd name="T44" fmla="*/ 49 w 145"/>
              <a:gd name="T45" fmla="*/ 44 h 146"/>
              <a:gd name="T46" fmla="*/ 78 w 145"/>
              <a:gd name="T47" fmla="*/ 73 h 146"/>
              <a:gd name="T48" fmla="*/ 49 w 145"/>
              <a:gd name="T49" fmla="*/ 102 h 146"/>
              <a:gd name="T50" fmla="*/ 48 w 145"/>
              <a:gd name="T51" fmla="*/ 106 h 146"/>
              <a:gd name="T52" fmla="*/ 49 w 145"/>
              <a:gd name="T53" fmla="*/ 110 h 146"/>
              <a:gd name="T54" fmla="*/ 59 w 145"/>
              <a:gd name="T55" fmla="*/ 120 h 146"/>
              <a:gd name="T56" fmla="*/ 63 w 145"/>
              <a:gd name="T57" fmla="*/ 122 h 146"/>
              <a:gd name="T58" fmla="*/ 68 w 145"/>
              <a:gd name="T59" fmla="*/ 12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6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68" y="120"/>
                </a:moveTo>
                <a:cubicBezTo>
                  <a:pt x="110" y="77"/>
                  <a:pt x="110" y="77"/>
                  <a:pt x="110" y="77"/>
                </a:cubicBezTo>
                <a:cubicBezTo>
                  <a:pt x="112" y="76"/>
                  <a:pt x="112" y="75"/>
                  <a:pt x="112" y="73"/>
                </a:cubicBezTo>
                <a:cubicBezTo>
                  <a:pt x="112" y="71"/>
                  <a:pt x="112" y="70"/>
                  <a:pt x="110" y="69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5"/>
                  <a:pt x="65" y="24"/>
                  <a:pt x="63" y="24"/>
                </a:cubicBezTo>
                <a:cubicBezTo>
                  <a:pt x="62" y="24"/>
                  <a:pt x="60" y="25"/>
                  <a:pt x="59" y="26"/>
                </a:cubicBezTo>
                <a:cubicBezTo>
                  <a:pt x="49" y="35"/>
                  <a:pt x="49" y="35"/>
                  <a:pt x="49" y="35"/>
                </a:cubicBezTo>
                <a:cubicBezTo>
                  <a:pt x="48" y="37"/>
                  <a:pt x="48" y="38"/>
                  <a:pt x="48" y="40"/>
                </a:cubicBezTo>
                <a:cubicBezTo>
                  <a:pt x="48" y="41"/>
                  <a:pt x="48" y="43"/>
                  <a:pt x="49" y="44"/>
                </a:cubicBezTo>
                <a:cubicBezTo>
                  <a:pt x="78" y="73"/>
                  <a:pt x="78" y="73"/>
                  <a:pt x="78" y="73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8" y="103"/>
                  <a:pt x="48" y="105"/>
                  <a:pt x="48" y="106"/>
                </a:cubicBezTo>
                <a:cubicBezTo>
                  <a:pt x="48" y="108"/>
                  <a:pt x="48" y="109"/>
                  <a:pt x="49" y="110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60" y="121"/>
                  <a:pt x="62" y="122"/>
                  <a:pt x="63" y="122"/>
                </a:cubicBezTo>
                <a:cubicBezTo>
                  <a:pt x="65" y="122"/>
                  <a:pt x="66" y="121"/>
                  <a:pt x="68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81" name="Freeform 28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404434" y="4688353"/>
            <a:ext cx="207427" cy="209589"/>
          </a:xfrm>
          <a:custGeom>
            <a:avLst/>
            <a:gdLst>
              <a:gd name="T0" fmla="*/ 136 w 145"/>
              <a:gd name="T1" fmla="*/ 36 h 146"/>
              <a:gd name="T2" fmla="*/ 145 w 145"/>
              <a:gd name="T3" fmla="*/ 73 h 146"/>
              <a:gd name="T4" fmla="*/ 136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6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6 w 145"/>
              <a:gd name="T25" fmla="*/ 36 h 146"/>
              <a:gd name="T26" fmla="*/ 110 w 145"/>
              <a:gd name="T27" fmla="*/ 96 h 146"/>
              <a:gd name="T28" fmla="*/ 120 w 145"/>
              <a:gd name="T29" fmla="*/ 86 h 146"/>
              <a:gd name="T30" fmla="*/ 122 w 145"/>
              <a:gd name="T31" fmla="*/ 82 h 146"/>
              <a:gd name="T32" fmla="*/ 120 w 145"/>
              <a:gd name="T33" fmla="*/ 78 h 146"/>
              <a:gd name="T34" fmla="*/ 77 w 145"/>
              <a:gd name="T35" fmla="*/ 35 h 146"/>
              <a:gd name="T36" fmla="*/ 73 w 145"/>
              <a:gd name="T37" fmla="*/ 33 h 146"/>
              <a:gd name="T38" fmla="*/ 68 w 145"/>
              <a:gd name="T39" fmla="*/ 35 h 146"/>
              <a:gd name="T40" fmla="*/ 25 w 145"/>
              <a:gd name="T41" fmla="*/ 78 h 146"/>
              <a:gd name="T42" fmla="*/ 24 w 145"/>
              <a:gd name="T43" fmla="*/ 82 h 146"/>
              <a:gd name="T44" fmla="*/ 25 w 145"/>
              <a:gd name="T45" fmla="*/ 86 h 146"/>
              <a:gd name="T46" fmla="*/ 35 w 145"/>
              <a:gd name="T47" fmla="*/ 96 h 146"/>
              <a:gd name="T48" fmla="*/ 39 w 145"/>
              <a:gd name="T49" fmla="*/ 98 h 146"/>
              <a:gd name="T50" fmla="*/ 44 w 145"/>
              <a:gd name="T51" fmla="*/ 96 h 146"/>
              <a:gd name="T52" fmla="*/ 73 w 145"/>
              <a:gd name="T53" fmla="*/ 67 h 146"/>
              <a:gd name="T54" fmla="*/ 102 w 145"/>
              <a:gd name="T55" fmla="*/ 96 h 146"/>
              <a:gd name="T56" fmla="*/ 106 w 145"/>
              <a:gd name="T57" fmla="*/ 98 h 146"/>
              <a:gd name="T58" fmla="*/ 110 w 145"/>
              <a:gd name="T59" fmla="*/ 9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46">
                <a:moveTo>
                  <a:pt x="136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6"/>
                </a:cubicBezTo>
                <a:close/>
                <a:moveTo>
                  <a:pt x="110" y="96"/>
                </a:moveTo>
                <a:cubicBezTo>
                  <a:pt x="120" y="86"/>
                  <a:pt x="120" y="86"/>
                  <a:pt x="120" y="86"/>
                </a:cubicBezTo>
                <a:cubicBezTo>
                  <a:pt x="121" y="85"/>
                  <a:pt x="122" y="84"/>
                  <a:pt x="122" y="82"/>
                </a:cubicBezTo>
                <a:cubicBezTo>
                  <a:pt x="122" y="80"/>
                  <a:pt x="121" y="79"/>
                  <a:pt x="120" y="78"/>
                </a:cubicBezTo>
                <a:cubicBezTo>
                  <a:pt x="77" y="35"/>
                  <a:pt x="77" y="35"/>
                  <a:pt x="77" y="35"/>
                </a:cubicBezTo>
                <a:cubicBezTo>
                  <a:pt x="76" y="34"/>
                  <a:pt x="74" y="33"/>
                  <a:pt x="73" y="33"/>
                </a:cubicBezTo>
                <a:cubicBezTo>
                  <a:pt x="71" y="33"/>
                  <a:pt x="70" y="34"/>
                  <a:pt x="68" y="35"/>
                </a:cubicBezTo>
                <a:cubicBezTo>
                  <a:pt x="25" y="78"/>
                  <a:pt x="25" y="78"/>
                  <a:pt x="25" y="78"/>
                </a:cubicBezTo>
                <a:cubicBezTo>
                  <a:pt x="24" y="79"/>
                  <a:pt x="24" y="80"/>
                  <a:pt x="24" y="82"/>
                </a:cubicBezTo>
                <a:cubicBezTo>
                  <a:pt x="24" y="84"/>
                  <a:pt x="24" y="85"/>
                  <a:pt x="25" y="86"/>
                </a:cubicBezTo>
                <a:cubicBezTo>
                  <a:pt x="35" y="96"/>
                  <a:pt x="35" y="96"/>
                  <a:pt x="35" y="96"/>
                </a:cubicBezTo>
                <a:cubicBezTo>
                  <a:pt x="36" y="97"/>
                  <a:pt x="38" y="98"/>
                  <a:pt x="39" y="98"/>
                </a:cubicBezTo>
                <a:cubicBezTo>
                  <a:pt x="41" y="98"/>
                  <a:pt x="42" y="97"/>
                  <a:pt x="44" y="96"/>
                </a:cubicBezTo>
                <a:cubicBezTo>
                  <a:pt x="73" y="67"/>
                  <a:pt x="73" y="67"/>
                  <a:pt x="73" y="6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7"/>
                  <a:pt x="104" y="98"/>
                  <a:pt x="106" y="98"/>
                </a:cubicBezTo>
                <a:cubicBezTo>
                  <a:pt x="108" y="98"/>
                  <a:pt x="109" y="97"/>
                  <a:pt x="110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82" name="Freeform 28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672362" y="4688353"/>
            <a:ext cx="209589" cy="209589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6 h 146"/>
              <a:gd name="T26" fmla="*/ 77 w 146"/>
              <a:gd name="T27" fmla="*/ 111 h 146"/>
              <a:gd name="T28" fmla="*/ 120 w 146"/>
              <a:gd name="T29" fmla="*/ 68 h 146"/>
              <a:gd name="T30" fmla="*/ 122 w 146"/>
              <a:gd name="T31" fmla="*/ 64 h 146"/>
              <a:gd name="T32" fmla="*/ 120 w 146"/>
              <a:gd name="T33" fmla="*/ 60 h 146"/>
              <a:gd name="T34" fmla="*/ 110 w 146"/>
              <a:gd name="T35" fmla="*/ 50 h 146"/>
              <a:gd name="T36" fmla="*/ 106 w 146"/>
              <a:gd name="T37" fmla="*/ 48 h 146"/>
              <a:gd name="T38" fmla="*/ 102 w 146"/>
              <a:gd name="T39" fmla="*/ 50 h 146"/>
              <a:gd name="T40" fmla="*/ 73 w 146"/>
              <a:gd name="T41" fmla="*/ 79 h 146"/>
              <a:gd name="T42" fmla="*/ 44 w 146"/>
              <a:gd name="T43" fmla="*/ 50 h 146"/>
              <a:gd name="T44" fmla="*/ 40 w 146"/>
              <a:gd name="T45" fmla="*/ 48 h 146"/>
              <a:gd name="T46" fmla="*/ 35 w 146"/>
              <a:gd name="T47" fmla="*/ 50 h 146"/>
              <a:gd name="T48" fmla="*/ 26 w 146"/>
              <a:gd name="T49" fmla="*/ 60 h 146"/>
              <a:gd name="T50" fmla="*/ 24 w 146"/>
              <a:gd name="T51" fmla="*/ 64 h 146"/>
              <a:gd name="T52" fmla="*/ 26 w 146"/>
              <a:gd name="T53" fmla="*/ 68 h 146"/>
              <a:gd name="T54" fmla="*/ 69 w 146"/>
              <a:gd name="T55" fmla="*/ 111 h 146"/>
              <a:gd name="T56" fmla="*/ 73 w 146"/>
              <a:gd name="T57" fmla="*/ 113 h 146"/>
              <a:gd name="T58" fmla="*/ 77 w 146"/>
              <a:gd name="T59" fmla="*/ 1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0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0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77" y="111"/>
                </a:moveTo>
                <a:cubicBezTo>
                  <a:pt x="120" y="68"/>
                  <a:pt x="120" y="68"/>
                  <a:pt x="120" y="68"/>
                </a:cubicBezTo>
                <a:cubicBezTo>
                  <a:pt x="121" y="67"/>
                  <a:pt x="122" y="65"/>
                  <a:pt x="122" y="64"/>
                </a:cubicBezTo>
                <a:cubicBezTo>
                  <a:pt x="122" y="62"/>
                  <a:pt x="121" y="61"/>
                  <a:pt x="120" y="60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09" y="49"/>
                  <a:pt x="108" y="48"/>
                  <a:pt x="106" y="48"/>
                </a:cubicBezTo>
                <a:cubicBezTo>
                  <a:pt x="105" y="48"/>
                  <a:pt x="103" y="49"/>
                  <a:pt x="102" y="50"/>
                </a:cubicBezTo>
                <a:cubicBezTo>
                  <a:pt x="73" y="79"/>
                  <a:pt x="73" y="79"/>
                  <a:pt x="73" y="79"/>
                </a:cubicBezTo>
                <a:cubicBezTo>
                  <a:pt x="44" y="50"/>
                  <a:pt x="44" y="50"/>
                  <a:pt x="44" y="50"/>
                </a:cubicBezTo>
                <a:cubicBezTo>
                  <a:pt x="43" y="49"/>
                  <a:pt x="41" y="48"/>
                  <a:pt x="40" y="48"/>
                </a:cubicBezTo>
                <a:cubicBezTo>
                  <a:pt x="38" y="48"/>
                  <a:pt x="37" y="49"/>
                  <a:pt x="35" y="50"/>
                </a:cubicBezTo>
                <a:cubicBezTo>
                  <a:pt x="26" y="60"/>
                  <a:pt x="26" y="60"/>
                  <a:pt x="26" y="60"/>
                </a:cubicBezTo>
                <a:cubicBezTo>
                  <a:pt x="25" y="61"/>
                  <a:pt x="24" y="62"/>
                  <a:pt x="24" y="64"/>
                </a:cubicBezTo>
                <a:cubicBezTo>
                  <a:pt x="24" y="65"/>
                  <a:pt x="25" y="67"/>
                  <a:pt x="26" y="68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70" y="112"/>
                  <a:pt x="71" y="113"/>
                  <a:pt x="73" y="113"/>
                </a:cubicBezTo>
                <a:cubicBezTo>
                  <a:pt x="75" y="113"/>
                  <a:pt x="76" y="112"/>
                  <a:pt x="77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83" name="Freeform 28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944610" y="4688352"/>
            <a:ext cx="190143" cy="218232"/>
          </a:xfrm>
          <a:custGeom>
            <a:avLst/>
            <a:gdLst>
              <a:gd name="T0" fmla="*/ 0 w 88"/>
              <a:gd name="T1" fmla="*/ 0 h 101"/>
              <a:gd name="T2" fmla="*/ 88 w 88"/>
              <a:gd name="T3" fmla="*/ 0 h 101"/>
              <a:gd name="T4" fmla="*/ 80 w 88"/>
              <a:gd name="T5" fmla="*/ 90 h 101"/>
              <a:gd name="T6" fmla="*/ 44 w 88"/>
              <a:gd name="T7" fmla="*/ 101 h 101"/>
              <a:gd name="T8" fmla="*/ 8 w 88"/>
              <a:gd name="T9" fmla="*/ 90 h 101"/>
              <a:gd name="T10" fmla="*/ 0 w 88"/>
              <a:gd name="T11" fmla="*/ 0 h 101"/>
              <a:gd name="T12" fmla="*/ 71 w 88"/>
              <a:gd name="T13" fmla="*/ 30 h 101"/>
              <a:gd name="T14" fmla="*/ 71 w 88"/>
              <a:gd name="T15" fmla="*/ 19 h 101"/>
              <a:gd name="T16" fmla="*/ 16 w 88"/>
              <a:gd name="T17" fmla="*/ 19 h 101"/>
              <a:gd name="T18" fmla="*/ 19 w 88"/>
              <a:gd name="T19" fmla="*/ 52 h 101"/>
              <a:gd name="T20" fmla="*/ 57 w 88"/>
              <a:gd name="T21" fmla="*/ 52 h 101"/>
              <a:gd name="T22" fmla="*/ 56 w 88"/>
              <a:gd name="T23" fmla="*/ 66 h 101"/>
              <a:gd name="T24" fmla="*/ 44 w 88"/>
              <a:gd name="T25" fmla="*/ 70 h 101"/>
              <a:gd name="T26" fmla="*/ 32 w 88"/>
              <a:gd name="T27" fmla="*/ 66 h 101"/>
              <a:gd name="T28" fmla="*/ 30 w 88"/>
              <a:gd name="T29" fmla="*/ 58 h 101"/>
              <a:gd name="T30" fmla="*/ 20 w 88"/>
              <a:gd name="T31" fmla="*/ 58 h 101"/>
              <a:gd name="T32" fmla="*/ 21 w 88"/>
              <a:gd name="T33" fmla="*/ 75 h 101"/>
              <a:gd name="T34" fmla="*/ 44 w 88"/>
              <a:gd name="T35" fmla="*/ 82 h 101"/>
              <a:gd name="T36" fmla="*/ 44 w 88"/>
              <a:gd name="T37" fmla="*/ 82 h 101"/>
              <a:gd name="T38" fmla="*/ 44 w 88"/>
              <a:gd name="T39" fmla="*/ 82 h 101"/>
              <a:gd name="T40" fmla="*/ 66 w 88"/>
              <a:gd name="T41" fmla="*/ 75 h 101"/>
              <a:gd name="T42" fmla="*/ 69 w 88"/>
              <a:gd name="T43" fmla="*/ 41 h 101"/>
              <a:gd name="T44" fmla="*/ 29 w 88"/>
              <a:gd name="T45" fmla="*/ 41 h 101"/>
              <a:gd name="T46" fmla="*/ 28 w 88"/>
              <a:gd name="T47" fmla="*/ 30 h 101"/>
              <a:gd name="T48" fmla="*/ 71 w 88"/>
              <a:gd name="T49" fmla="*/ 3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0" y="0"/>
                </a:moveTo>
                <a:lnTo>
                  <a:pt x="88" y="0"/>
                </a:lnTo>
                <a:lnTo>
                  <a:pt x="80" y="90"/>
                </a:lnTo>
                <a:lnTo>
                  <a:pt x="44" y="101"/>
                </a:lnTo>
                <a:lnTo>
                  <a:pt x="8" y="90"/>
                </a:lnTo>
                <a:lnTo>
                  <a:pt x="0" y="0"/>
                </a:lnTo>
                <a:close/>
                <a:moveTo>
                  <a:pt x="71" y="30"/>
                </a:moveTo>
                <a:lnTo>
                  <a:pt x="71" y="19"/>
                </a:lnTo>
                <a:lnTo>
                  <a:pt x="16" y="19"/>
                </a:lnTo>
                <a:lnTo>
                  <a:pt x="19" y="52"/>
                </a:lnTo>
                <a:lnTo>
                  <a:pt x="57" y="52"/>
                </a:lnTo>
                <a:lnTo>
                  <a:pt x="56" y="66"/>
                </a:lnTo>
                <a:lnTo>
                  <a:pt x="44" y="70"/>
                </a:lnTo>
                <a:lnTo>
                  <a:pt x="32" y="66"/>
                </a:lnTo>
                <a:lnTo>
                  <a:pt x="30" y="58"/>
                </a:lnTo>
                <a:lnTo>
                  <a:pt x="20" y="58"/>
                </a:lnTo>
                <a:lnTo>
                  <a:pt x="21" y="75"/>
                </a:ln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66" y="75"/>
                </a:lnTo>
                <a:lnTo>
                  <a:pt x="69" y="41"/>
                </a:lnTo>
                <a:lnTo>
                  <a:pt x="29" y="41"/>
                </a:lnTo>
                <a:lnTo>
                  <a:pt x="28" y="30"/>
                </a:lnTo>
                <a:lnTo>
                  <a:pt x="71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84" name="Freeform 28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3197412" y="4688352"/>
            <a:ext cx="239839" cy="218232"/>
          </a:xfrm>
          <a:custGeom>
            <a:avLst/>
            <a:gdLst>
              <a:gd name="T0" fmla="*/ 17 w 111"/>
              <a:gd name="T1" fmla="*/ 0 h 101"/>
              <a:gd name="T2" fmla="*/ 111 w 111"/>
              <a:gd name="T3" fmla="*/ 0 h 101"/>
              <a:gd name="T4" fmla="*/ 94 w 111"/>
              <a:gd name="T5" fmla="*/ 84 h 101"/>
              <a:gd name="T6" fmla="*/ 44 w 111"/>
              <a:gd name="T7" fmla="*/ 101 h 101"/>
              <a:gd name="T8" fmla="*/ 0 w 111"/>
              <a:gd name="T9" fmla="*/ 84 h 101"/>
              <a:gd name="T10" fmla="*/ 5 w 111"/>
              <a:gd name="T11" fmla="*/ 62 h 101"/>
              <a:gd name="T12" fmla="*/ 23 w 111"/>
              <a:gd name="T13" fmla="*/ 62 h 101"/>
              <a:gd name="T14" fmla="*/ 21 w 111"/>
              <a:gd name="T15" fmla="*/ 71 h 101"/>
              <a:gd name="T16" fmla="*/ 48 w 111"/>
              <a:gd name="T17" fmla="*/ 81 h 101"/>
              <a:gd name="T18" fmla="*/ 78 w 111"/>
              <a:gd name="T19" fmla="*/ 71 h 101"/>
              <a:gd name="T20" fmla="*/ 82 w 111"/>
              <a:gd name="T21" fmla="*/ 50 h 101"/>
              <a:gd name="T22" fmla="*/ 7 w 111"/>
              <a:gd name="T23" fmla="*/ 50 h 101"/>
              <a:gd name="T24" fmla="*/ 11 w 111"/>
              <a:gd name="T25" fmla="*/ 31 h 101"/>
              <a:gd name="T26" fmla="*/ 86 w 111"/>
              <a:gd name="T27" fmla="*/ 31 h 101"/>
              <a:gd name="T28" fmla="*/ 89 w 111"/>
              <a:gd name="T29" fmla="*/ 19 h 101"/>
              <a:gd name="T30" fmla="*/ 13 w 111"/>
              <a:gd name="T31" fmla="*/ 19 h 101"/>
              <a:gd name="T32" fmla="*/ 17 w 111"/>
              <a:gd name="T3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1" h="101">
                <a:moveTo>
                  <a:pt x="17" y="0"/>
                </a:moveTo>
                <a:lnTo>
                  <a:pt x="111" y="0"/>
                </a:lnTo>
                <a:lnTo>
                  <a:pt x="94" y="84"/>
                </a:lnTo>
                <a:lnTo>
                  <a:pt x="44" y="101"/>
                </a:lnTo>
                <a:lnTo>
                  <a:pt x="0" y="84"/>
                </a:lnTo>
                <a:lnTo>
                  <a:pt x="5" y="62"/>
                </a:lnTo>
                <a:lnTo>
                  <a:pt x="23" y="62"/>
                </a:lnTo>
                <a:lnTo>
                  <a:pt x="21" y="71"/>
                </a:lnTo>
                <a:lnTo>
                  <a:pt x="48" y="81"/>
                </a:lnTo>
                <a:lnTo>
                  <a:pt x="78" y="71"/>
                </a:lnTo>
                <a:lnTo>
                  <a:pt x="82" y="50"/>
                </a:lnTo>
                <a:lnTo>
                  <a:pt x="7" y="50"/>
                </a:lnTo>
                <a:lnTo>
                  <a:pt x="11" y="31"/>
                </a:lnTo>
                <a:lnTo>
                  <a:pt x="86" y="31"/>
                </a:lnTo>
                <a:lnTo>
                  <a:pt x="89" y="19"/>
                </a:lnTo>
                <a:lnTo>
                  <a:pt x="13" y="19"/>
                </a:lnTo>
                <a:lnTo>
                  <a:pt x="1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85" name="Freeform 28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499911" y="4671069"/>
            <a:ext cx="244161" cy="241999"/>
          </a:xfrm>
          <a:custGeom>
            <a:avLst/>
            <a:gdLst>
              <a:gd name="T0" fmla="*/ 170 w 170"/>
              <a:gd name="T1" fmla="*/ 145 h 168"/>
              <a:gd name="T2" fmla="*/ 167 w 170"/>
              <a:gd name="T3" fmla="*/ 148 h 168"/>
              <a:gd name="T4" fmla="*/ 156 w 170"/>
              <a:gd name="T5" fmla="*/ 139 h 168"/>
              <a:gd name="T6" fmla="*/ 85 w 170"/>
              <a:gd name="T7" fmla="*/ 168 h 168"/>
              <a:gd name="T8" fmla="*/ 14 w 170"/>
              <a:gd name="T9" fmla="*/ 139 h 168"/>
              <a:gd name="T10" fmla="*/ 3 w 170"/>
              <a:gd name="T11" fmla="*/ 148 h 168"/>
              <a:gd name="T12" fmla="*/ 0 w 170"/>
              <a:gd name="T13" fmla="*/ 145 h 168"/>
              <a:gd name="T14" fmla="*/ 1 w 170"/>
              <a:gd name="T15" fmla="*/ 110 h 168"/>
              <a:gd name="T16" fmla="*/ 37 w 170"/>
              <a:gd name="T17" fmla="*/ 109 h 168"/>
              <a:gd name="T18" fmla="*/ 39 w 170"/>
              <a:gd name="T19" fmla="*/ 114 h 168"/>
              <a:gd name="T20" fmla="*/ 47 w 170"/>
              <a:gd name="T21" fmla="*/ 138 h 168"/>
              <a:gd name="T22" fmla="*/ 73 w 170"/>
              <a:gd name="T23" fmla="*/ 85 h 168"/>
              <a:gd name="T24" fmla="*/ 51 w 170"/>
              <a:gd name="T25" fmla="*/ 83 h 168"/>
              <a:gd name="T26" fmla="*/ 49 w 170"/>
              <a:gd name="T27" fmla="*/ 67 h 168"/>
              <a:gd name="T28" fmla="*/ 55 w 170"/>
              <a:gd name="T29" fmla="*/ 61 h 168"/>
              <a:gd name="T30" fmla="*/ 73 w 170"/>
              <a:gd name="T31" fmla="*/ 45 h 168"/>
              <a:gd name="T32" fmla="*/ 61 w 170"/>
              <a:gd name="T33" fmla="*/ 24 h 168"/>
              <a:gd name="T34" fmla="*/ 85 w 170"/>
              <a:gd name="T35" fmla="*/ 0 h 168"/>
              <a:gd name="T36" fmla="*/ 109 w 170"/>
              <a:gd name="T37" fmla="*/ 24 h 168"/>
              <a:gd name="T38" fmla="*/ 97 w 170"/>
              <a:gd name="T39" fmla="*/ 45 h 168"/>
              <a:gd name="T40" fmla="*/ 115 w 170"/>
              <a:gd name="T41" fmla="*/ 61 h 168"/>
              <a:gd name="T42" fmla="*/ 121 w 170"/>
              <a:gd name="T43" fmla="*/ 67 h 168"/>
              <a:gd name="T44" fmla="*/ 120 w 170"/>
              <a:gd name="T45" fmla="*/ 83 h 168"/>
              <a:gd name="T46" fmla="*/ 97 w 170"/>
              <a:gd name="T47" fmla="*/ 85 h 168"/>
              <a:gd name="T48" fmla="*/ 123 w 170"/>
              <a:gd name="T49" fmla="*/ 138 h 168"/>
              <a:gd name="T50" fmla="*/ 131 w 170"/>
              <a:gd name="T51" fmla="*/ 114 h 168"/>
              <a:gd name="T52" fmla="*/ 134 w 170"/>
              <a:gd name="T53" fmla="*/ 109 h 168"/>
              <a:gd name="T54" fmla="*/ 169 w 170"/>
              <a:gd name="T55" fmla="*/ 110 h 168"/>
              <a:gd name="T56" fmla="*/ 89 w 170"/>
              <a:gd name="T57" fmla="*/ 29 h 168"/>
              <a:gd name="T58" fmla="*/ 89 w 170"/>
              <a:gd name="T59" fmla="*/ 20 h 168"/>
              <a:gd name="T60" fmla="*/ 81 w 170"/>
              <a:gd name="T61" fmla="*/ 20 h 168"/>
              <a:gd name="T62" fmla="*/ 81 w 170"/>
              <a:gd name="T63" fmla="*/ 29 h 168"/>
              <a:gd name="T64" fmla="*/ 89 w 170"/>
              <a:gd name="T65" fmla="*/ 2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168">
                <a:moveTo>
                  <a:pt x="170" y="112"/>
                </a:moveTo>
                <a:cubicBezTo>
                  <a:pt x="170" y="145"/>
                  <a:pt x="170" y="145"/>
                  <a:pt x="170" y="145"/>
                </a:cubicBezTo>
                <a:cubicBezTo>
                  <a:pt x="170" y="147"/>
                  <a:pt x="169" y="148"/>
                  <a:pt x="168" y="148"/>
                </a:cubicBezTo>
                <a:cubicBezTo>
                  <a:pt x="167" y="148"/>
                  <a:pt x="167" y="148"/>
                  <a:pt x="167" y="148"/>
                </a:cubicBezTo>
                <a:cubicBezTo>
                  <a:pt x="166" y="148"/>
                  <a:pt x="165" y="148"/>
                  <a:pt x="165" y="148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48" y="148"/>
                  <a:pt x="138" y="155"/>
                  <a:pt x="126" y="160"/>
                </a:cubicBezTo>
                <a:cubicBezTo>
                  <a:pt x="113" y="165"/>
                  <a:pt x="100" y="168"/>
                  <a:pt x="85" y="168"/>
                </a:cubicBezTo>
                <a:cubicBezTo>
                  <a:pt x="71" y="168"/>
                  <a:pt x="57" y="165"/>
                  <a:pt x="44" y="160"/>
                </a:cubicBezTo>
                <a:cubicBezTo>
                  <a:pt x="32" y="155"/>
                  <a:pt x="22" y="148"/>
                  <a:pt x="14" y="139"/>
                </a:cubicBezTo>
                <a:cubicBezTo>
                  <a:pt x="6" y="148"/>
                  <a:pt x="6" y="148"/>
                  <a:pt x="6" y="148"/>
                </a:cubicBezTo>
                <a:cubicBezTo>
                  <a:pt x="5" y="148"/>
                  <a:pt x="4" y="148"/>
                  <a:pt x="3" y="148"/>
                </a:cubicBezTo>
                <a:cubicBezTo>
                  <a:pt x="3" y="148"/>
                  <a:pt x="3" y="148"/>
                  <a:pt x="2" y="148"/>
                </a:cubicBezTo>
                <a:cubicBezTo>
                  <a:pt x="1" y="148"/>
                  <a:pt x="0" y="147"/>
                  <a:pt x="0" y="145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1"/>
                  <a:pt x="1" y="111"/>
                  <a:pt x="1" y="110"/>
                </a:cubicBezTo>
                <a:cubicBezTo>
                  <a:pt x="2" y="109"/>
                  <a:pt x="3" y="109"/>
                  <a:pt x="3" y="109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8" y="109"/>
                  <a:pt x="39" y="110"/>
                  <a:pt x="40" y="111"/>
                </a:cubicBezTo>
                <a:cubicBezTo>
                  <a:pt x="40" y="112"/>
                  <a:pt x="40" y="113"/>
                  <a:pt x="39" y="11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34" y="130"/>
                  <a:pt x="40" y="134"/>
                  <a:pt x="47" y="138"/>
                </a:cubicBezTo>
                <a:cubicBezTo>
                  <a:pt x="55" y="142"/>
                  <a:pt x="64" y="145"/>
                  <a:pt x="73" y="146"/>
                </a:cubicBezTo>
                <a:cubicBezTo>
                  <a:pt x="73" y="85"/>
                  <a:pt x="73" y="85"/>
                  <a:pt x="73" y="85"/>
                </a:cubicBezTo>
                <a:cubicBezTo>
                  <a:pt x="55" y="85"/>
                  <a:pt x="55" y="85"/>
                  <a:pt x="55" y="85"/>
                </a:cubicBezTo>
                <a:cubicBezTo>
                  <a:pt x="53" y="85"/>
                  <a:pt x="52" y="84"/>
                  <a:pt x="51" y="83"/>
                </a:cubicBezTo>
                <a:cubicBezTo>
                  <a:pt x="49" y="82"/>
                  <a:pt x="49" y="81"/>
                  <a:pt x="49" y="79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5"/>
                  <a:pt x="49" y="64"/>
                  <a:pt x="51" y="63"/>
                </a:cubicBezTo>
                <a:cubicBezTo>
                  <a:pt x="52" y="61"/>
                  <a:pt x="53" y="61"/>
                  <a:pt x="55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45"/>
                  <a:pt x="73" y="45"/>
                  <a:pt x="73" y="45"/>
                </a:cubicBezTo>
                <a:cubicBezTo>
                  <a:pt x="69" y="43"/>
                  <a:pt x="66" y="40"/>
                  <a:pt x="64" y="37"/>
                </a:cubicBezTo>
                <a:cubicBezTo>
                  <a:pt x="62" y="33"/>
                  <a:pt x="61" y="29"/>
                  <a:pt x="61" y="24"/>
                </a:cubicBezTo>
                <a:cubicBezTo>
                  <a:pt x="61" y="18"/>
                  <a:pt x="63" y="12"/>
                  <a:pt x="68" y="7"/>
                </a:cubicBezTo>
                <a:cubicBezTo>
                  <a:pt x="73" y="3"/>
                  <a:pt x="78" y="0"/>
                  <a:pt x="85" y="0"/>
                </a:cubicBezTo>
                <a:cubicBezTo>
                  <a:pt x="92" y="0"/>
                  <a:pt x="97" y="3"/>
                  <a:pt x="102" y="7"/>
                </a:cubicBezTo>
                <a:cubicBezTo>
                  <a:pt x="107" y="12"/>
                  <a:pt x="109" y="18"/>
                  <a:pt x="109" y="24"/>
                </a:cubicBezTo>
                <a:cubicBezTo>
                  <a:pt x="109" y="29"/>
                  <a:pt x="108" y="33"/>
                  <a:pt x="106" y="37"/>
                </a:cubicBezTo>
                <a:cubicBezTo>
                  <a:pt x="104" y="40"/>
                  <a:pt x="101" y="43"/>
                  <a:pt x="97" y="45"/>
                </a:cubicBezTo>
                <a:cubicBezTo>
                  <a:pt x="97" y="61"/>
                  <a:pt x="97" y="61"/>
                  <a:pt x="97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7" y="61"/>
                  <a:pt x="118" y="61"/>
                  <a:pt x="120" y="63"/>
                </a:cubicBezTo>
                <a:cubicBezTo>
                  <a:pt x="121" y="64"/>
                  <a:pt x="121" y="65"/>
                  <a:pt x="121" y="67"/>
                </a:cubicBezTo>
                <a:cubicBezTo>
                  <a:pt x="121" y="79"/>
                  <a:pt x="121" y="79"/>
                  <a:pt x="121" y="79"/>
                </a:cubicBezTo>
                <a:cubicBezTo>
                  <a:pt x="121" y="81"/>
                  <a:pt x="121" y="82"/>
                  <a:pt x="120" y="83"/>
                </a:cubicBezTo>
                <a:cubicBezTo>
                  <a:pt x="118" y="84"/>
                  <a:pt x="117" y="85"/>
                  <a:pt x="115" y="85"/>
                </a:cubicBezTo>
                <a:cubicBezTo>
                  <a:pt x="97" y="85"/>
                  <a:pt x="97" y="85"/>
                  <a:pt x="97" y="85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107" y="145"/>
                  <a:pt x="115" y="142"/>
                  <a:pt x="123" y="138"/>
                </a:cubicBezTo>
                <a:cubicBezTo>
                  <a:pt x="131" y="134"/>
                  <a:pt x="137" y="130"/>
                  <a:pt x="141" y="124"/>
                </a:cubicBezTo>
                <a:cubicBezTo>
                  <a:pt x="131" y="114"/>
                  <a:pt x="131" y="114"/>
                  <a:pt x="131" y="114"/>
                </a:cubicBezTo>
                <a:cubicBezTo>
                  <a:pt x="130" y="113"/>
                  <a:pt x="130" y="112"/>
                  <a:pt x="131" y="111"/>
                </a:cubicBezTo>
                <a:cubicBezTo>
                  <a:pt x="131" y="110"/>
                  <a:pt x="132" y="109"/>
                  <a:pt x="134" y="109"/>
                </a:cubicBezTo>
                <a:cubicBezTo>
                  <a:pt x="167" y="109"/>
                  <a:pt x="167" y="109"/>
                  <a:pt x="167" y="109"/>
                </a:cubicBezTo>
                <a:cubicBezTo>
                  <a:pt x="168" y="109"/>
                  <a:pt x="168" y="109"/>
                  <a:pt x="169" y="110"/>
                </a:cubicBezTo>
                <a:cubicBezTo>
                  <a:pt x="170" y="111"/>
                  <a:pt x="170" y="111"/>
                  <a:pt x="170" y="112"/>
                </a:cubicBezTo>
                <a:close/>
                <a:moveTo>
                  <a:pt x="89" y="29"/>
                </a:moveTo>
                <a:cubicBezTo>
                  <a:pt x="91" y="27"/>
                  <a:pt x="91" y="26"/>
                  <a:pt x="91" y="24"/>
                </a:cubicBezTo>
                <a:cubicBezTo>
                  <a:pt x="91" y="23"/>
                  <a:pt x="91" y="21"/>
                  <a:pt x="89" y="20"/>
                </a:cubicBezTo>
                <a:cubicBezTo>
                  <a:pt x="88" y="19"/>
                  <a:pt x="87" y="18"/>
                  <a:pt x="85" y="18"/>
                </a:cubicBezTo>
                <a:cubicBezTo>
                  <a:pt x="83" y="18"/>
                  <a:pt x="82" y="19"/>
                  <a:pt x="81" y="20"/>
                </a:cubicBezTo>
                <a:cubicBezTo>
                  <a:pt x="80" y="21"/>
                  <a:pt x="79" y="23"/>
                  <a:pt x="79" y="24"/>
                </a:cubicBezTo>
                <a:cubicBezTo>
                  <a:pt x="79" y="26"/>
                  <a:pt x="80" y="27"/>
                  <a:pt x="81" y="29"/>
                </a:cubicBezTo>
                <a:cubicBezTo>
                  <a:pt x="82" y="30"/>
                  <a:pt x="83" y="30"/>
                  <a:pt x="85" y="30"/>
                </a:cubicBezTo>
                <a:cubicBezTo>
                  <a:pt x="87" y="30"/>
                  <a:pt x="88" y="30"/>
                  <a:pt x="89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86" name="Freeform 29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3804572" y="4671069"/>
            <a:ext cx="157733" cy="207427"/>
          </a:xfrm>
          <a:custGeom>
            <a:avLst/>
            <a:gdLst>
              <a:gd name="T0" fmla="*/ 100 w 109"/>
              <a:gd name="T1" fmla="*/ 73 h 145"/>
              <a:gd name="T2" fmla="*/ 106 w 109"/>
              <a:gd name="T3" fmla="*/ 75 h 145"/>
              <a:gd name="T4" fmla="*/ 109 w 109"/>
              <a:gd name="T5" fmla="*/ 82 h 145"/>
              <a:gd name="T6" fmla="*/ 109 w 109"/>
              <a:gd name="T7" fmla="*/ 136 h 145"/>
              <a:gd name="T8" fmla="*/ 106 w 109"/>
              <a:gd name="T9" fmla="*/ 143 h 145"/>
              <a:gd name="T10" fmla="*/ 100 w 109"/>
              <a:gd name="T11" fmla="*/ 145 h 145"/>
              <a:gd name="T12" fmla="*/ 9 w 109"/>
              <a:gd name="T13" fmla="*/ 145 h 145"/>
              <a:gd name="T14" fmla="*/ 3 w 109"/>
              <a:gd name="T15" fmla="*/ 143 h 145"/>
              <a:gd name="T16" fmla="*/ 0 w 109"/>
              <a:gd name="T17" fmla="*/ 136 h 145"/>
              <a:gd name="T18" fmla="*/ 0 w 109"/>
              <a:gd name="T19" fmla="*/ 82 h 145"/>
              <a:gd name="T20" fmla="*/ 3 w 109"/>
              <a:gd name="T21" fmla="*/ 75 h 145"/>
              <a:gd name="T22" fmla="*/ 9 w 109"/>
              <a:gd name="T23" fmla="*/ 73 h 145"/>
              <a:gd name="T24" fmla="*/ 12 w 109"/>
              <a:gd name="T25" fmla="*/ 73 h 145"/>
              <a:gd name="T26" fmla="*/ 12 w 109"/>
              <a:gd name="T27" fmla="*/ 43 h 145"/>
              <a:gd name="T28" fmla="*/ 24 w 109"/>
              <a:gd name="T29" fmla="*/ 13 h 145"/>
              <a:gd name="T30" fmla="*/ 54 w 109"/>
              <a:gd name="T31" fmla="*/ 0 h 145"/>
              <a:gd name="T32" fmla="*/ 84 w 109"/>
              <a:gd name="T33" fmla="*/ 13 h 145"/>
              <a:gd name="T34" fmla="*/ 97 w 109"/>
              <a:gd name="T35" fmla="*/ 43 h 145"/>
              <a:gd name="T36" fmla="*/ 95 w 109"/>
              <a:gd name="T37" fmla="*/ 47 h 145"/>
              <a:gd name="T38" fmla="*/ 91 w 109"/>
              <a:gd name="T39" fmla="*/ 49 h 145"/>
              <a:gd name="T40" fmla="*/ 85 w 109"/>
              <a:gd name="T41" fmla="*/ 49 h 145"/>
              <a:gd name="T42" fmla="*/ 80 w 109"/>
              <a:gd name="T43" fmla="*/ 47 h 145"/>
              <a:gd name="T44" fmla="*/ 79 w 109"/>
              <a:gd name="T45" fmla="*/ 43 h 145"/>
              <a:gd name="T46" fmla="*/ 71 w 109"/>
              <a:gd name="T47" fmla="*/ 25 h 145"/>
              <a:gd name="T48" fmla="*/ 54 w 109"/>
              <a:gd name="T49" fmla="*/ 18 h 145"/>
              <a:gd name="T50" fmla="*/ 37 w 109"/>
              <a:gd name="T51" fmla="*/ 25 h 145"/>
              <a:gd name="T52" fmla="*/ 30 w 109"/>
              <a:gd name="T53" fmla="*/ 43 h 145"/>
              <a:gd name="T54" fmla="*/ 30 w 109"/>
              <a:gd name="T55" fmla="*/ 73 h 145"/>
              <a:gd name="T56" fmla="*/ 100 w 109"/>
              <a:gd name="T57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9" h="145">
                <a:moveTo>
                  <a:pt x="100" y="73"/>
                </a:moveTo>
                <a:cubicBezTo>
                  <a:pt x="102" y="73"/>
                  <a:pt x="104" y="74"/>
                  <a:pt x="106" y="75"/>
                </a:cubicBezTo>
                <a:cubicBezTo>
                  <a:pt x="108" y="77"/>
                  <a:pt x="109" y="79"/>
                  <a:pt x="109" y="82"/>
                </a:cubicBezTo>
                <a:cubicBezTo>
                  <a:pt x="109" y="136"/>
                  <a:pt x="109" y="136"/>
                  <a:pt x="109" y="136"/>
                </a:cubicBezTo>
                <a:cubicBezTo>
                  <a:pt x="109" y="139"/>
                  <a:pt x="108" y="141"/>
                  <a:pt x="106" y="143"/>
                </a:cubicBezTo>
                <a:cubicBezTo>
                  <a:pt x="104" y="145"/>
                  <a:pt x="102" y="145"/>
                  <a:pt x="100" y="145"/>
                </a:cubicBezTo>
                <a:cubicBezTo>
                  <a:pt x="9" y="145"/>
                  <a:pt x="9" y="145"/>
                  <a:pt x="9" y="145"/>
                </a:cubicBezTo>
                <a:cubicBezTo>
                  <a:pt x="6" y="145"/>
                  <a:pt x="4" y="145"/>
                  <a:pt x="3" y="143"/>
                </a:cubicBezTo>
                <a:cubicBezTo>
                  <a:pt x="1" y="141"/>
                  <a:pt x="0" y="139"/>
                  <a:pt x="0" y="136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79"/>
                  <a:pt x="1" y="77"/>
                  <a:pt x="3" y="75"/>
                </a:cubicBezTo>
                <a:cubicBezTo>
                  <a:pt x="4" y="74"/>
                  <a:pt x="6" y="73"/>
                  <a:pt x="9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31"/>
                  <a:pt x="16" y="21"/>
                  <a:pt x="24" y="13"/>
                </a:cubicBezTo>
                <a:cubicBezTo>
                  <a:pt x="33" y="4"/>
                  <a:pt x="43" y="0"/>
                  <a:pt x="54" y="0"/>
                </a:cubicBezTo>
                <a:cubicBezTo>
                  <a:pt x="66" y="0"/>
                  <a:pt x="76" y="4"/>
                  <a:pt x="84" y="13"/>
                </a:cubicBezTo>
                <a:cubicBezTo>
                  <a:pt x="93" y="21"/>
                  <a:pt x="97" y="31"/>
                  <a:pt x="97" y="43"/>
                </a:cubicBezTo>
                <a:cubicBezTo>
                  <a:pt x="97" y="44"/>
                  <a:pt x="96" y="46"/>
                  <a:pt x="95" y="47"/>
                </a:cubicBezTo>
                <a:cubicBezTo>
                  <a:pt x="94" y="48"/>
                  <a:pt x="92" y="49"/>
                  <a:pt x="91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3" y="49"/>
                  <a:pt x="82" y="48"/>
                  <a:pt x="80" y="47"/>
                </a:cubicBezTo>
                <a:cubicBezTo>
                  <a:pt x="79" y="46"/>
                  <a:pt x="79" y="44"/>
                  <a:pt x="79" y="43"/>
                </a:cubicBezTo>
                <a:cubicBezTo>
                  <a:pt x="79" y="36"/>
                  <a:pt x="76" y="30"/>
                  <a:pt x="71" y="25"/>
                </a:cubicBezTo>
                <a:cubicBezTo>
                  <a:pt x="67" y="21"/>
                  <a:pt x="61" y="18"/>
                  <a:pt x="54" y="18"/>
                </a:cubicBezTo>
                <a:cubicBezTo>
                  <a:pt x="48" y="18"/>
                  <a:pt x="42" y="21"/>
                  <a:pt x="37" y="25"/>
                </a:cubicBezTo>
                <a:cubicBezTo>
                  <a:pt x="33" y="30"/>
                  <a:pt x="30" y="36"/>
                  <a:pt x="30" y="43"/>
                </a:cubicBezTo>
                <a:cubicBezTo>
                  <a:pt x="30" y="73"/>
                  <a:pt x="30" y="73"/>
                  <a:pt x="30" y="73"/>
                </a:cubicBezTo>
                <a:lnTo>
                  <a:pt x="100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87" name="Freeform 29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022802" y="4688353"/>
            <a:ext cx="207427" cy="209589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6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128 w 145"/>
              <a:gd name="T27" fmla="*/ 96 h 146"/>
              <a:gd name="T28" fmla="*/ 133 w 145"/>
              <a:gd name="T29" fmla="*/ 73 h 146"/>
              <a:gd name="T30" fmla="*/ 128 w 145"/>
              <a:gd name="T31" fmla="*/ 49 h 146"/>
              <a:gd name="T32" fmla="*/ 115 w 145"/>
              <a:gd name="T33" fmla="*/ 30 h 146"/>
              <a:gd name="T34" fmla="*/ 96 w 145"/>
              <a:gd name="T35" fmla="*/ 17 h 146"/>
              <a:gd name="T36" fmla="*/ 73 w 145"/>
              <a:gd name="T37" fmla="*/ 12 h 146"/>
              <a:gd name="T38" fmla="*/ 49 w 145"/>
              <a:gd name="T39" fmla="*/ 17 h 146"/>
              <a:gd name="T40" fmla="*/ 30 w 145"/>
              <a:gd name="T41" fmla="*/ 30 h 146"/>
              <a:gd name="T42" fmla="*/ 17 w 145"/>
              <a:gd name="T43" fmla="*/ 49 h 146"/>
              <a:gd name="T44" fmla="*/ 12 w 145"/>
              <a:gd name="T45" fmla="*/ 73 h 146"/>
              <a:gd name="T46" fmla="*/ 17 w 145"/>
              <a:gd name="T47" fmla="*/ 96 h 146"/>
              <a:gd name="T48" fmla="*/ 30 w 145"/>
              <a:gd name="T49" fmla="*/ 116 h 146"/>
              <a:gd name="T50" fmla="*/ 49 w 145"/>
              <a:gd name="T51" fmla="*/ 129 h 146"/>
              <a:gd name="T52" fmla="*/ 73 w 145"/>
              <a:gd name="T53" fmla="*/ 133 h 146"/>
              <a:gd name="T54" fmla="*/ 96 w 145"/>
              <a:gd name="T55" fmla="*/ 129 h 146"/>
              <a:gd name="T56" fmla="*/ 115 w 145"/>
              <a:gd name="T57" fmla="*/ 116 h 146"/>
              <a:gd name="T58" fmla="*/ 128 w 145"/>
              <a:gd name="T59" fmla="*/ 96 h 146"/>
              <a:gd name="T60" fmla="*/ 107 w 145"/>
              <a:gd name="T61" fmla="*/ 39 h 146"/>
              <a:gd name="T62" fmla="*/ 121 w 145"/>
              <a:gd name="T63" fmla="*/ 73 h 146"/>
              <a:gd name="T64" fmla="*/ 107 w 145"/>
              <a:gd name="T65" fmla="*/ 107 h 146"/>
              <a:gd name="T66" fmla="*/ 73 w 145"/>
              <a:gd name="T67" fmla="*/ 121 h 146"/>
              <a:gd name="T68" fmla="*/ 38 w 145"/>
              <a:gd name="T69" fmla="*/ 107 h 146"/>
              <a:gd name="T70" fmla="*/ 24 w 145"/>
              <a:gd name="T71" fmla="*/ 73 h 146"/>
              <a:gd name="T72" fmla="*/ 38 w 145"/>
              <a:gd name="T73" fmla="*/ 39 h 146"/>
              <a:gd name="T74" fmla="*/ 73 w 145"/>
              <a:gd name="T75" fmla="*/ 25 h 146"/>
              <a:gd name="T76" fmla="*/ 107 w 145"/>
              <a:gd name="T77" fmla="*/ 39 h 146"/>
              <a:gd name="T78" fmla="*/ 98 w 145"/>
              <a:gd name="T79" fmla="*/ 99 h 146"/>
              <a:gd name="T80" fmla="*/ 109 w 145"/>
              <a:gd name="T81" fmla="*/ 73 h 146"/>
              <a:gd name="T82" fmla="*/ 98 w 145"/>
              <a:gd name="T83" fmla="*/ 47 h 146"/>
              <a:gd name="T84" fmla="*/ 73 w 145"/>
              <a:gd name="T85" fmla="*/ 37 h 146"/>
              <a:gd name="T86" fmla="*/ 47 w 145"/>
              <a:gd name="T87" fmla="*/ 47 h 146"/>
              <a:gd name="T88" fmla="*/ 36 w 145"/>
              <a:gd name="T89" fmla="*/ 73 h 146"/>
              <a:gd name="T90" fmla="*/ 47 w 145"/>
              <a:gd name="T91" fmla="*/ 99 h 146"/>
              <a:gd name="T92" fmla="*/ 73 w 145"/>
              <a:gd name="T93" fmla="*/ 109 h 146"/>
              <a:gd name="T94" fmla="*/ 98 w 145"/>
              <a:gd name="T95" fmla="*/ 99 h 146"/>
              <a:gd name="T96" fmla="*/ 90 w 145"/>
              <a:gd name="T97" fmla="*/ 56 h 146"/>
              <a:gd name="T98" fmla="*/ 97 w 145"/>
              <a:gd name="T99" fmla="*/ 73 h 146"/>
              <a:gd name="T100" fmla="*/ 90 w 145"/>
              <a:gd name="T101" fmla="*/ 90 h 146"/>
              <a:gd name="T102" fmla="*/ 73 w 145"/>
              <a:gd name="T103" fmla="*/ 97 h 146"/>
              <a:gd name="T104" fmla="*/ 55 w 145"/>
              <a:gd name="T105" fmla="*/ 90 h 146"/>
              <a:gd name="T106" fmla="*/ 48 w 145"/>
              <a:gd name="T107" fmla="*/ 73 h 146"/>
              <a:gd name="T108" fmla="*/ 55 w 145"/>
              <a:gd name="T109" fmla="*/ 56 h 146"/>
              <a:gd name="T110" fmla="*/ 73 w 145"/>
              <a:gd name="T111" fmla="*/ 49 h 146"/>
              <a:gd name="T112" fmla="*/ 90 w 145"/>
              <a:gd name="T113" fmla="*/ 5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128" y="96"/>
                </a:moveTo>
                <a:cubicBezTo>
                  <a:pt x="131" y="89"/>
                  <a:pt x="133" y="81"/>
                  <a:pt x="133" y="73"/>
                </a:cubicBezTo>
                <a:cubicBezTo>
                  <a:pt x="133" y="65"/>
                  <a:pt x="131" y="57"/>
                  <a:pt x="128" y="49"/>
                </a:cubicBezTo>
                <a:cubicBezTo>
                  <a:pt x="125" y="42"/>
                  <a:pt x="121" y="36"/>
                  <a:pt x="115" y="30"/>
                </a:cubicBezTo>
                <a:cubicBezTo>
                  <a:pt x="110" y="25"/>
                  <a:pt x="104" y="20"/>
                  <a:pt x="96" y="17"/>
                </a:cubicBezTo>
                <a:cubicBezTo>
                  <a:pt x="89" y="14"/>
                  <a:pt x="81" y="12"/>
                  <a:pt x="73" y="12"/>
                </a:cubicBezTo>
                <a:cubicBezTo>
                  <a:pt x="64" y="12"/>
                  <a:pt x="57" y="14"/>
                  <a:pt x="49" y="17"/>
                </a:cubicBezTo>
                <a:cubicBezTo>
                  <a:pt x="42" y="20"/>
                  <a:pt x="35" y="25"/>
                  <a:pt x="30" y="30"/>
                </a:cubicBezTo>
                <a:cubicBezTo>
                  <a:pt x="24" y="36"/>
                  <a:pt x="20" y="42"/>
                  <a:pt x="17" y="49"/>
                </a:cubicBezTo>
                <a:cubicBezTo>
                  <a:pt x="14" y="57"/>
                  <a:pt x="12" y="65"/>
                  <a:pt x="12" y="73"/>
                </a:cubicBezTo>
                <a:cubicBezTo>
                  <a:pt x="12" y="81"/>
                  <a:pt x="14" y="89"/>
                  <a:pt x="17" y="96"/>
                </a:cubicBezTo>
                <a:cubicBezTo>
                  <a:pt x="20" y="104"/>
                  <a:pt x="24" y="110"/>
                  <a:pt x="30" y="116"/>
                </a:cubicBezTo>
                <a:cubicBezTo>
                  <a:pt x="35" y="121"/>
                  <a:pt x="42" y="125"/>
                  <a:pt x="49" y="129"/>
                </a:cubicBezTo>
                <a:cubicBezTo>
                  <a:pt x="57" y="132"/>
                  <a:pt x="64" y="133"/>
                  <a:pt x="73" y="133"/>
                </a:cubicBezTo>
                <a:cubicBezTo>
                  <a:pt x="81" y="133"/>
                  <a:pt x="89" y="132"/>
                  <a:pt x="96" y="129"/>
                </a:cubicBezTo>
                <a:cubicBezTo>
                  <a:pt x="104" y="125"/>
                  <a:pt x="110" y="121"/>
                  <a:pt x="115" y="116"/>
                </a:cubicBezTo>
                <a:cubicBezTo>
                  <a:pt x="121" y="110"/>
                  <a:pt x="125" y="104"/>
                  <a:pt x="128" y="96"/>
                </a:cubicBezTo>
                <a:close/>
                <a:moveTo>
                  <a:pt x="107" y="39"/>
                </a:moveTo>
                <a:cubicBezTo>
                  <a:pt x="116" y="48"/>
                  <a:pt x="121" y="60"/>
                  <a:pt x="121" y="73"/>
                </a:cubicBezTo>
                <a:cubicBezTo>
                  <a:pt x="121" y="86"/>
                  <a:pt x="116" y="98"/>
                  <a:pt x="107" y="107"/>
                </a:cubicBezTo>
                <a:cubicBezTo>
                  <a:pt x="97" y="117"/>
                  <a:pt x="86" y="121"/>
                  <a:pt x="73" y="121"/>
                </a:cubicBezTo>
                <a:cubicBezTo>
                  <a:pt x="59" y="121"/>
                  <a:pt x="48" y="117"/>
                  <a:pt x="38" y="107"/>
                </a:cubicBezTo>
                <a:cubicBezTo>
                  <a:pt x="29" y="98"/>
                  <a:pt x="24" y="86"/>
                  <a:pt x="24" y="73"/>
                </a:cubicBezTo>
                <a:cubicBezTo>
                  <a:pt x="24" y="60"/>
                  <a:pt x="29" y="48"/>
                  <a:pt x="38" y="39"/>
                </a:cubicBezTo>
                <a:cubicBezTo>
                  <a:pt x="48" y="29"/>
                  <a:pt x="59" y="25"/>
                  <a:pt x="73" y="25"/>
                </a:cubicBezTo>
                <a:cubicBezTo>
                  <a:pt x="86" y="25"/>
                  <a:pt x="97" y="29"/>
                  <a:pt x="107" y="39"/>
                </a:cubicBezTo>
                <a:close/>
                <a:moveTo>
                  <a:pt x="98" y="99"/>
                </a:moveTo>
                <a:cubicBezTo>
                  <a:pt x="105" y="91"/>
                  <a:pt x="109" y="83"/>
                  <a:pt x="109" y="73"/>
                </a:cubicBezTo>
                <a:cubicBezTo>
                  <a:pt x="109" y="63"/>
                  <a:pt x="105" y="54"/>
                  <a:pt x="98" y="47"/>
                </a:cubicBezTo>
                <a:cubicBezTo>
                  <a:pt x="91" y="40"/>
                  <a:pt x="83" y="37"/>
                  <a:pt x="73" y="37"/>
                </a:cubicBezTo>
                <a:cubicBezTo>
                  <a:pt x="63" y="37"/>
                  <a:pt x="54" y="40"/>
                  <a:pt x="47" y="47"/>
                </a:cubicBezTo>
                <a:cubicBezTo>
                  <a:pt x="40" y="54"/>
                  <a:pt x="36" y="63"/>
                  <a:pt x="36" y="73"/>
                </a:cubicBezTo>
                <a:cubicBezTo>
                  <a:pt x="36" y="83"/>
                  <a:pt x="40" y="91"/>
                  <a:pt x="47" y="99"/>
                </a:cubicBezTo>
                <a:cubicBezTo>
                  <a:pt x="54" y="106"/>
                  <a:pt x="63" y="109"/>
                  <a:pt x="73" y="109"/>
                </a:cubicBezTo>
                <a:cubicBezTo>
                  <a:pt x="83" y="109"/>
                  <a:pt x="91" y="106"/>
                  <a:pt x="98" y="99"/>
                </a:cubicBezTo>
                <a:close/>
                <a:moveTo>
                  <a:pt x="90" y="56"/>
                </a:moveTo>
                <a:cubicBezTo>
                  <a:pt x="94" y="61"/>
                  <a:pt x="97" y="66"/>
                  <a:pt x="97" y="73"/>
                </a:cubicBezTo>
                <a:cubicBezTo>
                  <a:pt x="97" y="80"/>
                  <a:pt x="94" y="85"/>
                  <a:pt x="90" y="90"/>
                </a:cubicBezTo>
                <a:cubicBezTo>
                  <a:pt x="85" y="95"/>
                  <a:pt x="79" y="97"/>
                  <a:pt x="73" y="97"/>
                </a:cubicBezTo>
                <a:cubicBezTo>
                  <a:pt x="66" y="97"/>
                  <a:pt x="60" y="95"/>
                  <a:pt x="55" y="90"/>
                </a:cubicBezTo>
                <a:cubicBezTo>
                  <a:pt x="51" y="85"/>
                  <a:pt x="48" y="80"/>
                  <a:pt x="48" y="73"/>
                </a:cubicBezTo>
                <a:cubicBezTo>
                  <a:pt x="48" y="66"/>
                  <a:pt x="51" y="61"/>
                  <a:pt x="55" y="56"/>
                </a:cubicBezTo>
                <a:cubicBezTo>
                  <a:pt x="60" y="51"/>
                  <a:pt x="66" y="49"/>
                  <a:pt x="73" y="49"/>
                </a:cubicBezTo>
                <a:cubicBezTo>
                  <a:pt x="79" y="49"/>
                  <a:pt x="85" y="51"/>
                  <a:pt x="9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88" name="Freeform 29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292890" y="4759658"/>
            <a:ext cx="190143" cy="49698"/>
          </a:xfrm>
          <a:custGeom>
            <a:avLst/>
            <a:gdLst>
              <a:gd name="T0" fmla="*/ 37 w 133"/>
              <a:gd name="T1" fmla="*/ 9 h 36"/>
              <a:gd name="T2" fmla="*/ 37 w 133"/>
              <a:gd name="T3" fmla="*/ 27 h 36"/>
              <a:gd name="T4" fmla="*/ 34 w 133"/>
              <a:gd name="T5" fmla="*/ 33 h 36"/>
              <a:gd name="T6" fmla="*/ 27 w 133"/>
              <a:gd name="T7" fmla="*/ 36 h 36"/>
              <a:gd name="T8" fmla="*/ 9 w 133"/>
              <a:gd name="T9" fmla="*/ 36 h 36"/>
              <a:gd name="T10" fmla="*/ 3 w 133"/>
              <a:gd name="T11" fmla="*/ 33 h 36"/>
              <a:gd name="T12" fmla="*/ 0 w 133"/>
              <a:gd name="T13" fmla="*/ 27 h 36"/>
              <a:gd name="T14" fmla="*/ 0 w 133"/>
              <a:gd name="T15" fmla="*/ 9 h 36"/>
              <a:gd name="T16" fmla="*/ 3 w 133"/>
              <a:gd name="T17" fmla="*/ 2 h 36"/>
              <a:gd name="T18" fmla="*/ 9 w 133"/>
              <a:gd name="T19" fmla="*/ 0 h 36"/>
              <a:gd name="T20" fmla="*/ 27 w 133"/>
              <a:gd name="T21" fmla="*/ 0 h 36"/>
              <a:gd name="T22" fmla="*/ 34 w 133"/>
              <a:gd name="T23" fmla="*/ 2 h 36"/>
              <a:gd name="T24" fmla="*/ 37 w 133"/>
              <a:gd name="T25" fmla="*/ 9 h 36"/>
              <a:gd name="T26" fmla="*/ 85 w 133"/>
              <a:gd name="T27" fmla="*/ 9 h 36"/>
              <a:gd name="T28" fmla="*/ 85 w 133"/>
              <a:gd name="T29" fmla="*/ 27 h 36"/>
              <a:gd name="T30" fmla="*/ 82 w 133"/>
              <a:gd name="T31" fmla="*/ 33 h 36"/>
              <a:gd name="T32" fmla="*/ 76 w 133"/>
              <a:gd name="T33" fmla="*/ 36 h 36"/>
              <a:gd name="T34" fmla="*/ 58 w 133"/>
              <a:gd name="T35" fmla="*/ 36 h 36"/>
              <a:gd name="T36" fmla="*/ 51 w 133"/>
              <a:gd name="T37" fmla="*/ 33 h 36"/>
              <a:gd name="T38" fmla="*/ 49 w 133"/>
              <a:gd name="T39" fmla="*/ 27 h 36"/>
              <a:gd name="T40" fmla="*/ 49 w 133"/>
              <a:gd name="T41" fmla="*/ 9 h 36"/>
              <a:gd name="T42" fmla="*/ 51 w 133"/>
              <a:gd name="T43" fmla="*/ 2 h 36"/>
              <a:gd name="T44" fmla="*/ 58 w 133"/>
              <a:gd name="T45" fmla="*/ 0 h 36"/>
              <a:gd name="T46" fmla="*/ 76 w 133"/>
              <a:gd name="T47" fmla="*/ 0 h 36"/>
              <a:gd name="T48" fmla="*/ 82 w 133"/>
              <a:gd name="T49" fmla="*/ 2 h 36"/>
              <a:gd name="T50" fmla="*/ 85 w 133"/>
              <a:gd name="T51" fmla="*/ 9 h 36"/>
              <a:gd name="T52" fmla="*/ 133 w 133"/>
              <a:gd name="T53" fmla="*/ 9 h 36"/>
              <a:gd name="T54" fmla="*/ 133 w 133"/>
              <a:gd name="T55" fmla="*/ 27 h 36"/>
              <a:gd name="T56" fmla="*/ 131 w 133"/>
              <a:gd name="T57" fmla="*/ 33 h 36"/>
              <a:gd name="T58" fmla="*/ 124 w 133"/>
              <a:gd name="T59" fmla="*/ 36 h 36"/>
              <a:gd name="T60" fmla="*/ 106 w 133"/>
              <a:gd name="T61" fmla="*/ 36 h 36"/>
              <a:gd name="T62" fmla="*/ 100 w 133"/>
              <a:gd name="T63" fmla="*/ 33 h 36"/>
              <a:gd name="T64" fmla="*/ 97 w 133"/>
              <a:gd name="T65" fmla="*/ 27 h 36"/>
              <a:gd name="T66" fmla="*/ 97 w 133"/>
              <a:gd name="T67" fmla="*/ 9 h 36"/>
              <a:gd name="T68" fmla="*/ 100 w 133"/>
              <a:gd name="T69" fmla="*/ 2 h 36"/>
              <a:gd name="T70" fmla="*/ 106 w 133"/>
              <a:gd name="T71" fmla="*/ 0 h 36"/>
              <a:gd name="T72" fmla="*/ 124 w 133"/>
              <a:gd name="T73" fmla="*/ 0 h 36"/>
              <a:gd name="T74" fmla="*/ 131 w 133"/>
              <a:gd name="T75" fmla="*/ 2 h 36"/>
              <a:gd name="T76" fmla="*/ 133 w 133"/>
              <a:gd name="T77" fmla="*/ 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3" h="36">
                <a:moveTo>
                  <a:pt x="37" y="9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9"/>
                  <a:pt x="36" y="32"/>
                  <a:pt x="34" y="33"/>
                </a:cubicBezTo>
                <a:cubicBezTo>
                  <a:pt x="32" y="35"/>
                  <a:pt x="30" y="36"/>
                  <a:pt x="27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36"/>
                  <a:pt x="5" y="35"/>
                  <a:pt x="3" y="33"/>
                </a:cubicBezTo>
                <a:cubicBezTo>
                  <a:pt x="1" y="32"/>
                  <a:pt x="0" y="29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2" y="1"/>
                  <a:pt x="34" y="2"/>
                </a:cubicBezTo>
                <a:cubicBezTo>
                  <a:pt x="36" y="4"/>
                  <a:pt x="37" y="6"/>
                  <a:pt x="37" y="9"/>
                </a:cubicBezTo>
                <a:close/>
                <a:moveTo>
                  <a:pt x="85" y="9"/>
                </a:moveTo>
                <a:cubicBezTo>
                  <a:pt x="85" y="27"/>
                  <a:pt x="85" y="27"/>
                  <a:pt x="85" y="27"/>
                </a:cubicBezTo>
                <a:cubicBezTo>
                  <a:pt x="85" y="29"/>
                  <a:pt x="84" y="32"/>
                  <a:pt x="82" y="33"/>
                </a:cubicBezTo>
                <a:cubicBezTo>
                  <a:pt x="81" y="35"/>
                  <a:pt x="78" y="36"/>
                  <a:pt x="76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5" y="36"/>
                  <a:pt x="53" y="35"/>
                  <a:pt x="51" y="33"/>
                </a:cubicBezTo>
                <a:cubicBezTo>
                  <a:pt x="50" y="32"/>
                  <a:pt x="49" y="29"/>
                  <a:pt x="49" y="27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6"/>
                  <a:pt x="50" y="4"/>
                  <a:pt x="51" y="2"/>
                </a:cubicBezTo>
                <a:cubicBezTo>
                  <a:pt x="53" y="1"/>
                  <a:pt x="55" y="0"/>
                  <a:pt x="58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8" y="0"/>
                  <a:pt x="81" y="1"/>
                  <a:pt x="82" y="2"/>
                </a:cubicBezTo>
                <a:cubicBezTo>
                  <a:pt x="84" y="4"/>
                  <a:pt x="85" y="6"/>
                  <a:pt x="85" y="9"/>
                </a:cubicBezTo>
                <a:close/>
                <a:moveTo>
                  <a:pt x="133" y="9"/>
                </a:moveTo>
                <a:cubicBezTo>
                  <a:pt x="133" y="27"/>
                  <a:pt x="133" y="27"/>
                  <a:pt x="133" y="27"/>
                </a:cubicBezTo>
                <a:cubicBezTo>
                  <a:pt x="133" y="29"/>
                  <a:pt x="132" y="32"/>
                  <a:pt x="131" y="33"/>
                </a:cubicBezTo>
                <a:cubicBezTo>
                  <a:pt x="129" y="35"/>
                  <a:pt x="127" y="36"/>
                  <a:pt x="124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4" y="36"/>
                  <a:pt x="101" y="35"/>
                  <a:pt x="100" y="33"/>
                </a:cubicBezTo>
                <a:cubicBezTo>
                  <a:pt x="98" y="32"/>
                  <a:pt x="97" y="29"/>
                  <a:pt x="97" y="27"/>
                </a:cubicBezTo>
                <a:cubicBezTo>
                  <a:pt x="97" y="9"/>
                  <a:pt x="97" y="9"/>
                  <a:pt x="97" y="9"/>
                </a:cubicBezTo>
                <a:cubicBezTo>
                  <a:pt x="97" y="6"/>
                  <a:pt x="98" y="4"/>
                  <a:pt x="100" y="2"/>
                </a:cubicBezTo>
                <a:cubicBezTo>
                  <a:pt x="101" y="1"/>
                  <a:pt x="104" y="0"/>
                  <a:pt x="106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7" y="0"/>
                  <a:pt x="129" y="1"/>
                  <a:pt x="131" y="2"/>
                </a:cubicBezTo>
                <a:cubicBezTo>
                  <a:pt x="132" y="4"/>
                  <a:pt x="133" y="6"/>
                  <a:pt x="133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89" name="Freeform 29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543533" y="4688352"/>
            <a:ext cx="54018" cy="190143"/>
          </a:xfrm>
          <a:custGeom>
            <a:avLst/>
            <a:gdLst>
              <a:gd name="T0" fmla="*/ 37 w 37"/>
              <a:gd name="T1" fmla="*/ 9 h 133"/>
              <a:gd name="T2" fmla="*/ 37 w 37"/>
              <a:gd name="T3" fmla="*/ 28 h 133"/>
              <a:gd name="T4" fmla="*/ 34 w 37"/>
              <a:gd name="T5" fmla="*/ 34 h 133"/>
              <a:gd name="T6" fmla="*/ 28 w 37"/>
              <a:gd name="T7" fmla="*/ 37 h 133"/>
              <a:gd name="T8" fmla="*/ 10 w 37"/>
              <a:gd name="T9" fmla="*/ 37 h 133"/>
              <a:gd name="T10" fmla="*/ 3 w 37"/>
              <a:gd name="T11" fmla="*/ 34 h 133"/>
              <a:gd name="T12" fmla="*/ 0 w 37"/>
              <a:gd name="T13" fmla="*/ 28 h 133"/>
              <a:gd name="T14" fmla="*/ 0 w 37"/>
              <a:gd name="T15" fmla="*/ 9 h 133"/>
              <a:gd name="T16" fmla="*/ 3 w 37"/>
              <a:gd name="T17" fmla="*/ 3 h 133"/>
              <a:gd name="T18" fmla="*/ 10 w 37"/>
              <a:gd name="T19" fmla="*/ 0 h 133"/>
              <a:gd name="T20" fmla="*/ 28 w 37"/>
              <a:gd name="T21" fmla="*/ 0 h 133"/>
              <a:gd name="T22" fmla="*/ 34 w 37"/>
              <a:gd name="T23" fmla="*/ 3 h 133"/>
              <a:gd name="T24" fmla="*/ 37 w 37"/>
              <a:gd name="T25" fmla="*/ 9 h 133"/>
              <a:gd name="T26" fmla="*/ 37 w 37"/>
              <a:gd name="T27" fmla="*/ 58 h 133"/>
              <a:gd name="T28" fmla="*/ 37 w 37"/>
              <a:gd name="T29" fmla="*/ 76 h 133"/>
              <a:gd name="T30" fmla="*/ 34 w 37"/>
              <a:gd name="T31" fmla="*/ 82 h 133"/>
              <a:gd name="T32" fmla="*/ 28 w 37"/>
              <a:gd name="T33" fmla="*/ 85 h 133"/>
              <a:gd name="T34" fmla="*/ 10 w 37"/>
              <a:gd name="T35" fmla="*/ 85 h 133"/>
              <a:gd name="T36" fmla="*/ 3 w 37"/>
              <a:gd name="T37" fmla="*/ 82 h 133"/>
              <a:gd name="T38" fmla="*/ 0 w 37"/>
              <a:gd name="T39" fmla="*/ 76 h 133"/>
              <a:gd name="T40" fmla="*/ 0 w 37"/>
              <a:gd name="T41" fmla="*/ 58 h 133"/>
              <a:gd name="T42" fmla="*/ 3 w 37"/>
              <a:gd name="T43" fmla="*/ 51 h 133"/>
              <a:gd name="T44" fmla="*/ 10 w 37"/>
              <a:gd name="T45" fmla="*/ 49 h 133"/>
              <a:gd name="T46" fmla="*/ 28 w 37"/>
              <a:gd name="T47" fmla="*/ 49 h 133"/>
              <a:gd name="T48" fmla="*/ 34 w 37"/>
              <a:gd name="T49" fmla="*/ 51 h 133"/>
              <a:gd name="T50" fmla="*/ 37 w 37"/>
              <a:gd name="T51" fmla="*/ 58 h 133"/>
              <a:gd name="T52" fmla="*/ 37 w 37"/>
              <a:gd name="T53" fmla="*/ 106 h 133"/>
              <a:gd name="T54" fmla="*/ 37 w 37"/>
              <a:gd name="T55" fmla="*/ 124 h 133"/>
              <a:gd name="T56" fmla="*/ 34 w 37"/>
              <a:gd name="T57" fmla="*/ 131 h 133"/>
              <a:gd name="T58" fmla="*/ 28 w 37"/>
              <a:gd name="T59" fmla="*/ 133 h 133"/>
              <a:gd name="T60" fmla="*/ 10 w 37"/>
              <a:gd name="T61" fmla="*/ 133 h 133"/>
              <a:gd name="T62" fmla="*/ 3 w 37"/>
              <a:gd name="T63" fmla="*/ 131 h 133"/>
              <a:gd name="T64" fmla="*/ 0 w 37"/>
              <a:gd name="T65" fmla="*/ 124 h 133"/>
              <a:gd name="T66" fmla="*/ 0 w 37"/>
              <a:gd name="T67" fmla="*/ 106 h 133"/>
              <a:gd name="T68" fmla="*/ 3 w 37"/>
              <a:gd name="T69" fmla="*/ 100 h 133"/>
              <a:gd name="T70" fmla="*/ 10 w 37"/>
              <a:gd name="T71" fmla="*/ 97 h 133"/>
              <a:gd name="T72" fmla="*/ 28 w 37"/>
              <a:gd name="T73" fmla="*/ 97 h 133"/>
              <a:gd name="T74" fmla="*/ 34 w 37"/>
              <a:gd name="T75" fmla="*/ 100 h 133"/>
              <a:gd name="T76" fmla="*/ 37 w 37"/>
              <a:gd name="T77" fmla="*/ 10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7" h="133">
                <a:moveTo>
                  <a:pt x="37" y="9"/>
                </a:moveTo>
                <a:cubicBezTo>
                  <a:pt x="37" y="28"/>
                  <a:pt x="37" y="28"/>
                  <a:pt x="37" y="28"/>
                </a:cubicBezTo>
                <a:cubicBezTo>
                  <a:pt x="37" y="30"/>
                  <a:pt x="36" y="32"/>
                  <a:pt x="34" y="34"/>
                </a:cubicBezTo>
                <a:cubicBezTo>
                  <a:pt x="32" y="36"/>
                  <a:pt x="30" y="37"/>
                  <a:pt x="28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7" y="37"/>
                  <a:pt x="5" y="36"/>
                  <a:pt x="3" y="34"/>
                </a:cubicBezTo>
                <a:cubicBezTo>
                  <a:pt x="1" y="32"/>
                  <a:pt x="0" y="30"/>
                  <a:pt x="0" y="28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7" y="0"/>
                  <a:pt x="1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2" y="1"/>
                  <a:pt x="34" y="3"/>
                </a:cubicBezTo>
                <a:cubicBezTo>
                  <a:pt x="36" y="5"/>
                  <a:pt x="37" y="7"/>
                  <a:pt x="37" y="9"/>
                </a:cubicBezTo>
                <a:close/>
                <a:moveTo>
                  <a:pt x="37" y="58"/>
                </a:moveTo>
                <a:cubicBezTo>
                  <a:pt x="37" y="76"/>
                  <a:pt x="37" y="76"/>
                  <a:pt x="37" y="76"/>
                </a:cubicBezTo>
                <a:cubicBezTo>
                  <a:pt x="37" y="78"/>
                  <a:pt x="36" y="81"/>
                  <a:pt x="34" y="82"/>
                </a:cubicBezTo>
                <a:cubicBezTo>
                  <a:pt x="32" y="84"/>
                  <a:pt x="30" y="85"/>
                  <a:pt x="28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4"/>
                  <a:pt x="3" y="82"/>
                </a:cubicBezTo>
                <a:cubicBezTo>
                  <a:pt x="1" y="81"/>
                  <a:pt x="0" y="78"/>
                  <a:pt x="0" y="7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5"/>
                  <a:pt x="1" y="53"/>
                  <a:pt x="3" y="51"/>
                </a:cubicBezTo>
                <a:cubicBezTo>
                  <a:pt x="5" y="50"/>
                  <a:pt x="7" y="49"/>
                  <a:pt x="10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30" y="49"/>
                  <a:pt x="32" y="50"/>
                  <a:pt x="34" y="51"/>
                </a:cubicBezTo>
                <a:cubicBezTo>
                  <a:pt x="36" y="53"/>
                  <a:pt x="37" y="55"/>
                  <a:pt x="37" y="58"/>
                </a:cubicBezTo>
                <a:close/>
                <a:moveTo>
                  <a:pt x="37" y="106"/>
                </a:moveTo>
                <a:cubicBezTo>
                  <a:pt x="37" y="124"/>
                  <a:pt x="37" y="124"/>
                  <a:pt x="37" y="124"/>
                </a:cubicBezTo>
                <a:cubicBezTo>
                  <a:pt x="37" y="127"/>
                  <a:pt x="36" y="129"/>
                  <a:pt x="34" y="131"/>
                </a:cubicBezTo>
                <a:cubicBezTo>
                  <a:pt x="32" y="133"/>
                  <a:pt x="30" y="133"/>
                  <a:pt x="28" y="133"/>
                </a:cubicBezTo>
                <a:cubicBezTo>
                  <a:pt x="10" y="133"/>
                  <a:pt x="10" y="133"/>
                  <a:pt x="10" y="133"/>
                </a:cubicBezTo>
                <a:cubicBezTo>
                  <a:pt x="7" y="133"/>
                  <a:pt x="5" y="133"/>
                  <a:pt x="3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4"/>
                  <a:pt x="1" y="102"/>
                  <a:pt x="3" y="100"/>
                </a:cubicBezTo>
                <a:cubicBezTo>
                  <a:pt x="5" y="98"/>
                  <a:pt x="7" y="97"/>
                  <a:pt x="10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30" y="97"/>
                  <a:pt x="32" y="98"/>
                  <a:pt x="34" y="100"/>
                </a:cubicBezTo>
                <a:cubicBezTo>
                  <a:pt x="36" y="102"/>
                  <a:pt x="37" y="104"/>
                  <a:pt x="37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90" name="Freeform 29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660211" y="4688353"/>
            <a:ext cx="207427" cy="209589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18 w 145"/>
              <a:gd name="T27" fmla="*/ 118 h 146"/>
              <a:gd name="T28" fmla="*/ 112 w 145"/>
              <a:gd name="T29" fmla="*/ 90 h 146"/>
              <a:gd name="T30" fmla="*/ 99 w 145"/>
              <a:gd name="T31" fmla="*/ 66 h 146"/>
              <a:gd name="T32" fmla="*/ 80 w 145"/>
              <a:gd name="T33" fmla="*/ 46 h 146"/>
              <a:gd name="T34" fmla="*/ 55 w 145"/>
              <a:gd name="T35" fmla="*/ 33 h 146"/>
              <a:gd name="T36" fmla="*/ 27 w 145"/>
              <a:gd name="T37" fmla="*/ 28 h 146"/>
              <a:gd name="T38" fmla="*/ 25 w 145"/>
              <a:gd name="T39" fmla="*/ 28 h 146"/>
              <a:gd name="T40" fmla="*/ 24 w 145"/>
              <a:gd name="T41" fmla="*/ 31 h 146"/>
              <a:gd name="T42" fmla="*/ 24 w 145"/>
              <a:gd name="T43" fmla="*/ 43 h 146"/>
              <a:gd name="T44" fmla="*/ 25 w 145"/>
              <a:gd name="T45" fmla="*/ 45 h 146"/>
              <a:gd name="T46" fmla="*/ 27 w 145"/>
              <a:gd name="T47" fmla="*/ 46 h 146"/>
              <a:gd name="T48" fmla="*/ 63 w 145"/>
              <a:gd name="T49" fmla="*/ 56 h 146"/>
              <a:gd name="T50" fmla="*/ 89 w 145"/>
              <a:gd name="T51" fmla="*/ 83 h 146"/>
              <a:gd name="T52" fmla="*/ 100 w 145"/>
              <a:gd name="T53" fmla="*/ 118 h 146"/>
              <a:gd name="T54" fmla="*/ 101 w 145"/>
              <a:gd name="T55" fmla="*/ 120 h 146"/>
              <a:gd name="T56" fmla="*/ 103 w 145"/>
              <a:gd name="T57" fmla="*/ 121 h 146"/>
              <a:gd name="T58" fmla="*/ 115 w 145"/>
              <a:gd name="T59" fmla="*/ 121 h 146"/>
              <a:gd name="T60" fmla="*/ 117 w 145"/>
              <a:gd name="T61" fmla="*/ 120 h 146"/>
              <a:gd name="T62" fmla="*/ 118 w 145"/>
              <a:gd name="T63" fmla="*/ 118 h 146"/>
              <a:gd name="T64" fmla="*/ 81 w 145"/>
              <a:gd name="T65" fmla="*/ 118 h 146"/>
              <a:gd name="T66" fmla="*/ 65 w 145"/>
              <a:gd name="T67" fmla="*/ 81 h 146"/>
              <a:gd name="T68" fmla="*/ 27 w 145"/>
              <a:gd name="T69" fmla="*/ 64 h 146"/>
              <a:gd name="T70" fmla="*/ 25 w 145"/>
              <a:gd name="T71" fmla="*/ 65 h 146"/>
              <a:gd name="T72" fmla="*/ 24 w 145"/>
              <a:gd name="T73" fmla="*/ 67 h 146"/>
              <a:gd name="T74" fmla="*/ 24 w 145"/>
              <a:gd name="T75" fmla="*/ 79 h 146"/>
              <a:gd name="T76" fmla="*/ 25 w 145"/>
              <a:gd name="T77" fmla="*/ 81 h 146"/>
              <a:gd name="T78" fmla="*/ 27 w 145"/>
              <a:gd name="T79" fmla="*/ 82 h 146"/>
              <a:gd name="T80" fmla="*/ 52 w 145"/>
              <a:gd name="T81" fmla="*/ 94 h 146"/>
              <a:gd name="T82" fmla="*/ 63 w 145"/>
              <a:gd name="T83" fmla="*/ 118 h 146"/>
              <a:gd name="T84" fmla="*/ 64 w 145"/>
              <a:gd name="T85" fmla="*/ 121 h 146"/>
              <a:gd name="T86" fmla="*/ 66 w 145"/>
              <a:gd name="T87" fmla="*/ 121 h 146"/>
              <a:gd name="T88" fmla="*/ 78 w 145"/>
              <a:gd name="T89" fmla="*/ 121 h 146"/>
              <a:gd name="T90" fmla="*/ 81 w 145"/>
              <a:gd name="T91" fmla="*/ 120 h 146"/>
              <a:gd name="T92" fmla="*/ 81 w 145"/>
              <a:gd name="T93" fmla="*/ 118 h 146"/>
              <a:gd name="T94" fmla="*/ 45 w 145"/>
              <a:gd name="T95" fmla="*/ 118 h 146"/>
              <a:gd name="T96" fmla="*/ 48 w 145"/>
              <a:gd name="T97" fmla="*/ 109 h 146"/>
              <a:gd name="T98" fmla="*/ 45 w 145"/>
              <a:gd name="T99" fmla="*/ 101 h 146"/>
              <a:gd name="T100" fmla="*/ 36 w 145"/>
              <a:gd name="T101" fmla="*/ 97 h 146"/>
              <a:gd name="T102" fmla="*/ 28 w 145"/>
              <a:gd name="T103" fmla="*/ 101 h 146"/>
              <a:gd name="T104" fmla="*/ 24 w 145"/>
              <a:gd name="T105" fmla="*/ 109 h 146"/>
              <a:gd name="T106" fmla="*/ 28 w 145"/>
              <a:gd name="T107" fmla="*/ 118 h 146"/>
              <a:gd name="T108" fmla="*/ 36 w 145"/>
              <a:gd name="T109" fmla="*/ 121 h 146"/>
              <a:gd name="T110" fmla="*/ 45 w 145"/>
              <a:gd name="T111" fmla="*/ 11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2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118" y="118"/>
                </a:moveTo>
                <a:cubicBezTo>
                  <a:pt x="117" y="109"/>
                  <a:pt x="116" y="99"/>
                  <a:pt x="112" y="90"/>
                </a:cubicBezTo>
                <a:cubicBezTo>
                  <a:pt x="109" y="81"/>
                  <a:pt x="105" y="73"/>
                  <a:pt x="99" y="66"/>
                </a:cubicBezTo>
                <a:cubicBezTo>
                  <a:pt x="94" y="58"/>
                  <a:pt x="87" y="52"/>
                  <a:pt x="80" y="46"/>
                </a:cubicBezTo>
                <a:cubicBezTo>
                  <a:pt x="73" y="41"/>
                  <a:pt x="64" y="36"/>
                  <a:pt x="55" y="33"/>
                </a:cubicBezTo>
                <a:cubicBezTo>
                  <a:pt x="46" y="30"/>
                  <a:pt x="37" y="28"/>
                  <a:pt x="27" y="28"/>
                </a:cubicBezTo>
                <a:cubicBezTo>
                  <a:pt x="26" y="28"/>
                  <a:pt x="26" y="28"/>
                  <a:pt x="25" y="28"/>
                </a:cubicBezTo>
                <a:cubicBezTo>
                  <a:pt x="24" y="29"/>
                  <a:pt x="24" y="30"/>
                  <a:pt x="24" y="31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4"/>
                  <a:pt x="24" y="44"/>
                  <a:pt x="25" y="45"/>
                </a:cubicBezTo>
                <a:cubicBezTo>
                  <a:pt x="25" y="45"/>
                  <a:pt x="26" y="46"/>
                  <a:pt x="27" y="46"/>
                </a:cubicBezTo>
                <a:cubicBezTo>
                  <a:pt x="40" y="46"/>
                  <a:pt x="52" y="50"/>
                  <a:pt x="63" y="56"/>
                </a:cubicBezTo>
                <a:cubicBezTo>
                  <a:pt x="74" y="63"/>
                  <a:pt x="82" y="72"/>
                  <a:pt x="89" y="83"/>
                </a:cubicBezTo>
                <a:cubicBezTo>
                  <a:pt x="96" y="94"/>
                  <a:pt x="99" y="106"/>
                  <a:pt x="100" y="118"/>
                </a:cubicBezTo>
                <a:cubicBezTo>
                  <a:pt x="100" y="119"/>
                  <a:pt x="100" y="120"/>
                  <a:pt x="101" y="120"/>
                </a:cubicBezTo>
                <a:cubicBezTo>
                  <a:pt x="101" y="121"/>
                  <a:pt x="102" y="121"/>
                  <a:pt x="103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6" y="121"/>
                  <a:pt x="116" y="121"/>
                  <a:pt x="117" y="120"/>
                </a:cubicBezTo>
                <a:cubicBezTo>
                  <a:pt x="118" y="120"/>
                  <a:pt x="118" y="119"/>
                  <a:pt x="118" y="118"/>
                </a:cubicBezTo>
                <a:close/>
                <a:moveTo>
                  <a:pt x="81" y="118"/>
                </a:moveTo>
                <a:cubicBezTo>
                  <a:pt x="81" y="103"/>
                  <a:pt x="75" y="91"/>
                  <a:pt x="65" y="81"/>
                </a:cubicBezTo>
                <a:cubicBezTo>
                  <a:pt x="54" y="70"/>
                  <a:pt x="42" y="65"/>
                  <a:pt x="27" y="64"/>
                </a:cubicBezTo>
                <a:cubicBezTo>
                  <a:pt x="26" y="64"/>
                  <a:pt x="26" y="64"/>
                  <a:pt x="25" y="65"/>
                </a:cubicBezTo>
                <a:cubicBezTo>
                  <a:pt x="24" y="65"/>
                  <a:pt x="24" y="66"/>
                  <a:pt x="24" y="67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80"/>
                  <a:pt x="24" y="81"/>
                  <a:pt x="25" y="81"/>
                </a:cubicBezTo>
                <a:cubicBezTo>
                  <a:pt x="25" y="82"/>
                  <a:pt x="26" y="82"/>
                  <a:pt x="27" y="82"/>
                </a:cubicBezTo>
                <a:cubicBezTo>
                  <a:pt x="37" y="83"/>
                  <a:pt x="45" y="87"/>
                  <a:pt x="52" y="94"/>
                </a:cubicBezTo>
                <a:cubicBezTo>
                  <a:pt x="59" y="100"/>
                  <a:pt x="63" y="109"/>
                  <a:pt x="63" y="118"/>
                </a:cubicBezTo>
                <a:cubicBezTo>
                  <a:pt x="63" y="119"/>
                  <a:pt x="64" y="120"/>
                  <a:pt x="64" y="121"/>
                </a:cubicBezTo>
                <a:cubicBezTo>
                  <a:pt x="65" y="121"/>
                  <a:pt x="65" y="121"/>
                  <a:pt x="66" y="121"/>
                </a:cubicBezTo>
                <a:cubicBezTo>
                  <a:pt x="78" y="121"/>
                  <a:pt x="78" y="121"/>
                  <a:pt x="78" y="121"/>
                </a:cubicBezTo>
                <a:cubicBezTo>
                  <a:pt x="79" y="121"/>
                  <a:pt x="80" y="121"/>
                  <a:pt x="81" y="120"/>
                </a:cubicBezTo>
                <a:cubicBezTo>
                  <a:pt x="81" y="120"/>
                  <a:pt x="81" y="119"/>
                  <a:pt x="81" y="118"/>
                </a:cubicBezTo>
                <a:close/>
                <a:moveTo>
                  <a:pt x="45" y="118"/>
                </a:moveTo>
                <a:cubicBezTo>
                  <a:pt x="47" y="115"/>
                  <a:pt x="48" y="113"/>
                  <a:pt x="48" y="109"/>
                </a:cubicBezTo>
                <a:cubicBezTo>
                  <a:pt x="48" y="106"/>
                  <a:pt x="47" y="103"/>
                  <a:pt x="45" y="101"/>
                </a:cubicBezTo>
                <a:cubicBezTo>
                  <a:pt x="42" y="98"/>
                  <a:pt x="39" y="97"/>
                  <a:pt x="36" y="97"/>
                </a:cubicBezTo>
                <a:cubicBezTo>
                  <a:pt x="33" y="97"/>
                  <a:pt x="30" y="98"/>
                  <a:pt x="28" y="101"/>
                </a:cubicBezTo>
                <a:cubicBezTo>
                  <a:pt x="25" y="103"/>
                  <a:pt x="24" y="106"/>
                  <a:pt x="24" y="109"/>
                </a:cubicBezTo>
                <a:cubicBezTo>
                  <a:pt x="24" y="113"/>
                  <a:pt x="25" y="115"/>
                  <a:pt x="28" y="118"/>
                </a:cubicBezTo>
                <a:cubicBezTo>
                  <a:pt x="30" y="120"/>
                  <a:pt x="33" y="121"/>
                  <a:pt x="36" y="121"/>
                </a:cubicBezTo>
                <a:cubicBezTo>
                  <a:pt x="39" y="121"/>
                  <a:pt x="42" y="120"/>
                  <a:pt x="4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91" name="Freeform 29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928139" y="4688353"/>
            <a:ext cx="207427" cy="209589"/>
          </a:xfrm>
          <a:custGeom>
            <a:avLst/>
            <a:gdLst>
              <a:gd name="T0" fmla="*/ 36 w 145"/>
              <a:gd name="T1" fmla="*/ 10 h 146"/>
              <a:gd name="T2" fmla="*/ 73 w 145"/>
              <a:gd name="T3" fmla="*/ 0 h 146"/>
              <a:gd name="T4" fmla="*/ 109 w 145"/>
              <a:gd name="T5" fmla="*/ 10 h 146"/>
              <a:gd name="T6" fmla="*/ 136 w 145"/>
              <a:gd name="T7" fmla="*/ 36 h 146"/>
              <a:gd name="T8" fmla="*/ 145 w 145"/>
              <a:gd name="T9" fmla="*/ 73 h 146"/>
              <a:gd name="T10" fmla="*/ 136 w 145"/>
              <a:gd name="T11" fmla="*/ 109 h 146"/>
              <a:gd name="T12" fmla="*/ 109 w 145"/>
              <a:gd name="T13" fmla="*/ 136 h 146"/>
              <a:gd name="T14" fmla="*/ 73 w 145"/>
              <a:gd name="T15" fmla="*/ 146 h 146"/>
              <a:gd name="T16" fmla="*/ 36 w 145"/>
              <a:gd name="T17" fmla="*/ 136 h 146"/>
              <a:gd name="T18" fmla="*/ 10 w 145"/>
              <a:gd name="T19" fmla="*/ 109 h 146"/>
              <a:gd name="T20" fmla="*/ 0 w 145"/>
              <a:gd name="T21" fmla="*/ 73 h 146"/>
              <a:gd name="T22" fmla="*/ 10 w 145"/>
              <a:gd name="T23" fmla="*/ 36 h 146"/>
              <a:gd name="T24" fmla="*/ 36 w 145"/>
              <a:gd name="T25" fmla="*/ 10 h 146"/>
              <a:gd name="T26" fmla="*/ 109 w 145"/>
              <a:gd name="T27" fmla="*/ 78 h 146"/>
              <a:gd name="T28" fmla="*/ 112 w 145"/>
              <a:gd name="T29" fmla="*/ 73 h 146"/>
              <a:gd name="T30" fmla="*/ 109 w 145"/>
              <a:gd name="T31" fmla="*/ 68 h 146"/>
              <a:gd name="T32" fmla="*/ 58 w 145"/>
              <a:gd name="T33" fmla="*/ 37 h 146"/>
              <a:gd name="T34" fmla="*/ 52 w 145"/>
              <a:gd name="T35" fmla="*/ 37 h 146"/>
              <a:gd name="T36" fmla="*/ 49 w 145"/>
              <a:gd name="T37" fmla="*/ 43 h 146"/>
              <a:gd name="T38" fmla="*/ 49 w 145"/>
              <a:gd name="T39" fmla="*/ 103 h 146"/>
              <a:gd name="T40" fmla="*/ 52 w 145"/>
              <a:gd name="T41" fmla="*/ 108 h 146"/>
              <a:gd name="T42" fmla="*/ 55 w 145"/>
              <a:gd name="T43" fmla="*/ 109 h 146"/>
              <a:gd name="T44" fmla="*/ 58 w 145"/>
              <a:gd name="T45" fmla="*/ 108 h 146"/>
              <a:gd name="T46" fmla="*/ 109 w 145"/>
              <a:gd name="T47" fmla="*/ 7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5" h="146">
                <a:moveTo>
                  <a:pt x="36" y="10"/>
                </a:moveTo>
                <a:cubicBezTo>
                  <a:pt x="47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6"/>
                </a:cubicBez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7" y="142"/>
                  <a:pt x="36" y="136"/>
                </a:cubicBezTo>
                <a:cubicBezTo>
                  <a:pt x="25" y="129"/>
                  <a:pt x="16" y="120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6"/>
                </a:cubicBezTo>
                <a:cubicBezTo>
                  <a:pt x="16" y="25"/>
                  <a:pt x="25" y="17"/>
                  <a:pt x="36" y="10"/>
                </a:cubicBezTo>
                <a:close/>
                <a:moveTo>
                  <a:pt x="109" y="78"/>
                </a:moveTo>
                <a:cubicBezTo>
                  <a:pt x="111" y="77"/>
                  <a:pt x="112" y="75"/>
                  <a:pt x="112" y="73"/>
                </a:cubicBezTo>
                <a:cubicBezTo>
                  <a:pt x="112" y="71"/>
                  <a:pt x="111" y="69"/>
                  <a:pt x="109" y="68"/>
                </a:cubicBezTo>
                <a:cubicBezTo>
                  <a:pt x="58" y="37"/>
                  <a:pt x="58" y="37"/>
                  <a:pt x="58" y="37"/>
                </a:cubicBezTo>
                <a:cubicBezTo>
                  <a:pt x="56" y="36"/>
                  <a:pt x="54" y="36"/>
                  <a:pt x="52" y="37"/>
                </a:cubicBezTo>
                <a:cubicBezTo>
                  <a:pt x="50" y="39"/>
                  <a:pt x="49" y="40"/>
                  <a:pt x="49" y="43"/>
                </a:cubicBezTo>
                <a:cubicBezTo>
                  <a:pt x="49" y="103"/>
                  <a:pt x="49" y="103"/>
                  <a:pt x="49" y="103"/>
                </a:cubicBezTo>
                <a:cubicBezTo>
                  <a:pt x="49" y="106"/>
                  <a:pt x="50" y="107"/>
                  <a:pt x="52" y="108"/>
                </a:cubicBezTo>
                <a:cubicBezTo>
                  <a:pt x="53" y="109"/>
                  <a:pt x="54" y="109"/>
                  <a:pt x="55" y="109"/>
                </a:cubicBezTo>
                <a:cubicBezTo>
                  <a:pt x="56" y="109"/>
                  <a:pt x="57" y="109"/>
                  <a:pt x="58" y="108"/>
                </a:cubicBezTo>
                <a:lnTo>
                  <a:pt x="109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92" name="Freeform 29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206869" y="4677550"/>
            <a:ext cx="226876" cy="231196"/>
          </a:xfrm>
          <a:custGeom>
            <a:avLst/>
            <a:gdLst>
              <a:gd name="T0" fmla="*/ 155 w 159"/>
              <a:gd name="T1" fmla="*/ 70 h 160"/>
              <a:gd name="T2" fmla="*/ 70 w 159"/>
              <a:gd name="T3" fmla="*/ 156 h 160"/>
              <a:gd name="T4" fmla="*/ 61 w 159"/>
              <a:gd name="T5" fmla="*/ 160 h 160"/>
              <a:gd name="T6" fmla="*/ 53 w 159"/>
              <a:gd name="T7" fmla="*/ 156 h 160"/>
              <a:gd name="T8" fmla="*/ 41 w 159"/>
              <a:gd name="T9" fmla="*/ 144 h 160"/>
              <a:gd name="T10" fmla="*/ 46 w 159"/>
              <a:gd name="T11" fmla="*/ 131 h 160"/>
              <a:gd name="T12" fmla="*/ 41 w 159"/>
              <a:gd name="T13" fmla="*/ 118 h 160"/>
              <a:gd name="T14" fmla="*/ 28 w 159"/>
              <a:gd name="T15" fmla="*/ 113 h 160"/>
              <a:gd name="T16" fmla="*/ 15 w 159"/>
              <a:gd name="T17" fmla="*/ 118 h 160"/>
              <a:gd name="T18" fmla="*/ 3 w 159"/>
              <a:gd name="T19" fmla="*/ 107 h 160"/>
              <a:gd name="T20" fmla="*/ 0 w 159"/>
              <a:gd name="T21" fmla="*/ 98 h 160"/>
              <a:gd name="T22" fmla="*/ 3 w 159"/>
              <a:gd name="T23" fmla="*/ 89 h 160"/>
              <a:gd name="T24" fmla="*/ 89 w 159"/>
              <a:gd name="T25" fmla="*/ 4 h 160"/>
              <a:gd name="T26" fmla="*/ 97 w 159"/>
              <a:gd name="T27" fmla="*/ 0 h 160"/>
              <a:gd name="T28" fmla="*/ 106 w 159"/>
              <a:gd name="T29" fmla="*/ 4 h 160"/>
              <a:gd name="T30" fmla="*/ 118 w 159"/>
              <a:gd name="T31" fmla="*/ 16 h 160"/>
              <a:gd name="T32" fmla="*/ 112 w 159"/>
              <a:gd name="T33" fmla="*/ 28 h 160"/>
              <a:gd name="T34" fmla="*/ 118 w 159"/>
              <a:gd name="T35" fmla="*/ 41 h 160"/>
              <a:gd name="T36" fmla="*/ 131 w 159"/>
              <a:gd name="T37" fmla="*/ 47 h 160"/>
              <a:gd name="T38" fmla="*/ 143 w 159"/>
              <a:gd name="T39" fmla="*/ 41 h 160"/>
              <a:gd name="T40" fmla="*/ 155 w 159"/>
              <a:gd name="T41" fmla="*/ 53 h 160"/>
              <a:gd name="T42" fmla="*/ 159 w 159"/>
              <a:gd name="T43" fmla="*/ 62 h 160"/>
              <a:gd name="T44" fmla="*/ 155 w 159"/>
              <a:gd name="T45" fmla="*/ 70 h 160"/>
              <a:gd name="T46" fmla="*/ 71 w 159"/>
              <a:gd name="T47" fmla="*/ 131 h 160"/>
              <a:gd name="T48" fmla="*/ 130 w 159"/>
              <a:gd name="T49" fmla="*/ 72 h 160"/>
              <a:gd name="T50" fmla="*/ 132 w 159"/>
              <a:gd name="T51" fmla="*/ 68 h 160"/>
              <a:gd name="T52" fmla="*/ 130 w 159"/>
              <a:gd name="T53" fmla="*/ 64 h 160"/>
              <a:gd name="T54" fmla="*/ 96 w 159"/>
              <a:gd name="T55" fmla="*/ 29 h 160"/>
              <a:gd name="T56" fmla="*/ 91 w 159"/>
              <a:gd name="T57" fmla="*/ 28 h 160"/>
              <a:gd name="T58" fmla="*/ 87 w 159"/>
              <a:gd name="T59" fmla="*/ 29 h 160"/>
              <a:gd name="T60" fmla="*/ 29 w 159"/>
              <a:gd name="T61" fmla="*/ 88 h 160"/>
              <a:gd name="T62" fmla="*/ 27 w 159"/>
              <a:gd name="T63" fmla="*/ 92 h 160"/>
              <a:gd name="T64" fmla="*/ 29 w 159"/>
              <a:gd name="T65" fmla="*/ 96 h 160"/>
              <a:gd name="T66" fmla="*/ 63 w 159"/>
              <a:gd name="T67" fmla="*/ 131 h 160"/>
              <a:gd name="T68" fmla="*/ 67 w 159"/>
              <a:gd name="T69" fmla="*/ 132 h 160"/>
              <a:gd name="T70" fmla="*/ 71 w 159"/>
              <a:gd name="T71" fmla="*/ 131 h 160"/>
              <a:gd name="T72" fmla="*/ 91 w 159"/>
              <a:gd name="T73" fmla="*/ 38 h 160"/>
              <a:gd name="T74" fmla="*/ 121 w 159"/>
              <a:gd name="T75" fmla="*/ 68 h 160"/>
              <a:gd name="T76" fmla="*/ 67 w 159"/>
              <a:gd name="T77" fmla="*/ 122 h 160"/>
              <a:gd name="T78" fmla="*/ 37 w 159"/>
              <a:gd name="T79" fmla="*/ 92 h 160"/>
              <a:gd name="T80" fmla="*/ 91 w 159"/>
              <a:gd name="T81" fmla="*/ 3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9" h="160">
                <a:moveTo>
                  <a:pt x="155" y="70"/>
                </a:moveTo>
                <a:cubicBezTo>
                  <a:pt x="70" y="156"/>
                  <a:pt x="70" y="156"/>
                  <a:pt x="70" y="156"/>
                </a:cubicBezTo>
                <a:cubicBezTo>
                  <a:pt x="67" y="158"/>
                  <a:pt x="64" y="160"/>
                  <a:pt x="61" y="160"/>
                </a:cubicBezTo>
                <a:cubicBezTo>
                  <a:pt x="58" y="160"/>
                  <a:pt x="55" y="158"/>
                  <a:pt x="53" y="156"/>
                </a:cubicBezTo>
                <a:cubicBezTo>
                  <a:pt x="41" y="144"/>
                  <a:pt x="41" y="144"/>
                  <a:pt x="41" y="144"/>
                </a:cubicBezTo>
                <a:cubicBezTo>
                  <a:pt x="44" y="141"/>
                  <a:pt x="46" y="136"/>
                  <a:pt x="46" y="131"/>
                </a:cubicBezTo>
                <a:cubicBezTo>
                  <a:pt x="46" y="126"/>
                  <a:pt x="44" y="122"/>
                  <a:pt x="41" y="118"/>
                </a:cubicBezTo>
                <a:cubicBezTo>
                  <a:pt x="37" y="115"/>
                  <a:pt x="33" y="113"/>
                  <a:pt x="28" y="113"/>
                </a:cubicBezTo>
                <a:cubicBezTo>
                  <a:pt x="23" y="113"/>
                  <a:pt x="18" y="115"/>
                  <a:pt x="15" y="118"/>
                </a:cubicBezTo>
                <a:cubicBezTo>
                  <a:pt x="3" y="107"/>
                  <a:pt x="3" y="107"/>
                  <a:pt x="3" y="107"/>
                </a:cubicBezTo>
                <a:cubicBezTo>
                  <a:pt x="1" y="104"/>
                  <a:pt x="0" y="101"/>
                  <a:pt x="0" y="98"/>
                </a:cubicBezTo>
                <a:cubicBezTo>
                  <a:pt x="0" y="95"/>
                  <a:pt x="1" y="92"/>
                  <a:pt x="3" y="89"/>
                </a:cubicBezTo>
                <a:cubicBezTo>
                  <a:pt x="89" y="4"/>
                  <a:pt x="89" y="4"/>
                  <a:pt x="89" y="4"/>
                </a:cubicBezTo>
                <a:cubicBezTo>
                  <a:pt x="91" y="1"/>
                  <a:pt x="94" y="0"/>
                  <a:pt x="97" y="0"/>
                </a:cubicBezTo>
                <a:cubicBezTo>
                  <a:pt x="101" y="0"/>
                  <a:pt x="104" y="1"/>
                  <a:pt x="106" y="4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14" y="19"/>
                  <a:pt x="112" y="23"/>
                  <a:pt x="112" y="28"/>
                </a:cubicBezTo>
                <a:cubicBezTo>
                  <a:pt x="112" y="34"/>
                  <a:pt x="114" y="38"/>
                  <a:pt x="118" y="41"/>
                </a:cubicBezTo>
                <a:cubicBezTo>
                  <a:pt x="121" y="45"/>
                  <a:pt x="126" y="47"/>
                  <a:pt x="131" y="47"/>
                </a:cubicBezTo>
                <a:cubicBezTo>
                  <a:pt x="136" y="47"/>
                  <a:pt x="140" y="45"/>
                  <a:pt x="143" y="41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8" y="55"/>
                  <a:pt x="159" y="58"/>
                  <a:pt x="159" y="62"/>
                </a:cubicBezTo>
                <a:cubicBezTo>
                  <a:pt x="159" y="65"/>
                  <a:pt x="158" y="68"/>
                  <a:pt x="155" y="70"/>
                </a:cubicBezTo>
                <a:close/>
                <a:moveTo>
                  <a:pt x="71" y="131"/>
                </a:move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2" y="69"/>
                  <a:pt x="132" y="68"/>
                </a:cubicBezTo>
                <a:cubicBezTo>
                  <a:pt x="132" y="66"/>
                  <a:pt x="131" y="65"/>
                  <a:pt x="130" y="64"/>
                </a:cubicBezTo>
                <a:cubicBezTo>
                  <a:pt x="96" y="29"/>
                  <a:pt x="96" y="29"/>
                  <a:pt x="96" y="29"/>
                </a:cubicBezTo>
                <a:cubicBezTo>
                  <a:pt x="94" y="28"/>
                  <a:pt x="93" y="28"/>
                  <a:pt x="91" y="28"/>
                </a:cubicBezTo>
                <a:cubicBezTo>
                  <a:pt x="90" y="28"/>
                  <a:pt x="88" y="28"/>
                  <a:pt x="87" y="29"/>
                </a:cubicBezTo>
                <a:cubicBezTo>
                  <a:pt x="29" y="88"/>
                  <a:pt x="29" y="88"/>
                  <a:pt x="29" y="88"/>
                </a:cubicBezTo>
                <a:cubicBezTo>
                  <a:pt x="27" y="89"/>
                  <a:pt x="27" y="90"/>
                  <a:pt x="27" y="92"/>
                </a:cubicBezTo>
                <a:cubicBezTo>
                  <a:pt x="27" y="94"/>
                  <a:pt x="27" y="95"/>
                  <a:pt x="29" y="96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9" y="132"/>
                  <a:pt x="70" y="132"/>
                  <a:pt x="71" y="131"/>
                </a:cubicBezTo>
                <a:close/>
                <a:moveTo>
                  <a:pt x="91" y="38"/>
                </a:moveTo>
                <a:cubicBezTo>
                  <a:pt x="121" y="68"/>
                  <a:pt x="121" y="68"/>
                  <a:pt x="121" y="68"/>
                </a:cubicBezTo>
                <a:cubicBezTo>
                  <a:pt x="67" y="122"/>
                  <a:pt x="67" y="122"/>
                  <a:pt x="67" y="122"/>
                </a:cubicBezTo>
                <a:cubicBezTo>
                  <a:pt x="37" y="92"/>
                  <a:pt x="37" y="92"/>
                  <a:pt x="37" y="92"/>
                </a:cubicBezTo>
                <a:lnTo>
                  <a:pt x="91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93" name="Freeform 29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502888" y="4688353"/>
            <a:ext cx="207427" cy="209589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79 h 146"/>
              <a:gd name="T28" fmla="*/ 121 w 145"/>
              <a:gd name="T29" fmla="*/ 67 h 146"/>
              <a:gd name="T30" fmla="*/ 119 w 145"/>
              <a:gd name="T31" fmla="*/ 63 h 146"/>
              <a:gd name="T32" fmla="*/ 115 w 145"/>
              <a:gd name="T33" fmla="*/ 61 h 146"/>
              <a:gd name="T34" fmla="*/ 30 w 145"/>
              <a:gd name="T35" fmla="*/ 61 h 146"/>
              <a:gd name="T36" fmla="*/ 26 w 145"/>
              <a:gd name="T37" fmla="*/ 63 h 146"/>
              <a:gd name="T38" fmla="*/ 24 w 145"/>
              <a:gd name="T39" fmla="*/ 67 h 146"/>
              <a:gd name="T40" fmla="*/ 24 w 145"/>
              <a:gd name="T41" fmla="*/ 79 h 146"/>
              <a:gd name="T42" fmla="*/ 26 w 145"/>
              <a:gd name="T43" fmla="*/ 83 h 146"/>
              <a:gd name="T44" fmla="*/ 30 w 145"/>
              <a:gd name="T45" fmla="*/ 85 h 146"/>
              <a:gd name="T46" fmla="*/ 115 w 145"/>
              <a:gd name="T47" fmla="*/ 85 h 146"/>
              <a:gd name="T48" fmla="*/ 119 w 145"/>
              <a:gd name="T49" fmla="*/ 83 h 146"/>
              <a:gd name="T50" fmla="*/ 121 w 145"/>
              <a:gd name="T51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121" y="79"/>
                </a:moveTo>
                <a:cubicBezTo>
                  <a:pt x="121" y="67"/>
                  <a:pt x="121" y="67"/>
                  <a:pt x="121" y="67"/>
                </a:cubicBezTo>
                <a:cubicBezTo>
                  <a:pt x="121" y="65"/>
                  <a:pt x="120" y="64"/>
                  <a:pt x="119" y="63"/>
                </a:cubicBezTo>
                <a:cubicBezTo>
                  <a:pt x="118" y="61"/>
                  <a:pt x="117" y="61"/>
                  <a:pt x="115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1"/>
                  <a:pt x="27" y="61"/>
                  <a:pt x="26" y="63"/>
                </a:cubicBezTo>
                <a:cubicBezTo>
                  <a:pt x="25" y="64"/>
                  <a:pt x="24" y="65"/>
                  <a:pt x="24" y="67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81"/>
                  <a:pt x="25" y="82"/>
                  <a:pt x="26" y="83"/>
                </a:cubicBezTo>
                <a:cubicBezTo>
                  <a:pt x="27" y="84"/>
                  <a:pt x="29" y="85"/>
                  <a:pt x="30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7" y="85"/>
                  <a:pt x="118" y="84"/>
                  <a:pt x="119" y="83"/>
                </a:cubicBezTo>
                <a:cubicBezTo>
                  <a:pt x="120" y="82"/>
                  <a:pt x="121" y="81"/>
                  <a:pt x="121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94" name="Freeform 29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772974" y="4688352"/>
            <a:ext cx="190143" cy="190143"/>
          </a:xfrm>
          <a:custGeom>
            <a:avLst/>
            <a:gdLst>
              <a:gd name="T0" fmla="*/ 133 w 133"/>
              <a:gd name="T1" fmla="*/ 28 h 133"/>
              <a:gd name="T2" fmla="*/ 133 w 133"/>
              <a:gd name="T3" fmla="*/ 106 h 133"/>
              <a:gd name="T4" fmla="*/ 125 w 133"/>
              <a:gd name="T5" fmla="*/ 125 h 133"/>
              <a:gd name="T6" fmla="*/ 106 w 133"/>
              <a:gd name="T7" fmla="*/ 133 h 133"/>
              <a:gd name="T8" fmla="*/ 28 w 133"/>
              <a:gd name="T9" fmla="*/ 133 h 133"/>
              <a:gd name="T10" fmla="*/ 8 w 133"/>
              <a:gd name="T11" fmla="*/ 125 h 133"/>
              <a:gd name="T12" fmla="*/ 0 w 133"/>
              <a:gd name="T13" fmla="*/ 106 h 133"/>
              <a:gd name="T14" fmla="*/ 0 w 133"/>
              <a:gd name="T15" fmla="*/ 28 h 133"/>
              <a:gd name="T16" fmla="*/ 8 w 133"/>
              <a:gd name="T17" fmla="*/ 8 h 133"/>
              <a:gd name="T18" fmla="*/ 28 w 133"/>
              <a:gd name="T19" fmla="*/ 0 h 133"/>
              <a:gd name="T20" fmla="*/ 106 w 133"/>
              <a:gd name="T21" fmla="*/ 0 h 133"/>
              <a:gd name="T22" fmla="*/ 125 w 133"/>
              <a:gd name="T23" fmla="*/ 8 h 133"/>
              <a:gd name="T24" fmla="*/ 133 w 133"/>
              <a:gd name="T25" fmla="*/ 28 h 133"/>
              <a:gd name="T26" fmla="*/ 121 w 133"/>
              <a:gd name="T27" fmla="*/ 106 h 133"/>
              <a:gd name="T28" fmla="*/ 121 w 133"/>
              <a:gd name="T29" fmla="*/ 28 h 133"/>
              <a:gd name="T30" fmla="*/ 117 w 133"/>
              <a:gd name="T31" fmla="*/ 17 h 133"/>
              <a:gd name="T32" fmla="*/ 106 w 133"/>
              <a:gd name="T33" fmla="*/ 12 h 133"/>
              <a:gd name="T34" fmla="*/ 28 w 133"/>
              <a:gd name="T35" fmla="*/ 12 h 133"/>
              <a:gd name="T36" fmla="*/ 17 w 133"/>
              <a:gd name="T37" fmla="*/ 17 h 133"/>
              <a:gd name="T38" fmla="*/ 12 w 133"/>
              <a:gd name="T39" fmla="*/ 28 h 133"/>
              <a:gd name="T40" fmla="*/ 12 w 133"/>
              <a:gd name="T41" fmla="*/ 106 h 133"/>
              <a:gd name="T42" fmla="*/ 17 w 133"/>
              <a:gd name="T43" fmla="*/ 117 h 133"/>
              <a:gd name="T44" fmla="*/ 28 w 133"/>
              <a:gd name="T45" fmla="*/ 121 h 133"/>
              <a:gd name="T46" fmla="*/ 106 w 133"/>
              <a:gd name="T47" fmla="*/ 121 h 133"/>
              <a:gd name="T48" fmla="*/ 117 w 133"/>
              <a:gd name="T49" fmla="*/ 117 h 133"/>
              <a:gd name="T50" fmla="*/ 121 w 133"/>
              <a:gd name="T51" fmla="*/ 106 h 133"/>
              <a:gd name="T52" fmla="*/ 109 w 133"/>
              <a:gd name="T53" fmla="*/ 64 h 133"/>
              <a:gd name="T54" fmla="*/ 109 w 133"/>
              <a:gd name="T55" fmla="*/ 70 h 133"/>
              <a:gd name="T56" fmla="*/ 108 w 133"/>
              <a:gd name="T57" fmla="*/ 72 h 133"/>
              <a:gd name="T58" fmla="*/ 106 w 133"/>
              <a:gd name="T59" fmla="*/ 73 h 133"/>
              <a:gd name="T60" fmla="*/ 28 w 133"/>
              <a:gd name="T61" fmla="*/ 73 h 133"/>
              <a:gd name="T62" fmla="*/ 25 w 133"/>
              <a:gd name="T63" fmla="*/ 72 h 133"/>
              <a:gd name="T64" fmla="*/ 24 w 133"/>
              <a:gd name="T65" fmla="*/ 70 h 133"/>
              <a:gd name="T66" fmla="*/ 24 w 133"/>
              <a:gd name="T67" fmla="*/ 64 h 133"/>
              <a:gd name="T68" fmla="*/ 25 w 133"/>
              <a:gd name="T69" fmla="*/ 62 h 133"/>
              <a:gd name="T70" fmla="*/ 28 w 133"/>
              <a:gd name="T71" fmla="*/ 61 h 133"/>
              <a:gd name="T72" fmla="*/ 106 w 133"/>
              <a:gd name="T73" fmla="*/ 61 h 133"/>
              <a:gd name="T74" fmla="*/ 108 w 133"/>
              <a:gd name="T75" fmla="*/ 62 h 133"/>
              <a:gd name="T76" fmla="*/ 109 w 133"/>
              <a:gd name="T77" fmla="*/ 6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3" h="133">
                <a:moveTo>
                  <a:pt x="133" y="28"/>
                </a:moveTo>
                <a:cubicBezTo>
                  <a:pt x="133" y="106"/>
                  <a:pt x="133" y="106"/>
                  <a:pt x="133" y="106"/>
                </a:cubicBezTo>
                <a:cubicBezTo>
                  <a:pt x="133" y="114"/>
                  <a:pt x="131" y="120"/>
                  <a:pt x="125" y="125"/>
                </a:cubicBezTo>
                <a:cubicBezTo>
                  <a:pt x="120" y="131"/>
                  <a:pt x="114" y="133"/>
                  <a:pt x="106" y="133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0" y="133"/>
                  <a:pt x="14" y="131"/>
                  <a:pt x="8" y="125"/>
                </a:cubicBezTo>
                <a:cubicBezTo>
                  <a:pt x="3" y="120"/>
                  <a:pt x="0" y="114"/>
                  <a:pt x="0" y="10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4" y="0"/>
                  <a:pt x="120" y="3"/>
                  <a:pt x="125" y="8"/>
                </a:cubicBezTo>
                <a:cubicBezTo>
                  <a:pt x="131" y="14"/>
                  <a:pt x="133" y="20"/>
                  <a:pt x="133" y="28"/>
                </a:cubicBezTo>
                <a:close/>
                <a:moveTo>
                  <a:pt x="121" y="106"/>
                </a:moveTo>
                <a:cubicBezTo>
                  <a:pt x="121" y="28"/>
                  <a:pt x="121" y="28"/>
                  <a:pt x="121" y="28"/>
                </a:cubicBezTo>
                <a:cubicBezTo>
                  <a:pt x="121" y="23"/>
                  <a:pt x="120" y="20"/>
                  <a:pt x="117" y="17"/>
                </a:cubicBezTo>
                <a:cubicBezTo>
                  <a:pt x="114" y="14"/>
                  <a:pt x="110" y="12"/>
                  <a:pt x="106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3" y="12"/>
                  <a:pt x="20" y="14"/>
                  <a:pt x="17" y="17"/>
                </a:cubicBezTo>
                <a:cubicBezTo>
                  <a:pt x="14" y="20"/>
                  <a:pt x="12" y="23"/>
                  <a:pt x="12" y="2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0"/>
                  <a:pt x="14" y="114"/>
                  <a:pt x="17" y="117"/>
                </a:cubicBezTo>
                <a:cubicBezTo>
                  <a:pt x="20" y="120"/>
                  <a:pt x="23" y="121"/>
                  <a:pt x="28" y="12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10" y="121"/>
                  <a:pt x="114" y="120"/>
                  <a:pt x="117" y="117"/>
                </a:cubicBezTo>
                <a:cubicBezTo>
                  <a:pt x="120" y="114"/>
                  <a:pt x="121" y="110"/>
                  <a:pt x="121" y="106"/>
                </a:cubicBezTo>
                <a:close/>
                <a:moveTo>
                  <a:pt x="109" y="64"/>
                </a:moveTo>
                <a:cubicBezTo>
                  <a:pt x="109" y="70"/>
                  <a:pt x="109" y="70"/>
                  <a:pt x="109" y="70"/>
                </a:cubicBezTo>
                <a:cubicBezTo>
                  <a:pt x="109" y="71"/>
                  <a:pt x="109" y="72"/>
                  <a:pt x="108" y="72"/>
                </a:cubicBezTo>
                <a:cubicBezTo>
                  <a:pt x="108" y="73"/>
                  <a:pt x="107" y="73"/>
                  <a:pt x="106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7" y="73"/>
                  <a:pt x="26" y="73"/>
                  <a:pt x="25" y="72"/>
                </a:cubicBezTo>
                <a:cubicBezTo>
                  <a:pt x="25" y="72"/>
                  <a:pt x="24" y="71"/>
                  <a:pt x="24" y="70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63"/>
                  <a:pt x="25" y="62"/>
                  <a:pt x="25" y="62"/>
                </a:cubicBezTo>
                <a:cubicBezTo>
                  <a:pt x="26" y="61"/>
                  <a:pt x="27" y="61"/>
                  <a:pt x="28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09" y="62"/>
                  <a:pt x="109" y="63"/>
                  <a:pt x="109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95" name="Freeform 29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025778" y="4688352"/>
            <a:ext cx="140446" cy="190143"/>
          </a:xfrm>
          <a:custGeom>
            <a:avLst/>
            <a:gdLst>
              <a:gd name="T0" fmla="*/ 97 w 98"/>
              <a:gd name="T1" fmla="*/ 45 h 133"/>
              <a:gd name="T2" fmla="*/ 91 w 98"/>
              <a:gd name="T3" fmla="*/ 49 h 133"/>
              <a:gd name="T4" fmla="*/ 73 w 98"/>
              <a:gd name="T5" fmla="*/ 49 h 133"/>
              <a:gd name="T6" fmla="*/ 73 w 98"/>
              <a:gd name="T7" fmla="*/ 130 h 133"/>
              <a:gd name="T8" fmla="*/ 72 w 98"/>
              <a:gd name="T9" fmla="*/ 133 h 133"/>
              <a:gd name="T10" fmla="*/ 70 w 98"/>
              <a:gd name="T11" fmla="*/ 133 h 133"/>
              <a:gd name="T12" fmla="*/ 4 w 98"/>
              <a:gd name="T13" fmla="*/ 133 h 133"/>
              <a:gd name="T14" fmla="*/ 1 w 98"/>
              <a:gd name="T15" fmla="*/ 132 h 133"/>
              <a:gd name="T16" fmla="*/ 1 w 98"/>
              <a:gd name="T17" fmla="*/ 128 h 133"/>
              <a:gd name="T18" fmla="*/ 16 w 98"/>
              <a:gd name="T19" fmla="*/ 110 h 133"/>
              <a:gd name="T20" fmla="*/ 19 w 98"/>
              <a:gd name="T21" fmla="*/ 109 h 133"/>
              <a:gd name="T22" fmla="*/ 49 w 98"/>
              <a:gd name="T23" fmla="*/ 109 h 133"/>
              <a:gd name="T24" fmla="*/ 49 w 98"/>
              <a:gd name="T25" fmla="*/ 49 h 133"/>
              <a:gd name="T26" fmla="*/ 31 w 98"/>
              <a:gd name="T27" fmla="*/ 49 h 133"/>
              <a:gd name="T28" fmla="*/ 25 w 98"/>
              <a:gd name="T29" fmla="*/ 45 h 133"/>
              <a:gd name="T30" fmla="*/ 26 w 98"/>
              <a:gd name="T31" fmla="*/ 39 h 133"/>
              <a:gd name="T32" fmla="*/ 56 w 98"/>
              <a:gd name="T33" fmla="*/ 2 h 133"/>
              <a:gd name="T34" fmla="*/ 61 w 98"/>
              <a:gd name="T35" fmla="*/ 0 h 133"/>
              <a:gd name="T36" fmla="*/ 66 w 98"/>
              <a:gd name="T37" fmla="*/ 2 h 133"/>
              <a:gd name="T38" fmla="*/ 96 w 98"/>
              <a:gd name="T39" fmla="*/ 39 h 133"/>
              <a:gd name="T40" fmla="*/ 97 w 98"/>
              <a:gd name="T41" fmla="*/ 4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8" h="133">
                <a:moveTo>
                  <a:pt x="97" y="45"/>
                </a:moveTo>
                <a:cubicBezTo>
                  <a:pt x="96" y="48"/>
                  <a:pt x="94" y="49"/>
                  <a:pt x="91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130"/>
                  <a:pt x="73" y="130"/>
                  <a:pt x="73" y="130"/>
                </a:cubicBezTo>
                <a:cubicBezTo>
                  <a:pt x="73" y="131"/>
                  <a:pt x="73" y="132"/>
                  <a:pt x="72" y="133"/>
                </a:cubicBezTo>
                <a:cubicBezTo>
                  <a:pt x="72" y="133"/>
                  <a:pt x="71" y="133"/>
                  <a:pt x="70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2" y="133"/>
                  <a:pt x="1" y="133"/>
                  <a:pt x="1" y="132"/>
                </a:cubicBezTo>
                <a:cubicBezTo>
                  <a:pt x="0" y="130"/>
                  <a:pt x="0" y="129"/>
                  <a:pt x="1" y="128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7" y="110"/>
                  <a:pt x="18" y="109"/>
                  <a:pt x="1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49"/>
                  <a:pt x="49" y="49"/>
                  <a:pt x="49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28" y="49"/>
                  <a:pt x="26" y="48"/>
                  <a:pt x="25" y="45"/>
                </a:cubicBezTo>
                <a:cubicBezTo>
                  <a:pt x="24" y="43"/>
                  <a:pt x="24" y="41"/>
                  <a:pt x="26" y="39"/>
                </a:cubicBezTo>
                <a:cubicBezTo>
                  <a:pt x="56" y="2"/>
                  <a:pt x="56" y="2"/>
                  <a:pt x="56" y="2"/>
                </a:cubicBezTo>
                <a:cubicBezTo>
                  <a:pt x="58" y="1"/>
                  <a:pt x="59" y="0"/>
                  <a:pt x="61" y="0"/>
                </a:cubicBezTo>
                <a:cubicBezTo>
                  <a:pt x="63" y="0"/>
                  <a:pt x="65" y="1"/>
                  <a:pt x="66" y="2"/>
                </a:cubicBezTo>
                <a:cubicBezTo>
                  <a:pt x="96" y="39"/>
                  <a:pt x="96" y="39"/>
                  <a:pt x="96" y="39"/>
                </a:cubicBezTo>
                <a:cubicBezTo>
                  <a:pt x="98" y="41"/>
                  <a:pt x="98" y="43"/>
                  <a:pt x="97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96" name="Freeform 30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224562" y="4705640"/>
            <a:ext cx="140446" cy="192304"/>
          </a:xfrm>
          <a:custGeom>
            <a:avLst/>
            <a:gdLst>
              <a:gd name="T0" fmla="*/ 3 w 98"/>
              <a:gd name="T1" fmla="*/ 0 h 134"/>
              <a:gd name="T2" fmla="*/ 70 w 98"/>
              <a:gd name="T3" fmla="*/ 0 h 134"/>
              <a:gd name="T4" fmla="*/ 72 w 98"/>
              <a:gd name="T5" fmla="*/ 1 h 134"/>
              <a:gd name="T6" fmla="*/ 73 w 98"/>
              <a:gd name="T7" fmla="*/ 4 h 134"/>
              <a:gd name="T8" fmla="*/ 73 w 98"/>
              <a:gd name="T9" fmla="*/ 85 h 134"/>
              <a:gd name="T10" fmla="*/ 91 w 98"/>
              <a:gd name="T11" fmla="*/ 85 h 134"/>
              <a:gd name="T12" fmla="*/ 97 w 98"/>
              <a:gd name="T13" fmla="*/ 89 h 134"/>
              <a:gd name="T14" fmla="*/ 96 w 98"/>
              <a:gd name="T15" fmla="*/ 95 h 134"/>
              <a:gd name="T16" fmla="*/ 66 w 98"/>
              <a:gd name="T17" fmla="*/ 131 h 134"/>
              <a:gd name="T18" fmla="*/ 61 w 98"/>
              <a:gd name="T19" fmla="*/ 134 h 134"/>
              <a:gd name="T20" fmla="*/ 56 w 98"/>
              <a:gd name="T21" fmla="*/ 131 h 134"/>
              <a:gd name="T22" fmla="*/ 26 w 98"/>
              <a:gd name="T23" fmla="*/ 95 h 134"/>
              <a:gd name="T24" fmla="*/ 25 w 98"/>
              <a:gd name="T25" fmla="*/ 89 h 134"/>
              <a:gd name="T26" fmla="*/ 31 w 98"/>
              <a:gd name="T27" fmla="*/ 85 h 134"/>
              <a:gd name="T28" fmla="*/ 49 w 98"/>
              <a:gd name="T29" fmla="*/ 85 h 134"/>
              <a:gd name="T30" fmla="*/ 49 w 98"/>
              <a:gd name="T31" fmla="*/ 25 h 134"/>
              <a:gd name="T32" fmla="*/ 19 w 98"/>
              <a:gd name="T33" fmla="*/ 25 h 134"/>
              <a:gd name="T34" fmla="*/ 16 w 98"/>
              <a:gd name="T35" fmla="*/ 24 h 134"/>
              <a:gd name="T36" fmla="*/ 1 w 98"/>
              <a:gd name="T37" fmla="*/ 5 h 134"/>
              <a:gd name="T38" fmla="*/ 1 w 98"/>
              <a:gd name="T39" fmla="*/ 2 h 134"/>
              <a:gd name="T40" fmla="*/ 3 w 98"/>
              <a:gd name="T4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8" h="134">
                <a:moveTo>
                  <a:pt x="3" y="0"/>
                </a:move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1"/>
                  <a:pt x="72" y="1"/>
                </a:cubicBezTo>
                <a:cubicBezTo>
                  <a:pt x="73" y="2"/>
                  <a:pt x="73" y="3"/>
                  <a:pt x="73" y="4"/>
                </a:cubicBezTo>
                <a:cubicBezTo>
                  <a:pt x="73" y="85"/>
                  <a:pt x="73" y="85"/>
                  <a:pt x="73" y="85"/>
                </a:cubicBezTo>
                <a:cubicBezTo>
                  <a:pt x="91" y="85"/>
                  <a:pt x="91" y="85"/>
                  <a:pt x="91" y="85"/>
                </a:cubicBezTo>
                <a:cubicBezTo>
                  <a:pt x="94" y="85"/>
                  <a:pt x="96" y="86"/>
                  <a:pt x="97" y="89"/>
                </a:cubicBezTo>
                <a:cubicBezTo>
                  <a:pt x="98" y="91"/>
                  <a:pt x="98" y="93"/>
                  <a:pt x="96" y="95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64" y="133"/>
                  <a:pt x="63" y="134"/>
                  <a:pt x="61" y="134"/>
                </a:cubicBezTo>
                <a:cubicBezTo>
                  <a:pt x="59" y="134"/>
                  <a:pt x="57" y="133"/>
                  <a:pt x="56" y="131"/>
                </a:cubicBezTo>
                <a:cubicBezTo>
                  <a:pt x="26" y="95"/>
                  <a:pt x="26" y="95"/>
                  <a:pt x="26" y="95"/>
                </a:cubicBezTo>
                <a:cubicBezTo>
                  <a:pt x="24" y="93"/>
                  <a:pt x="24" y="91"/>
                  <a:pt x="25" y="89"/>
                </a:cubicBezTo>
                <a:cubicBezTo>
                  <a:pt x="26" y="86"/>
                  <a:pt x="28" y="85"/>
                  <a:pt x="31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25"/>
                  <a:pt x="49" y="25"/>
                  <a:pt x="4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8" y="25"/>
                  <a:pt x="17" y="24"/>
                  <a:pt x="16" y="24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3"/>
                  <a:pt x="1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97" name="Freeform 30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425508" y="4688353"/>
            <a:ext cx="209589" cy="209589"/>
          </a:xfrm>
          <a:custGeom>
            <a:avLst/>
            <a:gdLst>
              <a:gd name="T0" fmla="*/ 146 w 146"/>
              <a:gd name="T1" fmla="*/ 28 h 146"/>
              <a:gd name="T2" fmla="*/ 146 w 146"/>
              <a:gd name="T3" fmla="*/ 118 h 146"/>
              <a:gd name="T4" fmla="*/ 138 w 146"/>
              <a:gd name="T5" fmla="*/ 138 h 146"/>
              <a:gd name="T6" fmla="*/ 118 w 146"/>
              <a:gd name="T7" fmla="*/ 146 h 146"/>
              <a:gd name="T8" fmla="*/ 28 w 146"/>
              <a:gd name="T9" fmla="*/ 146 h 146"/>
              <a:gd name="T10" fmla="*/ 8 w 146"/>
              <a:gd name="T11" fmla="*/ 138 h 146"/>
              <a:gd name="T12" fmla="*/ 0 w 146"/>
              <a:gd name="T13" fmla="*/ 118 h 146"/>
              <a:gd name="T14" fmla="*/ 0 w 146"/>
              <a:gd name="T15" fmla="*/ 28 h 146"/>
              <a:gd name="T16" fmla="*/ 8 w 146"/>
              <a:gd name="T17" fmla="*/ 8 h 146"/>
              <a:gd name="T18" fmla="*/ 28 w 146"/>
              <a:gd name="T19" fmla="*/ 0 h 146"/>
              <a:gd name="T20" fmla="*/ 118 w 146"/>
              <a:gd name="T21" fmla="*/ 0 h 146"/>
              <a:gd name="T22" fmla="*/ 138 w 146"/>
              <a:gd name="T23" fmla="*/ 8 h 146"/>
              <a:gd name="T24" fmla="*/ 146 w 146"/>
              <a:gd name="T25" fmla="*/ 28 h 146"/>
              <a:gd name="T26" fmla="*/ 65 w 146"/>
              <a:gd name="T27" fmla="*/ 111 h 146"/>
              <a:gd name="T28" fmla="*/ 123 w 146"/>
              <a:gd name="T29" fmla="*/ 53 h 146"/>
              <a:gd name="T30" fmla="*/ 125 w 146"/>
              <a:gd name="T31" fmla="*/ 49 h 146"/>
              <a:gd name="T32" fmla="*/ 123 w 146"/>
              <a:gd name="T33" fmla="*/ 44 h 146"/>
              <a:gd name="T34" fmla="*/ 113 w 146"/>
              <a:gd name="T35" fmla="*/ 35 h 146"/>
              <a:gd name="T36" fmla="*/ 109 w 146"/>
              <a:gd name="T37" fmla="*/ 33 h 146"/>
              <a:gd name="T38" fmla="*/ 105 w 146"/>
              <a:gd name="T39" fmla="*/ 35 h 146"/>
              <a:gd name="T40" fmla="*/ 61 w 146"/>
              <a:gd name="T41" fmla="*/ 79 h 146"/>
              <a:gd name="T42" fmla="*/ 41 w 146"/>
              <a:gd name="T43" fmla="*/ 59 h 146"/>
              <a:gd name="T44" fmla="*/ 37 w 146"/>
              <a:gd name="T45" fmla="*/ 57 h 146"/>
              <a:gd name="T46" fmla="*/ 32 w 146"/>
              <a:gd name="T47" fmla="*/ 59 h 146"/>
              <a:gd name="T48" fmla="*/ 23 w 146"/>
              <a:gd name="T49" fmla="*/ 69 h 146"/>
              <a:gd name="T50" fmla="*/ 21 w 146"/>
              <a:gd name="T51" fmla="*/ 73 h 146"/>
              <a:gd name="T52" fmla="*/ 23 w 146"/>
              <a:gd name="T53" fmla="*/ 77 h 146"/>
              <a:gd name="T54" fmla="*/ 57 w 146"/>
              <a:gd name="T55" fmla="*/ 111 h 146"/>
              <a:gd name="T56" fmla="*/ 61 w 146"/>
              <a:gd name="T57" fmla="*/ 113 h 146"/>
              <a:gd name="T58" fmla="*/ 65 w 146"/>
              <a:gd name="T59" fmla="*/ 1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6" h="146">
                <a:moveTo>
                  <a:pt x="146" y="28"/>
                </a:moveTo>
                <a:cubicBezTo>
                  <a:pt x="146" y="118"/>
                  <a:pt x="146" y="118"/>
                  <a:pt x="146" y="118"/>
                </a:cubicBezTo>
                <a:cubicBezTo>
                  <a:pt x="146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6" y="20"/>
                  <a:pt x="146" y="28"/>
                </a:cubicBezTo>
                <a:close/>
                <a:moveTo>
                  <a:pt x="65" y="111"/>
                </a:moveTo>
                <a:cubicBezTo>
                  <a:pt x="123" y="53"/>
                  <a:pt x="123" y="53"/>
                  <a:pt x="123" y="53"/>
                </a:cubicBezTo>
                <a:cubicBezTo>
                  <a:pt x="124" y="52"/>
                  <a:pt x="125" y="50"/>
                  <a:pt x="125" y="49"/>
                </a:cubicBezTo>
                <a:cubicBezTo>
                  <a:pt x="125" y="47"/>
                  <a:pt x="124" y="46"/>
                  <a:pt x="123" y="44"/>
                </a:cubicBezTo>
                <a:cubicBezTo>
                  <a:pt x="113" y="35"/>
                  <a:pt x="113" y="35"/>
                  <a:pt x="113" y="35"/>
                </a:cubicBezTo>
                <a:cubicBezTo>
                  <a:pt x="112" y="34"/>
                  <a:pt x="111" y="33"/>
                  <a:pt x="109" y="33"/>
                </a:cubicBezTo>
                <a:cubicBezTo>
                  <a:pt x="108" y="33"/>
                  <a:pt x="106" y="34"/>
                  <a:pt x="105" y="35"/>
                </a:cubicBezTo>
                <a:cubicBezTo>
                  <a:pt x="61" y="79"/>
                  <a:pt x="61" y="79"/>
                  <a:pt x="61" y="79"/>
                </a:cubicBezTo>
                <a:cubicBezTo>
                  <a:pt x="41" y="59"/>
                  <a:pt x="41" y="59"/>
                  <a:pt x="41" y="59"/>
                </a:cubicBezTo>
                <a:cubicBezTo>
                  <a:pt x="40" y="58"/>
                  <a:pt x="38" y="57"/>
                  <a:pt x="37" y="57"/>
                </a:cubicBezTo>
                <a:cubicBezTo>
                  <a:pt x="35" y="57"/>
                  <a:pt x="34" y="58"/>
                  <a:pt x="32" y="59"/>
                </a:cubicBezTo>
                <a:cubicBezTo>
                  <a:pt x="23" y="69"/>
                  <a:pt x="23" y="69"/>
                  <a:pt x="23" y="69"/>
                </a:cubicBezTo>
                <a:cubicBezTo>
                  <a:pt x="22" y="70"/>
                  <a:pt x="21" y="71"/>
                  <a:pt x="21" y="73"/>
                </a:cubicBezTo>
                <a:cubicBezTo>
                  <a:pt x="21" y="75"/>
                  <a:pt x="22" y="76"/>
                  <a:pt x="23" y="77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8" y="112"/>
                  <a:pt x="59" y="113"/>
                  <a:pt x="61" y="113"/>
                </a:cubicBezTo>
                <a:cubicBezTo>
                  <a:pt x="62" y="113"/>
                  <a:pt x="64" y="112"/>
                  <a:pt x="65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98" name="Freeform 30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697757" y="4688353"/>
            <a:ext cx="207427" cy="209589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51 w 145"/>
              <a:gd name="T27" fmla="*/ 121 h 146"/>
              <a:gd name="T28" fmla="*/ 102 w 145"/>
              <a:gd name="T29" fmla="*/ 70 h 146"/>
              <a:gd name="T30" fmla="*/ 75 w 145"/>
              <a:gd name="T31" fmla="*/ 43 h 146"/>
              <a:gd name="T32" fmla="*/ 24 w 145"/>
              <a:gd name="T33" fmla="*/ 94 h 146"/>
              <a:gd name="T34" fmla="*/ 24 w 145"/>
              <a:gd name="T35" fmla="*/ 121 h 146"/>
              <a:gd name="T36" fmla="*/ 51 w 145"/>
              <a:gd name="T37" fmla="*/ 121 h 146"/>
              <a:gd name="T38" fmla="*/ 38 w 145"/>
              <a:gd name="T39" fmla="*/ 93 h 146"/>
              <a:gd name="T40" fmla="*/ 52 w 145"/>
              <a:gd name="T41" fmla="*/ 107 h 146"/>
              <a:gd name="T42" fmla="*/ 47 w 145"/>
              <a:gd name="T43" fmla="*/ 112 h 146"/>
              <a:gd name="T44" fmla="*/ 42 w 145"/>
              <a:gd name="T45" fmla="*/ 112 h 146"/>
              <a:gd name="T46" fmla="*/ 42 w 145"/>
              <a:gd name="T47" fmla="*/ 103 h 146"/>
              <a:gd name="T48" fmla="*/ 33 w 145"/>
              <a:gd name="T49" fmla="*/ 103 h 146"/>
              <a:gd name="T50" fmla="*/ 33 w 145"/>
              <a:gd name="T51" fmla="*/ 98 h 146"/>
              <a:gd name="T52" fmla="*/ 38 w 145"/>
              <a:gd name="T53" fmla="*/ 93 h 146"/>
              <a:gd name="T54" fmla="*/ 77 w 145"/>
              <a:gd name="T55" fmla="*/ 56 h 146"/>
              <a:gd name="T56" fmla="*/ 77 w 145"/>
              <a:gd name="T57" fmla="*/ 59 h 146"/>
              <a:gd name="T58" fmla="*/ 49 w 145"/>
              <a:gd name="T59" fmla="*/ 86 h 146"/>
              <a:gd name="T60" fmla="*/ 46 w 145"/>
              <a:gd name="T61" fmla="*/ 87 h 146"/>
              <a:gd name="T62" fmla="*/ 47 w 145"/>
              <a:gd name="T63" fmla="*/ 84 h 146"/>
              <a:gd name="T64" fmla="*/ 74 w 145"/>
              <a:gd name="T65" fmla="*/ 56 h 146"/>
              <a:gd name="T66" fmla="*/ 77 w 145"/>
              <a:gd name="T67" fmla="*/ 56 h 146"/>
              <a:gd name="T68" fmla="*/ 109 w 145"/>
              <a:gd name="T69" fmla="*/ 64 h 146"/>
              <a:gd name="T70" fmla="*/ 117 w 145"/>
              <a:gd name="T71" fmla="*/ 55 h 146"/>
              <a:gd name="T72" fmla="*/ 120 w 145"/>
              <a:gd name="T73" fmla="*/ 49 h 146"/>
              <a:gd name="T74" fmla="*/ 117 w 145"/>
              <a:gd name="T75" fmla="*/ 42 h 146"/>
              <a:gd name="T76" fmla="*/ 103 w 145"/>
              <a:gd name="T77" fmla="*/ 28 h 146"/>
              <a:gd name="T78" fmla="*/ 96 w 145"/>
              <a:gd name="T79" fmla="*/ 25 h 146"/>
              <a:gd name="T80" fmla="*/ 90 w 145"/>
              <a:gd name="T81" fmla="*/ 28 h 146"/>
              <a:gd name="T82" fmla="*/ 81 w 145"/>
              <a:gd name="T83" fmla="*/ 37 h 146"/>
              <a:gd name="T84" fmla="*/ 109 w 145"/>
              <a:gd name="T85" fmla="*/ 6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19" y="146"/>
                  <a:pt x="13" y="143"/>
                  <a:pt x="8" y="138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2" y="14"/>
                  <a:pt x="8" y="8"/>
                </a:cubicBezTo>
                <a:cubicBezTo>
                  <a:pt x="13" y="3"/>
                  <a:pt x="19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51" y="121"/>
                </a:moveTo>
                <a:cubicBezTo>
                  <a:pt x="102" y="70"/>
                  <a:pt x="102" y="70"/>
                  <a:pt x="102" y="70"/>
                </a:cubicBezTo>
                <a:cubicBezTo>
                  <a:pt x="75" y="43"/>
                  <a:pt x="75" y="43"/>
                  <a:pt x="75" y="43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121"/>
                  <a:pt x="24" y="121"/>
                  <a:pt x="24" y="121"/>
                </a:cubicBezTo>
                <a:lnTo>
                  <a:pt x="51" y="121"/>
                </a:lnTo>
                <a:close/>
                <a:moveTo>
                  <a:pt x="38" y="93"/>
                </a:moveTo>
                <a:cubicBezTo>
                  <a:pt x="52" y="107"/>
                  <a:pt x="52" y="107"/>
                  <a:pt x="52" y="107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42" y="112"/>
                  <a:pt x="42" y="112"/>
                  <a:pt x="42" y="112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98"/>
                  <a:pt x="33" y="98"/>
                  <a:pt x="33" y="98"/>
                </a:cubicBezTo>
                <a:lnTo>
                  <a:pt x="38" y="93"/>
                </a:lnTo>
                <a:close/>
                <a:moveTo>
                  <a:pt x="77" y="56"/>
                </a:moveTo>
                <a:cubicBezTo>
                  <a:pt x="78" y="57"/>
                  <a:pt x="78" y="58"/>
                  <a:pt x="77" y="59"/>
                </a:cubicBezTo>
                <a:cubicBezTo>
                  <a:pt x="49" y="86"/>
                  <a:pt x="49" y="86"/>
                  <a:pt x="49" y="86"/>
                </a:cubicBezTo>
                <a:cubicBezTo>
                  <a:pt x="48" y="88"/>
                  <a:pt x="47" y="88"/>
                  <a:pt x="46" y="87"/>
                </a:cubicBezTo>
                <a:cubicBezTo>
                  <a:pt x="45" y="86"/>
                  <a:pt x="46" y="85"/>
                  <a:pt x="47" y="84"/>
                </a:cubicBezTo>
                <a:cubicBezTo>
                  <a:pt x="74" y="56"/>
                  <a:pt x="74" y="56"/>
                  <a:pt x="74" y="56"/>
                </a:cubicBezTo>
                <a:cubicBezTo>
                  <a:pt x="75" y="55"/>
                  <a:pt x="76" y="55"/>
                  <a:pt x="77" y="56"/>
                </a:cubicBezTo>
                <a:close/>
                <a:moveTo>
                  <a:pt x="109" y="64"/>
                </a:moveTo>
                <a:cubicBezTo>
                  <a:pt x="117" y="55"/>
                  <a:pt x="117" y="55"/>
                  <a:pt x="117" y="55"/>
                </a:cubicBezTo>
                <a:cubicBezTo>
                  <a:pt x="119" y="53"/>
                  <a:pt x="120" y="51"/>
                  <a:pt x="120" y="49"/>
                </a:cubicBezTo>
                <a:cubicBezTo>
                  <a:pt x="120" y="46"/>
                  <a:pt x="119" y="44"/>
                  <a:pt x="117" y="42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01" y="26"/>
                  <a:pt x="99" y="25"/>
                  <a:pt x="96" y="25"/>
                </a:cubicBezTo>
                <a:cubicBezTo>
                  <a:pt x="94" y="25"/>
                  <a:pt x="92" y="26"/>
                  <a:pt x="90" y="28"/>
                </a:cubicBezTo>
                <a:cubicBezTo>
                  <a:pt x="81" y="37"/>
                  <a:pt x="81" y="37"/>
                  <a:pt x="81" y="37"/>
                </a:cubicBezTo>
                <a:lnTo>
                  <a:pt x="109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299" name="Freeform 30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965684" y="4688353"/>
            <a:ext cx="207427" cy="209589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76 h 146"/>
              <a:gd name="T28" fmla="*/ 121 w 145"/>
              <a:gd name="T29" fmla="*/ 31 h 146"/>
              <a:gd name="T30" fmla="*/ 119 w 145"/>
              <a:gd name="T31" fmla="*/ 26 h 146"/>
              <a:gd name="T32" fmla="*/ 115 w 145"/>
              <a:gd name="T33" fmla="*/ 25 h 146"/>
              <a:gd name="T34" fmla="*/ 70 w 145"/>
              <a:gd name="T35" fmla="*/ 25 h 146"/>
              <a:gd name="T36" fmla="*/ 64 w 145"/>
              <a:gd name="T37" fmla="*/ 28 h 146"/>
              <a:gd name="T38" fmla="*/ 65 w 145"/>
              <a:gd name="T39" fmla="*/ 35 h 146"/>
              <a:gd name="T40" fmla="*/ 79 w 145"/>
              <a:gd name="T41" fmla="*/ 48 h 146"/>
              <a:gd name="T42" fmla="*/ 28 w 145"/>
              <a:gd name="T43" fmla="*/ 99 h 146"/>
              <a:gd name="T44" fmla="*/ 27 w 145"/>
              <a:gd name="T45" fmla="*/ 103 h 146"/>
              <a:gd name="T46" fmla="*/ 28 w 145"/>
              <a:gd name="T47" fmla="*/ 107 h 146"/>
              <a:gd name="T48" fmla="*/ 38 w 145"/>
              <a:gd name="T49" fmla="*/ 117 h 146"/>
              <a:gd name="T50" fmla="*/ 42 w 145"/>
              <a:gd name="T51" fmla="*/ 119 h 146"/>
              <a:gd name="T52" fmla="*/ 47 w 145"/>
              <a:gd name="T53" fmla="*/ 117 h 146"/>
              <a:gd name="T54" fmla="*/ 97 w 145"/>
              <a:gd name="T55" fmla="*/ 67 h 146"/>
              <a:gd name="T56" fmla="*/ 111 w 145"/>
              <a:gd name="T57" fmla="*/ 80 h 146"/>
              <a:gd name="T58" fmla="*/ 115 w 145"/>
              <a:gd name="T59" fmla="*/ 82 h 146"/>
              <a:gd name="T60" fmla="*/ 117 w 145"/>
              <a:gd name="T61" fmla="*/ 82 h 146"/>
              <a:gd name="T62" fmla="*/ 121 w 145"/>
              <a:gd name="T63" fmla="*/ 7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121" y="76"/>
                </a:moveTo>
                <a:cubicBezTo>
                  <a:pt x="121" y="31"/>
                  <a:pt x="121" y="31"/>
                  <a:pt x="121" y="31"/>
                </a:cubicBezTo>
                <a:cubicBezTo>
                  <a:pt x="121" y="29"/>
                  <a:pt x="120" y="28"/>
                  <a:pt x="119" y="26"/>
                </a:cubicBezTo>
                <a:cubicBezTo>
                  <a:pt x="118" y="25"/>
                  <a:pt x="117" y="25"/>
                  <a:pt x="115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67" y="25"/>
                  <a:pt x="65" y="26"/>
                  <a:pt x="64" y="28"/>
                </a:cubicBezTo>
                <a:cubicBezTo>
                  <a:pt x="63" y="31"/>
                  <a:pt x="63" y="33"/>
                  <a:pt x="65" y="35"/>
                </a:cubicBezTo>
                <a:cubicBezTo>
                  <a:pt x="79" y="48"/>
                  <a:pt x="79" y="48"/>
                  <a:pt x="79" y="48"/>
                </a:cubicBezTo>
                <a:cubicBezTo>
                  <a:pt x="28" y="99"/>
                  <a:pt x="28" y="99"/>
                  <a:pt x="28" y="99"/>
                </a:cubicBezTo>
                <a:cubicBezTo>
                  <a:pt x="27" y="100"/>
                  <a:pt x="27" y="102"/>
                  <a:pt x="27" y="103"/>
                </a:cubicBezTo>
                <a:cubicBezTo>
                  <a:pt x="27" y="105"/>
                  <a:pt x="27" y="106"/>
                  <a:pt x="28" y="107"/>
                </a:cubicBezTo>
                <a:cubicBezTo>
                  <a:pt x="38" y="117"/>
                  <a:pt x="38" y="117"/>
                  <a:pt x="38" y="117"/>
                </a:cubicBezTo>
                <a:cubicBezTo>
                  <a:pt x="39" y="118"/>
                  <a:pt x="41" y="119"/>
                  <a:pt x="42" y="119"/>
                </a:cubicBezTo>
                <a:cubicBezTo>
                  <a:pt x="44" y="119"/>
                  <a:pt x="45" y="118"/>
                  <a:pt x="47" y="117"/>
                </a:cubicBezTo>
                <a:cubicBezTo>
                  <a:pt x="97" y="67"/>
                  <a:pt x="97" y="67"/>
                  <a:pt x="97" y="67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2" y="81"/>
                  <a:pt x="113" y="82"/>
                  <a:pt x="115" y="82"/>
                </a:cubicBezTo>
                <a:cubicBezTo>
                  <a:pt x="116" y="82"/>
                  <a:pt x="116" y="82"/>
                  <a:pt x="117" y="82"/>
                </a:cubicBezTo>
                <a:cubicBezTo>
                  <a:pt x="120" y="80"/>
                  <a:pt x="121" y="79"/>
                  <a:pt x="121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00" name="Freeform 30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235773" y="4688353"/>
            <a:ext cx="207427" cy="209589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95 w 145"/>
              <a:gd name="T27" fmla="*/ 92 h 146"/>
              <a:gd name="T28" fmla="*/ 129 w 145"/>
              <a:gd name="T29" fmla="*/ 59 h 146"/>
              <a:gd name="T30" fmla="*/ 130 w 145"/>
              <a:gd name="T31" fmla="*/ 55 h 146"/>
              <a:gd name="T32" fmla="*/ 129 w 145"/>
              <a:gd name="T33" fmla="*/ 51 h 146"/>
              <a:gd name="T34" fmla="*/ 95 w 145"/>
              <a:gd name="T35" fmla="*/ 17 h 146"/>
              <a:gd name="T36" fmla="*/ 89 w 145"/>
              <a:gd name="T37" fmla="*/ 16 h 146"/>
              <a:gd name="T38" fmla="*/ 85 w 145"/>
              <a:gd name="T39" fmla="*/ 21 h 146"/>
              <a:gd name="T40" fmla="*/ 85 w 145"/>
              <a:gd name="T41" fmla="*/ 37 h 146"/>
              <a:gd name="T42" fmla="*/ 65 w 145"/>
              <a:gd name="T43" fmla="*/ 38 h 146"/>
              <a:gd name="T44" fmla="*/ 49 w 145"/>
              <a:gd name="T45" fmla="*/ 43 h 146"/>
              <a:gd name="T46" fmla="*/ 38 w 145"/>
              <a:gd name="T47" fmla="*/ 51 h 146"/>
              <a:gd name="T48" fmla="*/ 31 w 145"/>
              <a:gd name="T49" fmla="*/ 60 h 146"/>
              <a:gd name="T50" fmla="*/ 27 w 145"/>
              <a:gd name="T51" fmla="*/ 70 h 146"/>
              <a:gd name="T52" fmla="*/ 25 w 145"/>
              <a:gd name="T53" fmla="*/ 81 h 146"/>
              <a:gd name="T54" fmla="*/ 24 w 145"/>
              <a:gd name="T55" fmla="*/ 91 h 146"/>
              <a:gd name="T56" fmla="*/ 40 w 145"/>
              <a:gd name="T57" fmla="*/ 129 h 146"/>
              <a:gd name="T58" fmla="*/ 43 w 145"/>
              <a:gd name="T59" fmla="*/ 130 h 146"/>
              <a:gd name="T60" fmla="*/ 44 w 145"/>
              <a:gd name="T61" fmla="*/ 130 h 146"/>
              <a:gd name="T62" fmla="*/ 46 w 145"/>
              <a:gd name="T63" fmla="*/ 127 h 146"/>
              <a:gd name="T64" fmla="*/ 51 w 145"/>
              <a:gd name="T65" fmla="*/ 82 h 146"/>
              <a:gd name="T66" fmla="*/ 64 w 145"/>
              <a:gd name="T67" fmla="*/ 75 h 146"/>
              <a:gd name="T68" fmla="*/ 85 w 145"/>
              <a:gd name="T69" fmla="*/ 73 h 146"/>
              <a:gd name="T70" fmla="*/ 85 w 145"/>
              <a:gd name="T71" fmla="*/ 88 h 146"/>
              <a:gd name="T72" fmla="*/ 89 w 145"/>
              <a:gd name="T73" fmla="*/ 94 h 146"/>
              <a:gd name="T74" fmla="*/ 91 w 145"/>
              <a:gd name="T75" fmla="*/ 94 h 146"/>
              <a:gd name="T76" fmla="*/ 95 w 145"/>
              <a:gd name="T77" fmla="*/ 9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95" y="92"/>
                </a:moveTo>
                <a:cubicBezTo>
                  <a:pt x="129" y="59"/>
                  <a:pt x="129" y="59"/>
                  <a:pt x="129" y="59"/>
                </a:cubicBezTo>
                <a:cubicBezTo>
                  <a:pt x="130" y="58"/>
                  <a:pt x="130" y="56"/>
                  <a:pt x="130" y="55"/>
                </a:cubicBezTo>
                <a:cubicBezTo>
                  <a:pt x="130" y="53"/>
                  <a:pt x="130" y="52"/>
                  <a:pt x="129" y="51"/>
                </a:cubicBezTo>
                <a:cubicBezTo>
                  <a:pt x="95" y="17"/>
                  <a:pt x="95" y="17"/>
                  <a:pt x="95" y="17"/>
                </a:cubicBezTo>
                <a:cubicBezTo>
                  <a:pt x="93" y="15"/>
                  <a:pt x="91" y="15"/>
                  <a:pt x="89" y="16"/>
                </a:cubicBezTo>
                <a:cubicBezTo>
                  <a:pt x="86" y="17"/>
                  <a:pt x="85" y="19"/>
                  <a:pt x="85" y="21"/>
                </a:cubicBezTo>
                <a:cubicBezTo>
                  <a:pt x="85" y="37"/>
                  <a:pt x="85" y="37"/>
                  <a:pt x="85" y="37"/>
                </a:cubicBezTo>
                <a:cubicBezTo>
                  <a:pt x="77" y="37"/>
                  <a:pt x="71" y="37"/>
                  <a:pt x="65" y="38"/>
                </a:cubicBezTo>
                <a:cubicBezTo>
                  <a:pt x="58" y="40"/>
                  <a:pt x="53" y="41"/>
                  <a:pt x="49" y="43"/>
                </a:cubicBezTo>
                <a:cubicBezTo>
                  <a:pt x="45" y="45"/>
                  <a:pt x="41" y="48"/>
                  <a:pt x="38" y="51"/>
                </a:cubicBezTo>
                <a:cubicBezTo>
                  <a:pt x="35" y="54"/>
                  <a:pt x="33" y="57"/>
                  <a:pt x="31" y="60"/>
                </a:cubicBezTo>
                <a:cubicBezTo>
                  <a:pt x="29" y="63"/>
                  <a:pt x="28" y="66"/>
                  <a:pt x="27" y="70"/>
                </a:cubicBezTo>
                <a:cubicBezTo>
                  <a:pt x="26" y="74"/>
                  <a:pt x="25" y="77"/>
                  <a:pt x="25" y="81"/>
                </a:cubicBezTo>
                <a:cubicBezTo>
                  <a:pt x="25" y="84"/>
                  <a:pt x="24" y="87"/>
                  <a:pt x="24" y="91"/>
                </a:cubicBezTo>
                <a:cubicBezTo>
                  <a:pt x="24" y="102"/>
                  <a:pt x="30" y="115"/>
                  <a:pt x="40" y="129"/>
                </a:cubicBezTo>
                <a:cubicBezTo>
                  <a:pt x="41" y="130"/>
                  <a:pt x="42" y="130"/>
                  <a:pt x="43" y="130"/>
                </a:cubicBezTo>
                <a:cubicBezTo>
                  <a:pt x="43" y="130"/>
                  <a:pt x="43" y="130"/>
                  <a:pt x="44" y="130"/>
                </a:cubicBezTo>
                <a:cubicBezTo>
                  <a:pt x="45" y="130"/>
                  <a:pt x="46" y="129"/>
                  <a:pt x="46" y="127"/>
                </a:cubicBezTo>
                <a:cubicBezTo>
                  <a:pt x="43" y="105"/>
                  <a:pt x="45" y="90"/>
                  <a:pt x="51" y="82"/>
                </a:cubicBezTo>
                <a:cubicBezTo>
                  <a:pt x="54" y="79"/>
                  <a:pt x="58" y="77"/>
                  <a:pt x="64" y="75"/>
                </a:cubicBezTo>
                <a:cubicBezTo>
                  <a:pt x="69" y="74"/>
                  <a:pt x="76" y="73"/>
                  <a:pt x="85" y="73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1"/>
                  <a:pt x="86" y="93"/>
                  <a:pt x="89" y="94"/>
                </a:cubicBezTo>
                <a:cubicBezTo>
                  <a:pt x="89" y="94"/>
                  <a:pt x="90" y="94"/>
                  <a:pt x="91" y="94"/>
                </a:cubicBezTo>
                <a:cubicBezTo>
                  <a:pt x="93" y="94"/>
                  <a:pt x="94" y="94"/>
                  <a:pt x="95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01" name="Freeform 30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505861" y="4688353"/>
            <a:ext cx="207427" cy="209589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6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117 w 145"/>
              <a:gd name="T27" fmla="*/ 99 h 146"/>
              <a:gd name="T28" fmla="*/ 124 w 145"/>
              <a:gd name="T29" fmla="*/ 73 h 146"/>
              <a:gd name="T30" fmla="*/ 117 w 145"/>
              <a:gd name="T31" fmla="*/ 47 h 146"/>
              <a:gd name="T32" fmla="*/ 98 w 145"/>
              <a:gd name="T33" fmla="*/ 28 h 146"/>
              <a:gd name="T34" fmla="*/ 72 w 145"/>
              <a:gd name="T35" fmla="*/ 21 h 146"/>
              <a:gd name="T36" fmla="*/ 46 w 145"/>
              <a:gd name="T37" fmla="*/ 28 h 146"/>
              <a:gd name="T38" fmla="*/ 28 w 145"/>
              <a:gd name="T39" fmla="*/ 47 h 146"/>
              <a:gd name="T40" fmla="*/ 21 w 145"/>
              <a:gd name="T41" fmla="*/ 73 h 146"/>
              <a:gd name="T42" fmla="*/ 28 w 145"/>
              <a:gd name="T43" fmla="*/ 99 h 146"/>
              <a:gd name="T44" fmla="*/ 46 w 145"/>
              <a:gd name="T45" fmla="*/ 117 h 146"/>
              <a:gd name="T46" fmla="*/ 72 w 145"/>
              <a:gd name="T47" fmla="*/ 124 h 146"/>
              <a:gd name="T48" fmla="*/ 98 w 145"/>
              <a:gd name="T49" fmla="*/ 117 h 146"/>
              <a:gd name="T50" fmla="*/ 117 w 145"/>
              <a:gd name="T51" fmla="*/ 99 h 146"/>
              <a:gd name="T52" fmla="*/ 96 w 145"/>
              <a:gd name="T53" fmla="*/ 35 h 146"/>
              <a:gd name="T54" fmla="*/ 96 w 145"/>
              <a:gd name="T55" fmla="*/ 86 h 146"/>
              <a:gd name="T56" fmla="*/ 48 w 145"/>
              <a:gd name="T57" fmla="*/ 111 h 146"/>
              <a:gd name="T58" fmla="*/ 48 w 145"/>
              <a:gd name="T59" fmla="*/ 59 h 146"/>
              <a:gd name="T60" fmla="*/ 96 w 145"/>
              <a:gd name="T61" fmla="*/ 35 h 146"/>
              <a:gd name="T62" fmla="*/ 60 w 145"/>
              <a:gd name="T63" fmla="*/ 91 h 146"/>
              <a:gd name="T64" fmla="*/ 84 w 145"/>
              <a:gd name="T65" fmla="*/ 79 h 146"/>
              <a:gd name="T66" fmla="*/ 60 w 145"/>
              <a:gd name="T67" fmla="*/ 67 h 146"/>
              <a:gd name="T68" fmla="*/ 60 w 145"/>
              <a:gd name="T69" fmla="*/ 9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7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7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117" y="99"/>
                </a:moveTo>
                <a:cubicBezTo>
                  <a:pt x="121" y="91"/>
                  <a:pt x="124" y="82"/>
                  <a:pt x="124" y="73"/>
                </a:cubicBezTo>
                <a:cubicBezTo>
                  <a:pt x="124" y="64"/>
                  <a:pt x="121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ubicBezTo>
                  <a:pt x="90" y="24"/>
                  <a:pt x="81" y="21"/>
                  <a:pt x="72" y="21"/>
                </a:cubicBezTo>
                <a:cubicBezTo>
                  <a:pt x="63" y="21"/>
                  <a:pt x="54" y="24"/>
                  <a:pt x="46" y="28"/>
                </a:cubicBezTo>
                <a:cubicBezTo>
                  <a:pt x="38" y="33"/>
                  <a:pt x="32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2" y="107"/>
                  <a:pt x="38" y="113"/>
                  <a:pt x="46" y="117"/>
                </a:cubicBezTo>
                <a:cubicBezTo>
                  <a:pt x="54" y="122"/>
                  <a:pt x="63" y="124"/>
                  <a:pt x="72" y="124"/>
                </a:cubicBezTo>
                <a:cubicBezTo>
                  <a:pt x="81" y="124"/>
                  <a:pt x="90" y="122"/>
                  <a:pt x="98" y="117"/>
                </a:cubicBezTo>
                <a:cubicBezTo>
                  <a:pt x="106" y="113"/>
                  <a:pt x="112" y="107"/>
                  <a:pt x="117" y="99"/>
                </a:cubicBezTo>
                <a:close/>
                <a:moveTo>
                  <a:pt x="96" y="35"/>
                </a:moveTo>
                <a:cubicBezTo>
                  <a:pt x="96" y="86"/>
                  <a:pt x="96" y="86"/>
                  <a:pt x="96" y="86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59"/>
                  <a:pt x="48" y="59"/>
                  <a:pt x="48" y="59"/>
                </a:cubicBezTo>
                <a:lnTo>
                  <a:pt x="96" y="35"/>
                </a:lnTo>
                <a:close/>
                <a:moveTo>
                  <a:pt x="60" y="91"/>
                </a:moveTo>
                <a:cubicBezTo>
                  <a:pt x="84" y="79"/>
                  <a:pt x="84" y="79"/>
                  <a:pt x="84" y="79"/>
                </a:cubicBezTo>
                <a:cubicBezTo>
                  <a:pt x="60" y="67"/>
                  <a:pt x="60" y="67"/>
                  <a:pt x="60" y="67"/>
                </a:cubicBezTo>
                <a:lnTo>
                  <a:pt x="60" y="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02" name="Freeform 30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775950" y="4688353"/>
            <a:ext cx="207427" cy="209589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118 h 146"/>
              <a:gd name="T28" fmla="*/ 121 w 145"/>
              <a:gd name="T29" fmla="*/ 28 h 146"/>
              <a:gd name="T30" fmla="*/ 120 w 145"/>
              <a:gd name="T31" fmla="*/ 25 h 146"/>
              <a:gd name="T32" fmla="*/ 118 w 145"/>
              <a:gd name="T33" fmla="*/ 25 h 146"/>
              <a:gd name="T34" fmla="*/ 27 w 145"/>
              <a:gd name="T35" fmla="*/ 25 h 146"/>
              <a:gd name="T36" fmla="*/ 25 w 145"/>
              <a:gd name="T37" fmla="*/ 25 h 146"/>
              <a:gd name="T38" fmla="*/ 24 w 145"/>
              <a:gd name="T39" fmla="*/ 28 h 146"/>
              <a:gd name="T40" fmla="*/ 24 w 145"/>
              <a:gd name="T41" fmla="*/ 118 h 146"/>
              <a:gd name="T42" fmla="*/ 25 w 145"/>
              <a:gd name="T43" fmla="*/ 120 h 146"/>
              <a:gd name="T44" fmla="*/ 27 w 145"/>
              <a:gd name="T45" fmla="*/ 121 h 146"/>
              <a:gd name="T46" fmla="*/ 118 w 145"/>
              <a:gd name="T47" fmla="*/ 121 h 146"/>
              <a:gd name="T48" fmla="*/ 120 w 145"/>
              <a:gd name="T49" fmla="*/ 120 h 146"/>
              <a:gd name="T50" fmla="*/ 121 w 145"/>
              <a:gd name="T51" fmla="*/ 118 h 146"/>
              <a:gd name="T52" fmla="*/ 108 w 145"/>
              <a:gd name="T53" fmla="*/ 52 h 146"/>
              <a:gd name="T54" fmla="*/ 108 w 145"/>
              <a:gd name="T55" fmla="*/ 58 h 146"/>
              <a:gd name="T56" fmla="*/ 77 w 145"/>
              <a:gd name="T57" fmla="*/ 101 h 146"/>
              <a:gd name="T58" fmla="*/ 72 w 145"/>
              <a:gd name="T59" fmla="*/ 103 h 146"/>
              <a:gd name="T60" fmla="*/ 68 w 145"/>
              <a:gd name="T61" fmla="*/ 101 h 146"/>
              <a:gd name="T62" fmla="*/ 37 w 145"/>
              <a:gd name="T63" fmla="*/ 58 h 146"/>
              <a:gd name="T64" fmla="*/ 37 w 145"/>
              <a:gd name="T65" fmla="*/ 52 h 146"/>
              <a:gd name="T66" fmla="*/ 42 w 145"/>
              <a:gd name="T67" fmla="*/ 49 h 146"/>
              <a:gd name="T68" fmla="*/ 103 w 145"/>
              <a:gd name="T69" fmla="*/ 49 h 146"/>
              <a:gd name="T70" fmla="*/ 108 w 145"/>
              <a:gd name="T71" fmla="*/ 5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121" y="118"/>
                </a:moveTo>
                <a:cubicBezTo>
                  <a:pt x="121" y="28"/>
                  <a:pt x="121" y="28"/>
                  <a:pt x="121" y="28"/>
                </a:cubicBezTo>
                <a:cubicBezTo>
                  <a:pt x="121" y="27"/>
                  <a:pt x="121" y="26"/>
                  <a:pt x="120" y="25"/>
                </a:cubicBezTo>
                <a:cubicBezTo>
                  <a:pt x="119" y="25"/>
                  <a:pt x="119" y="25"/>
                  <a:pt x="118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5"/>
                  <a:pt x="25" y="25"/>
                </a:cubicBezTo>
                <a:cubicBezTo>
                  <a:pt x="24" y="26"/>
                  <a:pt x="24" y="27"/>
                  <a:pt x="24" y="28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24" y="119"/>
                  <a:pt x="24" y="120"/>
                  <a:pt x="25" y="120"/>
                </a:cubicBezTo>
                <a:cubicBezTo>
                  <a:pt x="26" y="121"/>
                  <a:pt x="26" y="121"/>
                  <a:pt x="27" y="121"/>
                </a:cubicBezTo>
                <a:cubicBezTo>
                  <a:pt x="118" y="121"/>
                  <a:pt x="118" y="121"/>
                  <a:pt x="118" y="121"/>
                </a:cubicBezTo>
                <a:cubicBezTo>
                  <a:pt x="119" y="121"/>
                  <a:pt x="119" y="121"/>
                  <a:pt x="120" y="120"/>
                </a:cubicBezTo>
                <a:cubicBezTo>
                  <a:pt x="121" y="120"/>
                  <a:pt x="121" y="119"/>
                  <a:pt x="121" y="118"/>
                </a:cubicBezTo>
                <a:close/>
                <a:moveTo>
                  <a:pt x="108" y="52"/>
                </a:moveTo>
                <a:cubicBezTo>
                  <a:pt x="109" y="54"/>
                  <a:pt x="109" y="56"/>
                  <a:pt x="108" y="58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6" y="102"/>
                  <a:pt x="75" y="103"/>
                  <a:pt x="72" y="103"/>
                </a:cubicBezTo>
                <a:cubicBezTo>
                  <a:pt x="70" y="103"/>
                  <a:pt x="69" y="102"/>
                  <a:pt x="68" y="101"/>
                </a:cubicBezTo>
                <a:cubicBezTo>
                  <a:pt x="37" y="58"/>
                  <a:pt x="37" y="58"/>
                  <a:pt x="37" y="58"/>
                </a:cubicBezTo>
                <a:cubicBezTo>
                  <a:pt x="36" y="56"/>
                  <a:pt x="36" y="54"/>
                  <a:pt x="37" y="52"/>
                </a:cubicBezTo>
                <a:cubicBezTo>
                  <a:pt x="38" y="50"/>
                  <a:pt x="40" y="49"/>
                  <a:pt x="42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5" y="49"/>
                  <a:pt x="107" y="50"/>
                  <a:pt x="108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03" name="Freeform 30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046037" y="4688353"/>
            <a:ext cx="207427" cy="209589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118 h 146"/>
              <a:gd name="T28" fmla="*/ 121 w 145"/>
              <a:gd name="T29" fmla="*/ 28 h 146"/>
              <a:gd name="T30" fmla="*/ 120 w 145"/>
              <a:gd name="T31" fmla="*/ 25 h 146"/>
              <a:gd name="T32" fmla="*/ 118 w 145"/>
              <a:gd name="T33" fmla="*/ 25 h 146"/>
              <a:gd name="T34" fmla="*/ 27 w 145"/>
              <a:gd name="T35" fmla="*/ 25 h 146"/>
              <a:gd name="T36" fmla="*/ 25 w 145"/>
              <a:gd name="T37" fmla="*/ 25 h 146"/>
              <a:gd name="T38" fmla="*/ 24 w 145"/>
              <a:gd name="T39" fmla="*/ 28 h 146"/>
              <a:gd name="T40" fmla="*/ 24 w 145"/>
              <a:gd name="T41" fmla="*/ 118 h 146"/>
              <a:gd name="T42" fmla="*/ 25 w 145"/>
              <a:gd name="T43" fmla="*/ 120 h 146"/>
              <a:gd name="T44" fmla="*/ 27 w 145"/>
              <a:gd name="T45" fmla="*/ 121 h 146"/>
              <a:gd name="T46" fmla="*/ 118 w 145"/>
              <a:gd name="T47" fmla="*/ 121 h 146"/>
              <a:gd name="T48" fmla="*/ 120 w 145"/>
              <a:gd name="T49" fmla="*/ 120 h 146"/>
              <a:gd name="T50" fmla="*/ 121 w 145"/>
              <a:gd name="T51" fmla="*/ 118 h 146"/>
              <a:gd name="T52" fmla="*/ 108 w 145"/>
              <a:gd name="T53" fmla="*/ 94 h 146"/>
              <a:gd name="T54" fmla="*/ 103 w 145"/>
              <a:gd name="T55" fmla="*/ 97 h 146"/>
              <a:gd name="T56" fmla="*/ 43 w 145"/>
              <a:gd name="T57" fmla="*/ 97 h 146"/>
              <a:gd name="T58" fmla="*/ 37 w 145"/>
              <a:gd name="T59" fmla="*/ 94 h 146"/>
              <a:gd name="T60" fmla="*/ 38 w 145"/>
              <a:gd name="T61" fmla="*/ 88 h 146"/>
              <a:gd name="T62" fmla="*/ 68 w 145"/>
              <a:gd name="T63" fmla="*/ 45 h 146"/>
              <a:gd name="T64" fmla="*/ 73 w 145"/>
              <a:gd name="T65" fmla="*/ 43 h 146"/>
              <a:gd name="T66" fmla="*/ 78 w 145"/>
              <a:gd name="T67" fmla="*/ 45 h 146"/>
              <a:gd name="T68" fmla="*/ 108 w 145"/>
              <a:gd name="T69" fmla="*/ 88 h 146"/>
              <a:gd name="T70" fmla="*/ 108 w 145"/>
              <a:gd name="T71" fmla="*/ 9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121" y="118"/>
                </a:moveTo>
                <a:cubicBezTo>
                  <a:pt x="121" y="28"/>
                  <a:pt x="121" y="28"/>
                  <a:pt x="121" y="28"/>
                </a:cubicBezTo>
                <a:cubicBezTo>
                  <a:pt x="121" y="27"/>
                  <a:pt x="121" y="26"/>
                  <a:pt x="120" y="25"/>
                </a:cubicBezTo>
                <a:cubicBezTo>
                  <a:pt x="120" y="25"/>
                  <a:pt x="119" y="25"/>
                  <a:pt x="118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6" y="25"/>
                  <a:pt x="25" y="25"/>
                </a:cubicBezTo>
                <a:cubicBezTo>
                  <a:pt x="25" y="26"/>
                  <a:pt x="24" y="27"/>
                  <a:pt x="24" y="28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24" y="119"/>
                  <a:pt x="25" y="120"/>
                  <a:pt x="25" y="120"/>
                </a:cubicBezTo>
                <a:cubicBezTo>
                  <a:pt x="26" y="121"/>
                  <a:pt x="27" y="121"/>
                  <a:pt x="27" y="121"/>
                </a:cubicBezTo>
                <a:cubicBezTo>
                  <a:pt x="118" y="121"/>
                  <a:pt x="118" y="121"/>
                  <a:pt x="118" y="121"/>
                </a:cubicBezTo>
                <a:cubicBezTo>
                  <a:pt x="119" y="121"/>
                  <a:pt x="120" y="121"/>
                  <a:pt x="120" y="120"/>
                </a:cubicBezTo>
                <a:cubicBezTo>
                  <a:pt x="121" y="120"/>
                  <a:pt x="121" y="119"/>
                  <a:pt x="121" y="118"/>
                </a:cubicBezTo>
                <a:close/>
                <a:moveTo>
                  <a:pt x="108" y="94"/>
                </a:moveTo>
                <a:cubicBezTo>
                  <a:pt x="107" y="96"/>
                  <a:pt x="106" y="97"/>
                  <a:pt x="103" y="97"/>
                </a:cubicBezTo>
                <a:cubicBezTo>
                  <a:pt x="43" y="97"/>
                  <a:pt x="43" y="97"/>
                  <a:pt x="43" y="97"/>
                </a:cubicBezTo>
                <a:cubicBezTo>
                  <a:pt x="40" y="97"/>
                  <a:pt x="38" y="96"/>
                  <a:pt x="37" y="94"/>
                </a:cubicBezTo>
                <a:cubicBezTo>
                  <a:pt x="36" y="92"/>
                  <a:pt x="36" y="90"/>
                  <a:pt x="38" y="88"/>
                </a:cubicBezTo>
                <a:cubicBezTo>
                  <a:pt x="68" y="45"/>
                  <a:pt x="68" y="45"/>
                  <a:pt x="68" y="45"/>
                </a:cubicBezTo>
                <a:cubicBezTo>
                  <a:pt x="69" y="44"/>
                  <a:pt x="71" y="43"/>
                  <a:pt x="73" y="43"/>
                </a:cubicBezTo>
                <a:cubicBezTo>
                  <a:pt x="75" y="43"/>
                  <a:pt x="77" y="44"/>
                  <a:pt x="78" y="45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9" y="90"/>
                  <a:pt x="110" y="92"/>
                  <a:pt x="108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04" name="Freeform 30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313966" y="4688353"/>
            <a:ext cx="209589" cy="209589"/>
          </a:xfrm>
          <a:custGeom>
            <a:avLst/>
            <a:gdLst>
              <a:gd name="T0" fmla="*/ 146 w 146"/>
              <a:gd name="T1" fmla="*/ 28 h 146"/>
              <a:gd name="T2" fmla="*/ 146 w 146"/>
              <a:gd name="T3" fmla="*/ 118 h 146"/>
              <a:gd name="T4" fmla="*/ 138 w 146"/>
              <a:gd name="T5" fmla="*/ 138 h 146"/>
              <a:gd name="T6" fmla="*/ 118 w 146"/>
              <a:gd name="T7" fmla="*/ 146 h 146"/>
              <a:gd name="T8" fmla="*/ 28 w 146"/>
              <a:gd name="T9" fmla="*/ 146 h 146"/>
              <a:gd name="T10" fmla="*/ 8 w 146"/>
              <a:gd name="T11" fmla="*/ 138 h 146"/>
              <a:gd name="T12" fmla="*/ 0 w 146"/>
              <a:gd name="T13" fmla="*/ 118 h 146"/>
              <a:gd name="T14" fmla="*/ 0 w 146"/>
              <a:gd name="T15" fmla="*/ 28 h 146"/>
              <a:gd name="T16" fmla="*/ 8 w 146"/>
              <a:gd name="T17" fmla="*/ 8 h 146"/>
              <a:gd name="T18" fmla="*/ 28 w 146"/>
              <a:gd name="T19" fmla="*/ 0 h 146"/>
              <a:gd name="T20" fmla="*/ 118 w 146"/>
              <a:gd name="T21" fmla="*/ 0 h 146"/>
              <a:gd name="T22" fmla="*/ 138 w 146"/>
              <a:gd name="T23" fmla="*/ 8 h 146"/>
              <a:gd name="T24" fmla="*/ 146 w 146"/>
              <a:gd name="T25" fmla="*/ 28 h 146"/>
              <a:gd name="T26" fmla="*/ 122 w 146"/>
              <a:gd name="T27" fmla="*/ 118 h 146"/>
              <a:gd name="T28" fmla="*/ 122 w 146"/>
              <a:gd name="T29" fmla="*/ 28 h 146"/>
              <a:gd name="T30" fmla="*/ 121 w 146"/>
              <a:gd name="T31" fmla="*/ 25 h 146"/>
              <a:gd name="T32" fmla="*/ 118 w 146"/>
              <a:gd name="T33" fmla="*/ 25 h 146"/>
              <a:gd name="T34" fmla="*/ 28 w 146"/>
              <a:gd name="T35" fmla="*/ 25 h 146"/>
              <a:gd name="T36" fmla="*/ 26 w 146"/>
              <a:gd name="T37" fmla="*/ 25 h 146"/>
              <a:gd name="T38" fmla="*/ 25 w 146"/>
              <a:gd name="T39" fmla="*/ 28 h 146"/>
              <a:gd name="T40" fmla="*/ 25 w 146"/>
              <a:gd name="T41" fmla="*/ 118 h 146"/>
              <a:gd name="T42" fmla="*/ 26 w 146"/>
              <a:gd name="T43" fmla="*/ 120 h 146"/>
              <a:gd name="T44" fmla="*/ 28 w 146"/>
              <a:gd name="T45" fmla="*/ 121 h 146"/>
              <a:gd name="T46" fmla="*/ 118 w 146"/>
              <a:gd name="T47" fmla="*/ 121 h 146"/>
              <a:gd name="T48" fmla="*/ 121 w 146"/>
              <a:gd name="T49" fmla="*/ 120 h 146"/>
              <a:gd name="T50" fmla="*/ 122 w 146"/>
              <a:gd name="T51" fmla="*/ 118 h 146"/>
              <a:gd name="T52" fmla="*/ 103 w 146"/>
              <a:gd name="T53" fmla="*/ 73 h 146"/>
              <a:gd name="T54" fmla="*/ 101 w 146"/>
              <a:gd name="T55" fmla="*/ 78 h 146"/>
              <a:gd name="T56" fmla="*/ 58 w 146"/>
              <a:gd name="T57" fmla="*/ 108 h 146"/>
              <a:gd name="T58" fmla="*/ 52 w 146"/>
              <a:gd name="T59" fmla="*/ 109 h 146"/>
              <a:gd name="T60" fmla="*/ 49 w 146"/>
              <a:gd name="T61" fmla="*/ 103 h 146"/>
              <a:gd name="T62" fmla="*/ 49 w 146"/>
              <a:gd name="T63" fmla="*/ 43 h 146"/>
              <a:gd name="T64" fmla="*/ 52 w 146"/>
              <a:gd name="T65" fmla="*/ 37 h 146"/>
              <a:gd name="T66" fmla="*/ 58 w 146"/>
              <a:gd name="T67" fmla="*/ 38 h 146"/>
              <a:gd name="T68" fmla="*/ 101 w 146"/>
              <a:gd name="T69" fmla="*/ 68 h 146"/>
              <a:gd name="T70" fmla="*/ 103 w 146"/>
              <a:gd name="T71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46">
                <a:moveTo>
                  <a:pt x="146" y="28"/>
                </a:moveTo>
                <a:cubicBezTo>
                  <a:pt x="146" y="118"/>
                  <a:pt x="146" y="118"/>
                  <a:pt x="146" y="118"/>
                </a:cubicBezTo>
                <a:cubicBezTo>
                  <a:pt x="146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6" y="20"/>
                  <a:pt x="146" y="28"/>
                </a:cubicBezTo>
                <a:close/>
                <a:moveTo>
                  <a:pt x="122" y="118"/>
                </a:moveTo>
                <a:cubicBezTo>
                  <a:pt x="122" y="28"/>
                  <a:pt x="122" y="28"/>
                  <a:pt x="122" y="28"/>
                </a:cubicBezTo>
                <a:cubicBezTo>
                  <a:pt x="122" y="27"/>
                  <a:pt x="121" y="26"/>
                  <a:pt x="121" y="25"/>
                </a:cubicBezTo>
                <a:cubicBezTo>
                  <a:pt x="120" y="25"/>
                  <a:pt x="119" y="25"/>
                  <a:pt x="11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7" y="25"/>
                  <a:pt x="26" y="25"/>
                  <a:pt x="26" y="25"/>
                </a:cubicBezTo>
                <a:cubicBezTo>
                  <a:pt x="25" y="26"/>
                  <a:pt x="25" y="27"/>
                  <a:pt x="25" y="2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5" y="119"/>
                  <a:pt x="25" y="120"/>
                  <a:pt x="26" y="120"/>
                </a:cubicBezTo>
                <a:cubicBezTo>
                  <a:pt x="26" y="121"/>
                  <a:pt x="27" y="121"/>
                  <a:pt x="28" y="121"/>
                </a:cubicBezTo>
                <a:cubicBezTo>
                  <a:pt x="118" y="121"/>
                  <a:pt x="118" y="121"/>
                  <a:pt x="118" y="121"/>
                </a:cubicBezTo>
                <a:cubicBezTo>
                  <a:pt x="119" y="121"/>
                  <a:pt x="120" y="121"/>
                  <a:pt x="121" y="120"/>
                </a:cubicBezTo>
                <a:cubicBezTo>
                  <a:pt x="121" y="120"/>
                  <a:pt x="122" y="119"/>
                  <a:pt x="122" y="118"/>
                </a:cubicBezTo>
                <a:close/>
                <a:moveTo>
                  <a:pt x="103" y="73"/>
                </a:moveTo>
                <a:cubicBezTo>
                  <a:pt x="103" y="75"/>
                  <a:pt x="103" y="77"/>
                  <a:pt x="101" y="7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6" y="110"/>
                  <a:pt x="54" y="110"/>
                  <a:pt x="52" y="109"/>
                </a:cubicBezTo>
                <a:cubicBezTo>
                  <a:pt x="50" y="107"/>
                  <a:pt x="49" y="106"/>
                  <a:pt x="49" y="10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0"/>
                  <a:pt x="50" y="38"/>
                  <a:pt x="52" y="37"/>
                </a:cubicBezTo>
                <a:cubicBezTo>
                  <a:pt x="54" y="36"/>
                  <a:pt x="56" y="36"/>
                  <a:pt x="58" y="3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3" y="69"/>
                  <a:pt x="103" y="71"/>
                  <a:pt x="103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05" name="Freeform 30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586215" y="4688352"/>
            <a:ext cx="136126" cy="190143"/>
          </a:xfrm>
          <a:custGeom>
            <a:avLst/>
            <a:gdLst>
              <a:gd name="T0" fmla="*/ 95 w 96"/>
              <a:gd name="T1" fmla="*/ 127 h 133"/>
              <a:gd name="T2" fmla="*/ 93 w 96"/>
              <a:gd name="T3" fmla="*/ 130 h 133"/>
              <a:gd name="T4" fmla="*/ 92 w 96"/>
              <a:gd name="T5" fmla="*/ 131 h 133"/>
              <a:gd name="T6" fmla="*/ 88 w 96"/>
              <a:gd name="T7" fmla="*/ 132 h 133"/>
              <a:gd name="T8" fmla="*/ 83 w 96"/>
              <a:gd name="T9" fmla="*/ 133 h 133"/>
              <a:gd name="T10" fmla="*/ 77 w 96"/>
              <a:gd name="T11" fmla="*/ 133 h 133"/>
              <a:gd name="T12" fmla="*/ 34 w 96"/>
              <a:gd name="T13" fmla="*/ 121 h 133"/>
              <a:gd name="T14" fmla="*/ 3 w 96"/>
              <a:gd name="T15" fmla="*/ 88 h 133"/>
              <a:gd name="T16" fmla="*/ 0 w 96"/>
              <a:gd name="T17" fmla="*/ 85 h 133"/>
              <a:gd name="T18" fmla="*/ 1 w 96"/>
              <a:gd name="T19" fmla="*/ 72 h 133"/>
              <a:gd name="T20" fmla="*/ 9 w 96"/>
              <a:gd name="T21" fmla="*/ 71 h 133"/>
              <a:gd name="T22" fmla="*/ 3 w 96"/>
              <a:gd name="T23" fmla="*/ 61 h 133"/>
              <a:gd name="T24" fmla="*/ 0 w 96"/>
              <a:gd name="T25" fmla="*/ 58 h 133"/>
              <a:gd name="T26" fmla="*/ 1 w 96"/>
              <a:gd name="T27" fmla="*/ 45 h 133"/>
              <a:gd name="T28" fmla="*/ 12 w 96"/>
              <a:gd name="T29" fmla="*/ 44 h 133"/>
              <a:gd name="T30" fmla="*/ 73 w 96"/>
              <a:gd name="T31" fmla="*/ 0 h 133"/>
              <a:gd name="T32" fmla="*/ 93 w 96"/>
              <a:gd name="T33" fmla="*/ 4 h 133"/>
              <a:gd name="T34" fmla="*/ 89 w 96"/>
              <a:gd name="T35" fmla="*/ 21 h 133"/>
              <a:gd name="T36" fmla="*/ 86 w 96"/>
              <a:gd name="T37" fmla="*/ 23 h 133"/>
              <a:gd name="T38" fmla="*/ 84 w 96"/>
              <a:gd name="T39" fmla="*/ 23 h 133"/>
              <a:gd name="T40" fmla="*/ 81 w 96"/>
              <a:gd name="T41" fmla="*/ 22 h 133"/>
              <a:gd name="T42" fmla="*/ 75 w 96"/>
              <a:gd name="T43" fmla="*/ 22 h 133"/>
              <a:gd name="T44" fmla="*/ 51 w 96"/>
              <a:gd name="T45" fmla="*/ 28 h 133"/>
              <a:gd name="T46" fmla="*/ 81 w 96"/>
              <a:gd name="T47" fmla="*/ 44 h 133"/>
              <a:gd name="T48" fmla="*/ 84 w 96"/>
              <a:gd name="T49" fmla="*/ 48 h 133"/>
              <a:gd name="T50" fmla="*/ 79 w 96"/>
              <a:gd name="T51" fmla="*/ 61 h 133"/>
              <a:gd name="T52" fmla="*/ 33 w 96"/>
              <a:gd name="T53" fmla="*/ 71 h 133"/>
              <a:gd name="T54" fmla="*/ 79 w 96"/>
              <a:gd name="T55" fmla="*/ 72 h 133"/>
              <a:gd name="T56" fmla="*/ 77 w 96"/>
              <a:gd name="T57" fmla="*/ 85 h 133"/>
              <a:gd name="T58" fmla="*/ 74 w 96"/>
              <a:gd name="T59" fmla="*/ 88 h 133"/>
              <a:gd name="T60" fmla="*/ 52 w 96"/>
              <a:gd name="T61" fmla="*/ 105 h 133"/>
              <a:gd name="T62" fmla="*/ 77 w 96"/>
              <a:gd name="T63" fmla="*/ 112 h 133"/>
              <a:gd name="T64" fmla="*/ 83 w 96"/>
              <a:gd name="T65" fmla="*/ 111 h 133"/>
              <a:gd name="T66" fmla="*/ 87 w 96"/>
              <a:gd name="T67" fmla="*/ 110 h 133"/>
              <a:gd name="T68" fmla="*/ 88 w 96"/>
              <a:gd name="T69" fmla="*/ 110 h 133"/>
              <a:gd name="T70" fmla="*/ 92 w 96"/>
              <a:gd name="T71" fmla="*/ 11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6" h="133">
                <a:moveTo>
                  <a:pt x="92" y="112"/>
                </a:moveTo>
                <a:cubicBezTo>
                  <a:pt x="95" y="127"/>
                  <a:pt x="95" y="127"/>
                  <a:pt x="95" y="127"/>
                </a:cubicBezTo>
                <a:cubicBezTo>
                  <a:pt x="96" y="128"/>
                  <a:pt x="95" y="128"/>
                  <a:pt x="95" y="129"/>
                </a:cubicBezTo>
                <a:cubicBezTo>
                  <a:pt x="95" y="130"/>
                  <a:pt x="94" y="130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93" y="131"/>
                  <a:pt x="92" y="131"/>
                  <a:pt x="92" y="131"/>
                </a:cubicBezTo>
                <a:cubicBezTo>
                  <a:pt x="92" y="131"/>
                  <a:pt x="91" y="131"/>
                  <a:pt x="91" y="131"/>
                </a:cubicBezTo>
                <a:cubicBezTo>
                  <a:pt x="90" y="131"/>
                  <a:pt x="89" y="132"/>
                  <a:pt x="88" y="132"/>
                </a:cubicBezTo>
                <a:cubicBezTo>
                  <a:pt x="88" y="132"/>
                  <a:pt x="87" y="132"/>
                  <a:pt x="86" y="132"/>
                </a:cubicBezTo>
                <a:cubicBezTo>
                  <a:pt x="85" y="132"/>
                  <a:pt x="84" y="132"/>
                  <a:pt x="83" y="133"/>
                </a:cubicBezTo>
                <a:cubicBezTo>
                  <a:pt x="82" y="133"/>
                  <a:pt x="81" y="133"/>
                  <a:pt x="80" y="133"/>
                </a:cubicBezTo>
                <a:cubicBezTo>
                  <a:pt x="79" y="133"/>
                  <a:pt x="78" y="133"/>
                  <a:pt x="77" y="133"/>
                </a:cubicBezTo>
                <a:cubicBezTo>
                  <a:pt x="75" y="133"/>
                  <a:pt x="74" y="133"/>
                  <a:pt x="73" y="133"/>
                </a:cubicBezTo>
                <a:cubicBezTo>
                  <a:pt x="58" y="133"/>
                  <a:pt x="45" y="129"/>
                  <a:pt x="34" y="121"/>
                </a:cubicBezTo>
                <a:cubicBezTo>
                  <a:pt x="23" y="113"/>
                  <a:pt x="16" y="102"/>
                  <a:pt x="12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2" y="88"/>
                  <a:pt x="1" y="88"/>
                  <a:pt x="1" y="87"/>
                </a:cubicBezTo>
                <a:cubicBezTo>
                  <a:pt x="0" y="86"/>
                  <a:pt x="0" y="86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0" y="73"/>
                  <a:pt x="1" y="72"/>
                </a:cubicBezTo>
                <a:cubicBezTo>
                  <a:pt x="1" y="71"/>
                  <a:pt x="2" y="71"/>
                  <a:pt x="3" y="71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68"/>
                  <a:pt x="9" y="64"/>
                  <a:pt x="9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1"/>
                  <a:pt x="1" y="61"/>
                  <a:pt x="1" y="60"/>
                </a:cubicBezTo>
                <a:cubicBezTo>
                  <a:pt x="0" y="60"/>
                  <a:pt x="0" y="59"/>
                  <a:pt x="0" y="58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6"/>
                  <a:pt x="1" y="45"/>
                </a:cubicBezTo>
                <a:cubicBezTo>
                  <a:pt x="1" y="45"/>
                  <a:pt x="2" y="44"/>
                  <a:pt x="3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6" y="31"/>
                  <a:pt x="24" y="20"/>
                  <a:pt x="35" y="12"/>
                </a:cubicBezTo>
                <a:cubicBezTo>
                  <a:pt x="46" y="4"/>
                  <a:pt x="59" y="0"/>
                  <a:pt x="73" y="0"/>
                </a:cubicBezTo>
                <a:cubicBezTo>
                  <a:pt x="79" y="0"/>
                  <a:pt x="86" y="1"/>
                  <a:pt x="91" y="2"/>
                </a:cubicBezTo>
                <a:cubicBezTo>
                  <a:pt x="92" y="3"/>
                  <a:pt x="93" y="3"/>
                  <a:pt x="93" y="4"/>
                </a:cubicBezTo>
                <a:cubicBezTo>
                  <a:pt x="94" y="5"/>
                  <a:pt x="94" y="5"/>
                  <a:pt x="93" y="6"/>
                </a:cubicBezTo>
                <a:cubicBezTo>
                  <a:pt x="89" y="21"/>
                  <a:pt x="89" y="21"/>
                  <a:pt x="89" y="21"/>
                </a:cubicBezTo>
                <a:cubicBezTo>
                  <a:pt x="89" y="22"/>
                  <a:pt x="89" y="23"/>
                  <a:pt x="88" y="23"/>
                </a:cubicBezTo>
                <a:cubicBezTo>
                  <a:pt x="87" y="23"/>
                  <a:pt x="87" y="24"/>
                  <a:pt x="86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3"/>
                  <a:pt x="84" y="23"/>
                </a:cubicBezTo>
                <a:cubicBezTo>
                  <a:pt x="84" y="23"/>
                  <a:pt x="83" y="23"/>
                  <a:pt x="83" y="23"/>
                </a:cubicBezTo>
                <a:cubicBezTo>
                  <a:pt x="82" y="22"/>
                  <a:pt x="81" y="22"/>
                  <a:pt x="81" y="22"/>
                </a:cubicBezTo>
                <a:cubicBezTo>
                  <a:pt x="80" y="22"/>
                  <a:pt x="79" y="22"/>
                  <a:pt x="78" y="22"/>
                </a:cubicBezTo>
                <a:cubicBezTo>
                  <a:pt x="77" y="22"/>
                  <a:pt x="76" y="22"/>
                  <a:pt x="75" y="22"/>
                </a:cubicBezTo>
                <a:cubicBezTo>
                  <a:pt x="74" y="22"/>
                  <a:pt x="73" y="22"/>
                  <a:pt x="73" y="22"/>
                </a:cubicBezTo>
                <a:cubicBezTo>
                  <a:pt x="65" y="22"/>
                  <a:pt x="58" y="24"/>
                  <a:pt x="51" y="28"/>
                </a:cubicBezTo>
                <a:cubicBezTo>
                  <a:pt x="45" y="32"/>
                  <a:pt x="40" y="37"/>
                  <a:pt x="37" y="44"/>
                </a:cubicBezTo>
                <a:cubicBezTo>
                  <a:pt x="81" y="44"/>
                  <a:pt x="81" y="44"/>
                  <a:pt x="81" y="44"/>
                </a:cubicBezTo>
                <a:cubicBezTo>
                  <a:pt x="82" y="44"/>
                  <a:pt x="83" y="45"/>
                  <a:pt x="84" y="46"/>
                </a:cubicBezTo>
                <a:cubicBezTo>
                  <a:pt x="84" y="46"/>
                  <a:pt x="85" y="47"/>
                  <a:pt x="84" y="48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60"/>
                  <a:pt x="81" y="61"/>
                  <a:pt x="79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3" y="64"/>
                  <a:pt x="33" y="67"/>
                  <a:pt x="33" y="71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1"/>
                  <a:pt x="78" y="72"/>
                  <a:pt x="79" y="72"/>
                </a:cubicBezTo>
                <a:cubicBezTo>
                  <a:pt x="79" y="73"/>
                  <a:pt x="79" y="74"/>
                  <a:pt x="79" y="75"/>
                </a:cubicBezTo>
                <a:cubicBezTo>
                  <a:pt x="77" y="85"/>
                  <a:pt x="77" y="85"/>
                  <a:pt x="77" y="85"/>
                </a:cubicBezTo>
                <a:cubicBezTo>
                  <a:pt x="77" y="86"/>
                  <a:pt x="76" y="87"/>
                  <a:pt x="76" y="87"/>
                </a:cubicBezTo>
                <a:cubicBezTo>
                  <a:pt x="75" y="88"/>
                  <a:pt x="75" y="88"/>
                  <a:pt x="74" y="88"/>
                </a:cubicBezTo>
                <a:cubicBezTo>
                  <a:pt x="37" y="88"/>
                  <a:pt x="37" y="88"/>
                  <a:pt x="37" y="88"/>
                </a:cubicBezTo>
                <a:cubicBezTo>
                  <a:pt x="40" y="95"/>
                  <a:pt x="45" y="101"/>
                  <a:pt x="52" y="105"/>
                </a:cubicBezTo>
                <a:cubicBezTo>
                  <a:pt x="58" y="110"/>
                  <a:pt x="65" y="112"/>
                  <a:pt x="73" y="112"/>
                </a:cubicBezTo>
                <a:cubicBezTo>
                  <a:pt x="74" y="112"/>
                  <a:pt x="75" y="112"/>
                  <a:pt x="77" y="112"/>
                </a:cubicBezTo>
                <a:cubicBezTo>
                  <a:pt x="78" y="112"/>
                  <a:pt x="79" y="112"/>
                  <a:pt x="80" y="111"/>
                </a:cubicBezTo>
                <a:cubicBezTo>
                  <a:pt x="81" y="111"/>
                  <a:pt x="82" y="111"/>
                  <a:pt x="83" y="111"/>
                </a:cubicBezTo>
                <a:cubicBezTo>
                  <a:pt x="83" y="111"/>
                  <a:pt x="84" y="111"/>
                  <a:pt x="85" y="111"/>
                </a:cubicBezTo>
                <a:cubicBezTo>
                  <a:pt x="86" y="110"/>
                  <a:pt x="86" y="110"/>
                  <a:pt x="87" y="110"/>
                </a:cubicBezTo>
                <a:cubicBezTo>
                  <a:pt x="87" y="110"/>
                  <a:pt x="87" y="110"/>
                  <a:pt x="88" y="110"/>
                </a:cubicBezTo>
                <a:cubicBezTo>
                  <a:pt x="88" y="110"/>
                  <a:pt x="88" y="110"/>
                  <a:pt x="88" y="110"/>
                </a:cubicBezTo>
                <a:cubicBezTo>
                  <a:pt x="89" y="109"/>
                  <a:pt x="90" y="109"/>
                  <a:pt x="91" y="110"/>
                </a:cubicBezTo>
                <a:cubicBezTo>
                  <a:pt x="91" y="110"/>
                  <a:pt x="92" y="111"/>
                  <a:pt x="92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06" name="Freeform 3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785000" y="4688352"/>
            <a:ext cx="138286" cy="190143"/>
          </a:xfrm>
          <a:custGeom>
            <a:avLst/>
            <a:gdLst>
              <a:gd name="T0" fmla="*/ 96 w 96"/>
              <a:gd name="T1" fmla="*/ 96 h 133"/>
              <a:gd name="T2" fmla="*/ 96 w 96"/>
              <a:gd name="T3" fmla="*/ 130 h 133"/>
              <a:gd name="T4" fmla="*/ 95 w 96"/>
              <a:gd name="T5" fmla="*/ 133 h 133"/>
              <a:gd name="T6" fmla="*/ 93 w 96"/>
              <a:gd name="T7" fmla="*/ 133 h 133"/>
              <a:gd name="T8" fmla="*/ 3 w 96"/>
              <a:gd name="T9" fmla="*/ 133 h 133"/>
              <a:gd name="T10" fmla="*/ 1 w 96"/>
              <a:gd name="T11" fmla="*/ 133 h 133"/>
              <a:gd name="T12" fmla="*/ 0 w 96"/>
              <a:gd name="T13" fmla="*/ 130 h 133"/>
              <a:gd name="T14" fmla="*/ 0 w 96"/>
              <a:gd name="T15" fmla="*/ 116 h 133"/>
              <a:gd name="T16" fmla="*/ 1 w 96"/>
              <a:gd name="T17" fmla="*/ 114 h 133"/>
              <a:gd name="T18" fmla="*/ 3 w 96"/>
              <a:gd name="T19" fmla="*/ 113 h 133"/>
              <a:gd name="T20" fmla="*/ 12 w 96"/>
              <a:gd name="T21" fmla="*/ 113 h 133"/>
              <a:gd name="T22" fmla="*/ 12 w 96"/>
              <a:gd name="T23" fmla="*/ 77 h 133"/>
              <a:gd name="T24" fmla="*/ 3 w 96"/>
              <a:gd name="T25" fmla="*/ 77 h 133"/>
              <a:gd name="T26" fmla="*/ 1 w 96"/>
              <a:gd name="T27" fmla="*/ 76 h 133"/>
              <a:gd name="T28" fmla="*/ 0 w 96"/>
              <a:gd name="T29" fmla="*/ 74 h 133"/>
              <a:gd name="T30" fmla="*/ 0 w 96"/>
              <a:gd name="T31" fmla="*/ 62 h 133"/>
              <a:gd name="T32" fmla="*/ 1 w 96"/>
              <a:gd name="T33" fmla="*/ 59 h 133"/>
              <a:gd name="T34" fmla="*/ 3 w 96"/>
              <a:gd name="T35" fmla="*/ 59 h 133"/>
              <a:gd name="T36" fmla="*/ 12 w 96"/>
              <a:gd name="T37" fmla="*/ 59 h 133"/>
              <a:gd name="T38" fmla="*/ 12 w 96"/>
              <a:gd name="T39" fmla="*/ 37 h 133"/>
              <a:gd name="T40" fmla="*/ 24 w 96"/>
              <a:gd name="T41" fmla="*/ 11 h 133"/>
              <a:gd name="T42" fmla="*/ 53 w 96"/>
              <a:gd name="T43" fmla="*/ 0 h 133"/>
              <a:gd name="T44" fmla="*/ 85 w 96"/>
              <a:gd name="T45" fmla="*/ 12 h 133"/>
              <a:gd name="T46" fmla="*/ 86 w 96"/>
              <a:gd name="T47" fmla="*/ 14 h 133"/>
              <a:gd name="T48" fmla="*/ 85 w 96"/>
              <a:gd name="T49" fmla="*/ 16 h 133"/>
              <a:gd name="T50" fmla="*/ 76 w 96"/>
              <a:gd name="T51" fmla="*/ 28 h 133"/>
              <a:gd name="T52" fmla="*/ 73 w 96"/>
              <a:gd name="T53" fmla="*/ 29 h 133"/>
              <a:gd name="T54" fmla="*/ 71 w 96"/>
              <a:gd name="T55" fmla="*/ 29 h 133"/>
              <a:gd name="T56" fmla="*/ 69 w 96"/>
              <a:gd name="T57" fmla="*/ 27 h 133"/>
              <a:gd name="T58" fmla="*/ 62 w 96"/>
              <a:gd name="T59" fmla="*/ 24 h 133"/>
              <a:gd name="T60" fmla="*/ 53 w 96"/>
              <a:gd name="T61" fmla="*/ 22 h 133"/>
              <a:gd name="T62" fmla="*/ 41 w 96"/>
              <a:gd name="T63" fmla="*/ 27 h 133"/>
              <a:gd name="T64" fmla="*/ 36 w 96"/>
              <a:gd name="T65" fmla="*/ 38 h 133"/>
              <a:gd name="T66" fmla="*/ 36 w 96"/>
              <a:gd name="T67" fmla="*/ 59 h 133"/>
              <a:gd name="T68" fmla="*/ 64 w 96"/>
              <a:gd name="T69" fmla="*/ 59 h 133"/>
              <a:gd name="T70" fmla="*/ 67 w 96"/>
              <a:gd name="T71" fmla="*/ 59 h 133"/>
              <a:gd name="T72" fmla="*/ 67 w 96"/>
              <a:gd name="T73" fmla="*/ 62 h 133"/>
              <a:gd name="T74" fmla="*/ 67 w 96"/>
              <a:gd name="T75" fmla="*/ 74 h 133"/>
              <a:gd name="T76" fmla="*/ 67 w 96"/>
              <a:gd name="T77" fmla="*/ 76 h 133"/>
              <a:gd name="T78" fmla="*/ 64 w 96"/>
              <a:gd name="T79" fmla="*/ 77 h 133"/>
              <a:gd name="T80" fmla="*/ 36 w 96"/>
              <a:gd name="T81" fmla="*/ 77 h 133"/>
              <a:gd name="T82" fmla="*/ 36 w 96"/>
              <a:gd name="T83" fmla="*/ 113 h 133"/>
              <a:gd name="T84" fmla="*/ 75 w 96"/>
              <a:gd name="T85" fmla="*/ 113 h 133"/>
              <a:gd name="T86" fmla="*/ 75 w 96"/>
              <a:gd name="T87" fmla="*/ 96 h 133"/>
              <a:gd name="T88" fmla="*/ 76 w 96"/>
              <a:gd name="T89" fmla="*/ 94 h 133"/>
              <a:gd name="T90" fmla="*/ 78 w 96"/>
              <a:gd name="T91" fmla="*/ 93 h 133"/>
              <a:gd name="T92" fmla="*/ 93 w 96"/>
              <a:gd name="T93" fmla="*/ 93 h 133"/>
              <a:gd name="T94" fmla="*/ 95 w 96"/>
              <a:gd name="T95" fmla="*/ 94 h 133"/>
              <a:gd name="T96" fmla="*/ 96 w 96"/>
              <a:gd name="T97" fmla="*/ 9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133">
                <a:moveTo>
                  <a:pt x="96" y="96"/>
                </a:moveTo>
                <a:cubicBezTo>
                  <a:pt x="96" y="130"/>
                  <a:pt x="96" y="130"/>
                  <a:pt x="96" y="130"/>
                </a:cubicBezTo>
                <a:cubicBezTo>
                  <a:pt x="96" y="131"/>
                  <a:pt x="96" y="132"/>
                  <a:pt x="95" y="133"/>
                </a:cubicBezTo>
                <a:cubicBezTo>
                  <a:pt x="95" y="133"/>
                  <a:pt x="94" y="133"/>
                  <a:pt x="93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2" y="133"/>
                  <a:pt x="1" y="133"/>
                  <a:pt x="1" y="133"/>
                </a:cubicBezTo>
                <a:cubicBezTo>
                  <a:pt x="0" y="132"/>
                  <a:pt x="0" y="131"/>
                  <a:pt x="0" y="13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5"/>
                  <a:pt x="0" y="115"/>
                  <a:pt x="1" y="114"/>
                </a:cubicBezTo>
                <a:cubicBezTo>
                  <a:pt x="1" y="113"/>
                  <a:pt x="2" y="113"/>
                  <a:pt x="3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2" y="77"/>
                  <a:pt x="12" y="77"/>
                  <a:pt x="12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2" y="77"/>
                  <a:pt x="1" y="77"/>
                  <a:pt x="1" y="76"/>
                </a:cubicBezTo>
                <a:cubicBezTo>
                  <a:pt x="0" y="75"/>
                  <a:pt x="0" y="75"/>
                  <a:pt x="0" y="7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1"/>
                  <a:pt x="0" y="60"/>
                  <a:pt x="1" y="59"/>
                </a:cubicBezTo>
                <a:cubicBezTo>
                  <a:pt x="1" y="59"/>
                  <a:pt x="2" y="59"/>
                  <a:pt x="3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27"/>
                  <a:pt x="16" y="18"/>
                  <a:pt x="24" y="11"/>
                </a:cubicBezTo>
                <a:cubicBezTo>
                  <a:pt x="31" y="4"/>
                  <a:pt x="41" y="0"/>
                  <a:pt x="53" y="0"/>
                </a:cubicBezTo>
                <a:cubicBezTo>
                  <a:pt x="65" y="0"/>
                  <a:pt x="76" y="4"/>
                  <a:pt x="85" y="12"/>
                </a:cubicBezTo>
                <a:cubicBezTo>
                  <a:pt x="86" y="13"/>
                  <a:pt x="86" y="13"/>
                  <a:pt x="86" y="14"/>
                </a:cubicBezTo>
                <a:cubicBezTo>
                  <a:pt x="86" y="15"/>
                  <a:pt x="86" y="16"/>
                  <a:pt x="85" y="16"/>
                </a:cubicBezTo>
                <a:cubicBezTo>
                  <a:pt x="76" y="28"/>
                  <a:pt x="76" y="28"/>
                  <a:pt x="76" y="28"/>
                </a:cubicBezTo>
                <a:cubicBezTo>
                  <a:pt x="75" y="29"/>
                  <a:pt x="74" y="29"/>
                  <a:pt x="73" y="29"/>
                </a:cubicBezTo>
                <a:cubicBezTo>
                  <a:pt x="73" y="29"/>
                  <a:pt x="72" y="29"/>
                  <a:pt x="71" y="29"/>
                </a:cubicBezTo>
                <a:cubicBezTo>
                  <a:pt x="71" y="28"/>
                  <a:pt x="70" y="28"/>
                  <a:pt x="69" y="27"/>
                </a:cubicBezTo>
                <a:cubicBezTo>
                  <a:pt x="67" y="26"/>
                  <a:pt x="65" y="25"/>
                  <a:pt x="62" y="24"/>
                </a:cubicBezTo>
                <a:cubicBezTo>
                  <a:pt x="59" y="23"/>
                  <a:pt x="56" y="22"/>
                  <a:pt x="53" y="22"/>
                </a:cubicBezTo>
                <a:cubicBezTo>
                  <a:pt x="48" y="22"/>
                  <a:pt x="44" y="24"/>
                  <a:pt x="41" y="27"/>
                </a:cubicBezTo>
                <a:cubicBezTo>
                  <a:pt x="37" y="30"/>
                  <a:pt x="36" y="33"/>
                  <a:pt x="36" y="38"/>
                </a:cubicBezTo>
                <a:cubicBezTo>
                  <a:pt x="36" y="59"/>
                  <a:pt x="36" y="59"/>
                  <a:pt x="36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5" y="59"/>
                  <a:pt x="66" y="59"/>
                  <a:pt x="67" y="59"/>
                </a:cubicBezTo>
                <a:cubicBezTo>
                  <a:pt x="67" y="60"/>
                  <a:pt x="67" y="61"/>
                  <a:pt x="67" y="62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75"/>
                  <a:pt x="67" y="75"/>
                  <a:pt x="67" y="76"/>
                </a:cubicBezTo>
                <a:cubicBezTo>
                  <a:pt x="66" y="77"/>
                  <a:pt x="65" y="77"/>
                  <a:pt x="64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5" y="96"/>
                  <a:pt x="75" y="96"/>
                  <a:pt x="75" y="96"/>
                </a:cubicBezTo>
                <a:cubicBezTo>
                  <a:pt x="75" y="95"/>
                  <a:pt x="75" y="94"/>
                  <a:pt x="76" y="94"/>
                </a:cubicBezTo>
                <a:cubicBezTo>
                  <a:pt x="76" y="93"/>
                  <a:pt x="77" y="93"/>
                  <a:pt x="78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4" y="93"/>
                  <a:pt x="95" y="93"/>
                  <a:pt x="95" y="94"/>
                </a:cubicBezTo>
                <a:cubicBezTo>
                  <a:pt x="96" y="94"/>
                  <a:pt x="96" y="95"/>
                  <a:pt x="96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07" name="Freeform 3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8992426" y="4671069"/>
            <a:ext cx="125321" cy="244161"/>
          </a:xfrm>
          <a:custGeom>
            <a:avLst/>
            <a:gdLst>
              <a:gd name="T0" fmla="*/ 79 w 88"/>
              <a:gd name="T1" fmla="*/ 137 h 170"/>
              <a:gd name="T2" fmla="*/ 54 w 88"/>
              <a:gd name="T3" fmla="*/ 167 h 170"/>
              <a:gd name="T4" fmla="*/ 51 w 88"/>
              <a:gd name="T5" fmla="*/ 170 h 170"/>
              <a:gd name="T6" fmla="*/ 36 w 88"/>
              <a:gd name="T7" fmla="*/ 169 h 170"/>
              <a:gd name="T8" fmla="*/ 35 w 88"/>
              <a:gd name="T9" fmla="*/ 150 h 170"/>
              <a:gd name="T10" fmla="*/ 14 w 88"/>
              <a:gd name="T11" fmla="*/ 143 h 170"/>
              <a:gd name="T12" fmla="*/ 2 w 88"/>
              <a:gd name="T13" fmla="*/ 135 h 170"/>
              <a:gd name="T14" fmla="*/ 1 w 88"/>
              <a:gd name="T15" fmla="*/ 129 h 170"/>
              <a:gd name="T16" fmla="*/ 12 w 88"/>
              <a:gd name="T17" fmla="*/ 115 h 170"/>
              <a:gd name="T18" fmla="*/ 15 w 88"/>
              <a:gd name="T19" fmla="*/ 116 h 170"/>
              <a:gd name="T20" fmla="*/ 45 w 88"/>
              <a:gd name="T21" fmla="*/ 129 h 170"/>
              <a:gd name="T22" fmla="*/ 64 w 88"/>
              <a:gd name="T23" fmla="*/ 113 h 170"/>
              <a:gd name="T24" fmla="*/ 60 w 88"/>
              <a:gd name="T25" fmla="*/ 104 h 170"/>
              <a:gd name="T26" fmla="*/ 48 w 88"/>
              <a:gd name="T27" fmla="*/ 98 h 170"/>
              <a:gd name="T28" fmla="*/ 34 w 88"/>
              <a:gd name="T29" fmla="*/ 92 h 170"/>
              <a:gd name="T30" fmla="*/ 23 w 88"/>
              <a:gd name="T31" fmla="*/ 87 h 170"/>
              <a:gd name="T32" fmla="*/ 12 w 88"/>
              <a:gd name="T33" fmla="*/ 80 h 170"/>
              <a:gd name="T34" fmla="*/ 5 w 88"/>
              <a:gd name="T35" fmla="*/ 69 h 170"/>
              <a:gd name="T36" fmla="*/ 2 w 88"/>
              <a:gd name="T37" fmla="*/ 56 h 170"/>
              <a:gd name="T38" fmla="*/ 35 w 88"/>
              <a:gd name="T39" fmla="*/ 20 h 170"/>
              <a:gd name="T40" fmla="*/ 36 w 88"/>
              <a:gd name="T41" fmla="*/ 1 h 170"/>
              <a:gd name="T42" fmla="*/ 51 w 88"/>
              <a:gd name="T43" fmla="*/ 0 h 170"/>
              <a:gd name="T44" fmla="*/ 54 w 88"/>
              <a:gd name="T45" fmla="*/ 3 h 170"/>
              <a:gd name="T46" fmla="*/ 65 w 88"/>
              <a:gd name="T47" fmla="*/ 22 h 170"/>
              <a:gd name="T48" fmla="*/ 79 w 88"/>
              <a:gd name="T49" fmla="*/ 29 h 170"/>
              <a:gd name="T50" fmla="*/ 84 w 88"/>
              <a:gd name="T51" fmla="*/ 33 h 170"/>
              <a:gd name="T52" fmla="*/ 77 w 88"/>
              <a:gd name="T53" fmla="*/ 50 h 170"/>
              <a:gd name="T54" fmla="*/ 72 w 88"/>
              <a:gd name="T55" fmla="*/ 51 h 170"/>
              <a:gd name="T56" fmla="*/ 67 w 88"/>
              <a:gd name="T57" fmla="*/ 47 h 170"/>
              <a:gd name="T58" fmla="*/ 54 w 88"/>
              <a:gd name="T59" fmla="*/ 42 h 170"/>
              <a:gd name="T60" fmla="*/ 32 w 88"/>
              <a:gd name="T61" fmla="*/ 45 h 170"/>
              <a:gd name="T62" fmla="*/ 27 w 88"/>
              <a:gd name="T63" fmla="*/ 60 h 170"/>
              <a:gd name="T64" fmla="*/ 33 w 88"/>
              <a:gd name="T65" fmla="*/ 67 h 170"/>
              <a:gd name="T66" fmla="*/ 44 w 88"/>
              <a:gd name="T67" fmla="*/ 72 h 170"/>
              <a:gd name="T68" fmla="*/ 59 w 88"/>
              <a:gd name="T69" fmla="*/ 78 h 170"/>
              <a:gd name="T70" fmla="*/ 73 w 88"/>
              <a:gd name="T71" fmla="*/ 85 h 170"/>
              <a:gd name="T72" fmla="*/ 84 w 88"/>
              <a:gd name="T73" fmla="*/ 96 h 170"/>
              <a:gd name="T74" fmla="*/ 88 w 88"/>
              <a:gd name="T75" fmla="*/ 11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170">
                <a:moveTo>
                  <a:pt x="88" y="112"/>
                </a:moveTo>
                <a:cubicBezTo>
                  <a:pt x="88" y="122"/>
                  <a:pt x="85" y="130"/>
                  <a:pt x="79" y="137"/>
                </a:cubicBezTo>
                <a:cubicBezTo>
                  <a:pt x="72" y="144"/>
                  <a:pt x="64" y="148"/>
                  <a:pt x="54" y="150"/>
                </a:cubicBezTo>
                <a:cubicBezTo>
                  <a:pt x="54" y="167"/>
                  <a:pt x="54" y="167"/>
                  <a:pt x="54" y="167"/>
                </a:cubicBezTo>
                <a:cubicBezTo>
                  <a:pt x="54" y="167"/>
                  <a:pt x="54" y="168"/>
                  <a:pt x="53" y="169"/>
                </a:cubicBezTo>
                <a:cubicBezTo>
                  <a:pt x="53" y="169"/>
                  <a:pt x="52" y="170"/>
                  <a:pt x="51" y="170"/>
                </a:cubicBezTo>
                <a:cubicBezTo>
                  <a:pt x="38" y="170"/>
                  <a:pt x="38" y="170"/>
                  <a:pt x="38" y="170"/>
                </a:cubicBezTo>
                <a:cubicBezTo>
                  <a:pt x="38" y="170"/>
                  <a:pt x="37" y="169"/>
                  <a:pt x="36" y="169"/>
                </a:cubicBezTo>
                <a:cubicBezTo>
                  <a:pt x="36" y="168"/>
                  <a:pt x="35" y="167"/>
                  <a:pt x="35" y="167"/>
                </a:cubicBezTo>
                <a:cubicBezTo>
                  <a:pt x="35" y="150"/>
                  <a:pt x="35" y="150"/>
                  <a:pt x="35" y="150"/>
                </a:cubicBezTo>
                <a:cubicBezTo>
                  <a:pt x="31" y="149"/>
                  <a:pt x="27" y="149"/>
                  <a:pt x="23" y="147"/>
                </a:cubicBezTo>
                <a:cubicBezTo>
                  <a:pt x="19" y="146"/>
                  <a:pt x="16" y="144"/>
                  <a:pt x="14" y="143"/>
                </a:cubicBezTo>
                <a:cubicBezTo>
                  <a:pt x="11" y="142"/>
                  <a:pt x="9" y="140"/>
                  <a:pt x="7" y="138"/>
                </a:cubicBezTo>
                <a:cubicBezTo>
                  <a:pt x="5" y="137"/>
                  <a:pt x="3" y="136"/>
                  <a:pt x="2" y="135"/>
                </a:cubicBezTo>
                <a:cubicBezTo>
                  <a:pt x="2" y="134"/>
                  <a:pt x="1" y="134"/>
                  <a:pt x="1" y="133"/>
                </a:cubicBezTo>
                <a:cubicBezTo>
                  <a:pt x="0" y="132"/>
                  <a:pt x="0" y="131"/>
                  <a:pt x="1" y="129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1" y="116"/>
                  <a:pt x="11" y="115"/>
                  <a:pt x="12" y="115"/>
                </a:cubicBezTo>
                <a:cubicBezTo>
                  <a:pt x="13" y="115"/>
                  <a:pt x="14" y="116"/>
                  <a:pt x="15" y="116"/>
                </a:cubicBezTo>
                <a:cubicBezTo>
                  <a:pt x="15" y="116"/>
                  <a:pt x="15" y="116"/>
                  <a:pt x="15" y="116"/>
                </a:cubicBezTo>
                <a:cubicBezTo>
                  <a:pt x="22" y="123"/>
                  <a:pt x="30" y="127"/>
                  <a:pt x="38" y="128"/>
                </a:cubicBezTo>
                <a:cubicBezTo>
                  <a:pt x="40" y="129"/>
                  <a:pt x="43" y="129"/>
                  <a:pt x="45" y="129"/>
                </a:cubicBezTo>
                <a:cubicBezTo>
                  <a:pt x="50" y="129"/>
                  <a:pt x="54" y="128"/>
                  <a:pt x="58" y="125"/>
                </a:cubicBezTo>
                <a:cubicBezTo>
                  <a:pt x="62" y="122"/>
                  <a:pt x="64" y="118"/>
                  <a:pt x="64" y="113"/>
                </a:cubicBezTo>
                <a:cubicBezTo>
                  <a:pt x="64" y="112"/>
                  <a:pt x="64" y="110"/>
                  <a:pt x="63" y="108"/>
                </a:cubicBezTo>
                <a:cubicBezTo>
                  <a:pt x="62" y="107"/>
                  <a:pt x="61" y="105"/>
                  <a:pt x="60" y="104"/>
                </a:cubicBezTo>
                <a:cubicBezTo>
                  <a:pt x="58" y="103"/>
                  <a:pt x="57" y="102"/>
                  <a:pt x="54" y="101"/>
                </a:cubicBezTo>
                <a:cubicBezTo>
                  <a:pt x="52" y="100"/>
                  <a:pt x="49" y="99"/>
                  <a:pt x="48" y="98"/>
                </a:cubicBezTo>
                <a:cubicBezTo>
                  <a:pt x="46" y="97"/>
                  <a:pt x="44" y="96"/>
                  <a:pt x="40" y="95"/>
                </a:cubicBezTo>
                <a:cubicBezTo>
                  <a:pt x="38" y="94"/>
                  <a:pt x="36" y="93"/>
                  <a:pt x="34" y="92"/>
                </a:cubicBezTo>
                <a:cubicBezTo>
                  <a:pt x="33" y="92"/>
                  <a:pt x="31" y="91"/>
                  <a:pt x="29" y="90"/>
                </a:cubicBezTo>
                <a:cubicBezTo>
                  <a:pt x="26" y="89"/>
                  <a:pt x="24" y="88"/>
                  <a:pt x="23" y="87"/>
                </a:cubicBezTo>
                <a:cubicBezTo>
                  <a:pt x="21" y="86"/>
                  <a:pt x="19" y="85"/>
                  <a:pt x="17" y="84"/>
                </a:cubicBezTo>
                <a:cubicBezTo>
                  <a:pt x="15" y="82"/>
                  <a:pt x="14" y="81"/>
                  <a:pt x="12" y="80"/>
                </a:cubicBezTo>
                <a:cubicBezTo>
                  <a:pt x="11" y="78"/>
                  <a:pt x="10" y="77"/>
                  <a:pt x="8" y="75"/>
                </a:cubicBezTo>
                <a:cubicBezTo>
                  <a:pt x="7" y="73"/>
                  <a:pt x="6" y="71"/>
                  <a:pt x="5" y="69"/>
                </a:cubicBezTo>
                <a:cubicBezTo>
                  <a:pt x="4" y="68"/>
                  <a:pt x="3" y="66"/>
                  <a:pt x="3" y="63"/>
                </a:cubicBezTo>
                <a:cubicBezTo>
                  <a:pt x="2" y="61"/>
                  <a:pt x="2" y="58"/>
                  <a:pt x="2" y="56"/>
                </a:cubicBezTo>
                <a:cubicBezTo>
                  <a:pt x="2" y="47"/>
                  <a:pt x="5" y="39"/>
                  <a:pt x="11" y="33"/>
                </a:cubicBezTo>
                <a:cubicBezTo>
                  <a:pt x="17" y="26"/>
                  <a:pt x="26" y="22"/>
                  <a:pt x="35" y="20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6" y="2"/>
                  <a:pt x="36" y="1"/>
                </a:cubicBezTo>
                <a:cubicBezTo>
                  <a:pt x="37" y="1"/>
                  <a:pt x="38" y="0"/>
                  <a:pt x="3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0"/>
                  <a:pt x="53" y="1"/>
                </a:cubicBezTo>
                <a:cubicBezTo>
                  <a:pt x="54" y="2"/>
                  <a:pt x="54" y="2"/>
                  <a:pt x="54" y="3"/>
                </a:cubicBezTo>
                <a:cubicBezTo>
                  <a:pt x="54" y="20"/>
                  <a:pt x="54" y="20"/>
                  <a:pt x="54" y="20"/>
                </a:cubicBezTo>
                <a:cubicBezTo>
                  <a:pt x="58" y="20"/>
                  <a:pt x="61" y="21"/>
                  <a:pt x="65" y="22"/>
                </a:cubicBezTo>
                <a:cubicBezTo>
                  <a:pt x="68" y="23"/>
                  <a:pt x="71" y="24"/>
                  <a:pt x="73" y="25"/>
                </a:cubicBezTo>
                <a:cubicBezTo>
                  <a:pt x="75" y="26"/>
                  <a:pt x="77" y="27"/>
                  <a:pt x="79" y="29"/>
                </a:cubicBezTo>
                <a:cubicBezTo>
                  <a:pt x="81" y="30"/>
                  <a:pt x="82" y="31"/>
                  <a:pt x="83" y="32"/>
                </a:cubicBezTo>
                <a:cubicBezTo>
                  <a:pt x="83" y="32"/>
                  <a:pt x="84" y="32"/>
                  <a:pt x="84" y="33"/>
                </a:cubicBezTo>
                <a:cubicBezTo>
                  <a:pt x="85" y="34"/>
                  <a:pt x="85" y="35"/>
                  <a:pt x="84" y="36"/>
                </a:cubicBezTo>
                <a:cubicBezTo>
                  <a:pt x="77" y="50"/>
                  <a:pt x="77" y="50"/>
                  <a:pt x="77" y="50"/>
                </a:cubicBezTo>
                <a:cubicBezTo>
                  <a:pt x="76" y="51"/>
                  <a:pt x="76" y="52"/>
                  <a:pt x="75" y="52"/>
                </a:cubicBezTo>
                <a:cubicBezTo>
                  <a:pt x="74" y="52"/>
                  <a:pt x="73" y="52"/>
                  <a:pt x="72" y="51"/>
                </a:cubicBezTo>
                <a:cubicBezTo>
                  <a:pt x="72" y="51"/>
                  <a:pt x="71" y="51"/>
                  <a:pt x="71" y="50"/>
                </a:cubicBezTo>
                <a:cubicBezTo>
                  <a:pt x="70" y="49"/>
                  <a:pt x="69" y="49"/>
                  <a:pt x="67" y="47"/>
                </a:cubicBezTo>
                <a:cubicBezTo>
                  <a:pt x="65" y="46"/>
                  <a:pt x="63" y="45"/>
                  <a:pt x="62" y="44"/>
                </a:cubicBezTo>
                <a:cubicBezTo>
                  <a:pt x="60" y="43"/>
                  <a:pt x="57" y="43"/>
                  <a:pt x="54" y="42"/>
                </a:cubicBezTo>
                <a:cubicBezTo>
                  <a:pt x="52" y="41"/>
                  <a:pt x="49" y="41"/>
                  <a:pt x="46" y="41"/>
                </a:cubicBezTo>
                <a:cubicBezTo>
                  <a:pt x="40" y="41"/>
                  <a:pt x="36" y="42"/>
                  <a:pt x="32" y="45"/>
                </a:cubicBezTo>
                <a:cubicBezTo>
                  <a:pt x="28" y="48"/>
                  <a:pt x="26" y="51"/>
                  <a:pt x="26" y="55"/>
                </a:cubicBezTo>
                <a:cubicBezTo>
                  <a:pt x="26" y="57"/>
                  <a:pt x="26" y="59"/>
                  <a:pt x="27" y="60"/>
                </a:cubicBezTo>
                <a:cubicBezTo>
                  <a:pt x="27" y="61"/>
                  <a:pt x="28" y="63"/>
                  <a:pt x="30" y="64"/>
                </a:cubicBezTo>
                <a:cubicBezTo>
                  <a:pt x="31" y="65"/>
                  <a:pt x="32" y="66"/>
                  <a:pt x="33" y="67"/>
                </a:cubicBezTo>
                <a:cubicBezTo>
                  <a:pt x="35" y="68"/>
                  <a:pt x="36" y="69"/>
                  <a:pt x="39" y="70"/>
                </a:cubicBezTo>
                <a:cubicBezTo>
                  <a:pt x="41" y="71"/>
                  <a:pt x="43" y="72"/>
                  <a:pt x="44" y="72"/>
                </a:cubicBezTo>
                <a:cubicBezTo>
                  <a:pt x="46" y="73"/>
                  <a:pt x="48" y="74"/>
                  <a:pt x="51" y="75"/>
                </a:cubicBezTo>
                <a:cubicBezTo>
                  <a:pt x="54" y="76"/>
                  <a:pt x="57" y="77"/>
                  <a:pt x="59" y="78"/>
                </a:cubicBezTo>
                <a:cubicBezTo>
                  <a:pt x="60" y="79"/>
                  <a:pt x="63" y="80"/>
                  <a:pt x="66" y="81"/>
                </a:cubicBezTo>
                <a:cubicBezTo>
                  <a:pt x="69" y="83"/>
                  <a:pt x="71" y="84"/>
                  <a:pt x="73" y="85"/>
                </a:cubicBezTo>
                <a:cubicBezTo>
                  <a:pt x="75" y="87"/>
                  <a:pt x="77" y="88"/>
                  <a:pt x="79" y="90"/>
                </a:cubicBezTo>
                <a:cubicBezTo>
                  <a:pt x="81" y="92"/>
                  <a:pt x="83" y="94"/>
                  <a:pt x="84" y="96"/>
                </a:cubicBezTo>
                <a:cubicBezTo>
                  <a:pt x="85" y="98"/>
                  <a:pt x="86" y="101"/>
                  <a:pt x="87" y="103"/>
                </a:cubicBezTo>
                <a:cubicBezTo>
                  <a:pt x="88" y="106"/>
                  <a:pt x="88" y="109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08" name="Freeform 31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186891" y="4688352"/>
            <a:ext cx="120999" cy="190143"/>
          </a:xfrm>
          <a:custGeom>
            <a:avLst/>
            <a:gdLst>
              <a:gd name="T0" fmla="*/ 84 w 84"/>
              <a:gd name="T1" fmla="*/ 33 h 133"/>
              <a:gd name="T2" fmla="*/ 84 w 84"/>
              <a:gd name="T3" fmla="*/ 42 h 133"/>
              <a:gd name="T4" fmla="*/ 84 w 84"/>
              <a:gd name="T5" fmla="*/ 44 h 133"/>
              <a:gd name="T6" fmla="*/ 81 w 84"/>
              <a:gd name="T7" fmla="*/ 45 h 133"/>
              <a:gd name="T8" fmla="*/ 66 w 84"/>
              <a:gd name="T9" fmla="*/ 45 h 133"/>
              <a:gd name="T10" fmla="*/ 53 w 84"/>
              <a:gd name="T11" fmla="*/ 67 h 133"/>
              <a:gd name="T12" fmla="*/ 27 w 84"/>
              <a:gd name="T13" fmla="*/ 78 h 133"/>
              <a:gd name="T14" fmla="*/ 71 w 84"/>
              <a:gd name="T15" fmla="*/ 129 h 133"/>
              <a:gd name="T16" fmla="*/ 71 w 84"/>
              <a:gd name="T17" fmla="*/ 132 h 133"/>
              <a:gd name="T18" fmla="*/ 68 w 84"/>
              <a:gd name="T19" fmla="*/ 133 h 133"/>
              <a:gd name="T20" fmla="*/ 50 w 84"/>
              <a:gd name="T21" fmla="*/ 133 h 133"/>
              <a:gd name="T22" fmla="*/ 47 w 84"/>
              <a:gd name="T23" fmla="*/ 132 h 133"/>
              <a:gd name="T24" fmla="*/ 0 w 84"/>
              <a:gd name="T25" fmla="*/ 78 h 133"/>
              <a:gd name="T26" fmla="*/ 0 w 84"/>
              <a:gd name="T27" fmla="*/ 76 h 133"/>
              <a:gd name="T28" fmla="*/ 0 w 84"/>
              <a:gd name="T29" fmla="*/ 64 h 133"/>
              <a:gd name="T30" fmla="*/ 0 w 84"/>
              <a:gd name="T31" fmla="*/ 62 h 133"/>
              <a:gd name="T32" fmla="*/ 3 w 84"/>
              <a:gd name="T33" fmla="*/ 61 h 133"/>
              <a:gd name="T34" fmla="*/ 13 w 84"/>
              <a:gd name="T35" fmla="*/ 61 h 133"/>
              <a:gd name="T36" fmla="*/ 33 w 84"/>
              <a:gd name="T37" fmla="*/ 57 h 133"/>
              <a:gd name="T38" fmla="*/ 43 w 84"/>
              <a:gd name="T39" fmla="*/ 45 h 133"/>
              <a:gd name="T40" fmla="*/ 3 w 84"/>
              <a:gd name="T41" fmla="*/ 45 h 133"/>
              <a:gd name="T42" fmla="*/ 0 w 84"/>
              <a:gd name="T43" fmla="*/ 44 h 133"/>
              <a:gd name="T44" fmla="*/ 0 w 84"/>
              <a:gd name="T45" fmla="*/ 42 h 133"/>
              <a:gd name="T46" fmla="*/ 0 w 84"/>
              <a:gd name="T47" fmla="*/ 33 h 133"/>
              <a:gd name="T48" fmla="*/ 0 w 84"/>
              <a:gd name="T49" fmla="*/ 30 h 133"/>
              <a:gd name="T50" fmla="*/ 3 w 84"/>
              <a:gd name="T51" fmla="*/ 30 h 133"/>
              <a:gd name="T52" fmla="*/ 42 w 84"/>
              <a:gd name="T53" fmla="*/ 30 h 133"/>
              <a:gd name="T54" fmla="*/ 16 w 84"/>
              <a:gd name="T55" fmla="*/ 19 h 133"/>
              <a:gd name="T56" fmla="*/ 3 w 84"/>
              <a:gd name="T57" fmla="*/ 19 h 133"/>
              <a:gd name="T58" fmla="*/ 0 w 84"/>
              <a:gd name="T59" fmla="*/ 18 h 133"/>
              <a:gd name="T60" fmla="*/ 0 w 84"/>
              <a:gd name="T61" fmla="*/ 16 h 133"/>
              <a:gd name="T62" fmla="*/ 0 w 84"/>
              <a:gd name="T63" fmla="*/ 3 h 133"/>
              <a:gd name="T64" fmla="*/ 0 w 84"/>
              <a:gd name="T65" fmla="*/ 1 h 133"/>
              <a:gd name="T66" fmla="*/ 3 w 84"/>
              <a:gd name="T67" fmla="*/ 0 h 133"/>
              <a:gd name="T68" fmla="*/ 81 w 84"/>
              <a:gd name="T69" fmla="*/ 0 h 133"/>
              <a:gd name="T70" fmla="*/ 83 w 84"/>
              <a:gd name="T71" fmla="*/ 1 h 133"/>
              <a:gd name="T72" fmla="*/ 84 w 84"/>
              <a:gd name="T73" fmla="*/ 3 h 133"/>
              <a:gd name="T74" fmla="*/ 84 w 84"/>
              <a:gd name="T75" fmla="*/ 13 h 133"/>
              <a:gd name="T76" fmla="*/ 83 w 84"/>
              <a:gd name="T77" fmla="*/ 15 h 133"/>
              <a:gd name="T78" fmla="*/ 81 w 84"/>
              <a:gd name="T79" fmla="*/ 16 h 133"/>
              <a:gd name="T80" fmla="*/ 59 w 84"/>
              <a:gd name="T81" fmla="*/ 16 h 133"/>
              <a:gd name="T82" fmla="*/ 65 w 84"/>
              <a:gd name="T83" fmla="*/ 30 h 133"/>
              <a:gd name="T84" fmla="*/ 81 w 84"/>
              <a:gd name="T85" fmla="*/ 30 h 133"/>
              <a:gd name="T86" fmla="*/ 84 w 84"/>
              <a:gd name="T87" fmla="*/ 30 h 133"/>
              <a:gd name="T88" fmla="*/ 84 w 84"/>
              <a:gd name="T89" fmla="*/ 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" h="133">
                <a:moveTo>
                  <a:pt x="84" y="33"/>
                </a:moveTo>
                <a:cubicBezTo>
                  <a:pt x="84" y="42"/>
                  <a:pt x="84" y="42"/>
                  <a:pt x="84" y="42"/>
                </a:cubicBezTo>
                <a:cubicBezTo>
                  <a:pt x="84" y="43"/>
                  <a:pt x="84" y="44"/>
                  <a:pt x="84" y="44"/>
                </a:cubicBezTo>
                <a:cubicBezTo>
                  <a:pt x="83" y="45"/>
                  <a:pt x="82" y="45"/>
                  <a:pt x="81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4" y="54"/>
                  <a:pt x="60" y="62"/>
                  <a:pt x="53" y="67"/>
                </a:cubicBezTo>
                <a:cubicBezTo>
                  <a:pt x="47" y="73"/>
                  <a:pt x="38" y="77"/>
                  <a:pt x="27" y="78"/>
                </a:cubicBezTo>
                <a:cubicBezTo>
                  <a:pt x="38" y="89"/>
                  <a:pt x="52" y="106"/>
                  <a:pt x="71" y="129"/>
                </a:cubicBezTo>
                <a:cubicBezTo>
                  <a:pt x="71" y="130"/>
                  <a:pt x="72" y="131"/>
                  <a:pt x="71" y="132"/>
                </a:cubicBezTo>
                <a:cubicBezTo>
                  <a:pt x="70" y="133"/>
                  <a:pt x="70" y="133"/>
                  <a:pt x="68" y="133"/>
                </a:cubicBezTo>
                <a:cubicBezTo>
                  <a:pt x="50" y="133"/>
                  <a:pt x="50" y="133"/>
                  <a:pt x="50" y="133"/>
                </a:cubicBezTo>
                <a:cubicBezTo>
                  <a:pt x="49" y="133"/>
                  <a:pt x="48" y="133"/>
                  <a:pt x="47" y="132"/>
                </a:cubicBezTo>
                <a:cubicBezTo>
                  <a:pt x="28" y="109"/>
                  <a:pt x="12" y="91"/>
                  <a:pt x="0" y="78"/>
                </a:cubicBezTo>
                <a:cubicBezTo>
                  <a:pt x="0" y="78"/>
                  <a:pt x="0" y="77"/>
                  <a:pt x="0" y="7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3"/>
                  <a:pt x="0" y="63"/>
                  <a:pt x="0" y="62"/>
                </a:cubicBezTo>
                <a:cubicBezTo>
                  <a:pt x="1" y="61"/>
                  <a:pt x="2" y="61"/>
                  <a:pt x="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21" y="61"/>
                  <a:pt x="28" y="60"/>
                  <a:pt x="33" y="57"/>
                </a:cubicBezTo>
                <a:cubicBezTo>
                  <a:pt x="38" y="54"/>
                  <a:pt x="42" y="50"/>
                  <a:pt x="43" y="45"/>
                </a:cubicBezTo>
                <a:cubicBezTo>
                  <a:pt x="3" y="45"/>
                  <a:pt x="3" y="45"/>
                  <a:pt x="3" y="45"/>
                </a:cubicBezTo>
                <a:cubicBezTo>
                  <a:pt x="2" y="45"/>
                  <a:pt x="1" y="45"/>
                  <a:pt x="0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1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38" y="22"/>
                  <a:pt x="30" y="19"/>
                  <a:pt x="16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1" y="19"/>
                  <a:pt x="0" y="18"/>
                </a:cubicBezTo>
                <a:cubicBezTo>
                  <a:pt x="0" y="17"/>
                  <a:pt x="0" y="17"/>
                  <a:pt x="0" y="1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1"/>
                  <a:pt x="2" y="0"/>
                  <a:pt x="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2" y="0"/>
                  <a:pt x="83" y="1"/>
                  <a:pt x="83" y="1"/>
                </a:cubicBezTo>
                <a:cubicBezTo>
                  <a:pt x="84" y="2"/>
                  <a:pt x="84" y="2"/>
                  <a:pt x="84" y="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4"/>
                  <a:pt x="84" y="15"/>
                  <a:pt x="83" y="15"/>
                </a:cubicBezTo>
                <a:cubicBezTo>
                  <a:pt x="83" y="16"/>
                  <a:pt x="82" y="16"/>
                  <a:pt x="81" y="16"/>
                </a:cubicBezTo>
                <a:cubicBezTo>
                  <a:pt x="59" y="16"/>
                  <a:pt x="59" y="16"/>
                  <a:pt x="59" y="16"/>
                </a:cubicBezTo>
                <a:cubicBezTo>
                  <a:pt x="62" y="20"/>
                  <a:pt x="64" y="24"/>
                  <a:pt x="65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0"/>
                  <a:pt x="83" y="30"/>
                  <a:pt x="84" y="30"/>
                </a:cubicBezTo>
                <a:cubicBezTo>
                  <a:pt x="84" y="31"/>
                  <a:pt x="84" y="32"/>
                  <a:pt x="84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09" name="Freeform 3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368390" y="4688352"/>
            <a:ext cx="140446" cy="190143"/>
          </a:xfrm>
          <a:custGeom>
            <a:avLst/>
            <a:gdLst>
              <a:gd name="T0" fmla="*/ 58 w 98"/>
              <a:gd name="T1" fmla="*/ 133 h 133"/>
              <a:gd name="T2" fmla="*/ 41 w 98"/>
              <a:gd name="T3" fmla="*/ 133 h 133"/>
              <a:gd name="T4" fmla="*/ 39 w 98"/>
              <a:gd name="T5" fmla="*/ 133 h 133"/>
              <a:gd name="T6" fmla="*/ 38 w 98"/>
              <a:gd name="T7" fmla="*/ 130 h 133"/>
              <a:gd name="T8" fmla="*/ 38 w 98"/>
              <a:gd name="T9" fmla="*/ 99 h 133"/>
              <a:gd name="T10" fmla="*/ 11 w 98"/>
              <a:gd name="T11" fmla="*/ 99 h 133"/>
              <a:gd name="T12" fmla="*/ 9 w 98"/>
              <a:gd name="T13" fmla="*/ 98 h 133"/>
              <a:gd name="T14" fmla="*/ 8 w 98"/>
              <a:gd name="T15" fmla="*/ 96 h 133"/>
              <a:gd name="T16" fmla="*/ 8 w 98"/>
              <a:gd name="T17" fmla="*/ 86 h 133"/>
              <a:gd name="T18" fmla="*/ 9 w 98"/>
              <a:gd name="T19" fmla="*/ 84 h 133"/>
              <a:gd name="T20" fmla="*/ 11 w 98"/>
              <a:gd name="T21" fmla="*/ 83 h 133"/>
              <a:gd name="T22" fmla="*/ 38 w 98"/>
              <a:gd name="T23" fmla="*/ 83 h 133"/>
              <a:gd name="T24" fmla="*/ 38 w 98"/>
              <a:gd name="T25" fmla="*/ 75 h 133"/>
              <a:gd name="T26" fmla="*/ 11 w 98"/>
              <a:gd name="T27" fmla="*/ 75 h 133"/>
              <a:gd name="T28" fmla="*/ 9 w 98"/>
              <a:gd name="T29" fmla="*/ 75 h 133"/>
              <a:gd name="T30" fmla="*/ 8 w 98"/>
              <a:gd name="T31" fmla="*/ 72 h 133"/>
              <a:gd name="T32" fmla="*/ 8 w 98"/>
              <a:gd name="T33" fmla="*/ 63 h 133"/>
              <a:gd name="T34" fmla="*/ 9 w 98"/>
              <a:gd name="T35" fmla="*/ 60 h 133"/>
              <a:gd name="T36" fmla="*/ 11 w 98"/>
              <a:gd name="T37" fmla="*/ 59 h 133"/>
              <a:gd name="T38" fmla="*/ 31 w 98"/>
              <a:gd name="T39" fmla="*/ 59 h 133"/>
              <a:gd name="T40" fmla="*/ 1 w 98"/>
              <a:gd name="T41" fmla="*/ 5 h 133"/>
              <a:gd name="T42" fmla="*/ 1 w 98"/>
              <a:gd name="T43" fmla="*/ 2 h 133"/>
              <a:gd name="T44" fmla="*/ 4 w 98"/>
              <a:gd name="T45" fmla="*/ 0 h 133"/>
              <a:gd name="T46" fmla="*/ 22 w 98"/>
              <a:gd name="T47" fmla="*/ 0 h 133"/>
              <a:gd name="T48" fmla="*/ 25 w 98"/>
              <a:gd name="T49" fmla="*/ 2 h 133"/>
              <a:gd name="T50" fmla="*/ 45 w 98"/>
              <a:gd name="T51" fmla="*/ 42 h 133"/>
              <a:gd name="T52" fmla="*/ 50 w 98"/>
              <a:gd name="T53" fmla="*/ 54 h 133"/>
              <a:gd name="T54" fmla="*/ 53 w 98"/>
              <a:gd name="T55" fmla="*/ 48 h 133"/>
              <a:gd name="T56" fmla="*/ 56 w 98"/>
              <a:gd name="T57" fmla="*/ 42 h 133"/>
              <a:gd name="T58" fmla="*/ 74 w 98"/>
              <a:gd name="T59" fmla="*/ 2 h 133"/>
              <a:gd name="T60" fmla="*/ 77 w 98"/>
              <a:gd name="T61" fmla="*/ 0 h 133"/>
              <a:gd name="T62" fmla="*/ 95 w 98"/>
              <a:gd name="T63" fmla="*/ 0 h 133"/>
              <a:gd name="T64" fmla="*/ 97 w 98"/>
              <a:gd name="T65" fmla="*/ 2 h 133"/>
              <a:gd name="T66" fmla="*/ 97 w 98"/>
              <a:gd name="T67" fmla="*/ 5 h 133"/>
              <a:gd name="T68" fmla="*/ 68 w 98"/>
              <a:gd name="T69" fmla="*/ 59 h 133"/>
              <a:gd name="T70" fmla="*/ 88 w 98"/>
              <a:gd name="T71" fmla="*/ 59 h 133"/>
              <a:gd name="T72" fmla="*/ 90 w 98"/>
              <a:gd name="T73" fmla="*/ 60 h 133"/>
              <a:gd name="T74" fmla="*/ 91 w 98"/>
              <a:gd name="T75" fmla="*/ 63 h 133"/>
              <a:gd name="T76" fmla="*/ 91 w 98"/>
              <a:gd name="T77" fmla="*/ 72 h 133"/>
              <a:gd name="T78" fmla="*/ 90 w 98"/>
              <a:gd name="T79" fmla="*/ 75 h 133"/>
              <a:gd name="T80" fmla="*/ 88 w 98"/>
              <a:gd name="T81" fmla="*/ 75 h 133"/>
              <a:gd name="T82" fmla="*/ 61 w 98"/>
              <a:gd name="T83" fmla="*/ 75 h 133"/>
              <a:gd name="T84" fmla="*/ 61 w 98"/>
              <a:gd name="T85" fmla="*/ 83 h 133"/>
              <a:gd name="T86" fmla="*/ 88 w 98"/>
              <a:gd name="T87" fmla="*/ 83 h 133"/>
              <a:gd name="T88" fmla="*/ 90 w 98"/>
              <a:gd name="T89" fmla="*/ 84 h 133"/>
              <a:gd name="T90" fmla="*/ 91 w 98"/>
              <a:gd name="T91" fmla="*/ 86 h 133"/>
              <a:gd name="T92" fmla="*/ 91 w 98"/>
              <a:gd name="T93" fmla="*/ 96 h 133"/>
              <a:gd name="T94" fmla="*/ 90 w 98"/>
              <a:gd name="T95" fmla="*/ 98 h 133"/>
              <a:gd name="T96" fmla="*/ 88 w 98"/>
              <a:gd name="T97" fmla="*/ 99 h 133"/>
              <a:gd name="T98" fmla="*/ 61 w 98"/>
              <a:gd name="T99" fmla="*/ 99 h 133"/>
              <a:gd name="T100" fmla="*/ 61 w 98"/>
              <a:gd name="T101" fmla="*/ 130 h 133"/>
              <a:gd name="T102" fmla="*/ 60 w 98"/>
              <a:gd name="T103" fmla="*/ 133 h 133"/>
              <a:gd name="T104" fmla="*/ 58 w 98"/>
              <a:gd name="T105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8" h="133">
                <a:moveTo>
                  <a:pt x="58" y="133"/>
                </a:moveTo>
                <a:cubicBezTo>
                  <a:pt x="41" y="133"/>
                  <a:pt x="41" y="133"/>
                  <a:pt x="41" y="133"/>
                </a:cubicBezTo>
                <a:cubicBezTo>
                  <a:pt x="40" y="133"/>
                  <a:pt x="40" y="133"/>
                  <a:pt x="39" y="133"/>
                </a:cubicBezTo>
                <a:cubicBezTo>
                  <a:pt x="39" y="132"/>
                  <a:pt x="38" y="131"/>
                  <a:pt x="38" y="130"/>
                </a:cubicBezTo>
                <a:cubicBezTo>
                  <a:pt x="38" y="99"/>
                  <a:pt x="38" y="99"/>
                  <a:pt x="38" y="99"/>
                </a:cubicBezTo>
                <a:cubicBezTo>
                  <a:pt x="11" y="99"/>
                  <a:pt x="11" y="99"/>
                  <a:pt x="11" y="99"/>
                </a:cubicBezTo>
                <a:cubicBezTo>
                  <a:pt x="10" y="99"/>
                  <a:pt x="9" y="99"/>
                  <a:pt x="9" y="98"/>
                </a:cubicBezTo>
                <a:cubicBezTo>
                  <a:pt x="8" y="98"/>
                  <a:pt x="8" y="97"/>
                  <a:pt x="8" y="96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6"/>
                  <a:pt x="8" y="85"/>
                  <a:pt x="9" y="84"/>
                </a:cubicBezTo>
                <a:cubicBezTo>
                  <a:pt x="9" y="84"/>
                  <a:pt x="10" y="83"/>
                  <a:pt x="11" y="83"/>
                </a:cubicBezTo>
                <a:cubicBezTo>
                  <a:pt x="38" y="83"/>
                  <a:pt x="38" y="83"/>
                  <a:pt x="38" y="83"/>
                </a:cubicBezTo>
                <a:cubicBezTo>
                  <a:pt x="38" y="75"/>
                  <a:pt x="38" y="75"/>
                  <a:pt x="38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0" y="75"/>
                  <a:pt x="9" y="75"/>
                  <a:pt x="9" y="75"/>
                </a:cubicBezTo>
                <a:cubicBezTo>
                  <a:pt x="8" y="74"/>
                  <a:pt x="8" y="73"/>
                  <a:pt x="8" y="72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2"/>
                  <a:pt x="8" y="61"/>
                  <a:pt x="9" y="60"/>
                </a:cubicBezTo>
                <a:cubicBezTo>
                  <a:pt x="9" y="60"/>
                  <a:pt x="10" y="59"/>
                  <a:pt x="1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3"/>
                  <a:pt x="1" y="2"/>
                </a:cubicBezTo>
                <a:cubicBezTo>
                  <a:pt x="2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1"/>
                  <a:pt x="25" y="2"/>
                </a:cubicBezTo>
                <a:cubicBezTo>
                  <a:pt x="45" y="42"/>
                  <a:pt x="45" y="42"/>
                  <a:pt x="45" y="42"/>
                </a:cubicBezTo>
                <a:cubicBezTo>
                  <a:pt x="46" y="45"/>
                  <a:pt x="48" y="49"/>
                  <a:pt x="50" y="54"/>
                </a:cubicBezTo>
                <a:cubicBezTo>
                  <a:pt x="51" y="52"/>
                  <a:pt x="52" y="50"/>
                  <a:pt x="53" y="48"/>
                </a:cubicBezTo>
                <a:cubicBezTo>
                  <a:pt x="54" y="45"/>
                  <a:pt x="55" y="43"/>
                  <a:pt x="56" y="4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1"/>
                  <a:pt x="75" y="0"/>
                  <a:pt x="77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6" y="0"/>
                  <a:pt x="96" y="1"/>
                  <a:pt x="97" y="2"/>
                </a:cubicBezTo>
                <a:cubicBezTo>
                  <a:pt x="98" y="3"/>
                  <a:pt x="98" y="4"/>
                  <a:pt x="97" y="5"/>
                </a:cubicBezTo>
                <a:cubicBezTo>
                  <a:pt x="68" y="59"/>
                  <a:pt x="68" y="59"/>
                  <a:pt x="6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9" y="59"/>
                  <a:pt x="89" y="60"/>
                  <a:pt x="90" y="60"/>
                </a:cubicBezTo>
                <a:cubicBezTo>
                  <a:pt x="91" y="61"/>
                  <a:pt x="91" y="62"/>
                  <a:pt x="91" y="6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3"/>
                  <a:pt x="91" y="74"/>
                  <a:pt x="90" y="75"/>
                </a:cubicBezTo>
                <a:cubicBezTo>
                  <a:pt x="89" y="75"/>
                  <a:pt x="89" y="75"/>
                  <a:pt x="88" y="75"/>
                </a:cubicBezTo>
                <a:cubicBezTo>
                  <a:pt x="61" y="75"/>
                  <a:pt x="61" y="75"/>
                  <a:pt x="61" y="75"/>
                </a:cubicBezTo>
                <a:cubicBezTo>
                  <a:pt x="61" y="83"/>
                  <a:pt x="61" y="83"/>
                  <a:pt x="6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9" y="83"/>
                  <a:pt x="89" y="84"/>
                  <a:pt x="90" y="84"/>
                </a:cubicBezTo>
                <a:cubicBezTo>
                  <a:pt x="91" y="85"/>
                  <a:pt x="91" y="86"/>
                  <a:pt x="91" y="86"/>
                </a:cubicBezTo>
                <a:cubicBezTo>
                  <a:pt x="91" y="96"/>
                  <a:pt x="91" y="96"/>
                  <a:pt x="91" y="96"/>
                </a:cubicBezTo>
                <a:cubicBezTo>
                  <a:pt x="91" y="97"/>
                  <a:pt x="91" y="98"/>
                  <a:pt x="90" y="98"/>
                </a:cubicBezTo>
                <a:cubicBezTo>
                  <a:pt x="89" y="99"/>
                  <a:pt x="89" y="99"/>
                  <a:pt x="88" y="99"/>
                </a:cubicBezTo>
                <a:cubicBezTo>
                  <a:pt x="61" y="99"/>
                  <a:pt x="61" y="99"/>
                  <a:pt x="61" y="99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1" y="131"/>
                  <a:pt x="60" y="132"/>
                  <a:pt x="60" y="133"/>
                </a:cubicBezTo>
                <a:cubicBezTo>
                  <a:pt x="59" y="133"/>
                  <a:pt x="58" y="133"/>
                  <a:pt x="58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10" name="Freeform 31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571495" y="4688352"/>
            <a:ext cx="172858" cy="190143"/>
          </a:xfrm>
          <a:custGeom>
            <a:avLst/>
            <a:gdLst>
              <a:gd name="T0" fmla="*/ 109 w 121"/>
              <a:gd name="T1" fmla="*/ 12 h 133"/>
              <a:gd name="T2" fmla="*/ 121 w 121"/>
              <a:gd name="T3" fmla="*/ 42 h 133"/>
              <a:gd name="T4" fmla="*/ 109 w 121"/>
              <a:gd name="T5" fmla="*/ 71 h 133"/>
              <a:gd name="T6" fmla="*/ 78 w 121"/>
              <a:gd name="T7" fmla="*/ 83 h 133"/>
              <a:gd name="T8" fmla="*/ 46 w 121"/>
              <a:gd name="T9" fmla="*/ 83 h 133"/>
              <a:gd name="T10" fmla="*/ 46 w 121"/>
              <a:gd name="T11" fmla="*/ 94 h 133"/>
              <a:gd name="T12" fmla="*/ 93 w 121"/>
              <a:gd name="T13" fmla="*/ 94 h 133"/>
              <a:gd name="T14" fmla="*/ 96 w 121"/>
              <a:gd name="T15" fmla="*/ 95 h 133"/>
              <a:gd name="T16" fmla="*/ 96 w 121"/>
              <a:gd name="T17" fmla="*/ 97 h 133"/>
              <a:gd name="T18" fmla="*/ 96 w 121"/>
              <a:gd name="T19" fmla="*/ 109 h 133"/>
              <a:gd name="T20" fmla="*/ 96 w 121"/>
              <a:gd name="T21" fmla="*/ 111 h 133"/>
              <a:gd name="T22" fmla="*/ 93 w 121"/>
              <a:gd name="T23" fmla="*/ 112 h 133"/>
              <a:gd name="T24" fmla="*/ 46 w 121"/>
              <a:gd name="T25" fmla="*/ 112 h 133"/>
              <a:gd name="T26" fmla="*/ 46 w 121"/>
              <a:gd name="T27" fmla="*/ 130 h 133"/>
              <a:gd name="T28" fmla="*/ 45 w 121"/>
              <a:gd name="T29" fmla="*/ 133 h 133"/>
              <a:gd name="T30" fmla="*/ 43 w 121"/>
              <a:gd name="T31" fmla="*/ 133 h 133"/>
              <a:gd name="T32" fmla="*/ 27 w 121"/>
              <a:gd name="T33" fmla="*/ 133 h 133"/>
              <a:gd name="T34" fmla="*/ 25 w 121"/>
              <a:gd name="T35" fmla="*/ 133 h 133"/>
              <a:gd name="T36" fmla="*/ 24 w 121"/>
              <a:gd name="T37" fmla="*/ 130 h 133"/>
              <a:gd name="T38" fmla="*/ 24 w 121"/>
              <a:gd name="T39" fmla="*/ 112 h 133"/>
              <a:gd name="T40" fmla="*/ 3 w 121"/>
              <a:gd name="T41" fmla="*/ 112 h 133"/>
              <a:gd name="T42" fmla="*/ 1 w 121"/>
              <a:gd name="T43" fmla="*/ 111 h 133"/>
              <a:gd name="T44" fmla="*/ 0 w 121"/>
              <a:gd name="T45" fmla="*/ 109 h 133"/>
              <a:gd name="T46" fmla="*/ 0 w 121"/>
              <a:gd name="T47" fmla="*/ 97 h 133"/>
              <a:gd name="T48" fmla="*/ 1 w 121"/>
              <a:gd name="T49" fmla="*/ 95 h 133"/>
              <a:gd name="T50" fmla="*/ 3 w 121"/>
              <a:gd name="T51" fmla="*/ 94 h 133"/>
              <a:gd name="T52" fmla="*/ 24 w 121"/>
              <a:gd name="T53" fmla="*/ 94 h 133"/>
              <a:gd name="T54" fmla="*/ 24 w 121"/>
              <a:gd name="T55" fmla="*/ 83 h 133"/>
              <a:gd name="T56" fmla="*/ 3 w 121"/>
              <a:gd name="T57" fmla="*/ 83 h 133"/>
              <a:gd name="T58" fmla="*/ 1 w 121"/>
              <a:gd name="T59" fmla="*/ 82 h 133"/>
              <a:gd name="T60" fmla="*/ 0 w 121"/>
              <a:gd name="T61" fmla="*/ 80 h 133"/>
              <a:gd name="T62" fmla="*/ 0 w 121"/>
              <a:gd name="T63" fmla="*/ 66 h 133"/>
              <a:gd name="T64" fmla="*/ 1 w 121"/>
              <a:gd name="T65" fmla="*/ 64 h 133"/>
              <a:gd name="T66" fmla="*/ 3 w 121"/>
              <a:gd name="T67" fmla="*/ 63 h 133"/>
              <a:gd name="T68" fmla="*/ 24 w 121"/>
              <a:gd name="T69" fmla="*/ 63 h 133"/>
              <a:gd name="T70" fmla="*/ 24 w 121"/>
              <a:gd name="T71" fmla="*/ 3 h 133"/>
              <a:gd name="T72" fmla="*/ 25 w 121"/>
              <a:gd name="T73" fmla="*/ 1 h 133"/>
              <a:gd name="T74" fmla="*/ 27 w 121"/>
              <a:gd name="T75" fmla="*/ 0 h 133"/>
              <a:gd name="T76" fmla="*/ 78 w 121"/>
              <a:gd name="T77" fmla="*/ 0 h 133"/>
              <a:gd name="T78" fmla="*/ 109 w 121"/>
              <a:gd name="T79" fmla="*/ 12 h 133"/>
              <a:gd name="T80" fmla="*/ 92 w 121"/>
              <a:gd name="T81" fmla="*/ 57 h 133"/>
              <a:gd name="T82" fmla="*/ 98 w 121"/>
              <a:gd name="T83" fmla="*/ 42 h 133"/>
              <a:gd name="T84" fmla="*/ 92 w 121"/>
              <a:gd name="T85" fmla="*/ 26 h 133"/>
              <a:gd name="T86" fmla="*/ 76 w 121"/>
              <a:gd name="T87" fmla="*/ 20 h 133"/>
              <a:gd name="T88" fmla="*/ 46 w 121"/>
              <a:gd name="T89" fmla="*/ 20 h 133"/>
              <a:gd name="T90" fmla="*/ 46 w 121"/>
              <a:gd name="T91" fmla="*/ 63 h 133"/>
              <a:gd name="T92" fmla="*/ 76 w 121"/>
              <a:gd name="T93" fmla="*/ 63 h 133"/>
              <a:gd name="T94" fmla="*/ 92 w 121"/>
              <a:gd name="T95" fmla="*/ 5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1" h="133">
                <a:moveTo>
                  <a:pt x="109" y="12"/>
                </a:moveTo>
                <a:cubicBezTo>
                  <a:pt x="117" y="20"/>
                  <a:pt x="121" y="29"/>
                  <a:pt x="121" y="42"/>
                </a:cubicBezTo>
                <a:cubicBezTo>
                  <a:pt x="121" y="54"/>
                  <a:pt x="117" y="64"/>
                  <a:pt x="109" y="71"/>
                </a:cubicBezTo>
                <a:cubicBezTo>
                  <a:pt x="101" y="79"/>
                  <a:pt x="90" y="83"/>
                  <a:pt x="78" y="83"/>
                </a:cubicBezTo>
                <a:cubicBezTo>
                  <a:pt x="46" y="83"/>
                  <a:pt x="46" y="83"/>
                  <a:pt x="46" y="83"/>
                </a:cubicBezTo>
                <a:cubicBezTo>
                  <a:pt x="46" y="94"/>
                  <a:pt x="46" y="94"/>
                  <a:pt x="46" y="94"/>
                </a:cubicBezTo>
                <a:cubicBezTo>
                  <a:pt x="93" y="94"/>
                  <a:pt x="93" y="94"/>
                  <a:pt x="93" y="94"/>
                </a:cubicBezTo>
                <a:cubicBezTo>
                  <a:pt x="94" y="94"/>
                  <a:pt x="95" y="94"/>
                  <a:pt x="96" y="95"/>
                </a:cubicBezTo>
                <a:cubicBezTo>
                  <a:pt x="96" y="96"/>
                  <a:pt x="96" y="96"/>
                  <a:pt x="96" y="97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6" y="110"/>
                  <a:pt x="96" y="111"/>
                  <a:pt x="96" y="111"/>
                </a:cubicBezTo>
                <a:cubicBezTo>
                  <a:pt x="95" y="112"/>
                  <a:pt x="94" y="112"/>
                  <a:pt x="93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31"/>
                  <a:pt x="45" y="132"/>
                  <a:pt x="45" y="133"/>
                </a:cubicBezTo>
                <a:cubicBezTo>
                  <a:pt x="44" y="133"/>
                  <a:pt x="44" y="133"/>
                  <a:pt x="43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6" y="133"/>
                  <a:pt x="25" y="133"/>
                  <a:pt x="25" y="133"/>
                </a:cubicBezTo>
                <a:cubicBezTo>
                  <a:pt x="24" y="132"/>
                  <a:pt x="24" y="131"/>
                  <a:pt x="24" y="13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" y="112"/>
                  <a:pt x="3" y="112"/>
                  <a:pt x="3" y="112"/>
                </a:cubicBezTo>
                <a:cubicBezTo>
                  <a:pt x="2" y="112"/>
                  <a:pt x="1" y="112"/>
                  <a:pt x="1" y="111"/>
                </a:cubicBezTo>
                <a:cubicBezTo>
                  <a:pt x="0" y="111"/>
                  <a:pt x="0" y="110"/>
                  <a:pt x="0" y="109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6"/>
                  <a:pt x="0" y="96"/>
                  <a:pt x="1" y="95"/>
                </a:cubicBezTo>
                <a:cubicBezTo>
                  <a:pt x="1" y="94"/>
                  <a:pt x="2" y="94"/>
                  <a:pt x="3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83"/>
                  <a:pt x="24" y="83"/>
                  <a:pt x="24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2" y="83"/>
                  <a:pt x="1" y="83"/>
                  <a:pt x="1" y="82"/>
                </a:cubicBezTo>
                <a:cubicBezTo>
                  <a:pt x="0" y="82"/>
                  <a:pt x="0" y="81"/>
                  <a:pt x="0" y="8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5"/>
                  <a:pt x="0" y="64"/>
                  <a:pt x="1" y="64"/>
                </a:cubicBezTo>
                <a:cubicBezTo>
                  <a:pt x="1" y="63"/>
                  <a:pt x="2" y="63"/>
                  <a:pt x="3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2"/>
                  <a:pt x="24" y="2"/>
                  <a:pt x="25" y="1"/>
                </a:cubicBezTo>
                <a:cubicBezTo>
                  <a:pt x="25" y="1"/>
                  <a:pt x="26" y="0"/>
                  <a:pt x="27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90" y="0"/>
                  <a:pt x="101" y="4"/>
                  <a:pt x="109" y="12"/>
                </a:cubicBezTo>
                <a:close/>
                <a:moveTo>
                  <a:pt x="92" y="57"/>
                </a:moveTo>
                <a:cubicBezTo>
                  <a:pt x="96" y="53"/>
                  <a:pt x="98" y="48"/>
                  <a:pt x="98" y="42"/>
                </a:cubicBezTo>
                <a:cubicBezTo>
                  <a:pt x="98" y="35"/>
                  <a:pt x="96" y="30"/>
                  <a:pt x="92" y="26"/>
                </a:cubicBezTo>
                <a:cubicBezTo>
                  <a:pt x="88" y="22"/>
                  <a:pt x="83" y="20"/>
                  <a:pt x="7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63"/>
                  <a:pt x="46" y="63"/>
                  <a:pt x="46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83" y="63"/>
                  <a:pt x="88" y="61"/>
                  <a:pt x="92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11" name="Freeform 3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807014" y="4688352"/>
            <a:ext cx="241999" cy="190143"/>
          </a:xfrm>
          <a:custGeom>
            <a:avLst/>
            <a:gdLst>
              <a:gd name="T0" fmla="*/ 169 w 169"/>
              <a:gd name="T1" fmla="*/ 70 h 133"/>
              <a:gd name="T2" fmla="*/ 166 w 169"/>
              <a:gd name="T3" fmla="*/ 73 h 133"/>
              <a:gd name="T4" fmla="*/ 131 w 169"/>
              <a:gd name="T5" fmla="*/ 131 h 133"/>
              <a:gd name="T6" fmla="*/ 113 w 169"/>
              <a:gd name="T7" fmla="*/ 133 h 133"/>
              <a:gd name="T8" fmla="*/ 94 w 169"/>
              <a:gd name="T9" fmla="*/ 73 h 133"/>
              <a:gd name="T10" fmla="*/ 58 w 169"/>
              <a:gd name="T11" fmla="*/ 131 h 133"/>
              <a:gd name="T12" fmla="*/ 40 w 169"/>
              <a:gd name="T13" fmla="*/ 133 h 133"/>
              <a:gd name="T14" fmla="*/ 38 w 169"/>
              <a:gd name="T15" fmla="*/ 131 h 133"/>
              <a:gd name="T16" fmla="*/ 3 w 169"/>
              <a:gd name="T17" fmla="*/ 73 h 133"/>
              <a:gd name="T18" fmla="*/ 0 w 169"/>
              <a:gd name="T19" fmla="*/ 70 h 133"/>
              <a:gd name="T20" fmla="*/ 1 w 169"/>
              <a:gd name="T21" fmla="*/ 62 h 133"/>
              <a:gd name="T22" fmla="*/ 19 w 169"/>
              <a:gd name="T23" fmla="*/ 61 h 133"/>
              <a:gd name="T24" fmla="*/ 3 w 169"/>
              <a:gd name="T25" fmla="*/ 49 h 133"/>
              <a:gd name="T26" fmla="*/ 0 w 169"/>
              <a:gd name="T27" fmla="*/ 46 h 133"/>
              <a:gd name="T28" fmla="*/ 1 w 169"/>
              <a:gd name="T29" fmla="*/ 37 h 133"/>
              <a:gd name="T30" fmla="*/ 13 w 169"/>
              <a:gd name="T31" fmla="*/ 37 h 133"/>
              <a:gd name="T32" fmla="*/ 5 w 169"/>
              <a:gd name="T33" fmla="*/ 1 h 133"/>
              <a:gd name="T34" fmla="*/ 21 w 169"/>
              <a:gd name="T35" fmla="*/ 0 h 133"/>
              <a:gd name="T36" fmla="*/ 32 w 169"/>
              <a:gd name="T37" fmla="*/ 37 h 133"/>
              <a:gd name="T38" fmla="*/ 75 w 169"/>
              <a:gd name="T39" fmla="*/ 3 h 133"/>
              <a:gd name="T40" fmla="*/ 90 w 169"/>
              <a:gd name="T41" fmla="*/ 0 h 133"/>
              <a:gd name="T42" fmla="*/ 102 w 169"/>
              <a:gd name="T43" fmla="*/ 37 h 133"/>
              <a:gd name="T44" fmla="*/ 145 w 169"/>
              <a:gd name="T45" fmla="*/ 3 h 133"/>
              <a:gd name="T46" fmla="*/ 161 w 169"/>
              <a:gd name="T47" fmla="*/ 0 h 133"/>
              <a:gd name="T48" fmla="*/ 164 w 169"/>
              <a:gd name="T49" fmla="*/ 4 h 133"/>
              <a:gd name="T50" fmla="*/ 166 w 169"/>
              <a:gd name="T51" fmla="*/ 37 h 133"/>
              <a:gd name="T52" fmla="*/ 169 w 169"/>
              <a:gd name="T53" fmla="*/ 40 h 133"/>
              <a:gd name="T54" fmla="*/ 168 w 169"/>
              <a:gd name="T55" fmla="*/ 48 h 133"/>
              <a:gd name="T56" fmla="*/ 152 w 169"/>
              <a:gd name="T57" fmla="*/ 49 h 133"/>
              <a:gd name="T58" fmla="*/ 166 w 169"/>
              <a:gd name="T59" fmla="*/ 61 h 133"/>
              <a:gd name="T60" fmla="*/ 169 w 169"/>
              <a:gd name="T61" fmla="*/ 64 h 133"/>
              <a:gd name="T62" fmla="*/ 63 w 169"/>
              <a:gd name="T63" fmla="*/ 49 h 133"/>
              <a:gd name="T64" fmla="*/ 38 w 169"/>
              <a:gd name="T65" fmla="*/ 61 h 133"/>
              <a:gd name="T66" fmla="*/ 48 w 169"/>
              <a:gd name="T67" fmla="*/ 101 h 133"/>
              <a:gd name="T68" fmla="*/ 41 w 169"/>
              <a:gd name="T69" fmla="*/ 73 h 133"/>
              <a:gd name="T70" fmla="*/ 48 w 169"/>
              <a:gd name="T71" fmla="*/ 102 h 133"/>
              <a:gd name="T72" fmla="*/ 48 w 169"/>
              <a:gd name="T73" fmla="*/ 102 h 133"/>
              <a:gd name="T74" fmla="*/ 78 w 169"/>
              <a:gd name="T75" fmla="*/ 61 h 133"/>
              <a:gd name="T76" fmla="*/ 87 w 169"/>
              <a:gd name="T77" fmla="*/ 49 h 133"/>
              <a:gd name="T78" fmla="*/ 78 w 169"/>
              <a:gd name="T79" fmla="*/ 61 h 133"/>
              <a:gd name="T80" fmla="*/ 134 w 169"/>
              <a:gd name="T81" fmla="*/ 49 h 133"/>
              <a:gd name="T82" fmla="*/ 109 w 169"/>
              <a:gd name="T83" fmla="*/ 61 h 133"/>
              <a:gd name="T84" fmla="*/ 120 w 169"/>
              <a:gd name="T85" fmla="*/ 101 h 133"/>
              <a:gd name="T86" fmla="*/ 112 w 169"/>
              <a:gd name="T87" fmla="*/ 73 h 133"/>
              <a:gd name="T88" fmla="*/ 120 w 169"/>
              <a:gd name="T89" fmla="*/ 102 h 133"/>
              <a:gd name="T90" fmla="*/ 120 w 169"/>
              <a:gd name="T91" fmla="*/ 10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9" h="133">
                <a:moveTo>
                  <a:pt x="169" y="64"/>
                </a:moveTo>
                <a:cubicBezTo>
                  <a:pt x="169" y="70"/>
                  <a:pt x="169" y="70"/>
                  <a:pt x="169" y="70"/>
                </a:cubicBezTo>
                <a:cubicBezTo>
                  <a:pt x="169" y="71"/>
                  <a:pt x="169" y="72"/>
                  <a:pt x="168" y="72"/>
                </a:cubicBezTo>
                <a:cubicBezTo>
                  <a:pt x="168" y="73"/>
                  <a:pt x="167" y="73"/>
                  <a:pt x="166" y="7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130" y="133"/>
                  <a:pt x="129" y="133"/>
                  <a:pt x="128" y="133"/>
                </a:cubicBezTo>
                <a:cubicBezTo>
                  <a:pt x="113" y="133"/>
                  <a:pt x="113" y="133"/>
                  <a:pt x="113" y="133"/>
                </a:cubicBezTo>
                <a:cubicBezTo>
                  <a:pt x="111" y="133"/>
                  <a:pt x="110" y="133"/>
                  <a:pt x="110" y="131"/>
                </a:cubicBezTo>
                <a:cubicBezTo>
                  <a:pt x="94" y="73"/>
                  <a:pt x="94" y="73"/>
                  <a:pt x="94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3"/>
                  <a:pt x="57" y="133"/>
                  <a:pt x="55" y="133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40" y="133"/>
                  <a:pt x="39" y="133"/>
                  <a:pt x="39" y="133"/>
                </a:cubicBezTo>
                <a:cubicBezTo>
                  <a:pt x="38" y="132"/>
                  <a:pt x="38" y="132"/>
                  <a:pt x="38" y="131"/>
                </a:cubicBezTo>
                <a:cubicBezTo>
                  <a:pt x="22" y="73"/>
                  <a:pt x="22" y="73"/>
                  <a:pt x="22" y="73"/>
                </a:cubicBezTo>
                <a:cubicBezTo>
                  <a:pt x="3" y="73"/>
                  <a:pt x="3" y="73"/>
                  <a:pt x="3" y="73"/>
                </a:cubicBezTo>
                <a:cubicBezTo>
                  <a:pt x="2" y="73"/>
                  <a:pt x="1" y="73"/>
                  <a:pt x="1" y="72"/>
                </a:cubicBezTo>
                <a:cubicBezTo>
                  <a:pt x="0" y="72"/>
                  <a:pt x="0" y="71"/>
                  <a:pt x="0" y="70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3"/>
                  <a:pt x="0" y="62"/>
                  <a:pt x="1" y="62"/>
                </a:cubicBezTo>
                <a:cubicBezTo>
                  <a:pt x="1" y="61"/>
                  <a:pt x="2" y="61"/>
                  <a:pt x="3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6" y="49"/>
                  <a:pt x="16" y="49"/>
                  <a:pt x="16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9"/>
                  <a:pt x="1" y="48"/>
                  <a:pt x="1" y="48"/>
                </a:cubicBezTo>
                <a:cubicBezTo>
                  <a:pt x="0" y="47"/>
                  <a:pt x="0" y="47"/>
                  <a:pt x="0" y="4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8"/>
                  <a:pt x="1" y="37"/>
                </a:cubicBezTo>
                <a:cubicBezTo>
                  <a:pt x="1" y="37"/>
                  <a:pt x="2" y="37"/>
                  <a:pt x="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5" y="4"/>
                  <a:pt x="5" y="4"/>
                  <a:pt x="5" y="4"/>
                </a:cubicBezTo>
                <a:cubicBezTo>
                  <a:pt x="4" y="3"/>
                  <a:pt x="5" y="2"/>
                  <a:pt x="5" y="1"/>
                </a:cubicBezTo>
                <a:cubicBezTo>
                  <a:pt x="6" y="1"/>
                  <a:pt x="7" y="0"/>
                  <a:pt x="8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4" y="3"/>
                </a:cubicBezTo>
                <a:cubicBezTo>
                  <a:pt x="32" y="37"/>
                  <a:pt x="32" y="37"/>
                  <a:pt x="32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75" y="3"/>
                  <a:pt x="75" y="3"/>
                  <a:pt x="75" y="3"/>
                </a:cubicBezTo>
                <a:cubicBezTo>
                  <a:pt x="76" y="1"/>
                  <a:pt x="77" y="0"/>
                  <a:pt x="78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1" y="0"/>
                  <a:pt x="92" y="1"/>
                  <a:pt x="93" y="3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45" y="3"/>
                  <a:pt x="145" y="3"/>
                  <a:pt x="145" y="3"/>
                </a:cubicBezTo>
                <a:cubicBezTo>
                  <a:pt x="146" y="1"/>
                  <a:pt x="147" y="0"/>
                  <a:pt x="148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2" y="0"/>
                  <a:pt x="163" y="1"/>
                  <a:pt x="164" y="1"/>
                </a:cubicBezTo>
                <a:cubicBezTo>
                  <a:pt x="164" y="2"/>
                  <a:pt x="165" y="3"/>
                  <a:pt x="164" y="4"/>
                </a:cubicBezTo>
                <a:cubicBezTo>
                  <a:pt x="156" y="37"/>
                  <a:pt x="156" y="37"/>
                  <a:pt x="156" y="37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67" y="37"/>
                  <a:pt x="168" y="37"/>
                  <a:pt x="168" y="37"/>
                </a:cubicBezTo>
                <a:cubicBezTo>
                  <a:pt x="169" y="38"/>
                  <a:pt x="169" y="39"/>
                  <a:pt x="169" y="40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69" y="47"/>
                  <a:pt x="169" y="47"/>
                  <a:pt x="168" y="48"/>
                </a:cubicBezTo>
                <a:cubicBezTo>
                  <a:pt x="168" y="48"/>
                  <a:pt x="167" y="49"/>
                  <a:pt x="166" y="49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66" y="61"/>
                  <a:pt x="166" y="61"/>
                  <a:pt x="166" y="61"/>
                </a:cubicBezTo>
                <a:cubicBezTo>
                  <a:pt x="167" y="61"/>
                  <a:pt x="168" y="61"/>
                  <a:pt x="168" y="62"/>
                </a:cubicBezTo>
                <a:cubicBezTo>
                  <a:pt x="169" y="62"/>
                  <a:pt x="169" y="63"/>
                  <a:pt x="169" y="64"/>
                </a:cubicBezTo>
                <a:close/>
                <a:moveTo>
                  <a:pt x="59" y="61"/>
                </a:moveTo>
                <a:cubicBezTo>
                  <a:pt x="63" y="49"/>
                  <a:pt x="63" y="49"/>
                  <a:pt x="63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8" y="61"/>
                  <a:pt x="38" y="61"/>
                  <a:pt x="38" y="61"/>
                </a:cubicBezTo>
                <a:lnTo>
                  <a:pt x="59" y="61"/>
                </a:lnTo>
                <a:close/>
                <a:moveTo>
                  <a:pt x="48" y="101"/>
                </a:moveTo>
                <a:cubicBezTo>
                  <a:pt x="56" y="73"/>
                  <a:pt x="56" y="73"/>
                  <a:pt x="56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1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8" y="101"/>
                  <a:pt x="48" y="101"/>
                  <a:pt x="48" y="101"/>
                </a:cubicBezTo>
                <a:close/>
                <a:moveTo>
                  <a:pt x="78" y="61"/>
                </a:moveTo>
                <a:cubicBezTo>
                  <a:pt x="91" y="61"/>
                  <a:pt x="91" y="61"/>
                  <a:pt x="91" y="61"/>
                </a:cubicBezTo>
                <a:cubicBezTo>
                  <a:pt x="87" y="49"/>
                  <a:pt x="87" y="49"/>
                  <a:pt x="87" y="49"/>
                </a:cubicBezTo>
                <a:cubicBezTo>
                  <a:pt x="81" y="49"/>
                  <a:pt x="81" y="49"/>
                  <a:pt x="81" y="49"/>
                </a:cubicBezTo>
                <a:lnTo>
                  <a:pt x="78" y="61"/>
                </a:lnTo>
                <a:close/>
                <a:moveTo>
                  <a:pt x="130" y="61"/>
                </a:moveTo>
                <a:cubicBezTo>
                  <a:pt x="134" y="49"/>
                  <a:pt x="134" y="49"/>
                  <a:pt x="134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9" y="61"/>
                  <a:pt x="109" y="61"/>
                  <a:pt x="109" y="61"/>
                </a:cubicBezTo>
                <a:lnTo>
                  <a:pt x="130" y="61"/>
                </a:lnTo>
                <a:close/>
                <a:moveTo>
                  <a:pt x="120" y="101"/>
                </a:moveTo>
                <a:cubicBezTo>
                  <a:pt x="127" y="73"/>
                  <a:pt x="127" y="73"/>
                  <a:pt x="127" y="73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20" y="101"/>
                  <a:pt x="120" y="101"/>
                  <a:pt x="120" y="101"/>
                </a:cubicBezTo>
                <a:cubicBezTo>
                  <a:pt x="120" y="101"/>
                  <a:pt x="120" y="101"/>
                  <a:pt x="120" y="102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101"/>
                  <a:pt x="120" y="101"/>
                  <a:pt x="12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12" name="Freeform 3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118155" y="4688352"/>
            <a:ext cx="164213" cy="226876"/>
          </a:xfrm>
          <a:custGeom>
            <a:avLst/>
            <a:gdLst>
              <a:gd name="T0" fmla="*/ 92 w 114"/>
              <a:gd name="T1" fmla="*/ 73 h 158"/>
              <a:gd name="T2" fmla="*/ 113 w 114"/>
              <a:gd name="T3" fmla="*/ 103 h 158"/>
              <a:gd name="T4" fmla="*/ 104 w 114"/>
              <a:gd name="T5" fmla="*/ 123 h 158"/>
              <a:gd name="T6" fmla="*/ 83 w 114"/>
              <a:gd name="T7" fmla="*/ 132 h 158"/>
              <a:gd name="T8" fmla="*/ 69 w 114"/>
              <a:gd name="T9" fmla="*/ 158 h 158"/>
              <a:gd name="T10" fmla="*/ 55 w 114"/>
              <a:gd name="T11" fmla="*/ 134 h 158"/>
              <a:gd name="T12" fmla="*/ 43 w 114"/>
              <a:gd name="T13" fmla="*/ 158 h 158"/>
              <a:gd name="T14" fmla="*/ 29 w 114"/>
              <a:gd name="T15" fmla="*/ 134 h 158"/>
              <a:gd name="T16" fmla="*/ 19 w 114"/>
              <a:gd name="T17" fmla="*/ 133 h 158"/>
              <a:gd name="T18" fmla="*/ 3 w 114"/>
              <a:gd name="T19" fmla="*/ 116 h 158"/>
              <a:gd name="T20" fmla="*/ 19 w 114"/>
              <a:gd name="T21" fmla="*/ 111 h 158"/>
              <a:gd name="T22" fmla="*/ 20 w 114"/>
              <a:gd name="T23" fmla="*/ 73 h 158"/>
              <a:gd name="T24" fmla="*/ 19 w 114"/>
              <a:gd name="T25" fmla="*/ 46 h 158"/>
              <a:gd name="T26" fmla="*/ 0 w 114"/>
              <a:gd name="T27" fmla="*/ 40 h 158"/>
              <a:gd name="T28" fmla="*/ 20 w 114"/>
              <a:gd name="T29" fmla="*/ 24 h 158"/>
              <a:gd name="T30" fmla="*/ 29 w 114"/>
              <a:gd name="T31" fmla="*/ 0 h 158"/>
              <a:gd name="T32" fmla="*/ 43 w 114"/>
              <a:gd name="T33" fmla="*/ 24 h 158"/>
              <a:gd name="T34" fmla="*/ 55 w 114"/>
              <a:gd name="T35" fmla="*/ 0 h 158"/>
              <a:gd name="T36" fmla="*/ 69 w 114"/>
              <a:gd name="T37" fmla="*/ 24 h 158"/>
              <a:gd name="T38" fmla="*/ 93 w 114"/>
              <a:gd name="T39" fmla="*/ 31 h 158"/>
              <a:gd name="T40" fmla="*/ 105 w 114"/>
              <a:gd name="T41" fmla="*/ 49 h 158"/>
              <a:gd name="T42" fmla="*/ 76 w 114"/>
              <a:gd name="T43" fmla="*/ 50 h 158"/>
              <a:gd name="T44" fmla="*/ 69 w 114"/>
              <a:gd name="T45" fmla="*/ 43 h 158"/>
              <a:gd name="T46" fmla="*/ 58 w 114"/>
              <a:gd name="T47" fmla="*/ 41 h 158"/>
              <a:gd name="T48" fmla="*/ 47 w 114"/>
              <a:gd name="T49" fmla="*/ 41 h 158"/>
              <a:gd name="T50" fmla="*/ 44 w 114"/>
              <a:gd name="T51" fmla="*/ 70 h 158"/>
              <a:gd name="T52" fmla="*/ 51 w 114"/>
              <a:gd name="T53" fmla="*/ 70 h 158"/>
              <a:gd name="T54" fmla="*/ 61 w 114"/>
              <a:gd name="T55" fmla="*/ 69 h 158"/>
              <a:gd name="T56" fmla="*/ 71 w 114"/>
              <a:gd name="T57" fmla="*/ 66 h 158"/>
              <a:gd name="T58" fmla="*/ 77 w 114"/>
              <a:gd name="T59" fmla="*/ 60 h 158"/>
              <a:gd name="T60" fmla="*/ 84 w 114"/>
              <a:gd name="T61" fmla="*/ 100 h 158"/>
              <a:gd name="T62" fmla="*/ 79 w 114"/>
              <a:gd name="T63" fmla="*/ 90 h 158"/>
              <a:gd name="T64" fmla="*/ 68 w 114"/>
              <a:gd name="T65" fmla="*/ 85 h 158"/>
              <a:gd name="T66" fmla="*/ 54 w 114"/>
              <a:gd name="T67" fmla="*/ 84 h 158"/>
              <a:gd name="T68" fmla="*/ 44 w 114"/>
              <a:gd name="T69" fmla="*/ 84 h 158"/>
              <a:gd name="T70" fmla="*/ 47 w 114"/>
              <a:gd name="T71" fmla="*/ 116 h 158"/>
              <a:gd name="T72" fmla="*/ 57 w 114"/>
              <a:gd name="T73" fmla="*/ 116 h 158"/>
              <a:gd name="T74" fmla="*/ 68 w 114"/>
              <a:gd name="T75" fmla="*/ 115 h 158"/>
              <a:gd name="T76" fmla="*/ 77 w 114"/>
              <a:gd name="T77" fmla="*/ 112 h 158"/>
              <a:gd name="T78" fmla="*/ 83 w 114"/>
              <a:gd name="T79" fmla="*/ 10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4" h="158">
                <a:moveTo>
                  <a:pt x="105" y="49"/>
                </a:moveTo>
                <a:cubicBezTo>
                  <a:pt x="106" y="60"/>
                  <a:pt x="102" y="68"/>
                  <a:pt x="92" y="73"/>
                </a:cubicBezTo>
                <a:cubicBezTo>
                  <a:pt x="100" y="75"/>
                  <a:pt x="105" y="78"/>
                  <a:pt x="109" y="83"/>
                </a:cubicBezTo>
                <a:cubicBezTo>
                  <a:pt x="112" y="88"/>
                  <a:pt x="114" y="94"/>
                  <a:pt x="113" y="103"/>
                </a:cubicBezTo>
                <a:cubicBezTo>
                  <a:pt x="113" y="108"/>
                  <a:pt x="112" y="111"/>
                  <a:pt x="110" y="115"/>
                </a:cubicBezTo>
                <a:cubicBezTo>
                  <a:pt x="108" y="118"/>
                  <a:pt x="106" y="121"/>
                  <a:pt x="104" y="123"/>
                </a:cubicBezTo>
                <a:cubicBezTo>
                  <a:pt x="101" y="126"/>
                  <a:pt x="98" y="127"/>
                  <a:pt x="95" y="129"/>
                </a:cubicBezTo>
                <a:cubicBezTo>
                  <a:pt x="91" y="130"/>
                  <a:pt x="87" y="131"/>
                  <a:pt x="83" y="132"/>
                </a:cubicBezTo>
                <a:cubicBezTo>
                  <a:pt x="79" y="133"/>
                  <a:pt x="75" y="133"/>
                  <a:pt x="69" y="134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5" y="134"/>
                  <a:pt x="55" y="134"/>
                  <a:pt x="55" y="134"/>
                </a:cubicBezTo>
                <a:cubicBezTo>
                  <a:pt x="50" y="134"/>
                  <a:pt x="46" y="134"/>
                  <a:pt x="43" y="134"/>
                </a:cubicBezTo>
                <a:cubicBezTo>
                  <a:pt x="43" y="158"/>
                  <a:pt x="43" y="158"/>
                  <a:pt x="43" y="158"/>
                </a:cubicBezTo>
                <a:cubicBezTo>
                  <a:pt x="29" y="158"/>
                  <a:pt x="29" y="158"/>
                  <a:pt x="29" y="158"/>
                </a:cubicBezTo>
                <a:cubicBezTo>
                  <a:pt x="29" y="134"/>
                  <a:pt x="29" y="134"/>
                  <a:pt x="29" y="134"/>
                </a:cubicBezTo>
                <a:cubicBezTo>
                  <a:pt x="28" y="134"/>
                  <a:pt x="26" y="134"/>
                  <a:pt x="24" y="133"/>
                </a:cubicBezTo>
                <a:cubicBezTo>
                  <a:pt x="21" y="133"/>
                  <a:pt x="20" y="133"/>
                  <a:pt x="19" y="133"/>
                </a:cubicBezTo>
                <a:cubicBezTo>
                  <a:pt x="0" y="133"/>
                  <a:pt x="0" y="133"/>
                  <a:pt x="0" y="133"/>
                </a:cubicBezTo>
                <a:cubicBezTo>
                  <a:pt x="3" y="116"/>
                  <a:pt x="3" y="116"/>
                  <a:pt x="3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6" y="116"/>
                  <a:pt x="18" y="115"/>
                  <a:pt x="19" y="111"/>
                </a:cubicBezTo>
                <a:cubicBezTo>
                  <a:pt x="19" y="73"/>
                  <a:pt x="19" y="73"/>
                  <a:pt x="19" y="73"/>
                </a:cubicBezTo>
                <a:cubicBezTo>
                  <a:pt x="20" y="73"/>
                  <a:pt x="20" y="73"/>
                  <a:pt x="20" y="73"/>
                </a:cubicBezTo>
                <a:cubicBezTo>
                  <a:pt x="20" y="73"/>
                  <a:pt x="19" y="73"/>
                  <a:pt x="19" y="73"/>
                </a:cubicBezTo>
                <a:cubicBezTo>
                  <a:pt x="19" y="46"/>
                  <a:pt x="19" y="46"/>
                  <a:pt x="19" y="46"/>
                </a:cubicBezTo>
                <a:cubicBezTo>
                  <a:pt x="18" y="42"/>
                  <a:pt x="15" y="40"/>
                  <a:pt x="1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4"/>
                  <a:pt x="0" y="24"/>
                  <a:pt x="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4" y="24"/>
                  <a:pt x="27" y="24"/>
                  <a:pt x="29" y="24"/>
                </a:cubicBezTo>
                <a:cubicBezTo>
                  <a:pt x="29" y="0"/>
                  <a:pt x="29" y="0"/>
                  <a:pt x="2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24"/>
                  <a:pt x="43" y="24"/>
                  <a:pt x="43" y="24"/>
                </a:cubicBezTo>
                <a:cubicBezTo>
                  <a:pt x="49" y="24"/>
                  <a:pt x="52" y="23"/>
                  <a:pt x="55" y="23"/>
                </a:cubicBezTo>
                <a:cubicBezTo>
                  <a:pt x="55" y="0"/>
                  <a:pt x="55" y="0"/>
                  <a:pt x="5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24"/>
                  <a:pt x="69" y="24"/>
                  <a:pt x="69" y="24"/>
                </a:cubicBezTo>
                <a:cubicBezTo>
                  <a:pt x="74" y="25"/>
                  <a:pt x="79" y="25"/>
                  <a:pt x="83" y="26"/>
                </a:cubicBezTo>
                <a:cubicBezTo>
                  <a:pt x="87" y="27"/>
                  <a:pt x="90" y="29"/>
                  <a:pt x="93" y="31"/>
                </a:cubicBezTo>
                <a:cubicBezTo>
                  <a:pt x="97" y="32"/>
                  <a:pt x="99" y="35"/>
                  <a:pt x="101" y="38"/>
                </a:cubicBezTo>
                <a:cubicBezTo>
                  <a:pt x="103" y="41"/>
                  <a:pt x="104" y="45"/>
                  <a:pt x="105" y="49"/>
                </a:cubicBezTo>
                <a:close/>
                <a:moveTo>
                  <a:pt x="78" y="55"/>
                </a:moveTo>
                <a:cubicBezTo>
                  <a:pt x="78" y="53"/>
                  <a:pt x="77" y="51"/>
                  <a:pt x="76" y="50"/>
                </a:cubicBezTo>
                <a:cubicBezTo>
                  <a:pt x="76" y="48"/>
                  <a:pt x="75" y="47"/>
                  <a:pt x="74" y="46"/>
                </a:cubicBezTo>
                <a:cubicBezTo>
                  <a:pt x="72" y="45"/>
                  <a:pt x="71" y="44"/>
                  <a:pt x="69" y="43"/>
                </a:cubicBezTo>
                <a:cubicBezTo>
                  <a:pt x="67" y="42"/>
                  <a:pt x="65" y="42"/>
                  <a:pt x="64" y="42"/>
                </a:cubicBezTo>
                <a:cubicBezTo>
                  <a:pt x="62" y="41"/>
                  <a:pt x="60" y="41"/>
                  <a:pt x="58" y="41"/>
                </a:cubicBezTo>
                <a:cubicBezTo>
                  <a:pt x="56" y="41"/>
                  <a:pt x="54" y="41"/>
                  <a:pt x="52" y="41"/>
                </a:cubicBezTo>
                <a:cubicBezTo>
                  <a:pt x="51" y="41"/>
                  <a:pt x="49" y="41"/>
                  <a:pt x="47" y="41"/>
                </a:cubicBezTo>
                <a:cubicBezTo>
                  <a:pt x="45" y="41"/>
                  <a:pt x="44" y="41"/>
                  <a:pt x="44" y="41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5" y="70"/>
                  <a:pt x="47" y="70"/>
                </a:cubicBezTo>
                <a:cubicBezTo>
                  <a:pt x="49" y="70"/>
                  <a:pt x="50" y="70"/>
                  <a:pt x="51" y="70"/>
                </a:cubicBezTo>
                <a:cubicBezTo>
                  <a:pt x="52" y="70"/>
                  <a:pt x="54" y="70"/>
                  <a:pt x="56" y="70"/>
                </a:cubicBezTo>
                <a:cubicBezTo>
                  <a:pt x="58" y="69"/>
                  <a:pt x="60" y="69"/>
                  <a:pt x="61" y="69"/>
                </a:cubicBezTo>
                <a:cubicBezTo>
                  <a:pt x="63" y="69"/>
                  <a:pt x="64" y="68"/>
                  <a:pt x="66" y="68"/>
                </a:cubicBezTo>
                <a:cubicBezTo>
                  <a:pt x="68" y="68"/>
                  <a:pt x="69" y="67"/>
                  <a:pt x="71" y="66"/>
                </a:cubicBezTo>
                <a:cubicBezTo>
                  <a:pt x="72" y="66"/>
                  <a:pt x="73" y="65"/>
                  <a:pt x="74" y="64"/>
                </a:cubicBezTo>
                <a:cubicBezTo>
                  <a:pt x="75" y="63"/>
                  <a:pt x="76" y="62"/>
                  <a:pt x="77" y="60"/>
                </a:cubicBezTo>
                <a:cubicBezTo>
                  <a:pt x="77" y="59"/>
                  <a:pt x="78" y="57"/>
                  <a:pt x="78" y="55"/>
                </a:cubicBezTo>
                <a:close/>
                <a:moveTo>
                  <a:pt x="84" y="100"/>
                </a:moveTo>
                <a:cubicBezTo>
                  <a:pt x="84" y="98"/>
                  <a:pt x="84" y="96"/>
                  <a:pt x="83" y="94"/>
                </a:cubicBezTo>
                <a:cubicBezTo>
                  <a:pt x="82" y="92"/>
                  <a:pt x="81" y="91"/>
                  <a:pt x="79" y="90"/>
                </a:cubicBezTo>
                <a:cubicBezTo>
                  <a:pt x="78" y="89"/>
                  <a:pt x="76" y="88"/>
                  <a:pt x="74" y="87"/>
                </a:cubicBezTo>
                <a:cubicBezTo>
                  <a:pt x="72" y="86"/>
                  <a:pt x="70" y="86"/>
                  <a:pt x="68" y="85"/>
                </a:cubicBezTo>
                <a:cubicBezTo>
                  <a:pt x="66" y="85"/>
                  <a:pt x="64" y="85"/>
                  <a:pt x="61" y="84"/>
                </a:cubicBezTo>
                <a:cubicBezTo>
                  <a:pt x="58" y="84"/>
                  <a:pt x="56" y="84"/>
                  <a:pt x="54" y="84"/>
                </a:cubicBezTo>
                <a:cubicBezTo>
                  <a:pt x="53" y="84"/>
                  <a:pt x="51" y="84"/>
                  <a:pt x="48" y="84"/>
                </a:cubicBezTo>
                <a:cubicBezTo>
                  <a:pt x="46" y="84"/>
                  <a:pt x="44" y="84"/>
                  <a:pt x="44" y="84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" y="116"/>
                  <a:pt x="45" y="116"/>
                  <a:pt x="47" y="116"/>
                </a:cubicBezTo>
                <a:cubicBezTo>
                  <a:pt x="49" y="116"/>
                  <a:pt x="50" y="116"/>
                  <a:pt x="52" y="116"/>
                </a:cubicBezTo>
                <a:cubicBezTo>
                  <a:pt x="53" y="116"/>
                  <a:pt x="55" y="116"/>
                  <a:pt x="57" y="116"/>
                </a:cubicBezTo>
                <a:cubicBezTo>
                  <a:pt x="59" y="116"/>
                  <a:pt x="61" y="116"/>
                  <a:pt x="62" y="116"/>
                </a:cubicBezTo>
                <a:cubicBezTo>
                  <a:pt x="64" y="116"/>
                  <a:pt x="66" y="115"/>
                  <a:pt x="68" y="115"/>
                </a:cubicBezTo>
                <a:cubicBezTo>
                  <a:pt x="70" y="115"/>
                  <a:pt x="71" y="114"/>
                  <a:pt x="73" y="114"/>
                </a:cubicBezTo>
                <a:cubicBezTo>
                  <a:pt x="74" y="113"/>
                  <a:pt x="76" y="113"/>
                  <a:pt x="77" y="112"/>
                </a:cubicBezTo>
                <a:cubicBezTo>
                  <a:pt x="79" y="111"/>
                  <a:pt x="80" y="110"/>
                  <a:pt x="81" y="109"/>
                </a:cubicBezTo>
                <a:cubicBezTo>
                  <a:pt x="82" y="108"/>
                  <a:pt x="83" y="107"/>
                  <a:pt x="83" y="105"/>
                </a:cubicBezTo>
                <a:cubicBezTo>
                  <a:pt x="84" y="104"/>
                  <a:pt x="84" y="102"/>
                  <a:pt x="84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13" name="Freeform 31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345029" y="4671069"/>
            <a:ext cx="209589" cy="244161"/>
          </a:xfrm>
          <a:custGeom>
            <a:avLst/>
            <a:gdLst>
              <a:gd name="T0" fmla="*/ 85 w 146"/>
              <a:gd name="T1" fmla="*/ 52 h 170"/>
              <a:gd name="T2" fmla="*/ 88 w 146"/>
              <a:gd name="T3" fmla="*/ 58 h 170"/>
              <a:gd name="T4" fmla="*/ 94 w 146"/>
              <a:gd name="T5" fmla="*/ 61 h 170"/>
              <a:gd name="T6" fmla="*/ 146 w 146"/>
              <a:gd name="T7" fmla="*/ 61 h 170"/>
              <a:gd name="T8" fmla="*/ 146 w 146"/>
              <a:gd name="T9" fmla="*/ 161 h 170"/>
              <a:gd name="T10" fmla="*/ 143 w 146"/>
              <a:gd name="T11" fmla="*/ 167 h 170"/>
              <a:gd name="T12" fmla="*/ 137 w 146"/>
              <a:gd name="T13" fmla="*/ 170 h 170"/>
              <a:gd name="T14" fmla="*/ 9 w 146"/>
              <a:gd name="T15" fmla="*/ 170 h 170"/>
              <a:gd name="T16" fmla="*/ 3 w 146"/>
              <a:gd name="T17" fmla="*/ 167 h 170"/>
              <a:gd name="T18" fmla="*/ 0 w 146"/>
              <a:gd name="T19" fmla="*/ 161 h 170"/>
              <a:gd name="T20" fmla="*/ 0 w 146"/>
              <a:gd name="T21" fmla="*/ 9 h 170"/>
              <a:gd name="T22" fmla="*/ 3 w 146"/>
              <a:gd name="T23" fmla="*/ 3 h 170"/>
              <a:gd name="T24" fmla="*/ 9 w 146"/>
              <a:gd name="T25" fmla="*/ 0 h 170"/>
              <a:gd name="T26" fmla="*/ 85 w 146"/>
              <a:gd name="T27" fmla="*/ 0 h 170"/>
              <a:gd name="T28" fmla="*/ 85 w 146"/>
              <a:gd name="T29" fmla="*/ 52 h 170"/>
              <a:gd name="T30" fmla="*/ 97 w 146"/>
              <a:gd name="T31" fmla="*/ 49 h 170"/>
              <a:gd name="T32" fmla="*/ 97 w 146"/>
              <a:gd name="T33" fmla="*/ 4 h 170"/>
              <a:gd name="T34" fmla="*/ 101 w 146"/>
              <a:gd name="T35" fmla="*/ 7 h 170"/>
              <a:gd name="T36" fmla="*/ 139 w 146"/>
              <a:gd name="T37" fmla="*/ 45 h 170"/>
              <a:gd name="T38" fmla="*/ 142 w 146"/>
              <a:gd name="T39" fmla="*/ 49 h 170"/>
              <a:gd name="T40" fmla="*/ 97 w 146"/>
              <a:gd name="T41" fmla="*/ 4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6" h="170">
                <a:moveTo>
                  <a:pt x="85" y="52"/>
                </a:moveTo>
                <a:cubicBezTo>
                  <a:pt x="85" y="54"/>
                  <a:pt x="86" y="56"/>
                  <a:pt x="88" y="58"/>
                </a:cubicBezTo>
                <a:cubicBezTo>
                  <a:pt x="90" y="60"/>
                  <a:pt x="92" y="61"/>
                  <a:pt x="94" y="61"/>
                </a:cubicBezTo>
                <a:cubicBezTo>
                  <a:pt x="146" y="61"/>
                  <a:pt x="146" y="61"/>
                  <a:pt x="146" y="61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63"/>
                  <a:pt x="145" y="165"/>
                  <a:pt x="143" y="167"/>
                </a:cubicBezTo>
                <a:cubicBezTo>
                  <a:pt x="141" y="169"/>
                  <a:pt x="139" y="170"/>
                  <a:pt x="137" y="170"/>
                </a:cubicBezTo>
                <a:cubicBezTo>
                  <a:pt x="9" y="170"/>
                  <a:pt x="9" y="170"/>
                  <a:pt x="9" y="170"/>
                </a:cubicBezTo>
                <a:cubicBezTo>
                  <a:pt x="7" y="170"/>
                  <a:pt x="5" y="169"/>
                  <a:pt x="3" y="167"/>
                </a:cubicBezTo>
                <a:cubicBezTo>
                  <a:pt x="1" y="165"/>
                  <a:pt x="0" y="163"/>
                  <a:pt x="0" y="161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7" y="0"/>
                  <a:pt x="9" y="0"/>
                </a:cubicBezTo>
                <a:cubicBezTo>
                  <a:pt x="85" y="0"/>
                  <a:pt x="85" y="0"/>
                  <a:pt x="85" y="0"/>
                </a:cubicBezTo>
                <a:lnTo>
                  <a:pt x="85" y="52"/>
                </a:lnTo>
                <a:close/>
                <a:moveTo>
                  <a:pt x="97" y="49"/>
                </a:moveTo>
                <a:cubicBezTo>
                  <a:pt x="97" y="4"/>
                  <a:pt x="97" y="4"/>
                  <a:pt x="97" y="4"/>
                </a:cubicBezTo>
                <a:cubicBezTo>
                  <a:pt x="99" y="5"/>
                  <a:pt x="100" y="6"/>
                  <a:pt x="101" y="7"/>
                </a:cubicBezTo>
                <a:cubicBezTo>
                  <a:pt x="139" y="45"/>
                  <a:pt x="139" y="45"/>
                  <a:pt x="139" y="45"/>
                </a:cubicBezTo>
                <a:cubicBezTo>
                  <a:pt x="140" y="46"/>
                  <a:pt x="141" y="47"/>
                  <a:pt x="142" y="49"/>
                </a:cubicBezTo>
                <a:lnTo>
                  <a:pt x="97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14" name="Freeform 3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615118" y="4671069"/>
            <a:ext cx="207427" cy="244161"/>
          </a:xfrm>
          <a:custGeom>
            <a:avLst/>
            <a:gdLst>
              <a:gd name="T0" fmla="*/ 94 w 145"/>
              <a:gd name="T1" fmla="*/ 61 h 170"/>
              <a:gd name="T2" fmla="*/ 145 w 145"/>
              <a:gd name="T3" fmla="*/ 61 h 170"/>
              <a:gd name="T4" fmla="*/ 145 w 145"/>
              <a:gd name="T5" fmla="*/ 161 h 170"/>
              <a:gd name="T6" fmla="*/ 142 w 145"/>
              <a:gd name="T7" fmla="*/ 167 h 170"/>
              <a:gd name="T8" fmla="*/ 136 w 145"/>
              <a:gd name="T9" fmla="*/ 170 h 170"/>
              <a:gd name="T10" fmla="*/ 9 w 145"/>
              <a:gd name="T11" fmla="*/ 170 h 170"/>
              <a:gd name="T12" fmla="*/ 2 w 145"/>
              <a:gd name="T13" fmla="*/ 167 h 170"/>
              <a:gd name="T14" fmla="*/ 0 w 145"/>
              <a:gd name="T15" fmla="*/ 161 h 170"/>
              <a:gd name="T16" fmla="*/ 0 w 145"/>
              <a:gd name="T17" fmla="*/ 9 h 170"/>
              <a:gd name="T18" fmla="*/ 2 w 145"/>
              <a:gd name="T19" fmla="*/ 3 h 170"/>
              <a:gd name="T20" fmla="*/ 9 w 145"/>
              <a:gd name="T21" fmla="*/ 0 h 170"/>
              <a:gd name="T22" fmla="*/ 84 w 145"/>
              <a:gd name="T23" fmla="*/ 0 h 170"/>
              <a:gd name="T24" fmla="*/ 84 w 145"/>
              <a:gd name="T25" fmla="*/ 52 h 170"/>
              <a:gd name="T26" fmla="*/ 87 w 145"/>
              <a:gd name="T27" fmla="*/ 58 h 170"/>
              <a:gd name="T28" fmla="*/ 94 w 145"/>
              <a:gd name="T29" fmla="*/ 61 h 170"/>
              <a:gd name="T30" fmla="*/ 109 w 145"/>
              <a:gd name="T31" fmla="*/ 82 h 170"/>
              <a:gd name="T32" fmla="*/ 109 w 145"/>
              <a:gd name="T33" fmla="*/ 76 h 170"/>
              <a:gd name="T34" fmla="*/ 108 w 145"/>
              <a:gd name="T35" fmla="*/ 74 h 170"/>
              <a:gd name="T36" fmla="*/ 106 w 145"/>
              <a:gd name="T37" fmla="*/ 73 h 170"/>
              <a:gd name="T38" fmla="*/ 39 w 145"/>
              <a:gd name="T39" fmla="*/ 73 h 170"/>
              <a:gd name="T40" fmla="*/ 37 w 145"/>
              <a:gd name="T41" fmla="*/ 74 h 170"/>
              <a:gd name="T42" fmla="*/ 36 w 145"/>
              <a:gd name="T43" fmla="*/ 76 h 170"/>
              <a:gd name="T44" fmla="*/ 36 w 145"/>
              <a:gd name="T45" fmla="*/ 82 h 170"/>
              <a:gd name="T46" fmla="*/ 37 w 145"/>
              <a:gd name="T47" fmla="*/ 84 h 170"/>
              <a:gd name="T48" fmla="*/ 39 w 145"/>
              <a:gd name="T49" fmla="*/ 85 h 170"/>
              <a:gd name="T50" fmla="*/ 106 w 145"/>
              <a:gd name="T51" fmla="*/ 85 h 170"/>
              <a:gd name="T52" fmla="*/ 108 w 145"/>
              <a:gd name="T53" fmla="*/ 84 h 170"/>
              <a:gd name="T54" fmla="*/ 109 w 145"/>
              <a:gd name="T55" fmla="*/ 82 h 170"/>
              <a:gd name="T56" fmla="*/ 109 w 145"/>
              <a:gd name="T57" fmla="*/ 106 h 170"/>
              <a:gd name="T58" fmla="*/ 109 w 145"/>
              <a:gd name="T59" fmla="*/ 100 h 170"/>
              <a:gd name="T60" fmla="*/ 108 w 145"/>
              <a:gd name="T61" fmla="*/ 98 h 170"/>
              <a:gd name="T62" fmla="*/ 106 w 145"/>
              <a:gd name="T63" fmla="*/ 97 h 170"/>
              <a:gd name="T64" fmla="*/ 39 w 145"/>
              <a:gd name="T65" fmla="*/ 97 h 170"/>
              <a:gd name="T66" fmla="*/ 37 w 145"/>
              <a:gd name="T67" fmla="*/ 98 h 170"/>
              <a:gd name="T68" fmla="*/ 36 w 145"/>
              <a:gd name="T69" fmla="*/ 100 h 170"/>
              <a:gd name="T70" fmla="*/ 36 w 145"/>
              <a:gd name="T71" fmla="*/ 106 h 170"/>
              <a:gd name="T72" fmla="*/ 37 w 145"/>
              <a:gd name="T73" fmla="*/ 108 h 170"/>
              <a:gd name="T74" fmla="*/ 39 w 145"/>
              <a:gd name="T75" fmla="*/ 109 h 170"/>
              <a:gd name="T76" fmla="*/ 106 w 145"/>
              <a:gd name="T77" fmla="*/ 109 h 170"/>
              <a:gd name="T78" fmla="*/ 108 w 145"/>
              <a:gd name="T79" fmla="*/ 108 h 170"/>
              <a:gd name="T80" fmla="*/ 109 w 145"/>
              <a:gd name="T81" fmla="*/ 106 h 170"/>
              <a:gd name="T82" fmla="*/ 109 w 145"/>
              <a:gd name="T83" fmla="*/ 130 h 170"/>
              <a:gd name="T84" fmla="*/ 109 w 145"/>
              <a:gd name="T85" fmla="*/ 124 h 170"/>
              <a:gd name="T86" fmla="*/ 108 w 145"/>
              <a:gd name="T87" fmla="*/ 122 h 170"/>
              <a:gd name="T88" fmla="*/ 106 w 145"/>
              <a:gd name="T89" fmla="*/ 121 h 170"/>
              <a:gd name="T90" fmla="*/ 39 w 145"/>
              <a:gd name="T91" fmla="*/ 121 h 170"/>
              <a:gd name="T92" fmla="*/ 37 w 145"/>
              <a:gd name="T93" fmla="*/ 122 h 170"/>
              <a:gd name="T94" fmla="*/ 36 w 145"/>
              <a:gd name="T95" fmla="*/ 124 h 170"/>
              <a:gd name="T96" fmla="*/ 36 w 145"/>
              <a:gd name="T97" fmla="*/ 130 h 170"/>
              <a:gd name="T98" fmla="*/ 37 w 145"/>
              <a:gd name="T99" fmla="*/ 132 h 170"/>
              <a:gd name="T100" fmla="*/ 39 w 145"/>
              <a:gd name="T101" fmla="*/ 133 h 170"/>
              <a:gd name="T102" fmla="*/ 106 w 145"/>
              <a:gd name="T103" fmla="*/ 133 h 170"/>
              <a:gd name="T104" fmla="*/ 108 w 145"/>
              <a:gd name="T105" fmla="*/ 132 h 170"/>
              <a:gd name="T106" fmla="*/ 109 w 145"/>
              <a:gd name="T107" fmla="*/ 130 h 170"/>
              <a:gd name="T108" fmla="*/ 139 w 145"/>
              <a:gd name="T109" fmla="*/ 45 h 170"/>
              <a:gd name="T110" fmla="*/ 141 w 145"/>
              <a:gd name="T111" fmla="*/ 49 h 170"/>
              <a:gd name="T112" fmla="*/ 97 w 145"/>
              <a:gd name="T113" fmla="*/ 49 h 170"/>
              <a:gd name="T114" fmla="*/ 97 w 145"/>
              <a:gd name="T115" fmla="*/ 4 h 170"/>
              <a:gd name="T116" fmla="*/ 100 w 145"/>
              <a:gd name="T117" fmla="*/ 7 h 170"/>
              <a:gd name="T118" fmla="*/ 139 w 145"/>
              <a:gd name="T119" fmla="*/ 45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5" h="170">
                <a:moveTo>
                  <a:pt x="94" y="61"/>
                </a:moveTo>
                <a:cubicBezTo>
                  <a:pt x="145" y="61"/>
                  <a:pt x="145" y="61"/>
                  <a:pt x="145" y="61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3"/>
                  <a:pt x="144" y="165"/>
                  <a:pt x="142" y="167"/>
                </a:cubicBezTo>
                <a:cubicBezTo>
                  <a:pt x="141" y="169"/>
                  <a:pt x="138" y="170"/>
                  <a:pt x="136" y="170"/>
                </a:cubicBezTo>
                <a:cubicBezTo>
                  <a:pt x="9" y="170"/>
                  <a:pt x="9" y="170"/>
                  <a:pt x="9" y="170"/>
                </a:cubicBezTo>
                <a:cubicBezTo>
                  <a:pt x="6" y="170"/>
                  <a:pt x="4" y="169"/>
                  <a:pt x="2" y="167"/>
                </a:cubicBezTo>
                <a:cubicBezTo>
                  <a:pt x="1" y="165"/>
                  <a:pt x="0" y="163"/>
                  <a:pt x="0" y="161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54"/>
                  <a:pt x="85" y="56"/>
                  <a:pt x="87" y="58"/>
                </a:cubicBezTo>
                <a:cubicBezTo>
                  <a:pt x="89" y="60"/>
                  <a:pt x="91" y="61"/>
                  <a:pt x="94" y="61"/>
                </a:cubicBezTo>
                <a:close/>
                <a:moveTo>
                  <a:pt x="109" y="82"/>
                </a:moveTo>
                <a:cubicBezTo>
                  <a:pt x="109" y="76"/>
                  <a:pt x="109" y="76"/>
                  <a:pt x="109" y="76"/>
                </a:cubicBezTo>
                <a:cubicBezTo>
                  <a:pt x="109" y="75"/>
                  <a:pt x="108" y="74"/>
                  <a:pt x="108" y="74"/>
                </a:cubicBezTo>
                <a:cubicBezTo>
                  <a:pt x="107" y="73"/>
                  <a:pt x="106" y="73"/>
                  <a:pt x="106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8" y="73"/>
                  <a:pt x="37" y="73"/>
                  <a:pt x="37" y="74"/>
                </a:cubicBezTo>
                <a:cubicBezTo>
                  <a:pt x="36" y="74"/>
                  <a:pt x="36" y="75"/>
                  <a:pt x="36" y="76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3"/>
                  <a:pt x="36" y="84"/>
                  <a:pt x="37" y="84"/>
                </a:cubicBezTo>
                <a:cubicBezTo>
                  <a:pt x="37" y="85"/>
                  <a:pt x="38" y="85"/>
                  <a:pt x="39" y="85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85"/>
                  <a:pt x="107" y="85"/>
                  <a:pt x="108" y="84"/>
                </a:cubicBezTo>
                <a:cubicBezTo>
                  <a:pt x="108" y="84"/>
                  <a:pt x="109" y="83"/>
                  <a:pt x="109" y="82"/>
                </a:cubicBezTo>
                <a:close/>
                <a:moveTo>
                  <a:pt x="109" y="106"/>
                </a:moveTo>
                <a:cubicBezTo>
                  <a:pt x="109" y="100"/>
                  <a:pt x="109" y="100"/>
                  <a:pt x="109" y="100"/>
                </a:cubicBezTo>
                <a:cubicBezTo>
                  <a:pt x="109" y="99"/>
                  <a:pt x="108" y="98"/>
                  <a:pt x="108" y="98"/>
                </a:cubicBezTo>
                <a:cubicBezTo>
                  <a:pt x="107" y="97"/>
                  <a:pt x="106" y="97"/>
                  <a:pt x="106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38" y="97"/>
                  <a:pt x="37" y="97"/>
                  <a:pt x="37" y="98"/>
                </a:cubicBezTo>
                <a:cubicBezTo>
                  <a:pt x="36" y="98"/>
                  <a:pt x="36" y="99"/>
                  <a:pt x="36" y="100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6" y="107"/>
                  <a:pt x="36" y="108"/>
                  <a:pt x="37" y="108"/>
                </a:cubicBezTo>
                <a:cubicBezTo>
                  <a:pt x="37" y="109"/>
                  <a:pt x="38" y="109"/>
                  <a:pt x="39" y="109"/>
                </a:cubicBezTo>
                <a:cubicBezTo>
                  <a:pt x="106" y="109"/>
                  <a:pt x="106" y="109"/>
                  <a:pt x="106" y="109"/>
                </a:cubicBezTo>
                <a:cubicBezTo>
                  <a:pt x="106" y="109"/>
                  <a:pt x="107" y="109"/>
                  <a:pt x="108" y="108"/>
                </a:cubicBezTo>
                <a:cubicBezTo>
                  <a:pt x="108" y="108"/>
                  <a:pt x="109" y="107"/>
                  <a:pt x="109" y="106"/>
                </a:cubicBezTo>
                <a:close/>
                <a:moveTo>
                  <a:pt x="109" y="130"/>
                </a:moveTo>
                <a:cubicBezTo>
                  <a:pt x="109" y="124"/>
                  <a:pt x="109" y="124"/>
                  <a:pt x="109" y="124"/>
                </a:cubicBezTo>
                <a:cubicBezTo>
                  <a:pt x="109" y="123"/>
                  <a:pt x="108" y="123"/>
                  <a:pt x="108" y="122"/>
                </a:cubicBezTo>
                <a:cubicBezTo>
                  <a:pt x="107" y="122"/>
                  <a:pt x="106" y="121"/>
                  <a:pt x="106" y="121"/>
                </a:cubicBezTo>
                <a:cubicBezTo>
                  <a:pt x="39" y="121"/>
                  <a:pt x="39" y="121"/>
                  <a:pt x="39" y="121"/>
                </a:cubicBezTo>
                <a:cubicBezTo>
                  <a:pt x="38" y="121"/>
                  <a:pt x="37" y="122"/>
                  <a:pt x="37" y="122"/>
                </a:cubicBezTo>
                <a:cubicBezTo>
                  <a:pt x="36" y="123"/>
                  <a:pt x="36" y="123"/>
                  <a:pt x="36" y="124"/>
                </a:cubicBezTo>
                <a:cubicBezTo>
                  <a:pt x="36" y="130"/>
                  <a:pt x="36" y="130"/>
                  <a:pt x="36" y="130"/>
                </a:cubicBezTo>
                <a:cubicBezTo>
                  <a:pt x="36" y="131"/>
                  <a:pt x="36" y="132"/>
                  <a:pt x="37" y="132"/>
                </a:cubicBezTo>
                <a:cubicBezTo>
                  <a:pt x="37" y="133"/>
                  <a:pt x="38" y="133"/>
                  <a:pt x="39" y="133"/>
                </a:cubicBezTo>
                <a:cubicBezTo>
                  <a:pt x="106" y="133"/>
                  <a:pt x="106" y="133"/>
                  <a:pt x="106" y="133"/>
                </a:cubicBezTo>
                <a:cubicBezTo>
                  <a:pt x="106" y="133"/>
                  <a:pt x="107" y="133"/>
                  <a:pt x="108" y="132"/>
                </a:cubicBezTo>
                <a:cubicBezTo>
                  <a:pt x="108" y="132"/>
                  <a:pt x="109" y="131"/>
                  <a:pt x="109" y="130"/>
                </a:cubicBezTo>
                <a:close/>
                <a:moveTo>
                  <a:pt x="139" y="45"/>
                </a:moveTo>
                <a:cubicBezTo>
                  <a:pt x="139" y="46"/>
                  <a:pt x="140" y="47"/>
                  <a:pt x="141" y="49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4"/>
                  <a:pt x="97" y="4"/>
                  <a:pt x="97" y="4"/>
                </a:cubicBezTo>
                <a:cubicBezTo>
                  <a:pt x="98" y="5"/>
                  <a:pt x="99" y="6"/>
                  <a:pt x="100" y="7"/>
                </a:cubicBezTo>
                <a:lnTo>
                  <a:pt x="139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15" name="Freeform 3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889527" y="4671069"/>
            <a:ext cx="220392" cy="244161"/>
          </a:xfrm>
          <a:custGeom>
            <a:avLst/>
            <a:gdLst>
              <a:gd name="T0" fmla="*/ 66 w 154"/>
              <a:gd name="T1" fmla="*/ 139 h 170"/>
              <a:gd name="T2" fmla="*/ 33 w 154"/>
              <a:gd name="T3" fmla="*/ 170 h 170"/>
              <a:gd name="T4" fmla="*/ 1 w 154"/>
              <a:gd name="T5" fmla="*/ 139 h 170"/>
              <a:gd name="T6" fmla="*/ 3 w 154"/>
              <a:gd name="T7" fmla="*/ 133 h 170"/>
              <a:gd name="T8" fmla="*/ 21 w 154"/>
              <a:gd name="T9" fmla="*/ 3 h 170"/>
              <a:gd name="T10" fmla="*/ 24 w 154"/>
              <a:gd name="T11" fmla="*/ 0 h 170"/>
              <a:gd name="T12" fmla="*/ 45 w 154"/>
              <a:gd name="T13" fmla="*/ 1 h 170"/>
              <a:gd name="T14" fmla="*/ 45 w 154"/>
              <a:gd name="T15" fmla="*/ 133 h 170"/>
              <a:gd name="T16" fmla="*/ 66 w 154"/>
              <a:gd name="T17" fmla="*/ 134 h 170"/>
              <a:gd name="T18" fmla="*/ 154 w 154"/>
              <a:gd name="T19" fmla="*/ 63 h 170"/>
              <a:gd name="T20" fmla="*/ 127 w 154"/>
              <a:gd name="T21" fmla="*/ 73 h 170"/>
              <a:gd name="T22" fmla="*/ 134 w 154"/>
              <a:gd name="T23" fmla="*/ 63 h 170"/>
              <a:gd name="T24" fmla="*/ 107 w 154"/>
              <a:gd name="T25" fmla="*/ 49 h 170"/>
              <a:gd name="T26" fmla="*/ 109 w 154"/>
              <a:gd name="T27" fmla="*/ 63 h 170"/>
              <a:gd name="T28" fmla="*/ 82 w 154"/>
              <a:gd name="T29" fmla="*/ 73 h 170"/>
              <a:gd name="T30" fmla="*/ 89 w 154"/>
              <a:gd name="T31" fmla="*/ 63 h 170"/>
              <a:gd name="T32" fmla="*/ 126 w 154"/>
              <a:gd name="T33" fmla="*/ 0 h 170"/>
              <a:gd name="T34" fmla="*/ 154 w 154"/>
              <a:gd name="T35" fmla="*/ 63 h 170"/>
              <a:gd name="T36" fmla="*/ 146 w 154"/>
              <a:gd name="T37" fmla="*/ 170 h 170"/>
              <a:gd name="T38" fmla="*/ 90 w 154"/>
              <a:gd name="T39" fmla="*/ 161 h 170"/>
              <a:gd name="T40" fmla="*/ 127 w 154"/>
              <a:gd name="T41" fmla="*/ 109 h 170"/>
              <a:gd name="T42" fmla="*/ 128 w 154"/>
              <a:gd name="T43" fmla="*/ 107 h 170"/>
              <a:gd name="T44" fmla="*/ 127 w 154"/>
              <a:gd name="T45" fmla="*/ 108 h 170"/>
              <a:gd name="T46" fmla="*/ 102 w 154"/>
              <a:gd name="T47" fmla="*/ 108 h 170"/>
              <a:gd name="T48" fmla="*/ 91 w 154"/>
              <a:gd name="T49" fmla="*/ 119 h 170"/>
              <a:gd name="T50" fmla="*/ 145 w 154"/>
              <a:gd name="T51" fmla="*/ 97 h 170"/>
              <a:gd name="T52" fmla="*/ 110 w 154"/>
              <a:gd name="T53" fmla="*/ 156 h 170"/>
              <a:gd name="T54" fmla="*/ 107 w 154"/>
              <a:gd name="T55" fmla="*/ 159 h 170"/>
              <a:gd name="T56" fmla="*/ 108 w 154"/>
              <a:gd name="T57" fmla="*/ 159 h 170"/>
              <a:gd name="T58" fmla="*/ 134 w 154"/>
              <a:gd name="T59" fmla="*/ 159 h 170"/>
              <a:gd name="T60" fmla="*/ 146 w 154"/>
              <a:gd name="T61" fmla="*/ 148 h 170"/>
              <a:gd name="T62" fmla="*/ 126 w 154"/>
              <a:gd name="T63" fmla="*/ 39 h 170"/>
              <a:gd name="T64" fmla="*/ 118 w 154"/>
              <a:gd name="T65" fmla="*/ 14 h 170"/>
              <a:gd name="T66" fmla="*/ 118 w 154"/>
              <a:gd name="T67" fmla="*/ 12 h 170"/>
              <a:gd name="T68" fmla="*/ 117 w 154"/>
              <a:gd name="T69" fmla="*/ 15 h 170"/>
              <a:gd name="T70" fmla="*/ 110 w 154"/>
              <a:gd name="T71" fmla="*/ 3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170">
                <a:moveTo>
                  <a:pt x="67" y="136"/>
                </a:moveTo>
                <a:cubicBezTo>
                  <a:pt x="67" y="137"/>
                  <a:pt x="66" y="138"/>
                  <a:pt x="66" y="139"/>
                </a:cubicBezTo>
                <a:cubicBezTo>
                  <a:pt x="36" y="169"/>
                  <a:pt x="36" y="169"/>
                  <a:pt x="36" y="169"/>
                </a:cubicBezTo>
                <a:cubicBezTo>
                  <a:pt x="35" y="169"/>
                  <a:pt x="34" y="170"/>
                  <a:pt x="33" y="170"/>
                </a:cubicBezTo>
                <a:cubicBezTo>
                  <a:pt x="33" y="170"/>
                  <a:pt x="32" y="169"/>
                  <a:pt x="31" y="169"/>
                </a:cubicBezTo>
                <a:cubicBezTo>
                  <a:pt x="1" y="139"/>
                  <a:pt x="1" y="139"/>
                  <a:pt x="1" y="139"/>
                </a:cubicBezTo>
                <a:cubicBezTo>
                  <a:pt x="0" y="138"/>
                  <a:pt x="0" y="136"/>
                  <a:pt x="0" y="135"/>
                </a:cubicBezTo>
                <a:cubicBezTo>
                  <a:pt x="1" y="134"/>
                  <a:pt x="2" y="133"/>
                  <a:pt x="3" y="133"/>
                </a:cubicBezTo>
                <a:cubicBezTo>
                  <a:pt x="21" y="133"/>
                  <a:pt x="21" y="133"/>
                  <a:pt x="21" y="13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2"/>
                  <a:pt x="22" y="1"/>
                </a:cubicBezTo>
                <a:cubicBezTo>
                  <a:pt x="23" y="0"/>
                  <a:pt x="23" y="0"/>
                  <a:pt x="2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4" y="0"/>
                  <a:pt x="45" y="1"/>
                </a:cubicBezTo>
                <a:cubicBezTo>
                  <a:pt x="45" y="2"/>
                  <a:pt x="45" y="2"/>
                  <a:pt x="45" y="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4" y="133"/>
                  <a:pt x="65" y="134"/>
                  <a:pt x="66" y="134"/>
                </a:cubicBezTo>
                <a:cubicBezTo>
                  <a:pt x="66" y="135"/>
                  <a:pt x="67" y="135"/>
                  <a:pt x="67" y="136"/>
                </a:cubicBezTo>
                <a:close/>
                <a:moveTo>
                  <a:pt x="154" y="63"/>
                </a:moveTo>
                <a:cubicBezTo>
                  <a:pt x="154" y="73"/>
                  <a:pt x="154" y="73"/>
                  <a:pt x="154" y="73"/>
                </a:cubicBezTo>
                <a:cubicBezTo>
                  <a:pt x="127" y="73"/>
                  <a:pt x="127" y="73"/>
                  <a:pt x="127" y="73"/>
                </a:cubicBezTo>
                <a:cubicBezTo>
                  <a:pt x="127" y="63"/>
                  <a:pt x="127" y="63"/>
                  <a:pt x="127" y="6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63"/>
                  <a:pt x="82" y="63"/>
                  <a:pt x="82" y="63"/>
                </a:cubicBezTo>
                <a:cubicBezTo>
                  <a:pt x="89" y="63"/>
                  <a:pt x="89" y="63"/>
                  <a:pt x="89" y="63"/>
                </a:cubicBezTo>
                <a:cubicBezTo>
                  <a:pt x="110" y="0"/>
                  <a:pt x="110" y="0"/>
                  <a:pt x="110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47" y="63"/>
                  <a:pt x="147" y="63"/>
                  <a:pt x="147" y="63"/>
                </a:cubicBezTo>
                <a:lnTo>
                  <a:pt x="154" y="63"/>
                </a:lnTo>
                <a:close/>
                <a:moveTo>
                  <a:pt x="146" y="148"/>
                </a:moveTo>
                <a:cubicBezTo>
                  <a:pt x="146" y="170"/>
                  <a:pt x="146" y="170"/>
                  <a:pt x="146" y="170"/>
                </a:cubicBezTo>
                <a:cubicBezTo>
                  <a:pt x="90" y="170"/>
                  <a:pt x="90" y="170"/>
                  <a:pt x="90" y="170"/>
                </a:cubicBezTo>
                <a:cubicBezTo>
                  <a:pt x="90" y="161"/>
                  <a:pt x="90" y="161"/>
                  <a:pt x="90" y="161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6" y="110"/>
                  <a:pt x="127" y="109"/>
                  <a:pt x="127" y="109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27" y="108"/>
                  <a:pt x="127" y="108"/>
                  <a:pt x="127" y="108"/>
                </a:cubicBezTo>
                <a:cubicBezTo>
                  <a:pt x="126" y="108"/>
                  <a:pt x="125" y="108"/>
                  <a:pt x="124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19"/>
                  <a:pt x="102" y="119"/>
                  <a:pt x="102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1" y="97"/>
                  <a:pt x="91" y="97"/>
                  <a:pt x="91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109" y="156"/>
                  <a:pt x="109" y="157"/>
                  <a:pt x="108" y="158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8" y="159"/>
                  <a:pt x="108" y="159"/>
                  <a:pt x="108" y="159"/>
                </a:cubicBezTo>
                <a:cubicBezTo>
                  <a:pt x="109" y="159"/>
                  <a:pt x="109" y="159"/>
                  <a:pt x="111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4" y="148"/>
                  <a:pt x="134" y="148"/>
                  <a:pt x="134" y="148"/>
                </a:cubicBezTo>
                <a:lnTo>
                  <a:pt x="146" y="148"/>
                </a:lnTo>
                <a:close/>
                <a:moveTo>
                  <a:pt x="110" y="39"/>
                </a:moveTo>
                <a:cubicBezTo>
                  <a:pt x="126" y="39"/>
                  <a:pt x="126" y="39"/>
                  <a:pt x="126" y="39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8" y="14"/>
                  <a:pt x="118" y="14"/>
                  <a:pt x="118" y="14"/>
                </a:cubicBezTo>
                <a:cubicBezTo>
                  <a:pt x="118" y="13"/>
                  <a:pt x="118" y="12"/>
                  <a:pt x="118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8" y="14"/>
                  <a:pt x="118" y="14"/>
                  <a:pt x="118" y="14"/>
                </a:cubicBezTo>
                <a:cubicBezTo>
                  <a:pt x="118" y="14"/>
                  <a:pt x="117" y="14"/>
                  <a:pt x="117" y="15"/>
                </a:cubicBezTo>
                <a:cubicBezTo>
                  <a:pt x="117" y="17"/>
                  <a:pt x="117" y="17"/>
                  <a:pt x="117" y="18"/>
                </a:cubicBezTo>
                <a:lnTo>
                  <a:pt x="110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16" name="Freeform 32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176902" y="4671069"/>
            <a:ext cx="220392" cy="244161"/>
          </a:xfrm>
          <a:custGeom>
            <a:avLst/>
            <a:gdLst>
              <a:gd name="T0" fmla="*/ 66 w 154"/>
              <a:gd name="T1" fmla="*/ 139 h 170"/>
              <a:gd name="T2" fmla="*/ 34 w 154"/>
              <a:gd name="T3" fmla="*/ 170 h 170"/>
              <a:gd name="T4" fmla="*/ 1 w 154"/>
              <a:gd name="T5" fmla="*/ 139 h 170"/>
              <a:gd name="T6" fmla="*/ 4 w 154"/>
              <a:gd name="T7" fmla="*/ 133 h 170"/>
              <a:gd name="T8" fmla="*/ 22 w 154"/>
              <a:gd name="T9" fmla="*/ 3 h 170"/>
              <a:gd name="T10" fmla="*/ 25 w 154"/>
              <a:gd name="T11" fmla="*/ 0 h 170"/>
              <a:gd name="T12" fmla="*/ 45 w 154"/>
              <a:gd name="T13" fmla="*/ 1 h 170"/>
              <a:gd name="T14" fmla="*/ 46 w 154"/>
              <a:gd name="T15" fmla="*/ 133 h 170"/>
              <a:gd name="T16" fmla="*/ 66 w 154"/>
              <a:gd name="T17" fmla="*/ 134 h 170"/>
              <a:gd name="T18" fmla="*/ 154 w 154"/>
              <a:gd name="T19" fmla="*/ 160 h 170"/>
              <a:gd name="T20" fmla="*/ 127 w 154"/>
              <a:gd name="T21" fmla="*/ 170 h 170"/>
              <a:gd name="T22" fmla="*/ 134 w 154"/>
              <a:gd name="T23" fmla="*/ 160 h 170"/>
              <a:gd name="T24" fmla="*/ 107 w 154"/>
              <a:gd name="T25" fmla="*/ 146 h 170"/>
              <a:gd name="T26" fmla="*/ 110 w 154"/>
              <a:gd name="T27" fmla="*/ 160 h 170"/>
              <a:gd name="T28" fmla="*/ 82 w 154"/>
              <a:gd name="T29" fmla="*/ 170 h 170"/>
              <a:gd name="T30" fmla="*/ 89 w 154"/>
              <a:gd name="T31" fmla="*/ 160 h 170"/>
              <a:gd name="T32" fmla="*/ 126 w 154"/>
              <a:gd name="T33" fmla="*/ 97 h 170"/>
              <a:gd name="T34" fmla="*/ 154 w 154"/>
              <a:gd name="T35" fmla="*/ 160 h 170"/>
              <a:gd name="T36" fmla="*/ 146 w 154"/>
              <a:gd name="T37" fmla="*/ 73 h 170"/>
              <a:gd name="T38" fmla="*/ 91 w 154"/>
              <a:gd name="T39" fmla="*/ 64 h 170"/>
              <a:gd name="T40" fmla="*/ 128 w 154"/>
              <a:gd name="T41" fmla="*/ 12 h 170"/>
              <a:gd name="T42" fmla="*/ 129 w 154"/>
              <a:gd name="T43" fmla="*/ 11 h 170"/>
              <a:gd name="T44" fmla="*/ 127 w 154"/>
              <a:gd name="T45" fmla="*/ 11 h 170"/>
              <a:gd name="T46" fmla="*/ 103 w 154"/>
              <a:gd name="T47" fmla="*/ 11 h 170"/>
              <a:gd name="T48" fmla="*/ 91 w 154"/>
              <a:gd name="T49" fmla="*/ 22 h 170"/>
              <a:gd name="T50" fmla="*/ 145 w 154"/>
              <a:gd name="T51" fmla="*/ 0 h 170"/>
              <a:gd name="T52" fmla="*/ 110 w 154"/>
              <a:gd name="T53" fmla="*/ 59 h 170"/>
              <a:gd name="T54" fmla="*/ 107 w 154"/>
              <a:gd name="T55" fmla="*/ 62 h 170"/>
              <a:gd name="T56" fmla="*/ 108 w 154"/>
              <a:gd name="T57" fmla="*/ 62 h 170"/>
              <a:gd name="T58" fmla="*/ 135 w 154"/>
              <a:gd name="T59" fmla="*/ 62 h 170"/>
              <a:gd name="T60" fmla="*/ 146 w 154"/>
              <a:gd name="T61" fmla="*/ 51 h 170"/>
              <a:gd name="T62" fmla="*/ 127 w 154"/>
              <a:gd name="T63" fmla="*/ 136 h 170"/>
              <a:gd name="T64" fmla="*/ 119 w 154"/>
              <a:gd name="T65" fmla="*/ 111 h 170"/>
              <a:gd name="T66" fmla="*/ 118 w 154"/>
              <a:gd name="T67" fmla="*/ 109 h 170"/>
              <a:gd name="T68" fmla="*/ 118 w 154"/>
              <a:gd name="T69" fmla="*/ 112 h 170"/>
              <a:gd name="T70" fmla="*/ 110 w 154"/>
              <a:gd name="T71" fmla="*/ 13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170">
                <a:moveTo>
                  <a:pt x="67" y="136"/>
                </a:moveTo>
                <a:cubicBezTo>
                  <a:pt x="67" y="137"/>
                  <a:pt x="67" y="138"/>
                  <a:pt x="66" y="139"/>
                </a:cubicBezTo>
                <a:cubicBezTo>
                  <a:pt x="36" y="169"/>
                  <a:pt x="36" y="169"/>
                  <a:pt x="36" y="169"/>
                </a:cubicBezTo>
                <a:cubicBezTo>
                  <a:pt x="35" y="169"/>
                  <a:pt x="35" y="170"/>
                  <a:pt x="34" y="170"/>
                </a:cubicBezTo>
                <a:cubicBezTo>
                  <a:pt x="33" y="170"/>
                  <a:pt x="32" y="169"/>
                  <a:pt x="32" y="169"/>
                </a:cubicBezTo>
                <a:cubicBezTo>
                  <a:pt x="1" y="139"/>
                  <a:pt x="1" y="139"/>
                  <a:pt x="1" y="139"/>
                </a:cubicBezTo>
                <a:cubicBezTo>
                  <a:pt x="0" y="138"/>
                  <a:pt x="0" y="136"/>
                  <a:pt x="1" y="135"/>
                </a:cubicBezTo>
                <a:cubicBezTo>
                  <a:pt x="1" y="134"/>
                  <a:pt x="2" y="133"/>
                  <a:pt x="4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5" y="1"/>
                </a:cubicBezTo>
                <a:cubicBezTo>
                  <a:pt x="46" y="2"/>
                  <a:pt x="46" y="2"/>
                  <a:pt x="46" y="3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5" y="133"/>
                  <a:pt x="66" y="134"/>
                  <a:pt x="66" y="134"/>
                </a:cubicBezTo>
                <a:cubicBezTo>
                  <a:pt x="67" y="135"/>
                  <a:pt x="67" y="135"/>
                  <a:pt x="67" y="136"/>
                </a:cubicBezTo>
                <a:close/>
                <a:moveTo>
                  <a:pt x="154" y="160"/>
                </a:moveTo>
                <a:cubicBezTo>
                  <a:pt x="154" y="170"/>
                  <a:pt x="154" y="170"/>
                  <a:pt x="154" y="170"/>
                </a:cubicBezTo>
                <a:cubicBezTo>
                  <a:pt x="127" y="170"/>
                  <a:pt x="127" y="170"/>
                  <a:pt x="127" y="170"/>
                </a:cubicBezTo>
                <a:cubicBezTo>
                  <a:pt x="127" y="160"/>
                  <a:pt x="127" y="160"/>
                  <a:pt x="127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0" y="146"/>
                  <a:pt x="130" y="146"/>
                  <a:pt x="130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10" y="160"/>
                  <a:pt x="110" y="160"/>
                  <a:pt x="110" y="160"/>
                </a:cubicBezTo>
                <a:cubicBezTo>
                  <a:pt x="110" y="170"/>
                  <a:pt x="110" y="170"/>
                  <a:pt x="110" y="170"/>
                </a:cubicBezTo>
                <a:cubicBezTo>
                  <a:pt x="82" y="170"/>
                  <a:pt x="82" y="170"/>
                  <a:pt x="82" y="170"/>
                </a:cubicBezTo>
                <a:cubicBezTo>
                  <a:pt x="82" y="160"/>
                  <a:pt x="82" y="160"/>
                  <a:pt x="82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48" y="160"/>
                  <a:pt x="148" y="160"/>
                  <a:pt x="148" y="160"/>
                </a:cubicBezTo>
                <a:lnTo>
                  <a:pt x="154" y="160"/>
                </a:lnTo>
                <a:close/>
                <a:moveTo>
                  <a:pt x="146" y="51"/>
                </a:moveTo>
                <a:cubicBezTo>
                  <a:pt x="146" y="73"/>
                  <a:pt x="146" y="73"/>
                  <a:pt x="146" y="73"/>
                </a:cubicBezTo>
                <a:cubicBezTo>
                  <a:pt x="91" y="73"/>
                  <a:pt x="91" y="73"/>
                  <a:pt x="91" y="73"/>
                </a:cubicBezTo>
                <a:cubicBezTo>
                  <a:pt x="91" y="64"/>
                  <a:pt x="91" y="64"/>
                  <a:pt x="91" y="64"/>
                </a:cubicBezTo>
                <a:cubicBezTo>
                  <a:pt x="126" y="14"/>
                  <a:pt x="126" y="14"/>
                  <a:pt x="126" y="14"/>
                </a:cubicBezTo>
                <a:cubicBezTo>
                  <a:pt x="127" y="13"/>
                  <a:pt x="127" y="12"/>
                  <a:pt x="128" y="12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29" y="11"/>
                  <a:pt x="128" y="11"/>
                  <a:pt x="128" y="11"/>
                </a:cubicBezTo>
                <a:cubicBezTo>
                  <a:pt x="128" y="11"/>
                  <a:pt x="128" y="11"/>
                  <a:pt x="127" y="11"/>
                </a:cubicBezTo>
                <a:cubicBezTo>
                  <a:pt x="127" y="11"/>
                  <a:pt x="126" y="11"/>
                  <a:pt x="125" y="11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0"/>
                  <a:pt x="91" y="0"/>
                  <a:pt x="91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9"/>
                  <a:pt x="145" y="9"/>
                  <a:pt x="145" y="9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59"/>
                  <a:pt x="109" y="60"/>
                  <a:pt x="108" y="61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9" y="62"/>
                  <a:pt x="110" y="62"/>
                  <a:pt x="111" y="62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5" y="51"/>
                  <a:pt x="135" y="51"/>
                  <a:pt x="135" y="51"/>
                </a:cubicBezTo>
                <a:lnTo>
                  <a:pt x="146" y="51"/>
                </a:lnTo>
                <a:close/>
                <a:moveTo>
                  <a:pt x="110" y="136"/>
                </a:moveTo>
                <a:cubicBezTo>
                  <a:pt x="127" y="136"/>
                  <a:pt x="127" y="136"/>
                  <a:pt x="127" y="136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9" y="110"/>
                  <a:pt x="119" y="109"/>
                  <a:pt x="119" y="109"/>
                </a:cubicBezTo>
                <a:cubicBezTo>
                  <a:pt x="118" y="109"/>
                  <a:pt x="118" y="109"/>
                  <a:pt x="118" y="109"/>
                </a:cubicBezTo>
                <a:cubicBezTo>
                  <a:pt x="118" y="111"/>
                  <a:pt x="118" y="111"/>
                  <a:pt x="118" y="111"/>
                </a:cubicBezTo>
                <a:cubicBezTo>
                  <a:pt x="118" y="111"/>
                  <a:pt x="118" y="111"/>
                  <a:pt x="118" y="112"/>
                </a:cubicBezTo>
                <a:cubicBezTo>
                  <a:pt x="117" y="113"/>
                  <a:pt x="117" y="114"/>
                  <a:pt x="117" y="115"/>
                </a:cubicBezTo>
                <a:lnTo>
                  <a:pt x="110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17" name="Freeform 3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99029" y="5098887"/>
            <a:ext cx="237678" cy="244161"/>
          </a:xfrm>
          <a:custGeom>
            <a:avLst/>
            <a:gdLst>
              <a:gd name="T0" fmla="*/ 66 w 166"/>
              <a:gd name="T1" fmla="*/ 139 h 170"/>
              <a:gd name="T2" fmla="*/ 33 w 166"/>
              <a:gd name="T3" fmla="*/ 170 h 170"/>
              <a:gd name="T4" fmla="*/ 1 w 166"/>
              <a:gd name="T5" fmla="*/ 139 h 170"/>
              <a:gd name="T6" fmla="*/ 3 w 166"/>
              <a:gd name="T7" fmla="*/ 133 h 170"/>
              <a:gd name="T8" fmla="*/ 21 w 166"/>
              <a:gd name="T9" fmla="*/ 3 h 170"/>
              <a:gd name="T10" fmla="*/ 24 w 166"/>
              <a:gd name="T11" fmla="*/ 0 h 170"/>
              <a:gd name="T12" fmla="*/ 45 w 166"/>
              <a:gd name="T13" fmla="*/ 1 h 170"/>
              <a:gd name="T14" fmla="*/ 45 w 166"/>
              <a:gd name="T15" fmla="*/ 133 h 170"/>
              <a:gd name="T16" fmla="*/ 66 w 166"/>
              <a:gd name="T17" fmla="*/ 134 h 170"/>
              <a:gd name="T18" fmla="*/ 112 w 166"/>
              <a:gd name="T19" fmla="*/ 3 h 170"/>
              <a:gd name="T20" fmla="*/ 111 w 166"/>
              <a:gd name="T21" fmla="*/ 24 h 170"/>
              <a:gd name="T22" fmla="*/ 85 w 166"/>
              <a:gd name="T23" fmla="*/ 24 h 170"/>
              <a:gd name="T24" fmla="*/ 82 w 166"/>
              <a:gd name="T25" fmla="*/ 21 h 170"/>
              <a:gd name="T26" fmla="*/ 83 w 166"/>
              <a:gd name="T27" fmla="*/ 1 h 170"/>
              <a:gd name="T28" fmla="*/ 109 w 166"/>
              <a:gd name="T29" fmla="*/ 0 h 170"/>
              <a:gd name="T30" fmla="*/ 112 w 166"/>
              <a:gd name="T31" fmla="*/ 3 h 170"/>
              <a:gd name="T32" fmla="*/ 130 w 166"/>
              <a:gd name="T33" fmla="*/ 70 h 170"/>
              <a:gd name="T34" fmla="*/ 127 w 166"/>
              <a:gd name="T35" fmla="*/ 73 h 170"/>
              <a:gd name="T36" fmla="*/ 83 w 166"/>
              <a:gd name="T37" fmla="*/ 72 h 170"/>
              <a:gd name="T38" fmla="*/ 82 w 166"/>
              <a:gd name="T39" fmla="*/ 52 h 170"/>
              <a:gd name="T40" fmla="*/ 85 w 166"/>
              <a:gd name="T41" fmla="*/ 49 h 170"/>
              <a:gd name="T42" fmla="*/ 129 w 166"/>
              <a:gd name="T43" fmla="*/ 49 h 170"/>
              <a:gd name="T44" fmla="*/ 148 w 166"/>
              <a:gd name="T45" fmla="*/ 100 h 170"/>
              <a:gd name="T46" fmla="*/ 147 w 166"/>
              <a:gd name="T47" fmla="*/ 120 h 170"/>
              <a:gd name="T48" fmla="*/ 85 w 166"/>
              <a:gd name="T49" fmla="*/ 121 h 170"/>
              <a:gd name="T50" fmla="*/ 82 w 166"/>
              <a:gd name="T51" fmla="*/ 118 h 170"/>
              <a:gd name="T52" fmla="*/ 83 w 166"/>
              <a:gd name="T53" fmla="*/ 98 h 170"/>
              <a:gd name="T54" fmla="*/ 145 w 166"/>
              <a:gd name="T55" fmla="*/ 97 h 170"/>
              <a:gd name="T56" fmla="*/ 148 w 166"/>
              <a:gd name="T57" fmla="*/ 100 h 170"/>
              <a:gd name="T58" fmla="*/ 166 w 166"/>
              <a:gd name="T59" fmla="*/ 167 h 170"/>
              <a:gd name="T60" fmla="*/ 163 w 166"/>
              <a:gd name="T61" fmla="*/ 170 h 170"/>
              <a:gd name="T62" fmla="*/ 83 w 166"/>
              <a:gd name="T63" fmla="*/ 169 h 170"/>
              <a:gd name="T64" fmla="*/ 82 w 166"/>
              <a:gd name="T65" fmla="*/ 148 h 170"/>
              <a:gd name="T66" fmla="*/ 85 w 166"/>
              <a:gd name="T67" fmla="*/ 145 h 170"/>
              <a:gd name="T68" fmla="*/ 166 w 166"/>
              <a:gd name="T69" fmla="*/ 14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6" h="170">
                <a:moveTo>
                  <a:pt x="67" y="136"/>
                </a:moveTo>
                <a:cubicBezTo>
                  <a:pt x="67" y="137"/>
                  <a:pt x="66" y="138"/>
                  <a:pt x="66" y="139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5" y="169"/>
                  <a:pt x="34" y="170"/>
                  <a:pt x="33" y="170"/>
                </a:cubicBezTo>
                <a:cubicBezTo>
                  <a:pt x="32" y="170"/>
                  <a:pt x="32" y="169"/>
                  <a:pt x="31" y="169"/>
                </a:cubicBezTo>
                <a:cubicBezTo>
                  <a:pt x="1" y="139"/>
                  <a:pt x="1" y="139"/>
                  <a:pt x="1" y="139"/>
                </a:cubicBezTo>
                <a:cubicBezTo>
                  <a:pt x="0" y="138"/>
                  <a:pt x="0" y="136"/>
                  <a:pt x="0" y="135"/>
                </a:cubicBezTo>
                <a:cubicBezTo>
                  <a:pt x="1" y="134"/>
                  <a:pt x="2" y="133"/>
                  <a:pt x="3" y="133"/>
                </a:cubicBezTo>
                <a:cubicBezTo>
                  <a:pt x="21" y="133"/>
                  <a:pt x="21" y="133"/>
                  <a:pt x="21" y="13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2" y="1"/>
                </a:cubicBezTo>
                <a:cubicBezTo>
                  <a:pt x="23" y="0"/>
                  <a:pt x="23" y="0"/>
                  <a:pt x="2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4" y="0"/>
                  <a:pt x="45" y="1"/>
                </a:cubicBezTo>
                <a:cubicBezTo>
                  <a:pt x="45" y="2"/>
                  <a:pt x="45" y="2"/>
                  <a:pt x="45" y="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4" y="133"/>
                  <a:pt x="65" y="134"/>
                  <a:pt x="66" y="134"/>
                </a:cubicBezTo>
                <a:cubicBezTo>
                  <a:pt x="66" y="135"/>
                  <a:pt x="67" y="135"/>
                  <a:pt x="67" y="136"/>
                </a:cubicBezTo>
                <a:close/>
                <a:moveTo>
                  <a:pt x="112" y="3"/>
                </a:moveTo>
                <a:cubicBezTo>
                  <a:pt x="112" y="21"/>
                  <a:pt x="112" y="21"/>
                  <a:pt x="112" y="21"/>
                </a:cubicBezTo>
                <a:cubicBezTo>
                  <a:pt x="112" y="22"/>
                  <a:pt x="112" y="23"/>
                  <a:pt x="111" y="24"/>
                </a:cubicBezTo>
                <a:cubicBezTo>
                  <a:pt x="111" y="24"/>
                  <a:pt x="110" y="24"/>
                  <a:pt x="109" y="24"/>
                </a:cubicBezTo>
                <a:cubicBezTo>
                  <a:pt x="85" y="24"/>
                  <a:pt x="85" y="24"/>
                  <a:pt x="85" y="24"/>
                </a:cubicBezTo>
                <a:cubicBezTo>
                  <a:pt x="84" y="24"/>
                  <a:pt x="83" y="24"/>
                  <a:pt x="83" y="24"/>
                </a:cubicBezTo>
                <a:cubicBezTo>
                  <a:pt x="82" y="23"/>
                  <a:pt x="82" y="22"/>
                  <a:pt x="82" y="21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2"/>
                  <a:pt x="82" y="2"/>
                  <a:pt x="83" y="1"/>
                </a:cubicBezTo>
                <a:cubicBezTo>
                  <a:pt x="83" y="0"/>
                  <a:pt x="84" y="0"/>
                  <a:pt x="85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0" y="0"/>
                  <a:pt x="111" y="0"/>
                  <a:pt x="111" y="1"/>
                </a:cubicBezTo>
                <a:cubicBezTo>
                  <a:pt x="112" y="2"/>
                  <a:pt x="112" y="2"/>
                  <a:pt x="112" y="3"/>
                </a:cubicBezTo>
                <a:close/>
                <a:moveTo>
                  <a:pt x="130" y="52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1"/>
                  <a:pt x="130" y="71"/>
                  <a:pt x="129" y="72"/>
                </a:cubicBezTo>
                <a:cubicBezTo>
                  <a:pt x="129" y="73"/>
                  <a:pt x="128" y="73"/>
                  <a:pt x="127" y="73"/>
                </a:cubicBezTo>
                <a:cubicBezTo>
                  <a:pt x="85" y="73"/>
                  <a:pt x="85" y="73"/>
                  <a:pt x="85" y="73"/>
                </a:cubicBezTo>
                <a:cubicBezTo>
                  <a:pt x="84" y="73"/>
                  <a:pt x="83" y="73"/>
                  <a:pt x="83" y="72"/>
                </a:cubicBezTo>
                <a:cubicBezTo>
                  <a:pt x="82" y="71"/>
                  <a:pt x="82" y="71"/>
                  <a:pt x="82" y="70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1"/>
                  <a:pt x="82" y="50"/>
                  <a:pt x="83" y="49"/>
                </a:cubicBezTo>
                <a:cubicBezTo>
                  <a:pt x="83" y="49"/>
                  <a:pt x="84" y="49"/>
                  <a:pt x="85" y="49"/>
                </a:cubicBezTo>
                <a:cubicBezTo>
                  <a:pt x="127" y="49"/>
                  <a:pt x="127" y="49"/>
                  <a:pt x="127" y="49"/>
                </a:cubicBezTo>
                <a:cubicBezTo>
                  <a:pt x="128" y="49"/>
                  <a:pt x="129" y="49"/>
                  <a:pt x="129" y="49"/>
                </a:cubicBezTo>
                <a:cubicBezTo>
                  <a:pt x="130" y="50"/>
                  <a:pt x="130" y="51"/>
                  <a:pt x="130" y="52"/>
                </a:cubicBezTo>
                <a:close/>
                <a:moveTo>
                  <a:pt x="148" y="100"/>
                </a:moveTo>
                <a:cubicBezTo>
                  <a:pt x="148" y="118"/>
                  <a:pt x="148" y="118"/>
                  <a:pt x="148" y="118"/>
                </a:cubicBezTo>
                <a:cubicBezTo>
                  <a:pt x="148" y="119"/>
                  <a:pt x="148" y="120"/>
                  <a:pt x="147" y="120"/>
                </a:cubicBezTo>
                <a:cubicBezTo>
                  <a:pt x="147" y="121"/>
                  <a:pt x="146" y="121"/>
                  <a:pt x="145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4" y="121"/>
                  <a:pt x="83" y="121"/>
                  <a:pt x="83" y="120"/>
                </a:cubicBezTo>
                <a:cubicBezTo>
                  <a:pt x="82" y="120"/>
                  <a:pt x="82" y="119"/>
                  <a:pt x="82" y="118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99"/>
                  <a:pt x="82" y="98"/>
                  <a:pt x="83" y="98"/>
                </a:cubicBezTo>
                <a:cubicBezTo>
                  <a:pt x="83" y="97"/>
                  <a:pt x="84" y="97"/>
                  <a:pt x="8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6" y="97"/>
                  <a:pt x="147" y="97"/>
                  <a:pt x="147" y="98"/>
                </a:cubicBezTo>
                <a:cubicBezTo>
                  <a:pt x="148" y="98"/>
                  <a:pt x="148" y="99"/>
                  <a:pt x="148" y="100"/>
                </a:cubicBezTo>
                <a:close/>
                <a:moveTo>
                  <a:pt x="166" y="148"/>
                </a:moveTo>
                <a:cubicBezTo>
                  <a:pt x="166" y="167"/>
                  <a:pt x="166" y="167"/>
                  <a:pt x="166" y="167"/>
                </a:cubicBezTo>
                <a:cubicBezTo>
                  <a:pt x="166" y="167"/>
                  <a:pt x="166" y="168"/>
                  <a:pt x="166" y="169"/>
                </a:cubicBezTo>
                <a:cubicBezTo>
                  <a:pt x="165" y="169"/>
                  <a:pt x="164" y="170"/>
                  <a:pt x="163" y="170"/>
                </a:cubicBezTo>
                <a:cubicBezTo>
                  <a:pt x="85" y="170"/>
                  <a:pt x="85" y="170"/>
                  <a:pt x="85" y="170"/>
                </a:cubicBezTo>
                <a:cubicBezTo>
                  <a:pt x="84" y="170"/>
                  <a:pt x="83" y="169"/>
                  <a:pt x="83" y="169"/>
                </a:cubicBezTo>
                <a:cubicBezTo>
                  <a:pt x="82" y="168"/>
                  <a:pt x="82" y="167"/>
                  <a:pt x="82" y="167"/>
                </a:cubicBezTo>
                <a:cubicBezTo>
                  <a:pt x="82" y="148"/>
                  <a:pt x="82" y="148"/>
                  <a:pt x="82" y="148"/>
                </a:cubicBezTo>
                <a:cubicBezTo>
                  <a:pt x="82" y="148"/>
                  <a:pt x="82" y="147"/>
                  <a:pt x="83" y="146"/>
                </a:cubicBezTo>
                <a:cubicBezTo>
                  <a:pt x="83" y="146"/>
                  <a:pt x="84" y="145"/>
                  <a:pt x="85" y="145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64" y="145"/>
                  <a:pt x="165" y="146"/>
                  <a:pt x="166" y="146"/>
                </a:cubicBezTo>
                <a:cubicBezTo>
                  <a:pt x="166" y="147"/>
                  <a:pt x="166" y="148"/>
                  <a:pt x="166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18" name="Freeform 3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103688" y="5098887"/>
            <a:ext cx="239839" cy="244161"/>
          </a:xfrm>
          <a:custGeom>
            <a:avLst/>
            <a:gdLst>
              <a:gd name="T0" fmla="*/ 66 w 167"/>
              <a:gd name="T1" fmla="*/ 139 h 170"/>
              <a:gd name="T2" fmla="*/ 34 w 167"/>
              <a:gd name="T3" fmla="*/ 170 h 170"/>
              <a:gd name="T4" fmla="*/ 2 w 167"/>
              <a:gd name="T5" fmla="*/ 139 h 170"/>
              <a:gd name="T6" fmla="*/ 4 w 167"/>
              <a:gd name="T7" fmla="*/ 133 h 170"/>
              <a:gd name="T8" fmla="*/ 22 w 167"/>
              <a:gd name="T9" fmla="*/ 3 h 170"/>
              <a:gd name="T10" fmla="*/ 25 w 167"/>
              <a:gd name="T11" fmla="*/ 0 h 170"/>
              <a:gd name="T12" fmla="*/ 45 w 167"/>
              <a:gd name="T13" fmla="*/ 1 h 170"/>
              <a:gd name="T14" fmla="*/ 46 w 167"/>
              <a:gd name="T15" fmla="*/ 133 h 170"/>
              <a:gd name="T16" fmla="*/ 66 w 167"/>
              <a:gd name="T17" fmla="*/ 134 h 170"/>
              <a:gd name="T18" fmla="*/ 167 w 167"/>
              <a:gd name="T19" fmla="*/ 3 h 170"/>
              <a:gd name="T20" fmla="*/ 166 w 167"/>
              <a:gd name="T21" fmla="*/ 24 h 170"/>
              <a:gd name="T22" fmla="*/ 85 w 167"/>
              <a:gd name="T23" fmla="*/ 24 h 170"/>
              <a:gd name="T24" fmla="*/ 82 w 167"/>
              <a:gd name="T25" fmla="*/ 21 h 170"/>
              <a:gd name="T26" fmla="*/ 83 w 167"/>
              <a:gd name="T27" fmla="*/ 1 h 170"/>
              <a:gd name="T28" fmla="*/ 164 w 167"/>
              <a:gd name="T29" fmla="*/ 0 h 170"/>
              <a:gd name="T30" fmla="*/ 167 w 167"/>
              <a:gd name="T31" fmla="*/ 3 h 170"/>
              <a:gd name="T32" fmla="*/ 149 w 167"/>
              <a:gd name="T33" fmla="*/ 70 h 170"/>
              <a:gd name="T34" fmla="*/ 146 w 167"/>
              <a:gd name="T35" fmla="*/ 73 h 170"/>
              <a:gd name="T36" fmla="*/ 83 w 167"/>
              <a:gd name="T37" fmla="*/ 72 h 170"/>
              <a:gd name="T38" fmla="*/ 82 w 167"/>
              <a:gd name="T39" fmla="*/ 52 h 170"/>
              <a:gd name="T40" fmla="*/ 85 w 167"/>
              <a:gd name="T41" fmla="*/ 49 h 170"/>
              <a:gd name="T42" fmla="*/ 148 w 167"/>
              <a:gd name="T43" fmla="*/ 49 h 170"/>
              <a:gd name="T44" fmla="*/ 131 w 167"/>
              <a:gd name="T45" fmla="*/ 100 h 170"/>
              <a:gd name="T46" fmla="*/ 130 w 167"/>
              <a:gd name="T47" fmla="*/ 120 h 170"/>
              <a:gd name="T48" fmla="*/ 85 w 167"/>
              <a:gd name="T49" fmla="*/ 121 h 170"/>
              <a:gd name="T50" fmla="*/ 82 w 167"/>
              <a:gd name="T51" fmla="*/ 118 h 170"/>
              <a:gd name="T52" fmla="*/ 83 w 167"/>
              <a:gd name="T53" fmla="*/ 98 h 170"/>
              <a:gd name="T54" fmla="*/ 128 w 167"/>
              <a:gd name="T55" fmla="*/ 97 h 170"/>
              <a:gd name="T56" fmla="*/ 131 w 167"/>
              <a:gd name="T57" fmla="*/ 100 h 170"/>
              <a:gd name="T58" fmla="*/ 113 w 167"/>
              <a:gd name="T59" fmla="*/ 167 h 170"/>
              <a:gd name="T60" fmla="*/ 110 w 167"/>
              <a:gd name="T61" fmla="*/ 170 h 170"/>
              <a:gd name="T62" fmla="*/ 83 w 167"/>
              <a:gd name="T63" fmla="*/ 169 h 170"/>
              <a:gd name="T64" fmla="*/ 82 w 167"/>
              <a:gd name="T65" fmla="*/ 148 h 170"/>
              <a:gd name="T66" fmla="*/ 85 w 167"/>
              <a:gd name="T67" fmla="*/ 145 h 170"/>
              <a:gd name="T68" fmla="*/ 112 w 167"/>
              <a:gd name="T69" fmla="*/ 14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7" h="170">
                <a:moveTo>
                  <a:pt x="67" y="136"/>
                </a:moveTo>
                <a:cubicBezTo>
                  <a:pt x="67" y="137"/>
                  <a:pt x="67" y="138"/>
                  <a:pt x="66" y="139"/>
                </a:cubicBezTo>
                <a:cubicBezTo>
                  <a:pt x="36" y="169"/>
                  <a:pt x="36" y="169"/>
                  <a:pt x="36" y="169"/>
                </a:cubicBezTo>
                <a:cubicBezTo>
                  <a:pt x="36" y="169"/>
                  <a:pt x="35" y="170"/>
                  <a:pt x="34" y="170"/>
                </a:cubicBezTo>
                <a:cubicBezTo>
                  <a:pt x="33" y="170"/>
                  <a:pt x="33" y="169"/>
                  <a:pt x="32" y="169"/>
                </a:cubicBezTo>
                <a:cubicBezTo>
                  <a:pt x="2" y="139"/>
                  <a:pt x="2" y="139"/>
                  <a:pt x="2" y="139"/>
                </a:cubicBezTo>
                <a:cubicBezTo>
                  <a:pt x="1" y="138"/>
                  <a:pt x="0" y="136"/>
                  <a:pt x="1" y="135"/>
                </a:cubicBezTo>
                <a:cubicBezTo>
                  <a:pt x="1" y="134"/>
                  <a:pt x="2" y="133"/>
                  <a:pt x="4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0"/>
                  <a:pt x="45" y="1"/>
                </a:cubicBezTo>
                <a:cubicBezTo>
                  <a:pt x="46" y="2"/>
                  <a:pt x="46" y="2"/>
                  <a:pt x="46" y="3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5" y="133"/>
                  <a:pt x="66" y="134"/>
                  <a:pt x="66" y="134"/>
                </a:cubicBezTo>
                <a:cubicBezTo>
                  <a:pt x="67" y="135"/>
                  <a:pt x="67" y="135"/>
                  <a:pt x="67" y="136"/>
                </a:cubicBezTo>
                <a:close/>
                <a:moveTo>
                  <a:pt x="167" y="3"/>
                </a:moveTo>
                <a:cubicBezTo>
                  <a:pt x="167" y="21"/>
                  <a:pt x="167" y="21"/>
                  <a:pt x="167" y="21"/>
                </a:cubicBezTo>
                <a:cubicBezTo>
                  <a:pt x="167" y="22"/>
                  <a:pt x="167" y="23"/>
                  <a:pt x="166" y="24"/>
                </a:cubicBezTo>
                <a:cubicBezTo>
                  <a:pt x="166" y="24"/>
                  <a:pt x="165" y="24"/>
                  <a:pt x="164" y="24"/>
                </a:cubicBezTo>
                <a:cubicBezTo>
                  <a:pt x="85" y="24"/>
                  <a:pt x="85" y="24"/>
                  <a:pt x="85" y="24"/>
                </a:cubicBezTo>
                <a:cubicBezTo>
                  <a:pt x="85" y="24"/>
                  <a:pt x="84" y="24"/>
                  <a:pt x="83" y="24"/>
                </a:cubicBezTo>
                <a:cubicBezTo>
                  <a:pt x="83" y="23"/>
                  <a:pt x="82" y="22"/>
                  <a:pt x="82" y="21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2"/>
                  <a:pt x="83" y="2"/>
                  <a:pt x="83" y="1"/>
                </a:cubicBezTo>
                <a:cubicBezTo>
                  <a:pt x="84" y="0"/>
                  <a:pt x="85" y="0"/>
                  <a:pt x="8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5" y="0"/>
                  <a:pt x="166" y="0"/>
                  <a:pt x="166" y="1"/>
                </a:cubicBezTo>
                <a:cubicBezTo>
                  <a:pt x="167" y="2"/>
                  <a:pt x="167" y="2"/>
                  <a:pt x="167" y="3"/>
                </a:cubicBezTo>
                <a:close/>
                <a:moveTo>
                  <a:pt x="149" y="52"/>
                </a:moveTo>
                <a:cubicBezTo>
                  <a:pt x="149" y="70"/>
                  <a:pt x="149" y="70"/>
                  <a:pt x="149" y="70"/>
                </a:cubicBezTo>
                <a:cubicBezTo>
                  <a:pt x="149" y="71"/>
                  <a:pt x="149" y="71"/>
                  <a:pt x="148" y="72"/>
                </a:cubicBezTo>
                <a:cubicBezTo>
                  <a:pt x="148" y="73"/>
                  <a:pt x="147" y="73"/>
                  <a:pt x="146" y="73"/>
                </a:cubicBezTo>
                <a:cubicBezTo>
                  <a:pt x="85" y="73"/>
                  <a:pt x="85" y="73"/>
                  <a:pt x="85" y="73"/>
                </a:cubicBezTo>
                <a:cubicBezTo>
                  <a:pt x="85" y="73"/>
                  <a:pt x="84" y="73"/>
                  <a:pt x="83" y="72"/>
                </a:cubicBezTo>
                <a:cubicBezTo>
                  <a:pt x="83" y="71"/>
                  <a:pt x="82" y="71"/>
                  <a:pt x="82" y="70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1"/>
                  <a:pt x="83" y="50"/>
                  <a:pt x="83" y="49"/>
                </a:cubicBezTo>
                <a:cubicBezTo>
                  <a:pt x="84" y="49"/>
                  <a:pt x="85" y="49"/>
                  <a:pt x="85" y="49"/>
                </a:cubicBezTo>
                <a:cubicBezTo>
                  <a:pt x="146" y="49"/>
                  <a:pt x="146" y="49"/>
                  <a:pt x="146" y="49"/>
                </a:cubicBezTo>
                <a:cubicBezTo>
                  <a:pt x="147" y="49"/>
                  <a:pt x="148" y="49"/>
                  <a:pt x="148" y="49"/>
                </a:cubicBezTo>
                <a:cubicBezTo>
                  <a:pt x="149" y="50"/>
                  <a:pt x="149" y="51"/>
                  <a:pt x="149" y="52"/>
                </a:cubicBezTo>
                <a:close/>
                <a:moveTo>
                  <a:pt x="131" y="100"/>
                </a:moveTo>
                <a:cubicBezTo>
                  <a:pt x="131" y="118"/>
                  <a:pt x="131" y="118"/>
                  <a:pt x="131" y="118"/>
                </a:cubicBezTo>
                <a:cubicBezTo>
                  <a:pt x="131" y="119"/>
                  <a:pt x="131" y="120"/>
                  <a:pt x="130" y="120"/>
                </a:cubicBezTo>
                <a:cubicBezTo>
                  <a:pt x="129" y="121"/>
                  <a:pt x="129" y="121"/>
                  <a:pt x="128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5" y="121"/>
                  <a:pt x="84" y="121"/>
                  <a:pt x="83" y="120"/>
                </a:cubicBezTo>
                <a:cubicBezTo>
                  <a:pt x="83" y="120"/>
                  <a:pt x="82" y="119"/>
                  <a:pt x="82" y="118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99"/>
                  <a:pt x="83" y="98"/>
                  <a:pt x="83" y="98"/>
                </a:cubicBezTo>
                <a:cubicBezTo>
                  <a:pt x="84" y="97"/>
                  <a:pt x="85" y="97"/>
                  <a:pt x="85" y="97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9" y="97"/>
                  <a:pt x="129" y="97"/>
                  <a:pt x="130" y="98"/>
                </a:cubicBezTo>
                <a:cubicBezTo>
                  <a:pt x="131" y="98"/>
                  <a:pt x="131" y="99"/>
                  <a:pt x="131" y="100"/>
                </a:cubicBezTo>
                <a:close/>
                <a:moveTo>
                  <a:pt x="113" y="148"/>
                </a:moveTo>
                <a:cubicBezTo>
                  <a:pt x="113" y="167"/>
                  <a:pt x="113" y="167"/>
                  <a:pt x="113" y="167"/>
                </a:cubicBezTo>
                <a:cubicBezTo>
                  <a:pt x="113" y="167"/>
                  <a:pt x="112" y="168"/>
                  <a:pt x="112" y="169"/>
                </a:cubicBezTo>
                <a:cubicBezTo>
                  <a:pt x="111" y="169"/>
                  <a:pt x="111" y="170"/>
                  <a:pt x="110" y="170"/>
                </a:cubicBezTo>
                <a:cubicBezTo>
                  <a:pt x="85" y="170"/>
                  <a:pt x="85" y="170"/>
                  <a:pt x="85" y="170"/>
                </a:cubicBezTo>
                <a:cubicBezTo>
                  <a:pt x="85" y="170"/>
                  <a:pt x="84" y="169"/>
                  <a:pt x="83" y="169"/>
                </a:cubicBezTo>
                <a:cubicBezTo>
                  <a:pt x="83" y="168"/>
                  <a:pt x="82" y="167"/>
                  <a:pt x="82" y="167"/>
                </a:cubicBezTo>
                <a:cubicBezTo>
                  <a:pt x="82" y="148"/>
                  <a:pt x="82" y="148"/>
                  <a:pt x="82" y="148"/>
                </a:cubicBezTo>
                <a:cubicBezTo>
                  <a:pt x="82" y="148"/>
                  <a:pt x="83" y="147"/>
                  <a:pt x="83" y="146"/>
                </a:cubicBezTo>
                <a:cubicBezTo>
                  <a:pt x="84" y="146"/>
                  <a:pt x="85" y="145"/>
                  <a:pt x="85" y="145"/>
                </a:cubicBezTo>
                <a:cubicBezTo>
                  <a:pt x="110" y="145"/>
                  <a:pt x="110" y="145"/>
                  <a:pt x="110" y="145"/>
                </a:cubicBezTo>
                <a:cubicBezTo>
                  <a:pt x="111" y="145"/>
                  <a:pt x="111" y="146"/>
                  <a:pt x="112" y="146"/>
                </a:cubicBezTo>
                <a:cubicBezTo>
                  <a:pt x="112" y="147"/>
                  <a:pt x="113" y="148"/>
                  <a:pt x="113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19" name="Freeform 32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410509" y="5098887"/>
            <a:ext cx="198784" cy="244161"/>
          </a:xfrm>
          <a:custGeom>
            <a:avLst/>
            <a:gdLst>
              <a:gd name="T0" fmla="*/ 66 w 138"/>
              <a:gd name="T1" fmla="*/ 139 h 170"/>
              <a:gd name="T2" fmla="*/ 34 w 138"/>
              <a:gd name="T3" fmla="*/ 170 h 170"/>
              <a:gd name="T4" fmla="*/ 1 w 138"/>
              <a:gd name="T5" fmla="*/ 139 h 170"/>
              <a:gd name="T6" fmla="*/ 3 w 138"/>
              <a:gd name="T7" fmla="*/ 133 h 170"/>
              <a:gd name="T8" fmla="*/ 22 w 138"/>
              <a:gd name="T9" fmla="*/ 3 h 170"/>
              <a:gd name="T10" fmla="*/ 25 w 138"/>
              <a:gd name="T11" fmla="*/ 0 h 170"/>
              <a:gd name="T12" fmla="*/ 45 w 138"/>
              <a:gd name="T13" fmla="*/ 1 h 170"/>
              <a:gd name="T14" fmla="*/ 46 w 138"/>
              <a:gd name="T15" fmla="*/ 133 h 170"/>
              <a:gd name="T16" fmla="*/ 66 w 138"/>
              <a:gd name="T17" fmla="*/ 134 h 170"/>
              <a:gd name="T18" fmla="*/ 138 w 138"/>
              <a:gd name="T19" fmla="*/ 130 h 170"/>
              <a:gd name="T20" fmla="*/ 133 w 138"/>
              <a:gd name="T21" fmla="*/ 152 h 170"/>
              <a:gd name="T22" fmla="*/ 117 w 138"/>
              <a:gd name="T23" fmla="*/ 167 h 170"/>
              <a:gd name="T24" fmla="*/ 95 w 138"/>
              <a:gd name="T25" fmla="*/ 168 h 170"/>
              <a:gd name="T26" fmla="*/ 95 w 138"/>
              <a:gd name="T27" fmla="*/ 156 h 170"/>
              <a:gd name="T28" fmla="*/ 105 w 138"/>
              <a:gd name="T29" fmla="*/ 158 h 170"/>
              <a:gd name="T30" fmla="*/ 124 w 138"/>
              <a:gd name="T31" fmla="*/ 139 h 170"/>
              <a:gd name="T32" fmla="*/ 118 w 138"/>
              <a:gd name="T33" fmla="*/ 143 h 170"/>
              <a:gd name="T34" fmla="*/ 93 w 138"/>
              <a:gd name="T35" fmla="*/ 137 h 170"/>
              <a:gd name="T36" fmla="*/ 94 w 138"/>
              <a:gd name="T37" fmla="*/ 104 h 170"/>
              <a:gd name="T38" fmla="*/ 130 w 138"/>
              <a:gd name="T39" fmla="*/ 106 h 170"/>
              <a:gd name="T40" fmla="*/ 135 w 138"/>
              <a:gd name="T41" fmla="*/ 62 h 170"/>
              <a:gd name="T42" fmla="*/ 91 w 138"/>
              <a:gd name="T43" fmla="*/ 73 h 170"/>
              <a:gd name="T44" fmla="*/ 107 w 138"/>
              <a:gd name="T45" fmla="*/ 62 h 170"/>
              <a:gd name="T46" fmla="*/ 107 w 138"/>
              <a:gd name="T47" fmla="*/ 19 h 170"/>
              <a:gd name="T48" fmla="*/ 107 w 138"/>
              <a:gd name="T49" fmla="*/ 16 h 170"/>
              <a:gd name="T50" fmla="*/ 106 w 138"/>
              <a:gd name="T51" fmla="*/ 17 h 170"/>
              <a:gd name="T52" fmla="*/ 97 w 138"/>
              <a:gd name="T53" fmla="*/ 26 h 170"/>
              <a:gd name="T54" fmla="*/ 108 w 138"/>
              <a:gd name="T55" fmla="*/ 0 h 170"/>
              <a:gd name="T56" fmla="*/ 119 w 138"/>
              <a:gd name="T57" fmla="*/ 62 h 170"/>
              <a:gd name="T58" fmla="*/ 125 w 138"/>
              <a:gd name="T59" fmla="*/ 124 h 170"/>
              <a:gd name="T60" fmla="*/ 111 w 138"/>
              <a:gd name="T61" fmla="*/ 108 h 170"/>
              <a:gd name="T62" fmla="*/ 100 w 138"/>
              <a:gd name="T63" fmla="*/ 121 h 170"/>
              <a:gd name="T64" fmla="*/ 113 w 138"/>
              <a:gd name="T65" fmla="*/ 133 h 170"/>
              <a:gd name="T66" fmla="*/ 125 w 138"/>
              <a:gd name="T67" fmla="*/ 124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8" h="170">
                <a:moveTo>
                  <a:pt x="67" y="136"/>
                </a:moveTo>
                <a:cubicBezTo>
                  <a:pt x="67" y="137"/>
                  <a:pt x="67" y="138"/>
                  <a:pt x="66" y="139"/>
                </a:cubicBezTo>
                <a:cubicBezTo>
                  <a:pt x="36" y="169"/>
                  <a:pt x="36" y="169"/>
                  <a:pt x="36" y="169"/>
                </a:cubicBezTo>
                <a:cubicBezTo>
                  <a:pt x="35" y="169"/>
                  <a:pt x="35" y="170"/>
                  <a:pt x="34" y="170"/>
                </a:cubicBezTo>
                <a:cubicBezTo>
                  <a:pt x="33" y="170"/>
                  <a:pt x="32" y="169"/>
                  <a:pt x="32" y="169"/>
                </a:cubicBezTo>
                <a:cubicBezTo>
                  <a:pt x="1" y="139"/>
                  <a:pt x="1" y="139"/>
                  <a:pt x="1" y="139"/>
                </a:cubicBezTo>
                <a:cubicBezTo>
                  <a:pt x="0" y="138"/>
                  <a:pt x="0" y="136"/>
                  <a:pt x="1" y="135"/>
                </a:cubicBezTo>
                <a:cubicBezTo>
                  <a:pt x="1" y="134"/>
                  <a:pt x="2" y="133"/>
                  <a:pt x="3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5" y="1"/>
                </a:cubicBezTo>
                <a:cubicBezTo>
                  <a:pt x="46" y="2"/>
                  <a:pt x="46" y="2"/>
                  <a:pt x="46" y="3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5" y="133"/>
                  <a:pt x="66" y="134"/>
                  <a:pt x="66" y="134"/>
                </a:cubicBezTo>
                <a:cubicBezTo>
                  <a:pt x="67" y="135"/>
                  <a:pt x="67" y="135"/>
                  <a:pt x="67" y="136"/>
                </a:cubicBezTo>
                <a:close/>
                <a:moveTo>
                  <a:pt x="138" y="130"/>
                </a:moveTo>
                <a:cubicBezTo>
                  <a:pt x="138" y="134"/>
                  <a:pt x="138" y="138"/>
                  <a:pt x="137" y="141"/>
                </a:cubicBezTo>
                <a:cubicBezTo>
                  <a:pt x="136" y="145"/>
                  <a:pt x="135" y="149"/>
                  <a:pt x="133" y="152"/>
                </a:cubicBezTo>
                <a:cubicBezTo>
                  <a:pt x="131" y="156"/>
                  <a:pt x="129" y="159"/>
                  <a:pt x="126" y="161"/>
                </a:cubicBezTo>
                <a:cubicBezTo>
                  <a:pt x="124" y="164"/>
                  <a:pt x="121" y="166"/>
                  <a:pt x="117" y="167"/>
                </a:cubicBezTo>
                <a:cubicBezTo>
                  <a:pt x="113" y="169"/>
                  <a:pt x="109" y="170"/>
                  <a:pt x="105" y="170"/>
                </a:cubicBezTo>
                <a:cubicBezTo>
                  <a:pt x="101" y="170"/>
                  <a:pt x="98" y="169"/>
                  <a:pt x="95" y="168"/>
                </a:cubicBezTo>
                <a:cubicBezTo>
                  <a:pt x="93" y="168"/>
                  <a:pt x="92" y="167"/>
                  <a:pt x="91" y="16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95" y="156"/>
                  <a:pt x="96" y="157"/>
                  <a:pt x="97" y="157"/>
                </a:cubicBezTo>
                <a:cubicBezTo>
                  <a:pt x="100" y="158"/>
                  <a:pt x="102" y="158"/>
                  <a:pt x="105" y="158"/>
                </a:cubicBezTo>
                <a:cubicBezTo>
                  <a:pt x="110" y="158"/>
                  <a:pt x="114" y="156"/>
                  <a:pt x="117" y="153"/>
                </a:cubicBezTo>
                <a:cubicBezTo>
                  <a:pt x="120" y="149"/>
                  <a:pt x="123" y="144"/>
                  <a:pt x="124" y="139"/>
                </a:cubicBezTo>
                <a:cubicBezTo>
                  <a:pt x="123" y="139"/>
                  <a:pt x="123" y="139"/>
                  <a:pt x="123" y="139"/>
                </a:cubicBezTo>
                <a:cubicBezTo>
                  <a:pt x="122" y="140"/>
                  <a:pt x="120" y="142"/>
                  <a:pt x="118" y="143"/>
                </a:cubicBezTo>
                <a:cubicBezTo>
                  <a:pt x="115" y="143"/>
                  <a:pt x="112" y="144"/>
                  <a:pt x="110" y="144"/>
                </a:cubicBezTo>
                <a:cubicBezTo>
                  <a:pt x="103" y="144"/>
                  <a:pt x="97" y="142"/>
                  <a:pt x="93" y="137"/>
                </a:cubicBezTo>
                <a:cubicBezTo>
                  <a:pt x="89" y="133"/>
                  <a:pt x="87" y="127"/>
                  <a:pt x="87" y="121"/>
                </a:cubicBezTo>
                <a:cubicBezTo>
                  <a:pt x="87" y="114"/>
                  <a:pt x="89" y="109"/>
                  <a:pt x="94" y="104"/>
                </a:cubicBezTo>
                <a:cubicBezTo>
                  <a:pt x="98" y="99"/>
                  <a:pt x="104" y="97"/>
                  <a:pt x="111" y="97"/>
                </a:cubicBezTo>
                <a:cubicBezTo>
                  <a:pt x="119" y="97"/>
                  <a:pt x="125" y="100"/>
                  <a:pt x="130" y="106"/>
                </a:cubicBezTo>
                <a:cubicBezTo>
                  <a:pt x="135" y="112"/>
                  <a:pt x="138" y="120"/>
                  <a:pt x="138" y="130"/>
                </a:cubicBezTo>
                <a:close/>
                <a:moveTo>
                  <a:pt x="135" y="62"/>
                </a:moveTo>
                <a:cubicBezTo>
                  <a:pt x="135" y="73"/>
                  <a:pt x="135" y="73"/>
                  <a:pt x="135" y="73"/>
                </a:cubicBezTo>
                <a:cubicBezTo>
                  <a:pt x="91" y="73"/>
                  <a:pt x="91" y="73"/>
                  <a:pt x="91" y="73"/>
                </a:cubicBezTo>
                <a:cubicBezTo>
                  <a:pt x="91" y="62"/>
                  <a:pt x="91" y="62"/>
                  <a:pt x="91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21"/>
                  <a:pt x="107" y="21"/>
                  <a:pt x="107" y="21"/>
                </a:cubicBezTo>
                <a:cubicBezTo>
                  <a:pt x="107" y="21"/>
                  <a:pt x="107" y="20"/>
                  <a:pt x="107" y="19"/>
                </a:cubicBezTo>
                <a:cubicBezTo>
                  <a:pt x="107" y="19"/>
                  <a:pt x="107" y="18"/>
                  <a:pt x="107" y="18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6" y="17"/>
                  <a:pt x="106" y="17"/>
                  <a:pt x="106" y="17"/>
                </a:cubicBezTo>
                <a:cubicBezTo>
                  <a:pt x="105" y="18"/>
                  <a:pt x="104" y="19"/>
                  <a:pt x="103" y="20"/>
                </a:cubicBezTo>
                <a:cubicBezTo>
                  <a:pt x="97" y="26"/>
                  <a:pt x="97" y="26"/>
                  <a:pt x="97" y="26"/>
                </a:cubicBezTo>
                <a:cubicBezTo>
                  <a:pt x="90" y="18"/>
                  <a:pt x="90" y="18"/>
                  <a:pt x="90" y="18"/>
                </a:cubicBezTo>
                <a:cubicBezTo>
                  <a:pt x="108" y="0"/>
                  <a:pt x="108" y="0"/>
                  <a:pt x="108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62"/>
                  <a:pt x="119" y="62"/>
                  <a:pt x="119" y="62"/>
                </a:cubicBezTo>
                <a:lnTo>
                  <a:pt x="135" y="62"/>
                </a:lnTo>
                <a:close/>
                <a:moveTo>
                  <a:pt x="125" y="124"/>
                </a:moveTo>
                <a:cubicBezTo>
                  <a:pt x="125" y="120"/>
                  <a:pt x="123" y="117"/>
                  <a:pt x="121" y="113"/>
                </a:cubicBezTo>
                <a:cubicBezTo>
                  <a:pt x="118" y="110"/>
                  <a:pt x="115" y="108"/>
                  <a:pt x="111" y="108"/>
                </a:cubicBezTo>
                <a:cubicBezTo>
                  <a:pt x="108" y="108"/>
                  <a:pt x="105" y="110"/>
                  <a:pt x="103" y="112"/>
                </a:cubicBezTo>
                <a:cubicBezTo>
                  <a:pt x="101" y="114"/>
                  <a:pt x="100" y="117"/>
                  <a:pt x="100" y="121"/>
                </a:cubicBezTo>
                <a:cubicBezTo>
                  <a:pt x="100" y="124"/>
                  <a:pt x="101" y="127"/>
                  <a:pt x="103" y="130"/>
                </a:cubicBezTo>
                <a:cubicBezTo>
                  <a:pt x="106" y="132"/>
                  <a:pt x="109" y="133"/>
                  <a:pt x="113" y="133"/>
                </a:cubicBezTo>
                <a:cubicBezTo>
                  <a:pt x="116" y="133"/>
                  <a:pt x="119" y="132"/>
                  <a:pt x="121" y="131"/>
                </a:cubicBezTo>
                <a:cubicBezTo>
                  <a:pt x="124" y="129"/>
                  <a:pt x="125" y="127"/>
                  <a:pt x="125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20" name="Freeform 32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682758" y="5098887"/>
            <a:ext cx="196625" cy="244161"/>
          </a:xfrm>
          <a:custGeom>
            <a:avLst/>
            <a:gdLst>
              <a:gd name="T0" fmla="*/ 66 w 137"/>
              <a:gd name="T1" fmla="*/ 139 h 170"/>
              <a:gd name="T2" fmla="*/ 33 w 137"/>
              <a:gd name="T3" fmla="*/ 170 h 170"/>
              <a:gd name="T4" fmla="*/ 1 w 137"/>
              <a:gd name="T5" fmla="*/ 139 h 170"/>
              <a:gd name="T6" fmla="*/ 3 w 137"/>
              <a:gd name="T7" fmla="*/ 133 h 170"/>
              <a:gd name="T8" fmla="*/ 21 w 137"/>
              <a:gd name="T9" fmla="*/ 3 h 170"/>
              <a:gd name="T10" fmla="*/ 24 w 137"/>
              <a:gd name="T11" fmla="*/ 0 h 170"/>
              <a:gd name="T12" fmla="*/ 45 w 137"/>
              <a:gd name="T13" fmla="*/ 1 h 170"/>
              <a:gd name="T14" fmla="*/ 45 w 137"/>
              <a:gd name="T15" fmla="*/ 133 h 170"/>
              <a:gd name="T16" fmla="*/ 66 w 137"/>
              <a:gd name="T17" fmla="*/ 134 h 170"/>
              <a:gd name="T18" fmla="*/ 137 w 137"/>
              <a:gd name="T19" fmla="*/ 33 h 170"/>
              <a:gd name="T20" fmla="*/ 132 w 137"/>
              <a:gd name="T21" fmla="*/ 55 h 170"/>
              <a:gd name="T22" fmla="*/ 117 w 137"/>
              <a:gd name="T23" fmla="*/ 70 h 170"/>
              <a:gd name="T24" fmla="*/ 94 w 137"/>
              <a:gd name="T25" fmla="*/ 71 h 170"/>
              <a:gd name="T26" fmla="*/ 94 w 137"/>
              <a:gd name="T27" fmla="*/ 59 h 170"/>
              <a:gd name="T28" fmla="*/ 104 w 137"/>
              <a:gd name="T29" fmla="*/ 61 h 170"/>
              <a:gd name="T30" fmla="*/ 123 w 137"/>
              <a:gd name="T31" fmla="*/ 42 h 170"/>
              <a:gd name="T32" fmla="*/ 117 w 137"/>
              <a:gd name="T33" fmla="*/ 46 h 170"/>
              <a:gd name="T34" fmla="*/ 93 w 137"/>
              <a:gd name="T35" fmla="*/ 40 h 170"/>
              <a:gd name="T36" fmla="*/ 93 w 137"/>
              <a:gd name="T37" fmla="*/ 7 h 170"/>
              <a:gd name="T38" fmla="*/ 130 w 137"/>
              <a:gd name="T39" fmla="*/ 9 h 170"/>
              <a:gd name="T40" fmla="*/ 135 w 137"/>
              <a:gd name="T41" fmla="*/ 159 h 170"/>
              <a:gd name="T42" fmla="*/ 90 w 137"/>
              <a:gd name="T43" fmla="*/ 170 h 170"/>
              <a:gd name="T44" fmla="*/ 106 w 137"/>
              <a:gd name="T45" fmla="*/ 159 h 170"/>
              <a:gd name="T46" fmla="*/ 106 w 137"/>
              <a:gd name="T47" fmla="*/ 116 h 170"/>
              <a:gd name="T48" fmla="*/ 106 w 137"/>
              <a:gd name="T49" fmla="*/ 113 h 170"/>
              <a:gd name="T50" fmla="*/ 105 w 137"/>
              <a:gd name="T51" fmla="*/ 114 h 170"/>
              <a:gd name="T52" fmla="*/ 97 w 137"/>
              <a:gd name="T53" fmla="*/ 123 h 170"/>
              <a:gd name="T54" fmla="*/ 107 w 137"/>
              <a:gd name="T55" fmla="*/ 97 h 170"/>
              <a:gd name="T56" fmla="*/ 119 w 137"/>
              <a:gd name="T57" fmla="*/ 159 h 170"/>
              <a:gd name="T58" fmla="*/ 124 w 137"/>
              <a:gd name="T59" fmla="*/ 28 h 170"/>
              <a:gd name="T60" fmla="*/ 110 w 137"/>
              <a:gd name="T61" fmla="*/ 12 h 170"/>
              <a:gd name="T62" fmla="*/ 100 w 137"/>
              <a:gd name="T63" fmla="*/ 24 h 170"/>
              <a:gd name="T64" fmla="*/ 113 w 137"/>
              <a:gd name="T65" fmla="*/ 37 h 170"/>
              <a:gd name="T66" fmla="*/ 124 w 137"/>
              <a:gd name="T67" fmla="*/ 2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7" h="170">
                <a:moveTo>
                  <a:pt x="67" y="136"/>
                </a:moveTo>
                <a:cubicBezTo>
                  <a:pt x="67" y="137"/>
                  <a:pt x="66" y="138"/>
                  <a:pt x="66" y="139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5" y="169"/>
                  <a:pt x="34" y="170"/>
                  <a:pt x="33" y="170"/>
                </a:cubicBezTo>
                <a:cubicBezTo>
                  <a:pt x="33" y="170"/>
                  <a:pt x="32" y="169"/>
                  <a:pt x="31" y="169"/>
                </a:cubicBezTo>
                <a:cubicBezTo>
                  <a:pt x="1" y="139"/>
                  <a:pt x="1" y="139"/>
                  <a:pt x="1" y="139"/>
                </a:cubicBezTo>
                <a:cubicBezTo>
                  <a:pt x="0" y="138"/>
                  <a:pt x="0" y="136"/>
                  <a:pt x="0" y="135"/>
                </a:cubicBezTo>
                <a:cubicBezTo>
                  <a:pt x="1" y="134"/>
                  <a:pt x="2" y="133"/>
                  <a:pt x="3" y="133"/>
                </a:cubicBezTo>
                <a:cubicBezTo>
                  <a:pt x="21" y="133"/>
                  <a:pt x="21" y="133"/>
                  <a:pt x="21" y="13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2" y="1"/>
                </a:cubicBezTo>
                <a:cubicBezTo>
                  <a:pt x="23" y="0"/>
                  <a:pt x="23" y="0"/>
                  <a:pt x="2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4" y="0"/>
                  <a:pt x="45" y="1"/>
                </a:cubicBezTo>
                <a:cubicBezTo>
                  <a:pt x="45" y="2"/>
                  <a:pt x="45" y="2"/>
                  <a:pt x="45" y="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4" y="133"/>
                  <a:pt x="65" y="134"/>
                  <a:pt x="66" y="134"/>
                </a:cubicBezTo>
                <a:cubicBezTo>
                  <a:pt x="66" y="135"/>
                  <a:pt x="67" y="135"/>
                  <a:pt x="67" y="136"/>
                </a:cubicBezTo>
                <a:close/>
                <a:moveTo>
                  <a:pt x="137" y="33"/>
                </a:moveTo>
                <a:cubicBezTo>
                  <a:pt x="137" y="37"/>
                  <a:pt x="137" y="41"/>
                  <a:pt x="136" y="45"/>
                </a:cubicBezTo>
                <a:cubicBezTo>
                  <a:pt x="135" y="48"/>
                  <a:pt x="134" y="52"/>
                  <a:pt x="132" y="55"/>
                </a:cubicBezTo>
                <a:cubicBezTo>
                  <a:pt x="131" y="59"/>
                  <a:pt x="128" y="62"/>
                  <a:pt x="126" y="64"/>
                </a:cubicBezTo>
                <a:cubicBezTo>
                  <a:pt x="123" y="67"/>
                  <a:pt x="120" y="69"/>
                  <a:pt x="117" y="70"/>
                </a:cubicBezTo>
                <a:cubicBezTo>
                  <a:pt x="113" y="72"/>
                  <a:pt x="109" y="73"/>
                  <a:pt x="105" y="73"/>
                </a:cubicBezTo>
                <a:cubicBezTo>
                  <a:pt x="101" y="73"/>
                  <a:pt x="97" y="72"/>
                  <a:pt x="94" y="71"/>
                </a:cubicBezTo>
                <a:cubicBezTo>
                  <a:pt x="93" y="71"/>
                  <a:pt x="92" y="70"/>
                  <a:pt x="90" y="70"/>
                </a:cubicBezTo>
                <a:cubicBezTo>
                  <a:pt x="94" y="59"/>
                  <a:pt x="94" y="59"/>
                  <a:pt x="94" y="59"/>
                </a:cubicBezTo>
                <a:cubicBezTo>
                  <a:pt x="95" y="60"/>
                  <a:pt x="96" y="60"/>
                  <a:pt x="97" y="60"/>
                </a:cubicBezTo>
                <a:cubicBezTo>
                  <a:pt x="99" y="61"/>
                  <a:pt x="102" y="61"/>
                  <a:pt x="104" y="61"/>
                </a:cubicBezTo>
                <a:cubicBezTo>
                  <a:pt x="109" y="61"/>
                  <a:pt x="114" y="60"/>
                  <a:pt x="117" y="56"/>
                </a:cubicBezTo>
                <a:cubicBezTo>
                  <a:pt x="120" y="52"/>
                  <a:pt x="122" y="48"/>
                  <a:pt x="123" y="42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2" y="44"/>
                  <a:pt x="120" y="45"/>
                  <a:pt x="117" y="46"/>
                </a:cubicBezTo>
                <a:cubicBezTo>
                  <a:pt x="115" y="47"/>
                  <a:pt x="112" y="47"/>
                  <a:pt x="109" y="47"/>
                </a:cubicBezTo>
                <a:cubicBezTo>
                  <a:pt x="102" y="47"/>
                  <a:pt x="97" y="45"/>
                  <a:pt x="93" y="40"/>
                </a:cubicBezTo>
                <a:cubicBezTo>
                  <a:pt x="89" y="36"/>
                  <a:pt x="86" y="30"/>
                  <a:pt x="86" y="24"/>
                </a:cubicBezTo>
                <a:cubicBezTo>
                  <a:pt x="86" y="17"/>
                  <a:pt x="89" y="12"/>
                  <a:pt x="93" y="7"/>
                </a:cubicBezTo>
                <a:cubicBezTo>
                  <a:pt x="98" y="3"/>
                  <a:pt x="103" y="0"/>
                  <a:pt x="110" y="0"/>
                </a:cubicBezTo>
                <a:cubicBezTo>
                  <a:pt x="118" y="0"/>
                  <a:pt x="125" y="3"/>
                  <a:pt x="130" y="9"/>
                </a:cubicBezTo>
                <a:cubicBezTo>
                  <a:pt x="135" y="15"/>
                  <a:pt x="137" y="23"/>
                  <a:pt x="137" y="33"/>
                </a:cubicBezTo>
                <a:close/>
                <a:moveTo>
                  <a:pt x="135" y="159"/>
                </a:moveTo>
                <a:cubicBezTo>
                  <a:pt x="135" y="170"/>
                  <a:pt x="135" y="170"/>
                  <a:pt x="135" y="170"/>
                </a:cubicBezTo>
                <a:cubicBezTo>
                  <a:pt x="90" y="170"/>
                  <a:pt x="90" y="170"/>
                  <a:pt x="90" y="170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106" y="159"/>
                  <a:pt x="106" y="159"/>
                  <a:pt x="106" y="159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106" y="118"/>
                  <a:pt x="106" y="117"/>
                  <a:pt x="106" y="116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5" y="115"/>
                  <a:pt x="104" y="116"/>
                  <a:pt x="103" y="117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89" y="115"/>
                  <a:pt x="89" y="115"/>
                  <a:pt x="89" y="115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159"/>
                  <a:pt x="119" y="159"/>
                  <a:pt x="119" y="159"/>
                </a:cubicBezTo>
                <a:lnTo>
                  <a:pt x="135" y="159"/>
                </a:lnTo>
                <a:close/>
                <a:moveTo>
                  <a:pt x="124" y="28"/>
                </a:moveTo>
                <a:cubicBezTo>
                  <a:pt x="124" y="24"/>
                  <a:pt x="123" y="20"/>
                  <a:pt x="120" y="17"/>
                </a:cubicBezTo>
                <a:cubicBezTo>
                  <a:pt x="117" y="13"/>
                  <a:pt x="114" y="12"/>
                  <a:pt x="110" y="12"/>
                </a:cubicBezTo>
                <a:cubicBezTo>
                  <a:pt x="107" y="12"/>
                  <a:pt x="104" y="13"/>
                  <a:pt x="102" y="15"/>
                </a:cubicBezTo>
                <a:cubicBezTo>
                  <a:pt x="101" y="17"/>
                  <a:pt x="100" y="20"/>
                  <a:pt x="100" y="24"/>
                </a:cubicBezTo>
                <a:cubicBezTo>
                  <a:pt x="100" y="28"/>
                  <a:pt x="101" y="31"/>
                  <a:pt x="103" y="33"/>
                </a:cubicBezTo>
                <a:cubicBezTo>
                  <a:pt x="105" y="35"/>
                  <a:pt x="109" y="37"/>
                  <a:pt x="113" y="37"/>
                </a:cubicBezTo>
                <a:cubicBezTo>
                  <a:pt x="116" y="37"/>
                  <a:pt x="119" y="36"/>
                  <a:pt x="121" y="34"/>
                </a:cubicBezTo>
                <a:cubicBezTo>
                  <a:pt x="123" y="32"/>
                  <a:pt x="124" y="30"/>
                  <a:pt x="12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21" name="Freeform 3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950686" y="5116174"/>
            <a:ext cx="216071" cy="209589"/>
          </a:xfrm>
          <a:custGeom>
            <a:avLst/>
            <a:gdLst>
              <a:gd name="T0" fmla="*/ 40 w 152"/>
              <a:gd name="T1" fmla="*/ 127 h 146"/>
              <a:gd name="T2" fmla="*/ 34 w 152"/>
              <a:gd name="T3" fmla="*/ 133 h 146"/>
              <a:gd name="T4" fmla="*/ 2 w 152"/>
              <a:gd name="T5" fmla="*/ 132 h 146"/>
              <a:gd name="T6" fmla="*/ 0 w 152"/>
              <a:gd name="T7" fmla="*/ 67 h 146"/>
              <a:gd name="T8" fmla="*/ 7 w 152"/>
              <a:gd name="T9" fmla="*/ 61 h 146"/>
              <a:gd name="T10" fmla="*/ 38 w 152"/>
              <a:gd name="T11" fmla="*/ 63 h 146"/>
              <a:gd name="T12" fmla="*/ 25 w 152"/>
              <a:gd name="T13" fmla="*/ 115 h 146"/>
              <a:gd name="T14" fmla="*/ 19 w 152"/>
              <a:gd name="T15" fmla="*/ 109 h 146"/>
              <a:gd name="T16" fmla="*/ 13 w 152"/>
              <a:gd name="T17" fmla="*/ 115 h 146"/>
              <a:gd name="T18" fmla="*/ 19 w 152"/>
              <a:gd name="T19" fmla="*/ 121 h 146"/>
              <a:gd name="T20" fmla="*/ 25 w 152"/>
              <a:gd name="T21" fmla="*/ 115 h 146"/>
              <a:gd name="T22" fmla="*/ 147 w 152"/>
              <a:gd name="T23" fmla="*/ 81 h 146"/>
              <a:gd name="T24" fmla="*/ 144 w 152"/>
              <a:gd name="T25" fmla="*/ 101 h 146"/>
              <a:gd name="T26" fmla="*/ 139 w 152"/>
              <a:gd name="T27" fmla="*/ 121 h 146"/>
              <a:gd name="T28" fmla="*/ 116 w 152"/>
              <a:gd name="T29" fmla="*/ 146 h 146"/>
              <a:gd name="T30" fmla="*/ 105 w 152"/>
              <a:gd name="T31" fmla="*/ 146 h 146"/>
              <a:gd name="T32" fmla="*/ 90 w 152"/>
              <a:gd name="T33" fmla="*/ 144 h 146"/>
              <a:gd name="T34" fmla="*/ 67 w 152"/>
              <a:gd name="T35" fmla="*/ 138 h 146"/>
              <a:gd name="T36" fmla="*/ 48 w 152"/>
              <a:gd name="T37" fmla="*/ 132 h 146"/>
              <a:gd name="T38" fmla="*/ 46 w 152"/>
              <a:gd name="T39" fmla="*/ 67 h 146"/>
              <a:gd name="T40" fmla="*/ 52 w 152"/>
              <a:gd name="T41" fmla="*/ 61 h 146"/>
              <a:gd name="T42" fmla="*/ 68 w 152"/>
              <a:gd name="T43" fmla="*/ 44 h 146"/>
              <a:gd name="T44" fmla="*/ 81 w 152"/>
              <a:gd name="T45" fmla="*/ 28 h 146"/>
              <a:gd name="T46" fmla="*/ 84 w 152"/>
              <a:gd name="T47" fmla="*/ 18 h 146"/>
              <a:gd name="T48" fmla="*/ 87 w 152"/>
              <a:gd name="T49" fmla="*/ 7 h 146"/>
              <a:gd name="T50" fmla="*/ 94 w 152"/>
              <a:gd name="T51" fmla="*/ 0 h 146"/>
              <a:gd name="T52" fmla="*/ 108 w 152"/>
              <a:gd name="T53" fmla="*/ 4 h 146"/>
              <a:gd name="T54" fmla="*/ 114 w 152"/>
              <a:gd name="T55" fmla="*/ 12 h 146"/>
              <a:gd name="T56" fmla="*/ 115 w 152"/>
              <a:gd name="T57" fmla="*/ 21 h 146"/>
              <a:gd name="T58" fmla="*/ 115 w 152"/>
              <a:gd name="T59" fmla="*/ 32 h 146"/>
              <a:gd name="T60" fmla="*/ 110 w 152"/>
              <a:gd name="T61" fmla="*/ 43 h 146"/>
              <a:gd name="T62" fmla="*/ 108 w 152"/>
              <a:gd name="T63" fmla="*/ 46 h 146"/>
              <a:gd name="T64" fmla="*/ 134 w 152"/>
              <a:gd name="T65" fmla="*/ 49 h 146"/>
              <a:gd name="T66" fmla="*/ 152 w 152"/>
              <a:gd name="T67" fmla="*/ 6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2" h="146">
                <a:moveTo>
                  <a:pt x="40" y="67"/>
                </a:moveTo>
                <a:cubicBezTo>
                  <a:pt x="40" y="127"/>
                  <a:pt x="40" y="127"/>
                  <a:pt x="40" y="127"/>
                </a:cubicBezTo>
                <a:cubicBezTo>
                  <a:pt x="40" y="129"/>
                  <a:pt x="39" y="130"/>
                  <a:pt x="38" y="132"/>
                </a:cubicBezTo>
                <a:cubicBezTo>
                  <a:pt x="37" y="133"/>
                  <a:pt x="35" y="133"/>
                  <a:pt x="34" y="133"/>
                </a:cubicBezTo>
                <a:cubicBezTo>
                  <a:pt x="7" y="133"/>
                  <a:pt x="7" y="133"/>
                  <a:pt x="7" y="133"/>
                </a:cubicBezTo>
                <a:cubicBezTo>
                  <a:pt x="5" y="133"/>
                  <a:pt x="3" y="133"/>
                  <a:pt x="2" y="132"/>
                </a:cubicBezTo>
                <a:cubicBezTo>
                  <a:pt x="1" y="130"/>
                  <a:pt x="0" y="129"/>
                  <a:pt x="0" y="12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5"/>
                  <a:pt x="1" y="64"/>
                  <a:pt x="2" y="63"/>
                </a:cubicBezTo>
                <a:cubicBezTo>
                  <a:pt x="3" y="61"/>
                  <a:pt x="5" y="61"/>
                  <a:pt x="7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5" y="61"/>
                  <a:pt x="37" y="61"/>
                  <a:pt x="38" y="63"/>
                </a:cubicBezTo>
                <a:cubicBezTo>
                  <a:pt x="39" y="64"/>
                  <a:pt x="40" y="65"/>
                  <a:pt x="40" y="67"/>
                </a:cubicBezTo>
                <a:close/>
                <a:moveTo>
                  <a:pt x="25" y="115"/>
                </a:moveTo>
                <a:cubicBezTo>
                  <a:pt x="25" y="114"/>
                  <a:pt x="24" y="112"/>
                  <a:pt x="23" y="111"/>
                </a:cubicBezTo>
                <a:cubicBezTo>
                  <a:pt x="22" y="110"/>
                  <a:pt x="20" y="109"/>
                  <a:pt x="19" y="109"/>
                </a:cubicBezTo>
                <a:cubicBezTo>
                  <a:pt x="17" y="109"/>
                  <a:pt x="16" y="110"/>
                  <a:pt x="14" y="111"/>
                </a:cubicBezTo>
                <a:cubicBezTo>
                  <a:pt x="13" y="112"/>
                  <a:pt x="13" y="114"/>
                  <a:pt x="13" y="115"/>
                </a:cubicBezTo>
                <a:cubicBezTo>
                  <a:pt x="13" y="117"/>
                  <a:pt x="13" y="118"/>
                  <a:pt x="14" y="120"/>
                </a:cubicBezTo>
                <a:cubicBezTo>
                  <a:pt x="16" y="121"/>
                  <a:pt x="17" y="121"/>
                  <a:pt x="19" y="121"/>
                </a:cubicBezTo>
                <a:cubicBezTo>
                  <a:pt x="20" y="121"/>
                  <a:pt x="22" y="121"/>
                  <a:pt x="23" y="120"/>
                </a:cubicBezTo>
                <a:cubicBezTo>
                  <a:pt x="24" y="118"/>
                  <a:pt x="25" y="117"/>
                  <a:pt x="25" y="115"/>
                </a:cubicBezTo>
                <a:close/>
                <a:moveTo>
                  <a:pt x="152" y="67"/>
                </a:moveTo>
                <a:cubicBezTo>
                  <a:pt x="152" y="72"/>
                  <a:pt x="150" y="77"/>
                  <a:pt x="147" y="81"/>
                </a:cubicBezTo>
                <a:cubicBezTo>
                  <a:pt x="148" y="84"/>
                  <a:pt x="148" y="86"/>
                  <a:pt x="148" y="88"/>
                </a:cubicBezTo>
                <a:cubicBezTo>
                  <a:pt x="148" y="93"/>
                  <a:pt x="147" y="97"/>
                  <a:pt x="144" y="101"/>
                </a:cubicBezTo>
                <a:cubicBezTo>
                  <a:pt x="145" y="105"/>
                  <a:pt x="145" y="108"/>
                  <a:pt x="144" y="112"/>
                </a:cubicBezTo>
                <a:cubicBezTo>
                  <a:pt x="143" y="116"/>
                  <a:pt x="141" y="119"/>
                  <a:pt x="139" y="121"/>
                </a:cubicBezTo>
                <a:cubicBezTo>
                  <a:pt x="139" y="128"/>
                  <a:pt x="138" y="134"/>
                  <a:pt x="134" y="138"/>
                </a:cubicBezTo>
                <a:cubicBezTo>
                  <a:pt x="130" y="143"/>
                  <a:pt x="124" y="145"/>
                  <a:pt x="116" y="146"/>
                </a:cubicBezTo>
                <a:cubicBezTo>
                  <a:pt x="112" y="146"/>
                  <a:pt x="112" y="146"/>
                  <a:pt x="112" y="146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99" y="146"/>
                  <a:pt x="95" y="145"/>
                  <a:pt x="90" y="144"/>
                </a:cubicBezTo>
                <a:cubicBezTo>
                  <a:pt x="85" y="143"/>
                  <a:pt x="81" y="142"/>
                  <a:pt x="78" y="141"/>
                </a:cubicBezTo>
                <a:cubicBezTo>
                  <a:pt x="76" y="140"/>
                  <a:pt x="72" y="139"/>
                  <a:pt x="67" y="138"/>
                </a:cubicBezTo>
                <a:cubicBezTo>
                  <a:pt x="59" y="135"/>
                  <a:pt x="54" y="133"/>
                  <a:pt x="52" y="133"/>
                </a:cubicBezTo>
                <a:cubicBezTo>
                  <a:pt x="50" y="133"/>
                  <a:pt x="49" y="133"/>
                  <a:pt x="48" y="132"/>
                </a:cubicBezTo>
                <a:cubicBezTo>
                  <a:pt x="46" y="130"/>
                  <a:pt x="46" y="129"/>
                  <a:pt x="46" y="127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65"/>
                  <a:pt x="46" y="64"/>
                  <a:pt x="48" y="63"/>
                </a:cubicBezTo>
                <a:cubicBezTo>
                  <a:pt x="49" y="61"/>
                  <a:pt x="50" y="61"/>
                  <a:pt x="52" y="61"/>
                </a:cubicBezTo>
                <a:cubicBezTo>
                  <a:pt x="53" y="61"/>
                  <a:pt x="56" y="59"/>
                  <a:pt x="59" y="55"/>
                </a:cubicBezTo>
                <a:cubicBezTo>
                  <a:pt x="62" y="52"/>
                  <a:pt x="65" y="48"/>
                  <a:pt x="68" y="44"/>
                </a:cubicBezTo>
                <a:cubicBezTo>
                  <a:pt x="73" y="38"/>
                  <a:pt x="76" y="34"/>
                  <a:pt x="78" y="32"/>
                </a:cubicBezTo>
                <a:cubicBezTo>
                  <a:pt x="79" y="31"/>
                  <a:pt x="80" y="30"/>
                  <a:pt x="81" y="28"/>
                </a:cubicBezTo>
                <a:cubicBezTo>
                  <a:pt x="82" y="26"/>
                  <a:pt x="82" y="24"/>
                  <a:pt x="83" y="23"/>
                </a:cubicBezTo>
                <a:cubicBezTo>
                  <a:pt x="83" y="22"/>
                  <a:pt x="83" y="20"/>
                  <a:pt x="84" y="18"/>
                </a:cubicBezTo>
                <a:cubicBezTo>
                  <a:pt x="84" y="15"/>
                  <a:pt x="85" y="13"/>
                  <a:pt x="85" y="12"/>
                </a:cubicBezTo>
                <a:cubicBezTo>
                  <a:pt x="85" y="10"/>
                  <a:pt x="86" y="9"/>
                  <a:pt x="87" y="7"/>
                </a:cubicBezTo>
                <a:cubicBezTo>
                  <a:pt x="88" y="5"/>
                  <a:pt x="89" y="3"/>
                  <a:pt x="90" y="2"/>
                </a:cubicBezTo>
                <a:cubicBezTo>
                  <a:pt x="91" y="1"/>
                  <a:pt x="93" y="0"/>
                  <a:pt x="94" y="0"/>
                </a:cubicBezTo>
                <a:cubicBezTo>
                  <a:pt x="97" y="0"/>
                  <a:pt x="100" y="1"/>
                  <a:pt x="102" y="1"/>
                </a:cubicBezTo>
                <a:cubicBezTo>
                  <a:pt x="104" y="2"/>
                  <a:pt x="106" y="3"/>
                  <a:pt x="108" y="4"/>
                </a:cubicBezTo>
                <a:cubicBezTo>
                  <a:pt x="109" y="5"/>
                  <a:pt x="111" y="6"/>
                  <a:pt x="112" y="8"/>
                </a:cubicBezTo>
                <a:cubicBezTo>
                  <a:pt x="113" y="9"/>
                  <a:pt x="113" y="11"/>
                  <a:pt x="114" y="12"/>
                </a:cubicBezTo>
                <a:cubicBezTo>
                  <a:pt x="114" y="13"/>
                  <a:pt x="115" y="15"/>
                  <a:pt x="115" y="17"/>
                </a:cubicBezTo>
                <a:cubicBezTo>
                  <a:pt x="115" y="18"/>
                  <a:pt x="115" y="20"/>
                  <a:pt x="115" y="21"/>
                </a:cubicBezTo>
                <a:cubicBezTo>
                  <a:pt x="115" y="22"/>
                  <a:pt x="115" y="23"/>
                  <a:pt x="115" y="25"/>
                </a:cubicBezTo>
                <a:cubicBezTo>
                  <a:pt x="115" y="27"/>
                  <a:pt x="115" y="29"/>
                  <a:pt x="115" y="32"/>
                </a:cubicBezTo>
                <a:cubicBezTo>
                  <a:pt x="114" y="34"/>
                  <a:pt x="113" y="36"/>
                  <a:pt x="113" y="37"/>
                </a:cubicBezTo>
                <a:cubicBezTo>
                  <a:pt x="112" y="39"/>
                  <a:pt x="111" y="41"/>
                  <a:pt x="110" y="43"/>
                </a:cubicBezTo>
                <a:cubicBezTo>
                  <a:pt x="110" y="43"/>
                  <a:pt x="110" y="44"/>
                  <a:pt x="109" y="44"/>
                </a:cubicBezTo>
                <a:cubicBezTo>
                  <a:pt x="109" y="45"/>
                  <a:pt x="108" y="46"/>
                  <a:pt x="108" y="46"/>
                </a:cubicBezTo>
                <a:cubicBezTo>
                  <a:pt x="108" y="47"/>
                  <a:pt x="108" y="48"/>
                  <a:pt x="107" y="49"/>
                </a:cubicBezTo>
                <a:cubicBezTo>
                  <a:pt x="134" y="49"/>
                  <a:pt x="134" y="49"/>
                  <a:pt x="134" y="49"/>
                </a:cubicBezTo>
                <a:cubicBezTo>
                  <a:pt x="139" y="49"/>
                  <a:pt x="143" y="51"/>
                  <a:pt x="146" y="54"/>
                </a:cubicBezTo>
                <a:cubicBezTo>
                  <a:pt x="150" y="58"/>
                  <a:pt x="152" y="62"/>
                  <a:pt x="152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22" name="Freeform 32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238058" y="5133459"/>
            <a:ext cx="218232" cy="209589"/>
          </a:xfrm>
          <a:custGeom>
            <a:avLst/>
            <a:gdLst>
              <a:gd name="T0" fmla="*/ 33 w 151"/>
              <a:gd name="T1" fmla="*/ 85 h 146"/>
              <a:gd name="T2" fmla="*/ 2 w 151"/>
              <a:gd name="T3" fmla="*/ 83 h 146"/>
              <a:gd name="T4" fmla="*/ 0 w 151"/>
              <a:gd name="T5" fmla="*/ 19 h 146"/>
              <a:gd name="T6" fmla="*/ 6 w 151"/>
              <a:gd name="T7" fmla="*/ 13 h 146"/>
              <a:gd name="T8" fmla="*/ 38 w 151"/>
              <a:gd name="T9" fmla="*/ 14 h 146"/>
              <a:gd name="T10" fmla="*/ 39 w 151"/>
              <a:gd name="T11" fmla="*/ 79 h 146"/>
              <a:gd name="T12" fmla="*/ 23 w 151"/>
              <a:gd name="T13" fmla="*/ 26 h 146"/>
              <a:gd name="T14" fmla="*/ 14 w 151"/>
              <a:gd name="T15" fmla="*/ 26 h 146"/>
              <a:gd name="T16" fmla="*/ 14 w 151"/>
              <a:gd name="T17" fmla="*/ 35 h 146"/>
              <a:gd name="T18" fmla="*/ 23 w 151"/>
              <a:gd name="T19" fmla="*/ 35 h 146"/>
              <a:gd name="T20" fmla="*/ 23 w 151"/>
              <a:gd name="T21" fmla="*/ 26 h 146"/>
              <a:gd name="T22" fmla="*/ 144 w 151"/>
              <a:gd name="T23" fmla="*/ 45 h 146"/>
              <a:gd name="T24" fmla="*/ 138 w 151"/>
              <a:gd name="T25" fmla="*/ 25 h 146"/>
              <a:gd name="T26" fmla="*/ 115 w 151"/>
              <a:gd name="T27" fmla="*/ 0 h 146"/>
              <a:gd name="T28" fmla="*/ 105 w 151"/>
              <a:gd name="T29" fmla="*/ 0 h 146"/>
              <a:gd name="T30" fmla="*/ 89 w 151"/>
              <a:gd name="T31" fmla="*/ 2 h 146"/>
              <a:gd name="T32" fmla="*/ 67 w 151"/>
              <a:gd name="T33" fmla="*/ 8 h 146"/>
              <a:gd name="T34" fmla="*/ 47 w 151"/>
              <a:gd name="T35" fmla="*/ 14 h 146"/>
              <a:gd name="T36" fmla="*/ 46 w 151"/>
              <a:gd name="T37" fmla="*/ 79 h 146"/>
              <a:gd name="T38" fmla="*/ 51 w 151"/>
              <a:gd name="T39" fmla="*/ 85 h 146"/>
              <a:gd name="T40" fmla="*/ 68 w 151"/>
              <a:gd name="T41" fmla="*/ 102 h 146"/>
              <a:gd name="T42" fmla="*/ 80 w 151"/>
              <a:gd name="T43" fmla="*/ 118 h 146"/>
              <a:gd name="T44" fmla="*/ 83 w 151"/>
              <a:gd name="T45" fmla="*/ 128 h 146"/>
              <a:gd name="T46" fmla="*/ 86 w 151"/>
              <a:gd name="T47" fmla="*/ 139 h 146"/>
              <a:gd name="T48" fmla="*/ 94 w 151"/>
              <a:gd name="T49" fmla="*/ 146 h 146"/>
              <a:gd name="T50" fmla="*/ 107 w 151"/>
              <a:gd name="T51" fmla="*/ 142 h 146"/>
              <a:gd name="T52" fmla="*/ 113 w 151"/>
              <a:gd name="T53" fmla="*/ 134 h 146"/>
              <a:gd name="T54" fmla="*/ 115 w 151"/>
              <a:gd name="T55" fmla="*/ 125 h 146"/>
              <a:gd name="T56" fmla="*/ 114 w 151"/>
              <a:gd name="T57" fmla="*/ 114 h 146"/>
              <a:gd name="T58" fmla="*/ 110 w 151"/>
              <a:gd name="T59" fmla="*/ 103 h 146"/>
              <a:gd name="T60" fmla="*/ 108 w 151"/>
              <a:gd name="T61" fmla="*/ 99 h 146"/>
              <a:gd name="T62" fmla="*/ 133 w 151"/>
              <a:gd name="T63" fmla="*/ 97 h 146"/>
              <a:gd name="T64" fmla="*/ 151 w 151"/>
              <a:gd name="T65" fmla="*/ 79 h 146"/>
              <a:gd name="T66" fmla="*/ 148 w 151"/>
              <a:gd name="T67" fmla="*/ 5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1" h="146">
                <a:moveTo>
                  <a:pt x="38" y="83"/>
                </a:moveTo>
                <a:cubicBezTo>
                  <a:pt x="36" y="85"/>
                  <a:pt x="35" y="85"/>
                  <a:pt x="33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5" y="85"/>
                  <a:pt x="3" y="85"/>
                  <a:pt x="2" y="83"/>
                </a:cubicBezTo>
                <a:cubicBezTo>
                  <a:pt x="1" y="82"/>
                  <a:pt x="0" y="81"/>
                  <a:pt x="0" y="7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7"/>
                  <a:pt x="1" y="16"/>
                  <a:pt x="2" y="14"/>
                </a:cubicBezTo>
                <a:cubicBezTo>
                  <a:pt x="3" y="13"/>
                  <a:pt x="5" y="13"/>
                  <a:pt x="6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5" y="13"/>
                  <a:pt x="36" y="13"/>
                  <a:pt x="38" y="14"/>
                </a:cubicBezTo>
                <a:cubicBezTo>
                  <a:pt x="39" y="16"/>
                  <a:pt x="39" y="17"/>
                  <a:pt x="39" y="1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81"/>
                  <a:pt x="39" y="82"/>
                  <a:pt x="38" y="83"/>
                </a:cubicBezTo>
                <a:close/>
                <a:moveTo>
                  <a:pt x="23" y="26"/>
                </a:moveTo>
                <a:cubicBezTo>
                  <a:pt x="21" y="25"/>
                  <a:pt x="20" y="25"/>
                  <a:pt x="18" y="25"/>
                </a:cubicBezTo>
                <a:cubicBezTo>
                  <a:pt x="17" y="25"/>
                  <a:pt x="15" y="25"/>
                  <a:pt x="14" y="26"/>
                </a:cubicBezTo>
                <a:cubicBezTo>
                  <a:pt x="13" y="28"/>
                  <a:pt x="12" y="29"/>
                  <a:pt x="12" y="31"/>
                </a:cubicBezTo>
                <a:cubicBezTo>
                  <a:pt x="12" y="32"/>
                  <a:pt x="13" y="34"/>
                  <a:pt x="14" y="35"/>
                </a:cubicBezTo>
                <a:cubicBezTo>
                  <a:pt x="15" y="36"/>
                  <a:pt x="17" y="37"/>
                  <a:pt x="18" y="37"/>
                </a:cubicBezTo>
                <a:cubicBezTo>
                  <a:pt x="20" y="37"/>
                  <a:pt x="21" y="36"/>
                  <a:pt x="23" y="35"/>
                </a:cubicBezTo>
                <a:cubicBezTo>
                  <a:pt x="24" y="34"/>
                  <a:pt x="24" y="32"/>
                  <a:pt x="24" y="31"/>
                </a:cubicBezTo>
                <a:cubicBezTo>
                  <a:pt x="24" y="29"/>
                  <a:pt x="24" y="28"/>
                  <a:pt x="23" y="26"/>
                </a:cubicBezTo>
                <a:close/>
                <a:moveTo>
                  <a:pt x="148" y="58"/>
                </a:moveTo>
                <a:cubicBezTo>
                  <a:pt x="148" y="53"/>
                  <a:pt x="146" y="49"/>
                  <a:pt x="144" y="45"/>
                </a:cubicBezTo>
                <a:cubicBezTo>
                  <a:pt x="145" y="41"/>
                  <a:pt x="145" y="38"/>
                  <a:pt x="144" y="34"/>
                </a:cubicBezTo>
                <a:cubicBezTo>
                  <a:pt x="143" y="30"/>
                  <a:pt x="141" y="27"/>
                  <a:pt x="138" y="25"/>
                </a:cubicBezTo>
                <a:cubicBezTo>
                  <a:pt x="139" y="18"/>
                  <a:pt x="137" y="12"/>
                  <a:pt x="134" y="8"/>
                </a:cubicBezTo>
                <a:cubicBezTo>
                  <a:pt x="130" y="3"/>
                  <a:pt x="124" y="1"/>
                  <a:pt x="115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9" y="0"/>
                  <a:pt x="94" y="1"/>
                  <a:pt x="89" y="2"/>
                </a:cubicBezTo>
                <a:cubicBezTo>
                  <a:pt x="84" y="3"/>
                  <a:pt x="81" y="4"/>
                  <a:pt x="78" y="5"/>
                </a:cubicBezTo>
                <a:cubicBezTo>
                  <a:pt x="75" y="5"/>
                  <a:pt x="71" y="7"/>
                  <a:pt x="67" y="8"/>
                </a:cubicBezTo>
                <a:cubicBezTo>
                  <a:pt x="59" y="11"/>
                  <a:pt x="54" y="12"/>
                  <a:pt x="52" y="13"/>
                </a:cubicBezTo>
                <a:cubicBezTo>
                  <a:pt x="50" y="13"/>
                  <a:pt x="49" y="13"/>
                  <a:pt x="47" y="14"/>
                </a:cubicBezTo>
                <a:cubicBezTo>
                  <a:pt x="46" y="16"/>
                  <a:pt x="46" y="17"/>
                  <a:pt x="46" y="19"/>
                </a:cubicBezTo>
                <a:cubicBezTo>
                  <a:pt x="46" y="79"/>
                  <a:pt x="46" y="79"/>
                  <a:pt x="46" y="79"/>
                </a:cubicBezTo>
                <a:cubicBezTo>
                  <a:pt x="46" y="81"/>
                  <a:pt x="46" y="82"/>
                  <a:pt x="47" y="83"/>
                </a:cubicBezTo>
                <a:cubicBezTo>
                  <a:pt x="48" y="84"/>
                  <a:pt x="50" y="85"/>
                  <a:pt x="51" y="85"/>
                </a:cubicBezTo>
                <a:cubicBezTo>
                  <a:pt x="53" y="85"/>
                  <a:pt x="55" y="87"/>
                  <a:pt x="58" y="91"/>
                </a:cubicBezTo>
                <a:cubicBezTo>
                  <a:pt x="62" y="94"/>
                  <a:pt x="65" y="98"/>
                  <a:pt x="68" y="102"/>
                </a:cubicBezTo>
                <a:cubicBezTo>
                  <a:pt x="72" y="108"/>
                  <a:pt x="75" y="112"/>
                  <a:pt x="78" y="114"/>
                </a:cubicBezTo>
                <a:cubicBezTo>
                  <a:pt x="79" y="115"/>
                  <a:pt x="80" y="116"/>
                  <a:pt x="80" y="118"/>
                </a:cubicBezTo>
                <a:cubicBezTo>
                  <a:pt x="81" y="120"/>
                  <a:pt x="82" y="122"/>
                  <a:pt x="82" y="123"/>
                </a:cubicBezTo>
                <a:cubicBezTo>
                  <a:pt x="82" y="124"/>
                  <a:pt x="83" y="126"/>
                  <a:pt x="83" y="128"/>
                </a:cubicBezTo>
                <a:cubicBezTo>
                  <a:pt x="84" y="131"/>
                  <a:pt x="84" y="133"/>
                  <a:pt x="85" y="134"/>
                </a:cubicBezTo>
                <a:cubicBezTo>
                  <a:pt x="85" y="136"/>
                  <a:pt x="86" y="137"/>
                  <a:pt x="86" y="139"/>
                </a:cubicBezTo>
                <a:cubicBezTo>
                  <a:pt x="87" y="141"/>
                  <a:pt x="88" y="143"/>
                  <a:pt x="90" y="144"/>
                </a:cubicBezTo>
                <a:cubicBezTo>
                  <a:pt x="91" y="145"/>
                  <a:pt x="92" y="146"/>
                  <a:pt x="94" y="146"/>
                </a:cubicBezTo>
                <a:cubicBezTo>
                  <a:pt x="97" y="146"/>
                  <a:pt x="99" y="145"/>
                  <a:pt x="102" y="145"/>
                </a:cubicBezTo>
                <a:cubicBezTo>
                  <a:pt x="104" y="144"/>
                  <a:pt x="106" y="143"/>
                  <a:pt x="107" y="142"/>
                </a:cubicBezTo>
                <a:cubicBezTo>
                  <a:pt x="109" y="141"/>
                  <a:pt x="110" y="140"/>
                  <a:pt x="111" y="138"/>
                </a:cubicBezTo>
                <a:cubicBezTo>
                  <a:pt x="112" y="137"/>
                  <a:pt x="113" y="135"/>
                  <a:pt x="113" y="134"/>
                </a:cubicBezTo>
                <a:cubicBezTo>
                  <a:pt x="114" y="133"/>
                  <a:pt x="114" y="131"/>
                  <a:pt x="115" y="129"/>
                </a:cubicBezTo>
                <a:cubicBezTo>
                  <a:pt x="115" y="127"/>
                  <a:pt x="115" y="126"/>
                  <a:pt x="115" y="125"/>
                </a:cubicBezTo>
                <a:cubicBezTo>
                  <a:pt x="115" y="124"/>
                  <a:pt x="115" y="123"/>
                  <a:pt x="115" y="121"/>
                </a:cubicBezTo>
                <a:cubicBezTo>
                  <a:pt x="115" y="119"/>
                  <a:pt x="115" y="117"/>
                  <a:pt x="114" y="114"/>
                </a:cubicBezTo>
                <a:cubicBezTo>
                  <a:pt x="114" y="112"/>
                  <a:pt x="113" y="110"/>
                  <a:pt x="112" y="109"/>
                </a:cubicBezTo>
                <a:cubicBezTo>
                  <a:pt x="112" y="107"/>
                  <a:pt x="111" y="106"/>
                  <a:pt x="110" y="103"/>
                </a:cubicBezTo>
                <a:cubicBezTo>
                  <a:pt x="110" y="103"/>
                  <a:pt x="109" y="102"/>
                  <a:pt x="109" y="102"/>
                </a:cubicBezTo>
                <a:cubicBezTo>
                  <a:pt x="108" y="101"/>
                  <a:pt x="108" y="100"/>
                  <a:pt x="108" y="99"/>
                </a:cubicBezTo>
                <a:cubicBezTo>
                  <a:pt x="108" y="99"/>
                  <a:pt x="107" y="98"/>
                  <a:pt x="107" y="97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38" y="97"/>
                  <a:pt x="142" y="95"/>
                  <a:pt x="146" y="92"/>
                </a:cubicBezTo>
                <a:cubicBezTo>
                  <a:pt x="150" y="88"/>
                  <a:pt x="151" y="84"/>
                  <a:pt x="151" y="79"/>
                </a:cubicBezTo>
                <a:cubicBezTo>
                  <a:pt x="151" y="74"/>
                  <a:pt x="150" y="69"/>
                  <a:pt x="146" y="65"/>
                </a:cubicBezTo>
                <a:cubicBezTo>
                  <a:pt x="147" y="62"/>
                  <a:pt x="148" y="60"/>
                  <a:pt x="14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23" name="Freeform 32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527594" y="5116174"/>
            <a:ext cx="209589" cy="209589"/>
          </a:xfrm>
          <a:custGeom>
            <a:avLst/>
            <a:gdLst>
              <a:gd name="T0" fmla="*/ 137 w 145"/>
              <a:gd name="T1" fmla="*/ 138 h 146"/>
              <a:gd name="T2" fmla="*/ 8 w 145"/>
              <a:gd name="T3" fmla="*/ 138 h 146"/>
              <a:gd name="T4" fmla="*/ 8 w 145"/>
              <a:gd name="T5" fmla="*/ 8 h 146"/>
              <a:gd name="T6" fmla="*/ 137 w 145"/>
              <a:gd name="T7" fmla="*/ 8 h 146"/>
              <a:gd name="T8" fmla="*/ 123 w 145"/>
              <a:gd name="T9" fmla="*/ 74 h 146"/>
              <a:gd name="T10" fmla="*/ 72 w 145"/>
              <a:gd name="T11" fmla="*/ 63 h 146"/>
              <a:gd name="T12" fmla="*/ 22 w 145"/>
              <a:gd name="T13" fmla="*/ 74 h 146"/>
              <a:gd name="T14" fmla="*/ 26 w 145"/>
              <a:gd name="T15" fmla="*/ 130 h 146"/>
              <a:gd name="T16" fmla="*/ 111 w 145"/>
              <a:gd name="T17" fmla="*/ 134 h 146"/>
              <a:gd name="T18" fmla="*/ 124 w 145"/>
              <a:gd name="T19" fmla="*/ 99 h 146"/>
              <a:gd name="T20" fmla="*/ 43 w 145"/>
              <a:gd name="T21" fmla="*/ 81 h 146"/>
              <a:gd name="T22" fmla="*/ 36 w 145"/>
              <a:gd name="T23" fmla="*/ 81 h 146"/>
              <a:gd name="T24" fmla="*/ 50 w 145"/>
              <a:gd name="T25" fmla="*/ 75 h 146"/>
              <a:gd name="T26" fmla="*/ 54 w 145"/>
              <a:gd name="T27" fmla="*/ 9 h 146"/>
              <a:gd name="T28" fmla="*/ 37 w 145"/>
              <a:gd name="T29" fmla="*/ 9 h 146"/>
              <a:gd name="T30" fmla="*/ 46 w 145"/>
              <a:gd name="T31" fmla="*/ 37 h 146"/>
              <a:gd name="T32" fmla="*/ 53 w 145"/>
              <a:gd name="T33" fmla="*/ 37 h 146"/>
              <a:gd name="T34" fmla="*/ 63 w 145"/>
              <a:gd name="T35" fmla="*/ 121 h 146"/>
              <a:gd name="T36" fmla="*/ 52 w 145"/>
              <a:gd name="T37" fmla="*/ 119 h 146"/>
              <a:gd name="T38" fmla="*/ 57 w 145"/>
              <a:gd name="T39" fmla="*/ 87 h 146"/>
              <a:gd name="T40" fmla="*/ 59 w 145"/>
              <a:gd name="T41" fmla="*/ 116 h 146"/>
              <a:gd name="T42" fmla="*/ 69 w 145"/>
              <a:gd name="T43" fmla="*/ 87 h 146"/>
              <a:gd name="T44" fmla="*/ 78 w 145"/>
              <a:gd name="T45" fmla="*/ 24 h 146"/>
              <a:gd name="T46" fmla="*/ 62 w 145"/>
              <a:gd name="T47" fmla="*/ 33 h 146"/>
              <a:gd name="T48" fmla="*/ 71 w 145"/>
              <a:gd name="T49" fmla="*/ 57 h 146"/>
              <a:gd name="T50" fmla="*/ 74 w 145"/>
              <a:gd name="T51" fmla="*/ 31 h 146"/>
              <a:gd name="T52" fmla="*/ 68 w 145"/>
              <a:gd name="T53" fmla="*/ 46 h 146"/>
              <a:gd name="T54" fmla="*/ 74 w 145"/>
              <a:gd name="T55" fmla="*/ 31 h 146"/>
              <a:gd name="T56" fmla="*/ 92 w 145"/>
              <a:gd name="T57" fmla="*/ 118 h 146"/>
              <a:gd name="T58" fmla="*/ 81 w 145"/>
              <a:gd name="T59" fmla="*/ 121 h 146"/>
              <a:gd name="T60" fmla="*/ 81 w 145"/>
              <a:gd name="T61" fmla="*/ 75 h 146"/>
              <a:gd name="T62" fmla="*/ 92 w 145"/>
              <a:gd name="T63" fmla="*/ 90 h 146"/>
              <a:gd name="T64" fmla="*/ 87 w 145"/>
              <a:gd name="T65" fmla="*/ 97 h 146"/>
              <a:gd name="T66" fmla="*/ 81 w 145"/>
              <a:gd name="T67" fmla="*/ 115 h 146"/>
              <a:gd name="T68" fmla="*/ 97 w 145"/>
              <a:gd name="T69" fmla="*/ 56 h 146"/>
              <a:gd name="T70" fmla="*/ 97 w 145"/>
              <a:gd name="T71" fmla="*/ 21 h 146"/>
              <a:gd name="T72" fmla="*/ 92 w 145"/>
              <a:gd name="T73" fmla="*/ 49 h 146"/>
              <a:gd name="T74" fmla="*/ 86 w 145"/>
              <a:gd name="T75" fmla="*/ 21 h 146"/>
              <a:gd name="T76" fmla="*/ 90 w 145"/>
              <a:gd name="T77" fmla="*/ 57 h 146"/>
              <a:gd name="T78" fmla="*/ 117 w 145"/>
              <a:gd name="T79" fmla="*/ 109 h 146"/>
              <a:gd name="T80" fmla="*/ 115 w 145"/>
              <a:gd name="T81" fmla="*/ 118 h 146"/>
              <a:gd name="T82" fmla="*/ 98 w 145"/>
              <a:gd name="T83" fmla="*/ 110 h 146"/>
              <a:gd name="T84" fmla="*/ 107 w 145"/>
              <a:gd name="T85" fmla="*/ 86 h 146"/>
              <a:gd name="T86" fmla="*/ 117 w 145"/>
              <a:gd name="T87" fmla="*/ 105 h 146"/>
              <a:gd name="T88" fmla="*/ 107 w 145"/>
              <a:gd name="T89" fmla="*/ 116 h 146"/>
              <a:gd name="T90" fmla="*/ 110 w 145"/>
              <a:gd name="T91" fmla="*/ 111 h 146"/>
              <a:gd name="T92" fmla="*/ 104 w 145"/>
              <a:gd name="T93" fmla="*/ 100 h 146"/>
              <a:gd name="T94" fmla="*/ 107 w 145"/>
              <a:gd name="T95" fmla="*/ 9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19" y="146"/>
                  <a:pt x="13" y="143"/>
                  <a:pt x="8" y="138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2" y="14"/>
                  <a:pt x="8" y="8"/>
                </a:cubicBezTo>
                <a:cubicBezTo>
                  <a:pt x="13" y="3"/>
                  <a:pt x="19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124" y="99"/>
                </a:moveTo>
                <a:cubicBezTo>
                  <a:pt x="124" y="88"/>
                  <a:pt x="124" y="79"/>
                  <a:pt x="123" y="74"/>
                </a:cubicBezTo>
                <a:cubicBezTo>
                  <a:pt x="122" y="71"/>
                  <a:pt x="121" y="69"/>
                  <a:pt x="119" y="67"/>
                </a:cubicBezTo>
                <a:cubicBezTo>
                  <a:pt x="116" y="65"/>
                  <a:pt x="114" y="64"/>
                  <a:pt x="111" y="64"/>
                </a:cubicBezTo>
                <a:cubicBezTo>
                  <a:pt x="103" y="63"/>
                  <a:pt x="90" y="63"/>
                  <a:pt x="72" y="63"/>
                </a:cubicBezTo>
                <a:cubicBezTo>
                  <a:pt x="55" y="63"/>
                  <a:pt x="42" y="63"/>
                  <a:pt x="34" y="64"/>
                </a:cubicBezTo>
                <a:cubicBezTo>
                  <a:pt x="31" y="64"/>
                  <a:pt x="28" y="65"/>
                  <a:pt x="26" y="67"/>
                </a:cubicBezTo>
                <a:cubicBezTo>
                  <a:pt x="24" y="69"/>
                  <a:pt x="23" y="71"/>
                  <a:pt x="22" y="74"/>
                </a:cubicBezTo>
                <a:cubicBezTo>
                  <a:pt x="21" y="80"/>
                  <a:pt x="20" y="88"/>
                  <a:pt x="20" y="99"/>
                </a:cubicBezTo>
                <a:cubicBezTo>
                  <a:pt x="20" y="110"/>
                  <a:pt x="21" y="118"/>
                  <a:pt x="22" y="123"/>
                </a:cubicBezTo>
                <a:cubicBezTo>
                  <a:pt x="23" y="126"/>
                  <a:pt x="24" y="128"/>
                  <a:pt x="26" y="130"/>
                </a:cubicBezTo>
                <a:cubicBezTo>
                  <a:pt x="28" y="132"/>
                  <a:pt x="31" y="133"/>
                  <a:pt x="33" y="134"/>
                </a:cubicBezTo>
                <a:cubicBezTo>
                  <a:pt x="42" y="135"/>
                  <a:pt x="55" y="135"/>
                  <a:pt x="72" y="135"/>
                </a:cubicBezTo>
                <a:cubicBezTo>
                  <a:pt x="90" y="135"/>
                  <a:pt x="103" y="135"/>
                  <a:pt x="111" y="134"/>
                </a:cubicBezTo>
                <a:cubicBezTo>
                  <a:pt x="114" y="133"/>
                  <a:pt x="116" y="132"/>
                  <a:pt x="118" y="130"/>
                </a:cubicBezTo>
                <a:cubicBezTo>
                  <a:pt x="121" y="128"/>
                  <a:pt x="122" y="126"/>
                  <a:pt x="122" y="123"/>
                </a:cubicBezTo>
                <a:cubicBezTo>
                  <a:pt x="124" y="118"/>
                  <a:pt x="124" y="110"/>
                  <a:pt x="124" y="99"/>
                </a:cubicBezTo>
                <a:close/>
                <a:moveTo>
                  <a:pt x="50" y="75"/>
                </a:moveTo>
                <a:cubicBezTo>
                  <a:pt x="50" y="81"/>
                  <a:pt x="50" y="81"/>
                  <a:pt x="50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43" y="121"/>
                  <a:pt x="43" y="121"/>
                  <a:pt x="43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81"/>
                  <a:pt x="36" y="81"/>
                  <a:pt x="36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75"/>
                  <a:pt x="28" y="75"/>
                  <a:pt x="28" y="75"/>
                </a:cubicBezTo>
                <a:lnTo>
                  <a:pt x="50" y="75"/>
                </a:lnTo>
                <a:close/>
                <a:moveTo>
                  <a:pt x="53" y="37"/>
                </a:moveTo>
                <a:cubicBezTo>
                  <a:pt x="62" y="9"/>
                  <a:pt x="62" y="9"/>
                  <a:pt x="62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0" y="28"/>
                  <a:pt x="50" y="28"/>
                  <a:pt x="50" y="28"/>
                </a:cubicBezTo>
                <a:cubicBezTo>
                  <a:pt x="45" y="9"/>
                  <a:pt x="45" y="9"/>
                  <a:pt x="45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11"/>
                  <a:pt x="38" y="13"/>
                  <a:pt x="39" y="16"/>
                </a:cubicBezTo>
                <a:cubicBezTo>
                  <a:pt x="40" y="19"/>
                  <a:pt x="41" y="21"/>
                  <a:pt x="42" y="22"/>
                </a:cubicBezTo>
                <a:cubicBezTo>
                  <a:pt x="44" y="29"/>
                  <a:pt x="45" y="34"/>
                  <a:pt x="46" y="37"/>
                </a:cubicBezTo>
                <a:cubicBezTo>
                  <a:pt x="46" y="56"/>
                  <a:pt x="46" y="56"/>
                  <a:pt x="46" y="56"/>
                </a:cubicBezTo>
                <a:cubicBezTo>
                  <a:pt x="53" y="56"/>
                  <a:pt x="53" y="56"/>
                  <a:pt x="53" y="56"/>
                </a:cubicBezTo>
                <a:lnTo>
                  <a:pt x="53" y="37"/>
                </a:lnTo>
                <a:close/>
                <a:moveTo>
                  <a:pt x="69" y="87"/>
                </a:moveTo>
                <a:cubicBezTo>
                  <a:pt x="69" y="121"/>
                  <a:pt x="69" y="121"/>
                  <a:pt x="69" y="121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0" y="120"/>
                  <a:pt x="58" y="122"/>
                  <a:pt x="56" y="122"/>
                </a:cubicBezTo>
                <a:cubicBezTo>
                  <a:pt x="53" y="122"/>
                  <a:pt x="52" y="121"/>
                  <a:pt x="52" y="119"/>
                </a:cubicBezTo>
                <a:cubicBezTo>
                  <a:pt x="51" y="118"/>
                  <a:pt x="51" y="116"/>
                  <a:pt x="51" y="114"/>
                </a:cubicBezTo>
                <a:cubicBezTo>
                  <a:pt x="51" y="87"/>
                  <a:pt x="51" y="87"/>
                  <a:pt x="51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4"/>
                  <a:pt x="57" y="114"/>
                  <a:pt x="57" y="115"/>
                </a:cubicBezTo>
                <a:cubicBezTo>
                  <a:pt x="57" y="116"/>
                  <a:pt x="58" y="116"/>
                  <a:pt x="59" y="116"/>
                </a:cubicBezTo>
                <a:cubicBezTo>
                  <a:pt x="60" y="116"/>
                  <a:pt x="61" y="115"/>
                  <a:pt x="63" y="113"/>
                </a:cubicBezTo>
                <a:cubicBezTo>
                  <a:pt x="63" y="87"/>
                  <a:pt x="63" y="87"/>
                  <a:pt x="63" y="87"/>
                </a:cubicBezTo>
                <a:lnTo>
                  <a:pt x="69" y="87"/>
                </a:lnTo>
                <a:close/>
                <a:moveTo>
                  <a:pt x="80" y="45"/>
                </a:moveTo>
                <a:cubicBezTo>
                  <a:pt x="80" y="33"/>
                  <a:pt x="80" y="33"/>
                  <a:pt x="80" y="33"/>
                </a:cubicBezTo>
                <a:cubicBezTo>
                  <a:pt x="80" y="29"/>
                  <a:pt x="80" y="26"/>
                  <a:pt x="78" y="24"/>
                </a:cubicBezTo>
                <a:cubicBezTo>
                  <a:pt x="77" y="22"/>
                  <a:pt x="74" y="21"/>
                  <a:pt x="71" y="21"/>
                </a:cubicBezTo>
                <a:cubicBezTo>
                  <a:pt x="68" y="21"/>
                  <a:pt x="65" y="22"/>
                  <a:pt x="64" y="24"/>
                </a:cubicBezTo>
                <a:cubicBezTo>
                  <a:pt x="62" y="26"/>
                  <a:pt x="62" y="29"/>
                  <a:pt x="62" y="33"/>
                </a:cubicBezTo>
                <a:cubicBezTo>
                  <a:pt x="62" y="45"/>
                  <a:pt x="62" y="45"/>
                  <a:pt x="62" y="45"/>
                </a:cubicBezTo>
                <a:cubicBezTo>
                  <a:pt x="62" y="49"/>
                  <a:pt x="62" y="51"/>
                  <a:pt x="64" y="53"/>
                </a:cubicBezTo>
                <a:cubicBezTo>
                  <a:pt x="65" y="56"/>
                  <a:pt x="68" y="57"/>
                  <a:pt x="71" y="57"/>
                </a:cubicBezTo>
                <a:cubicBezTo>
                  <a:pt x="74" y="57"/>
                  <a:pt x="77" y="56"/>
                  <a:pt x="78" y="53"/>
                </a:cubicBezTo>
                <a:cubicBezTo>
                  <a:pt x="80" y="51"/>
                  <a:pt x="80" y="49"/>
                  <a:pt x="80" y="45"/>
                </a:cubicBezTo>
                <a:close/>
                <a:moveTo>
                  <a:pt x="74" y="31"/>
                </a:moveTo>
                <a:cubicBezTo>
                  <a:pt x="74" y="46"/>
                  <a:pt x="74" y="46"/>
                  <a:pt x="74" y="46"/>
                </a:cubicBezTo>
                <a:cubicBezTo>
                  <a:pt x="74" y="49"/>
                  <a:pt x="73" y="51"/>
                  <a:pt x="71" y="51"/>
                </a:cubicBezTo>
                <a:cubicBezTo>
                  <a:pt x="69" y="51"/>
                  <a:pt x="68" y="49"/>
                  <a:pt x="68" y="46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28"/>
                  <a:pt x="69" y="26"/>
                  <a:pt x="71" y="26"/>
                </a:cubicBezTo>
                <a:cubicBezTo>
                  <a:pt x="73" y="26"/>
                  <a:pt x="74" y="28"/>
                  <a:pt x="74" y="31"/>
                </a:cubicBezTo>
                <a:close/>
                <a:moveTo>
                  <a:pt x="93" y="97"/>
                </a:moveTo>
                <a:cubicBezTo>
                  <a:pt x="93" y="111"/>
                  <a:pt x="93" y="111"/>
                  <a:pt x="93" y="111"/>
                </a:cubicBezTo>
                <a:cubicBezTo>
                  <a:pt x="93" y="114"/>
                  <a:pt x="93" y="117"/>
                  <a:pt x="92" y="118"/>
                </a:cubicBezTo>
                <a:cubicBezTo>
                  <a:pt x="91" y="120"/>
                  <a:pt x="90" y="122"/>
                  <a:pt x="87" y="122"/>
                </a:cubicBezTo>
                <a:cubicBezTo>
                  <a:pt x="85" y="122"/>
                  <a:pt x="83" y="121"/>
                  <a:pt x="81" y="118"/>
                </a:cubicBezTo>
                <a:cubicBezTo>
                  <a:pt x="81" y="121"/>
                  <a:pt x="81" y="121"/>
                  <a:pt x="81" y="121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4" y="75"/>
                  <a:pt x="74" y="75"/>
                  <a:pt x="74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81" y="90"/>
                  <a:pt x="81" y="90"/>
                  <a:pt x="81" y="90"/>
                </a:cubicBezTo>
                <a:cubicBezTo>
                  <a:pt x="83" y="87"/>
                  <a:pt x="85" y="86"/>
                  <a:pt x="87" y="86"/>
                </a:cubicBezTo>
                <a:cubicBezTo>
                  <a:pt x="90" y="86"/>
                  <a:pt x="91" y="87"/>
                  <a:pt x="92" y="90"/>
                </a:cubicBezTo>
                <a:cubicBezTo>
                  <a:pt x="93" y="91"/>
                  <a:pt x="93" y="94"/>
                  <a:pt x="93" y="97"/>
                </a:cubicBezTo>
                <a:close/>
                <a:moveTo>
                  <a:pt x="87" y="111"/>
                </a:moveTo>
                <a:cubicBezTo>
                  <a:pt x="87" y="97"/>
                  <a:pt x="87" y="97"/>
                  <a:pt x="87" y="97"/>
                </a:cubicBezTo>
                <a:cubicBezTo>
                  <a:pt x="87" y="93"/>
                  <a:pt x="86" y="92"/>
                  <a:pt x="84" y="92"/>
                </a:cubicBezTo>
                <a:cubicBezTo>
                  <a:pt x="83" y="92"/>
                  <a:pt x="82" y="92"/>
                  <a:pt x="81" y="93"/>
                </a:cubicBezTo>
                <a:cubicBezTo>
                  <a:pt x="81" y="115"/>
                  <a:pt x="81" y="115"/>
                  <a:pt x="81" y="115"/>
                </a:cubicBezTo>
                <a:cubicBezTo>
                  <a:pt x="82" y="116"/>
                  <a:pt x="83" y="116"/>
                  <a:pt x="84" y="116"/>
                </a:cubicBezTo>
                <a:cubicBezTo>
                  <a:pt x="86" y="116"/>
                  <a:pt x="87" y="114"/>
                  <a:pt x="87" y="111"/>
                </a:cubicBezTo>
                <a:close/>
                <a:moveTo>
                  <a:pt x="97" y="56"/>
                </a:moveTo>
                <a:cubicBezTo>
                  <a:pt x="104" y="56"/>
                  <a:pt x="104" y="56"/>
                  <a:pt x="104" y="56"/>
                </a:cubicBezTo>
                <a:cubicBezTo>
                  <a:pt x="104" y="21"/>
                  <a:pt x="104" y="21"/>
                  <a:pt x="104" y="21"/>
                </a:cubicBezTo>
                <a:cubicBezTo>
                  <a:pt x="97" y="21"/>
                  <a:pt x="97" y="21"/>
                  <a:pt x="97" y="21"/>
                </a:cubicBezTo>
                <a:cubicBezTo>
                  <a:pt x="97" y="48"/>
                  <a:pt x="97" y="48"/>
                  <a:pt x="97" y="48"/>
                </a:cubicBezTo>
                <a:cubicBezTo>
                  <a:pt x="96" y="50"/>
                  <a:pt x="95" y="51"/>
                  <a:pt x="93" y="51"/>
                </a:cubicBezTo>
                <a:cubicBezTo>
                  <a:pt x="93" y="51"/>
                  <a:pt x="92" y="50"/>
                  <a:pt x="92" y="49"/>
                </a:cubicBezTo>
                <a:cubicBezTo>
                  <a:pt x="92" y="49"/>
                  <a:pt x="92" y="49"/>
                  <a:pt x="92" y="47"/>
                </a:cubicBezTo>
                <a:cubicBezTo>
                  <a:pt x="92" y="21"/>
                  <a:pt x="92" y="21"/>
                  <a:pt x="92" y="21"/>
                </a:cubicBezTo>
                <a:cubicBezTo>
                  <a:pt x="86" y="21"/>
                  <a:pt x="86" y="21"/>
                  <a:pt x="86" y="21"/>
                </a:cubicBezTo>
                <a:cubicBezTo>
                  <a:pt x="86" y="49"/>
                  <a:pt x="86" y="49"/>
                  <a:pt x="86" y="49"/>
                </a:cubicBezTo>
                <a:cubicBezTo>
                  <a:pt x="86" y="51"/>
                  <a:pt x="86" y="53"/>
                  <a:pt x="86" y="54"/>
                </a:cubicBezTo>
                <a:cubicBezTo>
                  <a:pt x="87" y="56"/>
                  <a:pt x="88" y="57"/>
                  <a:pt x="90" y="57"/>
                </a:cubicBezTo>
                <a:cubicBezTo>
                  <a:pt x="92" y="57"/>
                  <a:pt x="95" y="55"/>
                  <a:pt x="97" y="53"/>
                </a:cubicBezTo>
                <a:lnTo>
                  <a:pt x="97" y="56"/>
                </a:lnTo>
                <a:close/>
                <a:moveTo>
                  <a:pt x="117" y="109"/>
                </a:moveTo>
                <a:cubicBezTo>
                  <a:pt x="117" y="110"/>
                  <a:pt x="117" y="110"/>
                  <a:pt x="117" y="110"/>
                </a:cubicBezTo>
                <a:cubicBezTo>
                  <a:pt x="117" y="112"/>
                  <a:pt x="117" y="113"/>
                  <a:pt x="116" y="114"/>
                </a:cubicBezTo>
                <a:cubicBezTo>
                  <a:pt x="116" y="116"/>
                  <a:pt x="116" y="117"/>
                  <a:pt x="115" y="118"/>
                </a:cubicBezTo>
                <a:cubicBezTo>
                  <a:pt x="113" y="121"/>
                  <a:pt x="111" y="122"/>
                  <a:pt x="107" y="122"/>
                </a:cubicBezTo>
                <a:cubicBezTo>
                  <a:pt x="104" y="122"/>
                  <a:pt x="102" y="121"/>
                  <a:pt x="100" y="118"/>
                </a:cubicBezTo>
                <a:cubicBezTo>
                  <a:pt x="98" y="117"/>
                  <a:pt x="98" y="114"/>
                  <a:pt x="98" y="110"/>
                </a:cubicBezTo>
                <a:cubicBezTo>
                  <a:pt x="98" y="98"/>
                  <a:pt x="98" y="98"/>
                  <a:pt x="98" y="98"/>
                </a:cubicBezTo>
                <a:cubicBezTo>
                  <a:pt x="98" y="94"/>
                  <a:pt x="98" y="91"/>
                  <a:pt x="100" y="90"/>
                </a:cubicBezTo>
                <a:cubicBezTo>
                  <a:pt x="102" y="87"/>
                  <a:pt x="104" y="86"/>
                  <a:pt x="107" y="86"/>
                </a:cubicBezTo>
                <a:cubicBezTo>
                  <a:pt x="110" y="86"/>
                  <a:pt x="113" y="87"/>
                  <a:pt x="115" y="90"/>
                </a:cubicBezTo>
                <a:cubicBezTo>
                  <a:pt x="116" y="92"/>
                  <a:pt x="117" y="94"/>
                  <a:pt x="117" y="98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104" y="111"/>
                  <a:pt x="104" y="111"/>
                  <a:pt x="104" y="111"/>
                </a:cubicBezTo>
                <a:cubicBezTo>
                  <a:pt x="104" y="114"/>
                  <a:pt x="105" y="116"/>
                  <a:pt x="107" y="116"/>
                </a:cubicBezTo>
                <a:cubicBezTo>
                  <a:pt x="109" y="116"/>
                  <a:pt x="110" y="115"/>
                  <a:pt x="110" y="114"/>
                </a:cubicBezTo>
                <a:cubicBezTo>
                  <a:pt x="110" y="114"/>
                  <a:pt x="110" y="113"/>
                  <a:pt x="110" y="113"/>
                </a:cubicBezTo>
                <a:cubicBezTo>
                  <a:pt x="110" y="113"/>
                  <a:pt x="110" y="112"/>
                  <a:pt x="110" y="111"/>
                </a:cubicBezTo>
                <a:cubicBezTo>
                  <a:pt x="110" y="111"/>
                  <a:pt x="110" y="110"/>
                  <a:pt x="110" y="109"/>
                </a:cubicBezTo>
                <a:lnTo>
                  <a:pt x="117" y="109"/>
                </a:lnTo>
                <a:close/>
                <a:moveTo>
                  <a:pt x="104" y="100"/>
                </a:moveTo>
                <a:cubicBezTo>
                  <a:pt x="110" y="100"/>
                  <a:pt x="110" y="100"/>
                  <a:pt x="110" y="100"/>
                </a:cubicBezTo>
                <a:cubicBezTo>
                  <a:pt x="110" y="97"/>
                  <a:pt x="110" y="97"/>
                  <a:pt x="110" y="97"/>
                </a:cubicBezTo>
                <a:cubicBezTo>
                  <a:pt x="110" y="93"/>
                  <a:pt x="109" y="92"/>
                  <a:pt x="107" y="92"/>
                </a:cubicBezTo>
                <a:cubicBezTo>
                  <a:pt x="105" y="92"/>
                  <a:pt x="104" y="93"/>
                  <a:pt x="104" y="97"/>
                </a:cubicBezTo>
                <a:lnTo>
                  <a:pt x="104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24" name="Freeform 3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804164" y="5098887"/>
            <a:ext cx="200947" cy="244161"/>
          </a:xfrm>
          <a:custGeom>
            <a:avLst/>
            <a:gdLst>
              <a:gd name="T0" fmla="*/ 132 w 140"/>
              <a:gd name="T1" fmla="*/ 163 h 170"/>
              <a:gd name="T2" fmla="*/ 17 w 140"/>
              <a:gd name="T3" fmla="*/ 168 h 170"/>
              <a:gd name="T4" fmla="*/ 0 w 140"/>
              <a:gd name="T5" fmla="*/ 121 h 170"/>
              <a:gd name="T6" fmla="*/ 18 w 140"/>
              <a:gd name="T7" fmla="*/ 74 h 170"/>
              <a:gd name="T8" fmla="*/ 132 w 140"/>
              <a:gd name="T9" fmla="*/ 78 h 170"/>
              <a:gd name="T10" fmla="*/ 30 w 140"/>
              <a:gd name="T11" fmla="*/ 97 h 170"/>
              <a:gd name="T12" fmla="*/ 10 w 140"/>
              <a:gd name="T13" fmla="*/ 88 h 170"/>
              <a:gd name="T14" fmla="*/ 20 w 140"/>
              <a:gd name="T15" fmla="*/ 151 h 170"/>
              <a:gd name="T16" fmla="*/ 46 w 140"/>
              <a:gd name="T17" fmla="*/ 0 h 170"/>
              <a:gd name="T18" fmla="*/ 44 w 140"/>
              <a:gd name="T19" fmla="*/ 64 h 170"/>
              <a:gd name="T20" fmla="*/ 29 w 140"/>
              <a:gd name="T21" fmla="*/ 18 h 170"/>
              <a:gd name="T22" fmla="*/ 39 w 140"/>
              <a:gd name="T23" fmla="*/ 25 h 170"/>
              <a:gd name="T24" fmla="*/ 65 w 140"/>
              <a:gd name="T25" fmla="*/ 151 h 170"/>
              <a:gd name="T26" fmla="*/ 57 w 140"/>
              <a:gd name="T27" fmla="*/ 140 h 170"/>
              <a:gd name="T28" fmla="*/ 49 w 140"/>
              <a:gd name="T29" fmla="*/ 139 h 170"/>
              <a:gd name="T30" fmla="*/ 41 w 140"/>
              <a:gd name="T31" fmla="*/ 141 h 170"/>
              <a:gd name="T32" fmla="*/ 57 w 140"/>
              <a:gd name="T33" fmla="*/ 146 h 170"/>
              <a:gd name="T34" fmla="*/ 81 w 140"/>
              <a:gd name="T35" fmla="*/ 48 h 170"/>
              <a:gd name="T36" fmla="*/ 58 w 140"/>
              <a:gd name="T37" fmla="*/ 59 h 170"/>
              <a:gd name="T38" fmla="*/ 58 w 140"/>
              <a:gd name="T39" fmla="*/ 21 h 170"/>
              <a:gd name="T40" fmla="*/ 81 w 140"/>
              <a:gd name="T41" fmla="*/ 32 h 170"/>
              <a:gd name="T42" fmla="*/ 68 w 140"/>
              <a:gd name="T43" fmla="*/ 23 h 170"/>
              <a:gd name="T44" fmla="*/ 68 w 140"/>
              <a:gd name="T45" fmla="*/ 56 h 170"/>
              <a:gd name="T46" fmla="*/ 98 w 140"/>
              <a:gd name="T47" fmla="*/ 118 h 170"/>
              <a:gd name="T48" fmla="*/ 81 w 140"/>
              <a:gd name="T49" fmla="*/ 109 h 170"/>
              <a:gd name="T50" fmla="*/ 73 w 140"/>
              <a:gd name="T51" fmla="*/ 151 h 170"/>
              <a:gd name="T52" fmla="*/ 90 w 140"/>
              <a:gd name="T53" fmla="*/ 152 h 170"/>
              <a:gd name="T54" fmla="*/ 89 w 140"/>
              <a:gd name="T55" fmla="*/ 118 h 170"/>
              <a:gd name="T56" fmla="*/ 81 w 140"/>
              <a:gd name="T57" fmla="*/ 142 h 170"/>
              <a:gd name="T58" fmla="*/ 89 w 140"/>
              <a:gd name="T59" fmla="*/ 118 h 170"/>
              <a:gd name="T60" fmla="*/ 104 w 140"/>
              <a:gd name="T61" fmla="*/ 64 h 170"/>
              <a:gd name="T62" fmla="*/ 88 w 140"/>
              <a:gd name="T63" fmla="*/ 61 h 170"/>
              <a:gd name="T64" fmla="*/ 96 w 140"/>
              <a:gd name="T65" fmla="*/ 16 h 170"/>
              <a:gd name="T66" fmla="*/ 98 w 140"/>
              <a:gd name="T67" fmla="*/ 56 h 170"/>
              <a:gd name="T68" fmla="*/ 112 w 140"/>
              <a:gd name="T69" fmla="*/ 16 h 170"/>
              <a:gd name="T70" fmla="*/ 121 w 140"/>
              <a:gd name="T71" fmla="*/ 135 h 170"/>
              <a:gd name="T72" fmla="*/ 113 w 140"/>
              <a:gd name="T73" fmla="*/ 138 h 170"/>
              <a:gd name="T74" fmla="*/ 129 w 140"/>
              <a:gd name="T75" fmla="*/ 120 h 170"/>
              <a:gd name="T76" fmla="*/ 107 w 140"/>
              <a:gd name="T77" fmla="*/ 109 h 170"/>
              <a:gd name="T78" fmla="*/ 107 w 140"/>
              <a:gd name="T79" fmla="*/ 147 h 170"/>
              <a:gd name="T80" fmla="*/ 129 w 140"/>
              <a:gd name="T81" fmla="*/ 142 h 170"/>
              <a:gd name="T82" fmla="*/ 121 w 140"/>
              <a:gd name="T83" fmla="*/ 122 h 170"/>
              <a:gd name="T84" fmla="*/ 117 w 140"/>
              <a:gd name="T85" fmla="*/ 11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" h="170">
                <a:moveTo>
                  <a:pt x="140" y="121"/>
                </a:moveTo>
                <a:cubicBezTo>
                  <a:pt x="140" y="136"/>
                  <a:pt x="139" y="147"/>
                  <a:pt x="138" y="154"/>
                </a:cubicBezTo>
                <a:cubicBezTo>
                  <a:pt x="137" y="158"/>
                  <a:pt x="135" y="161"/>
                  <a:pt x="132" y="163"/>
                </a:cubicBezTo>
                <a:cubicBezTo>
                  <a:pt x="129" y="166"/>
                  <a:pt x="126" y="167"/>
                  <a:pt x="122" y="168"/>
                </a:cubicBezTo>
                <a:cubicBezTo>
                  <a:pt x="111" y="169"/>
                  <a:pt x="93" y="170"/>
                  <a:pt x="70" y="170"/>
                </a:cubicBezTo>
                <a:cubicBezTo>
                  <a:pt x="47" y="170"/>
                  <a:pt x="29" y="169"/>
                  <a:pt x="17" y="168"/>
                </a:cubicBezTo>
                <a:cubicBezTo>
                  <a:pt x="14" y="167"/>
                  <a:pt x="11" y="166"/>
                  <a:pt x="8" y="163"/>
                </a:cubicBezTo>
                <a:cubicBezTo>
                  <a:pt x="5" y="161"/>
                  <a:pt x="3" y="158"/>
                  <a:pt x="2" y="154"/>
                </a:cubicBezTo>
                <a:cubicBezTo>
                  <a:pt x="1" y="147"/>
                  <a:pt x="0" y="136"/>
                  <a:pt x="0" y="121"/>
                </a:cubicBezTo>
                <a:cubicBezTo>
                  <a:pt x="0" y="106"/>
                  <a:pt x="1" y="95"/>
                  <a:pt x="2" y="88"/>
                </a:cubicBezTo>
                <a:cubicBezTo>
                  <a:pt x="3" y="84"/>
                  <a:pt x="5" y="81"/>
                  <a:pt x="8" y="78"/>
                </a:cubicBezTo>
                <a:cubicBezTo>
                  <a:pt x="11" y="76"/>
                  <a:pt x="14" y="74"/>
                  <a:pt x="18" y="74"/>
                </a:cubicBezTo>
                <a:cubicBezTo>
                  <a:pt x="29" y="73"/>
                  <a:pt x="47" y="72"/>
                  <a:pt x="70" y="72"/>
                </a:cubicBezTo>
                <a:cubicBezTo>
                  <a:pt x="93" y="72"/>
                  <a:pt x="111" y="73"/>
                  <a:pt x="122" y="74"/>
                </a:cubicBezTo>
                <a:cubicBezTo>
                  <a:pt x="126" y="74"/>
                  <a:pt x="129" y="76"/>
                  <a:pt x="132" y="78"/>
                </a:cubicBezTo>
                <a:cubicBezTo>
                  <a:pt x="135" y="81"/>
                  <a:pt x="137" y="84"/>
                  <a:pt x="138" y="88"/>
                </a:cubicBezTo>
                <a:cubicBezTo>
                  <a:pt x="139" y="95"/>
                  <a:pt x="140" y="106"/>
                  <a:pt x="140" y="121"/>
                </a:cubicBezTo>
                <a:close/>
                <a:moveTo>
                  <a:pt x="30" y="97"/>
                </a:moveTo>
                <a:cubicBezTo>
                  <a:pt x="40" y="97"/>
                  <a:pt x="40" y="97"/>
                  <a:pt x="40" y="97"/>
                </a:cubicBezTo>
                <a:cubicBezTo>
                  <a:pt x="40" y="88"/>
                  <a:pt x="40" y="88"/>
                  <a:pt x="40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10" y="97"/>
                  <a:pt x="10" y="97"/>
                  <a:pt x="10" y="97"/>
                </a:cubicBezTo>
                <a:cubicBezTo>
                  <a:pt x="20" y="97"/>
                  <a:pt x="20" y="97"/>
                  <a:pt x="20" y="97"/>
                </a:cubicBezTo>
                <a:cubicBezTo>
                  <a:pt x="20" y="151"/>
                  <a:pt x="20" y="151"/>
                  <a:pt x="20" y="151"/>
                </a:cubicBezTo>
                <a:cubicBezTo>
                  <a:pt x="30" y="151"/>
                  <a:pt x="30" y="151"/>
                  <a:pt x="30" y="151"/>
                </a:cubicBezTo>
                <a:lnTo>
                  <a:pt x="30" y="97"/>
                </a:lnTo>
                <a:close/>
                <a:moveTo>
                  <a:pt x="46" y="0"/>
                </a:moveTo>
                <a:cubicBezTo>
                  <a:pt x="55" y="0"/>
                  <a:pt x="55" y="0"/>
                  <a:pt x="55" y="0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64"/>
                  <a:pt x="44" y="64"/>
                  <a:pt x="4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38"/>
                  <a:pt x="34" y="38"/>
                  <a:pt x="34" y="38"/>
                </a:cubicBezTo>
                <a:cubicBezTo>
                  <a:pt x="33" y="33"/>
                  <a:pt x="32" y="27"/>
                  <a:pt x="29" y="18"/>
                </a:cubicBezTo>
                <a:cubicBezTo>
                  <a:pt x="26" y="11"/>
                  <a:pt x="24" y="6"/>
                  <a:pt x="2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9" y="25"/>
                  <a:pt x="39" y="25"/>
                  <a:pt x="39" y="25"/>
                </a:cubicBezTo>
                <a:lnTo>
                  <a:pt x="46" y="0"/>
                </a:lnTo>
                <a:close/>
                <a:moveTo>
                  <a:pt x="57" y="151"/>
                </a:moveTo>
                <a:cubicBezTo>
                  <a:pt x="65" y="151"/>
                  <a:pt x="65" y="151"/>
                  <a:pt x="65" y="151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57" y="140"/>
                  <a:pt x="57" y="140"/>
                  <a:pt x="57" y="140"/>
                </a:cubicBezTo>
                <a:cubicBezTo>
                  <a:pt x="55" y="143"/>
                  <a:pt x="53" y="144"/>
                  <a:pt x="52" y="144"/>
                </a:cubicBezTo>
                <a:cubicBezTo>
                  <a:pt x="50" y="144"/>
                  <a:pt x="50" y="143"/>
                  <a:pt x="50" y="142"/>
                </a:cubicBezTo>
                <a:cubicBezTo>
                  <a:pt x="50" y="142"/>
                  <a:pt x="49" y="141"/>
                  <a:pt x="49" y="139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41"/>
                  <a:pt x="41" y="141"/>
                  <a:pt x="41" y="141"/>
                </a:cubicBezTo>
                <a:cubicBezTo>
                  <a:pt x="41" y="144"/>
                  <a:pt x="41" y="147"/>
                  <a:pt x="42" y="148"/>
                </a:cubicBezTo>
                <a:cubicBezTo>
                  <a:pt x="43" y="151"/>
                  <a:pt x="44" y="152"/>
                  <a:pt x="47" y="152"/>
                </a:cubicBezTo>
                <a:cubicBezTo>
                  <a:pt x="50" y="152"/>
                  <a:pt x="54" y="150"/>
                  <a:pt x="57" y="146"/>
                </a:cubicBezTo>
                <a:lnTo>
                  <a:pt x="57" y="151"/>
                </a:lnTo>
                <a:close/>
                <a:moveTo>
                  <a:pt x="81" y="32"/>
                </a:moveTo>
                <a:cubicBezTo>
                  <a:pt x="81" y="48"/>
                  <a:pt x="81" y="48"/>
                  <a:pt x="81" y="48"/>
                </a:cubicBezTo>
                <a:cubicBezTo>
                  <a:pt x="81" y="53"/>
                  <a:pt x="80" y="57"/>
                  <a:pt x="78" y="59"/>
                </a:cubicBezTo>
                <a:cubicBezTo>
                  <a:pt x="76" y="63"/>
                  <a:pt x="72" y="64"/>
                  <a:pt x="68" y="64"/>
                </a:cubicBezTo>
                <a:cubicBezTo>
                  <a:pt x="64" y="64"/>
                  <a:pt x="60" y="63"/>
                  <a:pt x="58" y="59"/>
                </a:cubicBezTo>
                <a:cubicBezTo>
                  <a:pt x="56" y="57"/>
                  <a:pt x="55" y="53"/>
                  <a:pt x="55" y="48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27"/>
                  <a:pt x="56" y="23"/>
                  <a:pt x="58" y="21"/>
                </a:cubicBezTo>
                <a:cubicBezTo>
                  <a:pt x="60" y="17"/>
                  <a:pt x="64" y="16"/>
                  <a:pt x="68" y="16"/>
                </a:cubicBezTo>
                <a:cubicBezTo>
                  <a:pt x="72" y="16"/>
                  <a:pt x="76" y="17"/>
                  <a:pt x="78" y="21"/>
                </a:cubicBezTo>
                <a:cubicBezTo>
                  <a:pt x="80" y="23"/>
                  <a:pt x="81" y="27"/>
                  <a:pt x="81" y="32"/>
                </a:cubicBezTo>
                <a:close/>
                <a:moveTo>
                  <a:pt x="72" y="50"/>
                </a:moveTo>
                <a:cubicBezTo>
                  <a:pt x="72" y="30"/>
                  <a:pt x="72" y="30"/>
                  <a:pt x="72" y="30"/>
                </a:cubicBezTo>
                <a:cubicBezTo>
                  <a:pt x="72" y="26"/>
                  <a:pt x="71" y="23"/>
                  <a:pt x="68" y="23"/>
                </a:cubicBezTo>
                <a:cubicBezTo>
                  <a:pt x="65" y="23"/>
                  <a:pt x="64" y="26"/>
                  <a:pt x="64" y="30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4"/>
                  <a:pt x="65" y="56"/>
                  <a:pt x="68" y="56"/>
                </a:cubicBezTo>
                <a:cubicBezTo>
                  <a:pt x="71" y="56"/>
                  <a:pt x="72" y="54"/>
                  <a:pt x="72" y="50"/>
                </a:cubicBezTo>
                <a:close/>
                <a:moveTo>
                  <a:pt x="98" y="137"/>
                </a:moveTo>
                <a:cubicBezTo>
                  <a:pt x="98" y="118"/>
                  <a:pt x="98" y="118"/>
                  <a:pt x="98" y="118"/>
                </a:cubicBezTo>
                <a:cubicBezTo>
                  <a:pt x="98" y="114"/>
                  <a:pt x="97" y="111"/>
                  <a:pt x="97" y="109"/>
                </a:cubicBezTo>
                <a:cubicBezTo>
                  <a:pt x="96" y="106"/>
                  <a:pt x="93" y="104"/>
                  <a:pt x="90" y="104"/>
                </a:cubicBezTo>
                <a:cubicBezTo>
                  <a:pt x="87" y="104"/>
                  <a:pt x="84" y="106"/>
                  <a:pt x="81" y="109"/>
                </a:cubicBezTo>
                <a:cubicBezTo>
                  <a:pt x="81" y="88"/>
                  <a:pt x="81" y="88"/>
                  <a:pt x="81" y="88"/>
                </a:cubicBezTo>
                <a:cubicBezTo>
                  <a:pt x="73" y="88"/>
                  <a:pt x="73" y="88"/>
                  <a:pt x="73" y="88"/>
                </a:cubicBezTo>
                <a:cubicBezTo>
                  <a:pt x="73" y="151"/>
                  <a:pt x="73" y="151"/>
                  <a:pt x="73" y="151"/>
                </a:cubicBezTo>
                <a:cubicBezTo>
                  <a:pt x="81" y="151"/>
                  <a:pt x="81" y="151"/>
                  <a:pt x="81" y="151"/>
                </a:cubicBezTo>
                <a:cubicBezTo>
                  <a:pt x="81" y="147"/>
                  <a:pt x="81" y="147"/>
                  <a:pt x="81" y="147"/>
                </a:cubicBezTo>
                <a:cubicBezTo>
                  <a:pt x="84" y="150"/>
                  <a:pt x="87" y="152"/>
                  <a:pt x="90" y="152"/>
                </a:cubicBezTo>
                <a:cubicBezTo>
                  <a:pt x="93" y="152"/>
                  <a:pt x="96" y="150"/>
                  <a:pt x="97" y="147"/>
                </a:cubicBezTo>
                <a:cubicBezTo>
                  <a:pt x="97" y="145"/>
                  <a:pt x="98" y="142"/>
                  <a:pt x="98" y="137"/>
                </a:cubicBezTo>
                <a:close/>
                <a:moveTo>
                  <a:pt x="89" y="118"/>
                </a:moveTo>
                <a:cubicBezTo>
                  <a:pt x="89" y="138"/>
                  <a:pt x="89" y="138"/>
                  <a:pt x="89" y="138"/>
                </a:cubicBezTo>
                <a:cubicBezTo>
                  <a:pt x="89" y="142"/>
                  <a:pt x="88" y="144"/>
                  <a:pt x="85" y="144"/>
                </a:cubicBezTo>
                <a:cubicBezTo>
                  <a:pt x="84" y="144"/>
                  <a:pt x="83" y="143"/>
                  <a:pt x="81" y="142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83" y="112"/>
                  <a:pt x="84" y="111"/>
                  <a:pt x="85" y="111"/>
                </a:cubicBezTo>
                <a:cubicBezTo>
                  <a:pt x="88" y="111"/>
                  <a:pt x="89" y="114"/>
                  <a:pt x="89" y="118"/>
                </a:cubicBezTo>
                <a:close/>
                <a:moveTo>
                  <a:pt x="112" y="16"/>
                </a:moveTo>
                <a:cubicBezTo>
                  <a:pt x="112" y="64"/>
                  <a:pt x="112" y="64"/>
                  <a:pt x="112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100" y="62"/>
                  <a:pt x="97" y="64"/>
                  <a:pt x="94" y="64"/>
                </a:cubicBezTo>
                <a:cubicBezTo>
                  <a:pt x="91" y="64"/>
                  <a:pt x="89" y="63"/>
                  <a:pt x="88" y="61"/>
                </a:cubicBezTo>
                <a:cubicBezTo>
                  <a:pt x="88" y="59"/>
                  <a:pt x="88" y="57"/>
                  <a:pt x="88" y="54"/>
                </a:cubicBezTo>
                <a:cubicBezTo>
                  <a:pt x="88" y="16"/>
                  <a:pt x="88" y="16"/>
                  <a:pt x="88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51"/>
                  <a:pt x="96" y="51"/>
                  <a:pt x="96" y="51"/>
                </a:cubicBezTo>
                <a:cubicBezTo>
                  <a:pt x="96" y="53"/>
                  <a:pt x="96" y="54"/>
                  <a:pt x="96" y="54"/>
                </a:cubicBezTo>
                <a:cubicBezTo>
                  <a:pt x="96" y="56"/>
                  <a:pt x="97" y="56"/>
                  <a:pt x="98" y="56"/>
                </a:cubicBezTo>
                <a:cubicBezTo>
                  <a:pt x="100" y="56"/>
                  <a:pt x="102" y="55"/>
                  <a:pt x="104" y="52"/>
                </a:cubicBezTo>
                <a:cubicBezTo>
                  <a:pt x="104" y="16"/>
                  <a:pt x="104" y="16"/>
                  <a:pt x="104" y="16"/>
                </a:cubicBezTo>
                <a:lnTo>
                  <a:pt x="112" y="16"/>
                </a:lnTo>
                <a:close/>
                <a:moveTo>
                  <a:pt x="129" y="136"/>
                </a:moveTo>
                <a:cubicBezTo>
                  <a:pt x="129" y="135"/>
                  <a:pt x="129" y="135"/>
                  <a:pt x="129" y="135"/>
                </a:cubicBezTo>
                <a:cubicBezTo>
                  <a:pt x="121" y="135"/>
                  <a:pt x="121" y="135"/>
                  <a:pt x="121" y="135"/>
                </a:cubicBezTo>
                <a:cubicBezTo>
                  <a:pt x="121" y="138"/>
                  <a:pt x="121" y="140"/>
                  <a:pt x="121" y="141"/>
                </a:cubicBezTo>
                <a:cubicBezTo>
                  <a:pt x="120" y="143"/>
                  <a:pt x="119" y="144"/>
                  <a:pt x="117" y="144"/>
                </a:cubicBezTo>
                <a:cubicBezTo>
                  <a:pt x="114" y="144"/>
                  <a:pt x="113" y="142"/>
                  <a:pt x="113" y="138"/>
                </a:cubicBezTo>
                <a:cubicBezTo>
                  <a:pt x="113" y="129"/>
                  <a:pt x="113" y="129"/>
                  <a:pt x="113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9" y="120"/>
                  <a:pt x="129" y="120"/>
                  <a:pt x="129" y="120"/>
                </a:cubicBezTo>
                <a:cubicBezTo>
                  <a:pt x="129" y="115"/>
                  <a:pt x="129" y="111"/>
                  <a:pt x="127" y="109"/>
                </a:cubicBezTo>
                <a:cubicBezTo>
                  <a:pt x="124" y="105"/>
                  <a:pt x="121" y="104"/>
                  <a:pt x="117" y="104"/>
                </a:cubicBezTo>
                <a:cubicBezTo>
                  <a:pt x="113" y="104"/>
                  <a:pt x="109" y="105"/>
                  <a:pt x="107" y="109"/>
                </a:cubicBezTo>
                <a:cubicBezTo>
                  <a:pt x="105" y="111"/>
                  <a:pt x="104" y="115"/>
                  <a:pt x="104" y="120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41"/>
                  <a:pt x="105" y="145"/>
                  <a:pt x="107" y="147"/>
                </a:cubicBezTo>
                <a:cubicBezTo>
                  <a:pt x="109" y="150"/>
                  <a:pt x="113" y="152"/>
                  <a:pt x="117" y="152"/>
                </a:cubicBezTo>
                <a:cubicBezTo>
                  <a:pt x="122" y="152"/>
                  <a:pt x="125" y="150"/>
                  <a:pt x="127" y="147"/>
                </a:cubicBezTo>
                <a:cubicBezTo>
                  <a:pt x="128" y="145"/>
                  <a:pt x="129" y="143"/>
                  <a:pt x="129" y="142"/>
                </a:cubicBezTo>
                <a:cubicBezTo>
                  <a:pt x="129" y="141"/>
                  <a:pt x="129" y="139"/>
                  <a:pt x="129" y="136"/>
                </a:cubicBezTo>
                <a:close/>
                <a:moveTo>
                  <a:pt x="121" y="118"/>
                </a:moveTo>
                <a:cubicBezTo>
                  <a:pt x="121" y="122"/>
                  <a:pt x="121" y="122"/>
                  <a:pt x="121" y="122"/>
                </a:cubicBezTo>
                <a:cubicBezTo>
                  <a:pt x="113" y="122"/>
                  <a:pt x="113" y="122"/>
                  <a:pt x="113" y="122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13" y="114"/>
                  <a:pt x="114" y="111"/>
                  <a:pt x="117" y="111"/>
                </a:cubicBezTo>
                <a:cubicBezTo>
                  <a:pt x="120" y="111"/>
                  <a:pt x="121" y="114"/>
                  <a:pt x="121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25" name="Freeform 32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072090" y="5101048"/>
            <a:ext cx="190143" cy="224714"/>
          </a:xfrm>
          <a:custGeom>
            <a:avLst/>
            <a:gdLst>
              <a:gd name="T0" fmla="*/ 56 w 133"/>
              <a:gd name="T1" fmla="*/ 62 h 157"/>
              <a:gd name="T2" fmla="*/ 32 w 133"/>
              <a:gd name="T3" fmla="*/ 105 h 157"/>
              <a:gd name="T4" fmla="*/ 26 w 133"/>
              <a:gd name="T5" fmla="*/ 110 h 157"/>
              <a:gd name="T6" fmla="*/ 3 w 133"/>
              <a:gd name="T7" fmla="*/ 110 h 157"/>
              <a:gd name="T8" fmla="*/ 0 w 133"/>
              <a:gd name="T9" fmla="*/ 108 h 157"/>
              <a:gd name="T10" fmla="*/ 0 w 133"/>
              <a:gd name="T11" fmla="*/ 105 h 157"/>
              <a:gd name="T12" fmla="*/ 24 w 133"/>
              <a:gd name="T13" fmla="*/ 62 h 157"/>
              <a:gd name="T14" fmla="*/ 24 w 133"/>
              <a:gd name="T15" fmla="*/ 62 h 157"/>
              <a:gd name="T16" fmla="*/ 9 w 133"/>
              <a:gd name="T17" fmla="*/ 36 h 157"/>
              <a:gd name="T18" fmla="*/ 9 w 133"/>
              <a:gd name="T19" fmla="*/ 32 h 157"/>
              <a:gd name="T20" fmla="*/ 12 w 133"/>
              <a:gd name="T21" fmla="*/ 31 h 157"/>
              <a:gd name="T22" fmla="*/ 35 w 133"/>
              <a:gd name="T23" fmla="*/ 31 h 157"/>
              <a:gd name="T24" fmla="*/ 41 w 133"/>
              <a:gd name="T25" fmla="*/ 35 h 157"/>
              <a:gd name="T26" fmla="*/ 56 w 133"/>
              <a:gd name="T27" fmla="*/ 62 h 157"/>
              <a:gd name="T28" fmla="*/ 132 w 133"/>
              <a:gd name="T29" fmla="*/ 2 h 157"/>
              <a:gd name="T30" fmla="*/ 132 w 133"/>
              <a:gd name="T31" fmla="*/ 5 h 157"/>
              <a:gd name="T32" fmla="*/ 83 w 133"/>
              <a:gd name="T33" fmla="*/ 93 h 157"/>
              <a:gd name="T34" fmla="*/ 83 w 133"/>
              <a:gd name="T35" fmla="*/ 93 h 157"/>
              <a:gd name="T36" fmla="*/ 114 w 133"/>
              <a:gd name="T37" fmla="*/ 152 h 157"/>
              <a:gd name="T38" fmla="*/ 114 w 133"/>
              <a:gd name="T39" fmla="*/ 155 h 157"/>
              <a:gd name="T40" fmla="*/ 111 w 133"/>
              <a:gd name="T41" fmla="*/ 157 h 157"/>
              <a:gd name="T42" fmla="*/ 89 w 133"/>
              <a:gd name="T43" fmla="*/ 157 h 157"/>
              <a:gd name="T44" fmla="*/ 83 w 133"/>
              <a:gd name="T45" fmla="*/ 152 h 157"/>
              <a:gd name="T46" fmla="*/ 51 w 133"/>
              <a:gd name="T47" fmla="*/ 93 h 157"/>
              <a:gd name="T48" fmla="*/ 101 w 133"/>
              <a:gd name="T49" fmla="*/ 4 h 157"/>
              <a:gd name="T50" fmla="*/ 107 w 133"/>
              <a:gd name="T51" fmla="*/ 0 h 157"/>
              <a:gd name="T52" fmla="*/ 130 w 133"/>
              <a:gd name="T53" fmla="*/ 0 h 157"/>
              <a:gd name="T54" fmla="*/ 132 w 133"/>
              <a:gd name="T55" fmla="*/ 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3" h="157">
                <a:moveTo>
                  <a:pt x="56" y="62"/>
                </a:moveTo>
                <a:cubicBezTo>
                  <a:pt x="56" y="63"/>
                  <a:pt x="48" y="78"/>
                  <a:pt x="32" y="105"/>
                </a:cubicBezTo>
                <a:cubicBezTo>
                  <a:pt x="30" y="108"/>
                  <a:pt x="28" y="110"/>
                  <a:pt x="26" y="110"/>
                </a:cubicBezTo>
                <a:cubicBezTo>
                  <a:pt x="3" y="110"/>
                  <a:pt x="3" y="110"/>
                  <a:pt x="3" y="110"/>
                </a:cubicBezTo>
                <a:cubicBezTo>
                  <a:pt x="2" y="110"/>
                  <a:pt x="1" y="109"/>
                  <a:pt x="0" y="108"/>
                </a:cubicBezTo>
                <a:cubicBezTo>
                  <a:pt x="0" y="107"/>
                  <a:pt x="0" y="106"/>
                  <a:pt x="0" y="105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9" y="36"/>
                  <a:pt x="9" y="36"/>
                  <a:pt x="9" y="36"/>
                </a:cubicBezTo>
                <a:cubicBezTo>
                  <a:pt x="8" y="35"/>
                  <a:pt x="8" y="33"/>
                  <a:pt x="9" y="32"/>
                </a:cubicBezTo>
                <a:cubicBezTo>
                  <a:pt x="9" y="31"/>
                  <a:pt x="10" y="31"/>
                  <a:pt x="12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7" y="31"/>
                  <a:pt x="39" y="32"/>
                  <a:pt x="41" y="35"/>
                </a:cubicBezTo>
                <a:lnTo>
                  <a:pt x="56" y="62"/>
                </a:lnTo>
                <a:close/>
                <a:moveTo>
                  <a:pt x="132" y="2"/>
                </a:moveTo>
                <a:cubicBezTo>
                  <a:pt x="133" y="3"/>
                  <a:pt x="133" y="4"/>
                  <a:pt x="132" y="5"/>
                </a:cubicBezTo>
                <a:cubicBezTo>
                  <a:pt x="83" y="93"/>
                  <a:pt x="83" y="93"/>
                  <a:pt x="83" y="93"/>
                </a:cubicBezTo>
                <a:cubicBezTo>
                  <a:pt x="83" y="93"/>
                  <a:pt x="83" y="93"/>
                  <a:pt x="83" y="93"/>
                </a:cubicBezTo>
                <a:cubicBezTo>
                  <a:pt x="114" y="152"/>
                  <a:pt x="114" y="152"/>
                  <a:pt x="114" y="152"/>
                </a:cubicBezTo>
                <a:cubicBezTo>
                  <a:pt x="115" y="153"/>
                  <a:pt x="115" y="154"/>
                  <a:pt x="114" y="155"/>
                </a:cubicBezTo>
                <a:cubicBezTo>
                  <a:pt x="114" y="156"/>
                  <a:pt x="113" y="157"/>
                  <a:pt x="111" y="157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86" y="157"/>
                  <a:pt x="84" y="155"/>
                  <a:pt x="83" y="152"/>
                </a:cubicBezTo>
                <a:cubicBezTo>
                  <a:pt x="51" y="93"/>
                  <a:pt x="51" y="93"/>
                  <a:pt x="51" y="93"/>
                </a:cubicBezTo>
                <a:cubicBezTo>
                  <a:pt x="52" y="91"/>
                  <a:pt x="68" y="62"/>
                  <a:pt x="101" y="4"/>
                </a:cubicBezTo>
                <a:cubicBezTo>
                  <a:pt x="102" y="2"/>
                  <a:pt x="104" y="0"/>
                  <a:pt x="107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1" y="0"/>
                  <a:pt x="132" y="1"/>
                  <a:pt x="132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26" name="Freeform 33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324896" y="5116174"/>
            <a:ext cx="207427" cy="209589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8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8 w 145"/>
              <a:gd name="T23" fmla="*/ 8 h 146"/>
              <a:gd name="T24" fmla="*/ 145 w 145"/>
              <a:gd name="T25" fmla="*/ 28 h 146"/>
              <a:gd name="T26" fmla="*/ 65 w 145"/>
              <a:gd name="T27" fmla="*/ 61 h 146"/>
              <a:gd name="T28" fmla="*/ 53 w 145"/>
              <a:gd name="T29" fmla="*/ 40 h 146"/>
              <a:gd name="T30" fmla="*/ 48 w 145"/>
              <a:gd name="T31" fmla="*/ 36 h 146"/>
              <a:gd name="T32" fmla="*/ 31 w 145"/>
              <a:gd name="T33" fmla="*/ 36 h 146"/>
              <a:gd name="T34" fmla="*/ 28 w 145"/>
              <a:gd name="T35" fmla="*/ 37 h 146"/>
              <a:gd name="T36" fmla="*/ 28 w 145"/>
              <a:gd name="T37" fmla="*/ 40 h 146"/>
              <a:gd name="T38" fmla="*/ 40 w 145"/>
              <a:gd name="T39" fmla="*/ 61 h 146"/>
              <a:gd name="T40" fmla="*/ 40 w 145"/>
              <a:gd name="T41" fmla="*/ 61 h 146"/>
              <a:gd name="T42" fmla="*/ 22 w 145"/>
              <a:gd name="T43" fmla="*/ 93 h 146"/>
              <a:gd name="T44" fmla="*/ 22 w 145"/>
              <a:gd name="T45" fmla="*/ 96 h 146"/>
              <a:gd name="T46" fmla="*/ 24 w 145"/>
              <a:gd name="T47" fmla="*/ 97 h 146"/>
              <a:gd name="T48" fmla="*/ 41 w 145"/>
              <a:gd name="T49" fmla="*/ 97 h 146"/>
              <a:gd name="T50" fmla="*/ 46 w 145"/>
              <a:gd name="T51" fmla="*/ 94 h 146"/>
              <a:gd name="T52" fmla="*/ 65 w 145"/>
              <a:gd name="T53" fmla="*/ 61 h 146"/>
              <a:gd name="T54" fmla="*/ 124 w 145"/>
              <a:gd name="T55" fmla="*/ 14 h 146"/>
              <a:gd name="T56" fmla="*/ 122 w 145"/>
              <a:gd name="T57" fmla="*/ 12 h 146"/>
              <a:gd name="T58" fmla="*/ 104 w 145"/>
              <a:gd name="T59" fmla="*/ 12 h 146"/>
              <a:gd name="T60" fmla="*/ 99 w 145"/>
              <a:gd name="T61" fmla="*/ 16 h 146"/>
              <a:gd name="T62" fmla="*/ 61 w 145"/>
              <a:gd name="T63" fmla="*/ 85 h 146"/>
              <a:gd name="T64" fmla="*/ 85 w 145"/>
              <a:gd name="T65" fmla="*/ 130 h 146"/>
              <a:gd name="T66" fmla="*/ 90 w 145"/>
              <a:gd name="T67" fmla="*/ 133 h 146"/>
              <a:gd name="T68" fmla="*/ 108 w 145"/>
              <a:gd name="T69" fmla="*/ 133 h 146"/>
              <a:gd name="T70" fmla="*/ 110 w 145"/>
              <a:gd name="T71" fmla="*/ 132 h 146"/>
              <a:gd name="T72" fmla="*/ 110 w 145"/>
              <a:gd name="T73" fmla="*/ 130 h 146"/>
              <a:gd name="T74" fmla="*/ 85 w 145"/>
              <a:gd name="T75" fmla="*/ 85 h 146"/>
              <a:gd name="T76" fmla="*/ 85 w 145"/>
              <a:gd name="T77" fmla="*/ 85 h 146"/>
              <a:gd name="T78" fmla="*/ 124 w 145"/>
              <a:gd name="T79" fmla="*/ 16 h 146"/>
              <a:gd name="T80" fmla="*/ 124 w 145"/>
              <a:gd name="T81" fmla="*/ 1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65" y="61"/>
                </a:moveTo>
                <a:cubicBezTo>
                  <a:pt x="65" y="60"/>
                  <a:pt x="61" y="53"/>
                  <a:pt x="53" y="40"/>
                </a:cubicBezTo>
                <a:cubicBezTo>
                  <a:pt x="52" y="37"/>
                  <a:pt x="50" y="36"/>
                  <a:pt x="48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0" y="36"/>
                  <a:pt x="29" y="37"/>
                  <a:pt x="28" y="37"/>
                </a:cubicBezTo>
                <a:cubicBezTo>
                  <a:pt x="28" y="38"/>
                  <a:pt x="28" y="39"/>
                  <a:pt x="28" y="40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22" y="93"/>
                  <a:pt x="22" y="93"/>
                  <a:pt x="22" y="93"/>
                </a:cubicBezTo>
                <a:cubicBezTo>
                  <a:pt x="21" y="94"/>
                  <a:pt x="21" y="95"/>
                  <a:pt x="22" y="96"/>
                </a:cubicBezTo>
                <a:cubicBezTo>
                  <a:pt x="22" y="97"/>
                  <a:pt x="23" y="97"/>
                  <a:pt x="24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3" y="97"/>
                  <a:pt x="45" y="96"/>
                  <a:pt x="46" y="94"/>
                </a:cubicBezTo>
                <a:lnTo>
                  <a:pt x="65" y="61"/>
                </a:lnTo>
                <a:close/>
                <a:moveTo>
                  <a:pt x="124" y="14"/>
                </a:moveTo>
                <a:cubicBezTo>
                  <a:pt x="124" y="13"/>
                  <a:pt x="123" y="12"/>
                  <a:pt x="122" y="12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2" y="12"/>
                  <a:pt x="101" y="14"/>
                  <a:pt x="99" y="16"/>
                </a:cubicBezTo>
                <a:cubicBezTo>
                  <a:pt x="61" y="85"/>
                  <a:pt x="61" y="85"/>
                  <a:pt x="61" y="85"/>
                </a:cubicBezTo>
                <a:cubicBezTo>
                  <a:pt x="61" y="85"/>
                  <a:pt x="69" y="100"/>
                  <a:pt x="85" y="130"/>
                </a:cubicBezTo>
                <a:cubicBezTo>
                  <a:pt x="87" y="132"/>
                  <a:pt x="88" y="133"/>
                  <a:pt x="90" y="133"/>
                </a:cubicBezTo>
                <a:cubicBezTo>
                  <a:pt x="108" y="133"/>
                  <a:pt x="108" y="133"/>
                  <a:pt x="108" y="133"/>
                </a:cubicBezTo>
                <a:cubicBezTo>
                  <a:pt x="109" y="133"/>
                  <a:pt x="110" y="133"/>
                  <a:pt x="110" y="132"/>
                </a:cubicBezTo>
                <a:cubicBezTo>
                  <a:pt x="111" y="131"/>
                  <a:pt x="111" y="131"/>
                  <a:pt x="110" y="130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5" y="15"/>
                  <a:pt x="125" y="14"/>
                  <a:pt x="124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27" name="Freeform 33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597144" y="5133459"/>
            <a:ext cx="241999" cy="175018"/>
          </a:xfrm>
          <a:custGeom>
            <a:avLst/>
            <a:gdLst>
              <a:gd name="T0" fmla="*/ 169 w 169"/>
              <a:gd name="T1" fmla="*/ 47 h 121"/>
              <a:gd name="T2" fmla="*/ 169 w 169"/>
              <a:gd name="T3" fmla="*/ 61 h 121"/>
              <a:gd name="T4" fmla="*/ 169 w 169"/>
              <a:gd name="T5" fmla="*/ 75 h 121"/>
              <a:gd name="T6" fmla="*/ 168 w 169"/>
              <a:gd name="T7" fmla="*/ 88 h 121"/>
              <a:gd name="T8" fmla="*/ 166 w 169"/>
              <a:gd name="T9" fmla="*/ 102 h 121"/>
              <a:gd name="T10" fmla="*/ 160 w 169"/>
              <a:gd name="T11" fmla="*/ 114 h 121"/>
              <a:gd name="T12" fmla="*/ 148 w 169"/>
              <a:gd name="T13" fmla="*/ 119 h 121"/>
              <a:gd name="T14" fmla="*/ 85 w 169"/>
              <a:gd name="T15" fmla="*/ 121 h 121"/>
              <a:gd name="T16" fmla="*/ 21 w 169"/>
              <a:gd name="T17" fmla="*/ 119 h 121"/>
              <a:gd name="T18" fmla="*/ 9 w 169"/>
              <a:gd name="T19" fmla="*/ 114 h 121"/>
              <a:gd name="T20" fmla="*/ 3 w 169"/>
              <a:gd name="T21" fmla="*/ 102 h 121"/>
              <a:gd name="T22" fmla="*/ 1 w 169"/>
              <a:gd name="T23" fmla="*/ 88 h 121"/>
              <a:gd name="T24" fmla="*/ 0 w 169"/>
              <a:gd name="T25" fmla="*/ 75 h 121"/>
              <a:gd name="T26" fmla="*/ 0 w 169"/>
              <a:gd name="T27" fmla="*/ 61 h 121"/>
              <a:gd name="T28" fmla="*/ 0 w 169"/>
              <a:gd name="T29" fmla="*/ 47 h 121"/>
              <a:gd name="T30" fmla="*/ 1 w 169"/>
              <a:gd name="T31" fmla="*/ 34 h 121"/>
              <a:gd name="T32" fmla="*/ 3 w 169"/>
              <a:gd name="T33" fmla="*/ 20 h 121"/>
              <a:gd name="T34" fmla="*/ 9 w 169"/>
              <a:gd name="T35" fmla="*/ 8 h 121"/>
              <a:gd name="T36" fmla="*/ 21 w 169"/>
              <a:gd name="T37" fmla="*/ 3 h 121"/>
              <a:gd name="T38" fmla="*/ 85 w 169"/>
              <a:gd name="T39" fmla="*/ 0 h 121"/>
              <a:gd name="T40" fmla="*/ 148 w 169"/>
              <a:gd name="T41" fmla="*/ 3 h 121"/>
              <a:gd name="T42" fmla="*/ 160 w 169"/>
              <a:gd name="T43" fmla="*/ 8 h 121"/>
              <a:gd name="T44" fmla="*/ 166 w 169"/>
              <a:gd name="T45" fmla="*/ 20 h 121"/>
              <a:gd name="T46" fmla="*/ 168 w 169"/>
              <a:gd name="T47" fmla="*/ 34 h 121"/>
              <a:gd name="T48" fmla="*/ 169 w 169"/>
              <a:gd name="T49" fmla="*/ 47 h 121"/>
              <a:gd name="T50" fmla="*/ 121 w 169"/>
              <a:gd name="T51" fmla="*/ 61 h 121"/>
              <a:gd name="T52" fmla="*/ 118 w 169"/>
              <a:gd name="T53" fmla="*/ 56 h 121"/>
              <a:gd name="T54" fmla="*/ 70 w 169"/>
              <a:gd name="T55" fmla="*/ 26 h 121"/>
              <a:gd name="T56" fmla="*/ 63 w 169"/>
              <a:gd name="T57" fmla="*/ 25 h 121"/>
              <a:gd name="T58" fmla="*/ 60 w 169"/>
              <a:gd name="T59" fmla="*/ 31 h 121"/>
              <a:gd name="T60" fmla="*/ 60 w 169"/>
              <a:gd name="T61" fmla="*/ 91 h 121"/>
              <a:gd name="T62" fmla="*/ 63 w 169"/>
              <a:gd name="T63" fmla="*/ 96 h 121"/>
              <a:gd name="T64" fmla="*/ 66 w 169"/>
              <a:gd name="T65" fmla="*/ 97 h 121"/>
              <a:gd name="T66" fmla="*/ 70 w 169"/>
              <a:gd name="T67" fmla="*/ 96 h 121"/>
              <a:gd name="T68" fmla="*/ 118 w 169"/>
              <a:gd name="T69" fmla="*/ 66 h 121"/>
              <a:gd name="T70" fmla="*/ 121 w 169"/>
              <a:gd name="T71" fmla="*/ 6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9" h="121">
                <a:moveTo>
                  <a:pt x="169" y="47"/>
                </a:moveTo>
                <a:cubicBezTo>
                  <a:pt x="169" y="50"/>
                  <a:pt x="169" y="55"/>
                  <a:pt x="169" y="61"/>
                </a:cubicBezTo>
                <a:cubicBezTo>
                  <a:pt x="169" y="67"/>
                  <a:pt x="169" y="72"/>
                  <a:pt x="169" y="75"/>
                </a:cubicBezTo>
                <a:cubicBezTo>
                  <a:pt x="169" y="79"/>
                  <a:pt x="169" y="83"/>
                  <a:pt x="168" y="88"/>
                </a:cubicBezTo>
                <a:cubicBezTo>
                  <a:pt x="168" y="93"/>
                  <a:pt x="167" y="98"/>
                  <a:pt x="166" y="102"/>
                </a:cubicBezTo>
                <a:cubicBezTo>
                  <a:pt x="165" y="107"/>
                  <a:pt x="163" y="110"/>
                  <a:pt x="160" y="114"/>
                </a:cubicBezTo>
                <a:cubicBezTo>
                  <a:pt x="156" y="117"/>
                  <a:pt x="152" y="119"/>
                  <a:pt x="148" y="119"/>
                </a:cubicBezTo>
                <a:cubicBezTo>
                  <a:pt x="134" y="121"/>
                  <a:pt x="113" y="121"/>
                  <a:pt x="85" y="121"/>
                </a:cubicBezTo>
                <a:cubicBezTo>
                  <a:pt x="56" y="121"/>
                  <a:pt x="35" y="121"/>
                  <a:pt x="21" y="119"/>
                </a:cubicBezTo>
                <a:cubicBezTo>
                  <a:pt x="17" y="119"/>
                  <a:pt x="13" y="117"/>
                  <a:pt x="9" y="114"/>
                </a:cubicBezTo>
                <a:cubicBezTo>
                  <a:pt x="6" y="110"/>
                  <a:pt x="4" y="107"/>
                  <a:pt x="3" y="102"/>
                </a:cubicBezTo>
                <a:cubicBezTo>
                  <a:pt x="2" y="98"/>
                  <a:pt x="1" y="93"/>
                  <a:pt x="1" y="88"/>
                </a:cubicBezTo>
                <a:cubicBezTo>
                  <a:pt x="0" y="83"/>
                  <a:pt x="0" y="79"/>
                  <a:pt x="0" y="75"/>
                </a:cubicBezTo>
                <a:cubicBezTo>
                  <a:pt x="0" y="72"/>
                  <a:pt x="0" y="67"/>
                  <a:pt x="0" y="61"/>
                </a:cubicBezTo>
                <a:cubicBezTo>
                  <a:pt x="0" y="55"/>
                  <a:pt x="0" y="50"/>
                  <a:pt x="0" y="47"/>
                </a:cubicBezTo>
                <a:cubicBezTo>
                  <a:pt x="0" y="43"/>
                  <a:pt x="0" y="39"/>
                  <a:pt x="1" y="34"/>
                </a:cubicBezTo>
                <a:cubicBezTo>
                  <a:pt x="1" y="29"/>
                  <a:pt x="2" y="24"/>
                  <a:pt x="3" y="20"/>
                </a:cubicBezTo>
                <a:cubicBezTo>
                  <a:pt x="4" y="15"/>
                  <a:pt x="6" y="11"/>
                  <a:pt x="9" y="8"/>
                </a:cubicBezTo>
                <a:cubicBezTo>
                  <a:pt x="13" y="5"/>
                  <a:pt x="17" y="3"/>
                  <a:pt x="21" y="3"/>
                </a:cubicBezTo>
                <a:cubicBezTo>
                  <a:pt x="35" y="1"/>
                  <a:pt x="56" y="0"/>
                  <a:pt x="85" y="0"/>
                </a:cubicBezTo>
                <a:cubicBezTo>
                  <a:pt x="113" y="0"/>
                  <a:pt x="134" y="1"/>
                  <a:pt x="148" y="3"/>
                </a:cubicBezTo>
                <a:cubicBezTo>
                  <a:pt x="152" y="3"/>
                  <a:pt x="156" y="5"/>
                  <a:pt x="160" y="8"/>
                </a:cubicBezTo>
                <a:cubicBezTo>
                  <a:pt x="163" y="11"/>
                  <a:pt x="165" y="15"/>
                  <a:pt x="166" y="20"/>
                </a:cubicBezTo>
                <a:cubicBezTo>
                  <a:pt x="167" y="24"/>
                  <a:pt x="168" y="29"/>
                  <a:pt x="168" y="34"/>
                </a:cubicBezTo>
                <a:cubicBezTo>
                  <a:pt x="169" y="39"/>
                  <a:pt x="169" y="43"/>
                  <a:pt x="169" y="47"/>
                </a:cubicBezTo>
                <a:close/>
                <a:moveTo>
                  <a:pt x="121" y="61"/>
                </a:moveTo>
                <a:cubicBezTo>
                  <a:pt x="121" y="59"/>
                  <a:pt x="120" y="57"/>
                  <a:pt x="118" y="56"/>
                </a:cubicBezTo>
                <a:cubicBezTo>
                  <a:pt x="70" y="26"/>
                  <a:pt x="70" y="26"/>
                  <a:pt x="70" y="26"/>
                </a:cubicBezTo>
                <a:cubicBezTo>
                  <a:pt x="68" y="24"/>
                  <a:pt x="66" y="24"/>
                  <a:pt x="63" y="25"/>
                </a:cubicBezTo>
                <a:cubicBezTo>
                  <a:pt x="61" y="27"/>
                  <a:pt x="60" y="28"/>
                  <a:pt x="60" y="31"/>
                </a:cubicBezTo>
                <a:cubicBezTo>
                  <a:pt x="60" y="91"/>
                  <a:pt x="60" y="91"/>
                  <a:pt x="60" y="91"/>
                </a:cubicBezTo>
                <a:cubicBezTo>
                  <a:pt x="60" y="94"/>
                  <a:pt x="61" y="95"/>
                  <a:pt x="63" y="96"/>
                </a:cubicBezTo>
                <a:cubicBezTo>
                  <a:pt x="64" y="97"/>
                  <a:pt x="65" y="97"/>
                  <a:pt x="66" y="97"/>
                </a:cubicBezTo>
                <a:cubicBezTo>
                  <a:pt x="68" y="97"/>
                  <a:pt x="69" y="97"/>
                  <a:pt x="70" y="96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20" y="65"/>
                  <a:pt x="121" y="63"/>
                  <a:pt x="121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28" name="Freeform 33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912606" y="5116174"/>
            <a:ext cx="224714" cy="209589"/>
          </a:xfrm>
          <a:custGeom>
            <a:avLst/>
            <a:gdLst>
              <a:gd name="T0" fmla="*/ 31 w 104"/>
              <a:gd name="T1" fmla="*/ 0 h 97"/>
              <a:gd name="T2" fmla="*/ 52 w 104"/>
              <a:gd name="T3" fmla="*/ 18 h 97"/>
              <a:gd name="T4" fmla="*/ 21 w 104"/>
              <a:gd name="T5" fmla="*/ 37 h 97"/>
              <a:gd name="T6" fmla="*/ 0 w 104"/>
              <a:gd name="T7" fmla="*/ 20 h 97"/>
              <a:gd name="T8" fmla="*/ 31 w 104"/>
              <a:gd name="T9" fmla="*/ 0 h 97"/>
              <a:gd name="T10" fmla="*/ 21 w 104"/>
              <a:gd name="T11" fmla="*/ 37 h 97"/>
              <a:gd name="T12" fmla="*/ 52 w 104"/>
              <a:gd name="T13" fmla="*/ 56 h 97"/>
              <a:gd name="T14" fmla="*/ 31 w 104"/>
              <a:gd name="T15" fmla="*/ 74 h 97"/>
              <a:gd name="T16" fmla="*/ 0 w 104"/>
              <a:gd name="T17" fmla="*/ 54 h 97"/>
              <a:gd name="T18" fmla="*/ 21 w 104"/>
              <a:gd name="T19" fmla="*/ 37 h 97"/>
              <a:gd name="T20" fmla="*/ 83 w 104"/>
              <a:gd name="T21" fmla="*/ 72 h 97"/>
              <a:gd name="T22" fmla="*/ 83 w 104"/>
              <a:gd name="T23" fmla="*/ 79 h 97"/>
              <a:gd name="T24" fmla="*/ 52 w 104"/>
              <a:gd name="T25" fmla="*/ 97 h 97"/>
              <a:gd name="T26" fmla="*/ 52 w 104"/>
              <a:gd name="T27" fmla="*/ 97 h 97"/>
              <a:gd name="T28" fmla="*/ 52 w 104"/>
              <a:gd name="T29" fmla="*/ 97 h 97"/>
              <a:gd name="T30" fmla="*/ 52 w 104"/>
              <a:gd name="T31" fmla="*/ 97 h 97"/>
              <a:gd name="T32" fmla="*/ 52 w 104"/>
              <a:gd name="T33" fmla="*/ 97 h 97"/>
              <a:gd name="T34" fmla="*/ 21 w 104"/>
              <a:gd name="T35" fmla="*/ 79 h 97"/>
              <a:gd name="T36" fmla="*/ 21 w 104"/>
              <a:gd name="T37" fmla="*/ 72 h 97"/>
              <a:gd name="T38" fmla="*/ 31 w 104"/>
              <a:gd name="T39" fmla="*/ 78 h 97"/>
              <a:gd name="T40" fmla="*/ 52 w 104"/>
              <a:gd name="T41" fmla="*/ 60 h 97"/>
              <a:gd name="T42" fmla="*/ 52 w 104"/>
              <a:gd name="T43" fmla="*/ 60 h 97"/>
              <a:gd name="T44" fmla="*/ 52 w 104"/>
              <a:gd name="T45" fmla="*/ 60 h 97"/>
              <a:gd name="T46" fmla="*/ 52 w 104"/>
              <a:gd name="T47" fmla="*/ 60 h 97"/>
              <a:gd name="T48" fmla="*/ 52 w 104"/>
              <a:gd name="T49" fmla="*/ 60 h 97"/>
              <a:gd name="T50" fmla="*/ 74 w 104"/>
              <a:gd name="T51" fmla="*/ 78 h 97"/>
              <a:gd name="T52" fmla="*/ 83 w 104"/>
              <a:gd name="T53" fmla="*/ 72 h 97"/>
              <a:gd name="T54" fmla="*/ 74 w 104"/>
              <a:gd name="T55" fmla="*/ 0 h 97"/>
              <a:gd name="T56" fmla="*/ 104 w 104"/>
              <a:gd name="T57" fmla="*/ 20 h 97"/>
              <a:gd name="T58" fmla="*/ 83 w 104"/>
              <a:gd name="T59" fmla="*/ 37 h 97"/>
              <a:gd name="T60" fmla="*/ 52 w 104"/>
              <a:gd name="T61" fmla="*/ 18 h 97"/>
              <a:gd name="T62" fmla="*/ 74 w 104"/>
              <a:gd name="T63" fmla="*/ 0 h 97"/>
              <a:gd name="T64" fmla="*/ 83 w 104"/>
              <a:gd name="T65" fmla="*/ 37 h 97"/>
              <a:gd name="T66" fmla="*/ 104 w 104"/>
              <a:gd name="T67" fmla="*/ 54 h 97"/>
              <a:gd name="T68" fmla="*/ 74 w 104"/>
              <a:gd name="T69" fmla="*/ 74 h 97"/>
              <a:gd name="T70" fmla="*/ 52 w 104"/>
              <a:gd name="T71" fmla="*/ 56 h 97"/>
              <a:gd name="T72" fmla="*/ 83 w 104"/>
              <a:gd name="T73" fmla="*/ 3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97">
                <a:moveTo>
                  <a:pt x="31" y="0"/>
                </a:moveTo>
                <a:lnTo>
                  <a:pt x="52" y="18"/>
                </a:lnTo>
                <a:lnTo>
                  <a:pt x="21" y="37"/>
                </a:lnTo>
                <a:lnTo>
                  <a:pt x="0" y="20"/>
                </a:lnTo>
                <a:lnTo>
                  <a:pt x="31" y="0"/>
                </a:lnTo>
                <a:close/>
                <a:moveTo>
                  <a:pt x="21" y="37"/>
                </a:moveTo>
                <a:lnTo>
                  <a:pt x="52" y="56"/>
                </a:lnTo>
                <a:lnTo>
                  <a:pt x="31" y="74"/>
                </a:lnTo>
                <a:lnTo>
                  <a:pt x="0" y="54"/>
                </a:lnTo>
                <a:lnTo>
                  <a:pt x="21" y="37"/>
                </a:lnTo>
                <a:close/>
                <a:moveTo>
                  <a:pt x="83" y="72"/>
                </a:moveTo>
                <a:lnTo>
                  <a:pt x="83" y="79"/>
                </a:lnTo>
                <a:lnTo>
                  <a:pt x="52" y="97"/>
                </a:lnTo>
                <a:lnTo>
                  <a:pt x="52" y="97"/>
                </a:lnTo>
                <a:lnTo>
                  <a:pt x="52" y="97"/>
                </a:lnTo>
                <a:lnTo>
                  <a:pt x="52" y="97"/>
                </a:lnTo>
                <a:lnTo>
                  <a:pt x="52" y="97"/>
                </a:lnTo>
                <a:lnTo>
                  <a:pt x="21" y="79"/>
                </a:lnTo>
                <a:lnTo>
                  <a:pt x="21" y="72"/>
                </a:lnTo>
                <a:lnTo>
                  <a:pt x="31" y="78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74" y="78"/>
                </a:lnTo>
                <a:lnTo>
                  <a:pt x="83" y="72"/>
                </a:lnTo>
                <a:close/>
                <a:moveTo>
                  <a:pt x="74" y="0"/>
                </a:moveTo>
                <a:lnTo>
                  <a:pt x="104" y="20"/>
                </a:lnTo>
                <a:lnTo>
                  <a:pt x="83" y="37"/>
                </a:lnTo>
                <a:lnTo>
                  <a:pt x="52" y="18"/>
                </a:lnTo>
                <a:lnTo>
                  <a:pt x="74" y="0"/>
                </a:lnTo>
                <a:close/>
                <a:moveTo>
                  <a:pt x="83" y="37"/>
                </a:moveTo>
                <a:lnTo>
                  <a:pt x="104" y="54"/>
                </a:lnTo>
                <a:lnTo>
                  <a:pt x="74" y="74"/>
                </a:lnTo>
                <a:lnTo>
                  <a:pt x="52" y="56"/>
                </a:lnTo>
                <a:lnTo>
                  <a:pt x="83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29" name="Freeform 33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208621" y="5098887"/>
            <a:ext cx="192304" cy="244161"/>
          </a:xfrm>
          <a:custGeom>
            <a:avLst/>
            <a:gdLst>
              <a:gd name="T0" fmla="*/ 74 w 89"/>
              <a:gd name="T1" fmla="*/ 67 h 113"/>
              <a:gd name="T2" fmla="*/ 74 w 89"/>
              <a:gd name="T3" fmla="*/ 111 h 113"/>
              <a:gd name="T4" fmla="*/ 74 w 89"/>
              <a:gd name="T5" fmla="*/ 113 h 113"/>
              <a:gd name="T6" fmla="*/ 74 w 89"/>
              <a:gd name="T7" fmla="*/ 113 h 113"/>
              <a:gd name="T8" fmla="*/ 3 w 89"/>
              <a:gd name="T9" fmla="*/ 113 h 113"/>
              <a:gd name="T10" fmla="*/ 0 w 89"/>
              <a:gd name="T11" fmla="*/ 113 h 113"/>
              <a:gd name="T12" fmla="*/ 0 w 89"/>
              <a:gd name="T13" fmla="*/ 113 h 113"/>
              <a:gd name="T14" fmla="*/ 0 w 89"/>
              <a:gd name="T15" fmla="*/ 67 h 113"/>
              <a:gd name="T16" fmla="*/ 8 w 89"/>
              <a:gd name="T17" fmla="*/ 67 h 113"/>
              <a:gd name="T18" fmla="*/ 8 w 89"/>
              <a:gd name="T19" fmla="*/ 105 h 113"/>
              <a:gd name="T20" fmla="*/ 66 w 89"/>
              <a:gd name="T21" fmla="*/ 105 h 113"/>
              <a:gd name="T22" fmla="*/ 66 w 89"/>
              <a:gd name="T23" fmla="*/ 67 h 113"/>
              <a:gd name="T24" fmla="*/ 74 w 89"/>
              <a:gd name="T25" fmla="*/ 67 h 113"/>
              <a:gd name="T26" fmla="*/ 59 w 89"/>
              <a:gd name="T27" fmla="*/ 89 h 113"/>
              <a:gd name="T28" fmla="*/ 59 w 89"/>
              <a:gd name="T29" fmla="*/ 98 h 113"/>
              <a:gd name="T30" fmla="*/ 14 w 89"/>
              <a:gd name="T31" fmla="*/ 98 h 113"/>
              <a:gd name="T32" fmla="*/ 14 w 89"/>
              <a:gd name="T33" fmla="*/ 89 h 113"/>
              <a:gd name="T34" fmla="*/ 59 w 89"/>
              <a:gd name="T35" fmla="*/ 89 h 113"/>
              <a:gd name="T36" fmla="*/ 16 w 89"/>
              <a:gd name="T37" fmla="*/ 72 h 113"/>
              <a:gd name="T38" fmla="*/ 60 w 89"/>
              <a:gd name="T39" fmla="*/ 76 h 113"/>
              <a:gd name="T40" fmla="*/ 59 w 89"/>
              <a:gd name="T41" fmla="*/ 86 h 113"/>
              <a:gd name="T42" fmla="*/ 15 w 89"/>
              <a:gd name="T43" fmla="*/ 81 h 113"/>
              <a:gd name="T44" fmla="*/ 16 w 89"/>
              <a:gd name="T45" fmla="*/ 72 h 113"/>
              <a:gd name="T46" fmla="*/ 20 w 89"/>
              <a:gd name="T47" fmla="*/ 52 h 113"/>
              <a:gd name="T48" fmla="*/ 63 w 89"/>
              <a:gd name="T49" fmla="*/ 64 h 113"/>
              <a:gd name="T50" fmla="*/ 60 w 89"/>
              <a:gd name="T51" fmla="*/ 73 h 113"/>
              <a:gd name="T52" fmla="*/ 18 w 89"/>
              <a:gd name="T53" fmla="*/ 62 h 113"/>
              <a:gd name="T54" fmla="*/ 20 w 89"/>
              <a:gd name="T55" fmla="*/ 52 h 113"/>
              <a:gd name="T56" fmla="*/ 30 w 89"/>
              <a:gd name="T57" fmla="*/ 30 h 113"/>
              <a:gd name="T58" fmla="*/ 68 w 89"/>
              <a:gd name="T59" fmla="*/ 53 h 113"/>
              <a:gd name="T60" fmla="*/ 63 w 89"/>
              <a:gd name="T61" fmla="*/ 62 h 113"/>
              <a:gd name="T62" fmla="*/ 26 w 89"/>
              <a:gd name="T63" fmla="*/ 39 h 113"/>
              <a:gd name="T64" fmla="*/ 30 w 89"/>
              <a:gd name="T65" fmla="*/ 30 h 113"/>
              <a:gd name="T66" fmla="*/ 53 w 89"/>
              <a:gd name="T67" fmla="*/ 10 h 113"/>
              <a:gd name="T68" fmla="*/ 78 w 89"/>
              <a:gd name="T69" fmla="*/ 46 h 113"/>
              <a:gd name="T70" fmla="*/ 70 w 89"/>
              <a:gd name="T71" fmla="*/ 52 h 113"/>
              <a:gd name="T72" fmla="*/ 45 w 89"/>
              <a:gd name="T73" fmla="*/ 15 h 113"/>
              <a:gd name="T74" fmla="*/ 53 w 89"/>
              <a:gd name="T75" fmla="*/ 10 h 113"/>
              <a:gd name="T76" fmla="*/ 81 w 89"/>
              <a:gd name="T77" fmla="*/ 0 h 113"/>
              <a:gd name="T78" fmla="*/ 89 w 89"/>
              <a:gd name="T79" fmla="*/ 44 h 113"/>
              <a:gd name="T80" fmla="*/ 79 w 89"/>
              <a:gd name="T81" fmla="*/ 46 h 113"/>
              <a:gd name="T82" fmla="*/ 72 w 89"/>
              <a:gd name="T83" fmla="*/ 2 h 113"/>
              <a:gd name="T84" fmla="*/ 81 w 89"/>
              <a:gd name="T85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9" h="113">
                <a:moveTo>
                  <a:pt x="74" y="67"/>
                </a:moveTo>
                <a:lnTo>
                  <a:pt x="74" y="111"/>
                </a:lnTo>
                <a:lnTo>
                  <a:pt x="74" y="113"/>
                </a:lnTo>
                <a:lnTo>
                  <a:pt x="74" y="113"/>
                </a:lnTo>
                <a:lnTo>
                  <a:pt x="3" y="113"/>
                </a:lnTo>
                <a:lnTo>
                  <a:pt x="0" y="113"/>
                </a:lnTo>
                <a:lnTo>
                  <a:pt x="0" y="113"/>
                </a:lnTo>
                <a:lnTo>
                  <a:pt x="0" y="67"/>
                </a:lnTo>
                <a:lnTo>
                  <a:pt x="8" y="67"/>
                </a:lnTo>
                <a:lnTo>
                  <a:pt x="8" y="105"/>
                </a:lnTo>
                <a:lnTo>
                  <a:pt x="66" y="105"/>
                </a:lnTo>
                <a:lnTo>
                  <a:pt x="66" y="67"/>
                </a:lnTo>
                <a:lnTo>
                  <a:pt x="74" y="67"/>
                </a:lnTo>
                <a:close/>
                <a:moveTo>
                  <a:pt x="59" y="89"/>
                </a:moveTo>
                <a:lnTo>
                  <a:pt x="59" y="98"/>
                </a:lnTo>
                <a:lnTo>
                  <a:pt x="14" y="98"/>
                </a:lnTo>
                <a:lnTo>
                  <a:pt x="14" y="89"/>
                </a:lnTo>
                <a:lnTo>
                  <a:pt x="59" y="89"/>
                </a:lnTo>
                <a:close/>
                <a:moveTo>
                  <a:pt x="16" y="72"/>
                </a:moveTo>
                <a:lnTo>
                  <a:pt x="60" y="76"/>
                </a:lnTo>
                <a:lnTo>
                  <a:pt x="59" y="86"/>
                </a:lnTo>
                <a:lnTo>
                  <a:pt x="15" y="81"/>
                </a:lnTo>
                <a:lnTo>
                  <a:pt x="16" y="72"/>
                </a:lnTo>
                <a:close/>
                <a:moveTo>
                  <a:pt x="20" y="52"/>
                </a:moveTo>
                <a:lnTo>
                  <a:pt x="63" y="64"/>
                </a:lnTo>
                <a:lnTo>
                  <a:pt x="60" y="73"/>
                </a:lnTo>
                <a:lnTo>
                  <a:pt x="18" y="62"/>
                </a:lnTo>
                <a:lnTo>
                  <a:pt x="20" y="52"/>
                </a:lnTo>
                <a:close/>
                <a:moveTo>
                  <a:pt x="30" y="30"/>
                </a:moveTo>
                <a:lnTo>
                  <a:pt x="68" y="53"/>
                </a:lnTo>
                <a:lnTo>
                  <a:pt x="63" y="62"/>
                </a:lnTo>
                <a:lnTo>
                  <a:pt x="26" y="39"/>
                </a:lnTo>
                <a:lnTo>
                  <a:pt x="30" y="30"/>
                </a:lnTo>
                <a:close/>
                <a:moveTo>
                  <a:pt x="53" y="10"/>
                </a:moveTo>
                <a:lnTo>
                  <a:pt x="78" y="46"/>
                </a:lnTo>
                <a:lnTo>
                  <a:pt x="70" y="52"/>
                </a:lnTo>
                <a:lnTo>
                  <a:pt x="45" y="15"/>
                </a:lnTo>
                <a:lnTo>
                  <a:pt x="53" y="10"/>
                </a:lnTo>
                <a:close/>
                <a:moveTo>
                  <a:pt x="81" y="0"/>
                </a:moveTo>
                <a:lnTo>
                  <a:pt x="89" y="44"/>
                </a:lnTo>
                <a:lnTo>
                  <a:pt x="79" y="46"/>
                </a:lnTo>
                <a:lnTo>
                  <a:pt x="72" y="2"/>
                </a:lnTo>
                <a:lnTo>
                  <a:pt x="8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30" name="Freeform 33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463587" y="5116174"/>
            <a:ext cx="209589" cy="209589"/>
          </a:xfrm>
          <a:custGeom>
            <a:avLst/>
            <a:gdLst>
              <a:gd name="T0" fmla="*/ 145 w 145"/>
              <a:gd name="T1" fmla="*/ 19 h 146"/>
              <a:gd name="T2" fmla="*/ 145 w 145"/>
              <a:gd name="T3" fmla="*/ 127 h 146"/>
              <a:gd name="T4" fmla="*/ 139 w 145"/>
              <a:gd name="T5" fmla="*/ 140 h 146"/>
              <a:gd name="T6" fmla="*/ 126 w 145"/>
              <a:gd name="T7" fmla="*/ 146 h 146"/>
              <a:gd name="T8" fmla="*/ 18 w 145"/>
              <a:gd name="T9" fmla="*/ 146 h 146"/>
              <a:gd name="T10" fmla="*/ 5 w 145"/>
              <a:gd name="T11" fmla="*/ 140 h 146"/>
              <a:gd name="T12" fmla="*/ 0 w 145"/>
              <a:gd name="T13" fmla="*/ 127 h 146"/>
              <a:gd name="T14" fmla="*/ 0 w 145"/>
              <a:gd name="T15" fmla="*/ 19 h 146"/>
              <a:gd name="T16" fmla="*/ 5 w 145"/>
              <a:gd name="T17" fmla="*/ 6 h 146"/>
              <a:gd name="T18" fmla="*/ 18 w 145"/>
              <a:gd name="T19" fmla="*/ 0 h 146"/>
              <a:gd name="T20" fmla="*/ 126 w 145"/>
              <a:gd name="T21" fmla="*/ 0 h 146"/>
              <a:gd name="T22" fmla="*/ 139 w 145"/>
              <a:gd name="T23" fmla="*/ 6 h 146"/>
              <a:gd name="T24" fmla="*/ 145 w 145"/>
              <a:gd name="T25" fmla="*/ 19 h 146"/>
              <a:gd name="T26" fmla="*/ 128 w 145"/>
              <a:gd name="T27" fmla="*/ 123 h 146"/>
              <a:gd name="T28" fmla="*/ 128 w 145"/>
              <a:gd name="T29" fmla="*/ 62 h 146"/>
              <a:gd name="T30" fmla="*/ 116 w 145"/>
              <a:gd name="T31" fmla="*/ 62 h 146"/>
              <a:gd name="T32" fmla="*/ 118 w 145"/>
              <a:gd name="T33" fmla="*/ 74 h 146"/>
              <a:gd name="T34" fmla="*/ 112 w 145"/>
              <a:gd name="T35" fmla="*/ 96 h 146"/>
              <a:gd name="T36" fmla="*/ 95 w 145"/>
              <a:gd name="T37" fmla="*/ 112 h 146"/>
              <a:gd name="T38" fmla="*/ 72 w 145"/>
              <a:gd name="T39" fmla="*/ 118 h 146"/>
              <a:gd name="T40" fmla="*/ 41 w 145"/>
              <a:gd name="T41" fmla="*/ 105 h 146"/>
              <a:gd name="T42" fmla="*/ 27 w 145"/>
              <a:gd name="T43" fmla="*/ 74 h 146"/>
              <a:gd name="T44" fmla="*/ 29 w 145"/>
              <a:gd name="T45" fmla="*/ 62 h 146"/>
              <a:gd name="T46" fmla="*/ 16 w 145"/>
              <a:gd name="T47" fmla="*/ 62 h 146"/>
              <a:gd name="T48" fmla="*/ 16 w 145"/>
              <a:gd name="T49" fmla="*/ 123 h 146"/>
              <a:gd name="T50" fmla="*/ 18 w 145"/>
              <a:gd name="T51" fmla="*/ 127 h 146"/>
              <a:gd name="T52" fmla="*/ 22 w 145"/>
              <a:gd name="T53" fmla="*/ 129 h 146"/>
              <a:gd name="T54" fmla="*/ 123 w 145"/>
              <a:gd name="T55" fmla="*/ 129 h 146"/>
              <a:gd name="T56" fmla="*/ 127 w 145"/>
              <a:gd name="T57" fmla="*/ 127 h 146"/>
              <a:gd name="T58" fmla="*/ 128 w 145"/>
              <a:gd name="T59" fmla="*/ 123 h 146"/>
              <a:gd name="T60" fmla="*/ 93 w 145"/>
              <a:gd name="T61" fmla="*/ 93 h 146"/>
              <a:gd name="T62" fmla="*/ 102 w 145"/>
              <a:gd name="T63" fmla="*/ 73 h 146"/>
              <a:gd name="T64" fmla="*/ 93 w 145"/>
              <a:gd name="T65" fmla="*/ 53 h 146"/>
              <a:gd name="T66" fmla="*/ 72 w 145"/>
              <a:gd name="T67" fmla="*/ 44 h 146"/>
              <a:gd name="T68" fmla="*/ 52 w 145"/>
              <a:gd name="T69" fmla="*/ 53 h 146"/>
              <a:gd name="T70" fmla="*/ 43 w 145"/>
              <a:gd name="T71" fmla="*/ 73 h 146"/>
              <a:gd name="T72" fmla="*/ 52 w 145"/>
              <a:gd name="T73" fmla="*/ 93 h 146"/>
              <a:gd name="T74" fmla="*/ 72 w 145"/>
              <a:gd name="T75" fmla="*/ 101 h 146"/>
              <a:gd name="T76" fmla="*/ 93 w 145"/>
              <a:gd name="T77" fmla="*/ 93 h 146"/>
              <a:gd name="T78" fmla="*/ 128 w 145"/>
              <a:gd name="T79" fmla="*/ 39 h 146"/>
              <a:gd name="T80" fmla="*/ 128 w 145"/>
              <a:gd name="T81" fmla="*/ 23 h 146"/>
              <a:gd name="T82" fmla="*/ 127 w 145"/>
              <a:gd name="T83" fmla="*/ 18 h 146"/>
              <a:gd name="T84" fmla="*/ 122 w 145"/>
              <a:gd name="T85" fmla="*/ 16 h 146"/>
              <a:gd name="T86" fmla="*/ 106 w 145"/>
              <a:gd name="T87" fmla="*/ 16 h 146"/>
              <a:gd name="T88" fmla="*/ 101 w 145"/>
              <a:gd name="T89" fmla="*/ 18 h 146"/>
              <a:gd name="T90" fmla="*/ 99 w 145"/>
              <a:gd name="T91" fmla="*/ 23 h 146"/>
              <a:gd name="T92" fmla="*/ 99 w 145"/>
              <a:gd name="T93" fmla="*/ 39 h 146"/>
              <a:gd name="T94" fmla="*/ 101 w 145"/>
              <a:gd name="T95" fmla="*/ 43 h 146"/>
              <a:gd name="T96" fmla="*/ 106 w 145"/>
              <a:gd name="T97" fmla="*/ 45 h 146"/>
              <a:gd name="T98" fmla="*/ 122 w 145"/>
              <a:gd name="T99" fmla="*/ 45 h 146"/>
              <a:gd name="T100" fmla="*/ 127 w 145"/>
              <a:gd name="T101" fmla="*/ 43 h 146"/>
              <a:gd name="T102" fmla="*/ 128 w 145"/>
              <a:gd name="T103" fmla="*/ 3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5" h="146">
                <a:moveTo>
                  <a:pt x="145" y="19"/>
                </a:moveTo>
                <a:cubicBezTo>
                  <a:pt x="145" y="127"/>
                  <a:pt x="145" y="127"/>
                  <a:pt x="145" y="127"/>
                </a:cubicBezTo>
                <a:cubicBezTo>
                  <a:pt x="145" y="132"/>
                  <a:pt x="143" y="136"/>
                  <a:pt x="139" y="140"/>
                </a:cubicBezTo>
                <a:cubicBezTo>
                  <a:pt x="136" y="144"/>
                  <a:pt x="131" y="146"/>
                  <a:pt x="126" y="146"/>
                </a:cubicBezTo>
                <a:cubicBezTo>
                  <a:pt x="18" y="146"/>
                  <a:pt x="18" y="146"/>
                  <a:pt x="18" y="146"/>
                </a:cubicBezTo>
                <a:cubicBezTo>
                  <a:pt x="13" y="146"/>
                  <a:pt x="9" y="144"/>
                  <a:pt x="5" y="140"/>
                </a:cubicBezTo>
                <a:cubicBezTo>
                  <a:pt x="2" y="136"/>
                  <a:pt x="0" y="132"/>
                  <a:pt x="0" y="12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31" y="0"/>
                  <a:pt x="136" y="2"/>
                  <a:pt x="139" y="6"/>
                </a:cubicBezTo>
                <a:cubicBezTo>
                  <a:pt x="143" y="9"/>
                  <a:pt x="145" y="14"/>
                  <a:pt x="145" y="19"/>
                </a:cubicBezTo>
                <a:close/>
                <a:moveTo>
                  <a:pt x="128" y="123"/>
                </a:moveTo>
                <a:cubicBezTo>
                  <a:pt x="128" y="62"/>
                  <a:pt x="128" y="62"/>
                  <a:pt x="128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7" y="66"/>
                  <a:pt x="118" y="70"/>
                  <a:pt x="118" y="74"/>
                </a:cubicBezTo>
                <a:cubicBezTo>
                  <a:pt x="118" y="82"/>
                  <a:pt x="116" y="89"/>
                  <a:pt x="112" y="96"/>
                </a:cubicBezTo>
                <a:cubicBezTo>
                  <a:pt x="108" y="103"/>
                  <a:pt x="102" y="108"/>
                  <a:pt x="95" y="112"/>
                </a:cubicBezTo>
                <a:cubicBezTo>
                  <a:pt x="88" y="116"/>
                  <a:pt x="81" y="118"/>
                  <a:pt x="72" y="118"/>
                </a:cubicBezTo>
                <a:cubicBezTo>
                  <a:pt x="60" y="118"/>
                  <a:pt x="49" y="114"/>
                  <a:pt x="41" y="105"/>
                </a:cubicBezTo>
                <a:cubicBezTo>
                  <a:pt x="32" y="97"/>
                  <a:pt x="27" y="86"/>
                  <a:pt x="27" y="74"/>
                </a:cubicBezTo>
                <a:cubicBezTo>
                  <a:pt x="27" y="70"/>
                  <a:pt x="28" y="66"/>
                  <a:pt x="29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123"/>
                  <a:pt x="16" y="123"/>
                  <a:pt x="16" y="123"/>
                </a:cubicBezTo>
                <a:cubicBezTo>
                  <a:pt x="16" y="125"/>
                  <a:pt x="16" y="126"/>
                  <a:pt x="18" y="127"/>
                </a:cubicBezTo>
                <a:cubicBezTo>
                  <a:pt x="19" y="128"/>
                  <a:pt x="20" y="129"/>
                  <a:pt x="22" y="129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24" y="129"/>
                  <a:pt x="126" y="128"/>
                  <a:pt x="127" y="127"/>
                </a:cubicBezTo>
                <a:cubicBezTo>
                  <a:pt x="128" y="126"/>
                  <a:pt x="128" y="125"/>
                  <a:pt x="128" y="123"/>
                </a:cubicBezTo>
                <a:close/>
                <a:moveTo>
                  <a:pt x="93" y="93"/>
                </a:moveTo>
                <a:cubicBezTo>
                  <a:pt x="99" y="87"/>
                  <a:pt x="102" y="80"/>
                  <a:pt x="102" y="73"/>
                </a:cubicBezTo>
                <a:cubicBezTo>
                  <a:pt x="102" y="65"/>
                  <a:pt x="99" y="58"/>
                  <a:pt x="93" y="53"/>
                </a:cubicBezTo>
                <a:cubicBezTo>
                  <a:pt x="87" y="47"/>
                  <a:pt x="80" y="44"/>
                  <a:pt x="72" y="44"/>
                </a:cubicBezTo>
                <a:cubicBezTo>
                  <a:pt x="64" y="44"/>
                  <a:pt x="58" y="47"/>
                  <a:pt x="52" y="53"/>
                </a:cubicBezTo>
                <a:cubicBezTo>
                  <a:pt x="46" y="58"/>
                  <a:pt x="43" y="65"/>
                  <a:pt x="43" y="73"/>
                </a:cubicBezTo>
                <a:cubicBezTo>
                  <a:pt x="43" y="80"/>
                  <a:pt x="46" y="87"/>
                  <a:pt x="52" y="93"/>
                </a:cubicBezTo>
                <a:cubicBezTo>
                  <a:pt x="58" y="98"/>
                  <a:pt x="64" y="101"/>
                  <a:pt x="72" y="101"/>
                </a:cubicBezTo>
                <a:cubicBezTo>
                  <a:pt x="80" y="101"/>
                  <a:pt x="87" y="98"/>
                  <a:pt x="93" y="93"/>
                </a:cubicBezTo>
                <a:close/>
                <a:moveTo>
                  <a:pt x="128" y="39"/>
                </a:moveTo>
                <a:cubicBezTo>
                  <a:pt x="128" y="23"/>
                  <a:pt x="128" y="23"/>
                  <a:pt x="128" y="23"/>
                </a:cubicBezTo>
                <a:cubicBezTo>
                  <a:pt x="128" y="21"/>
                  <a:pt x="128" y="20"/>
                  <a:pt x="127" y="18"/>
                </a:cubicBezTo>
                <a:cubicBezTo>
                  <a:pt x="125" y="17"/>
                  <a:pt x="124" y="16"/>
                  <a:pt x="122" y="1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4" y="16"/>
                  <a:pt x="102" y="17"/>
                  <a:pt x="101" y="18"/>
                </a:cubicBezTo>
                <a:cubicBezTo>
                  <a:pt x="100" y="20"/>
                  <a:pt x="99" y="21"/>
                  <a:pt x="99" y="23"/>
                </a:cubicBezTo>
                <a:cubicBezTo>
                  <a:pt x="99" y="39"/>
                  <a:pt x="99" y="39"/>
                  <a:pt x="99" y="39"/>
                </a:cubicBezTo>
                <a:cubicBezTo>
                  <a:pt x="99" y="40"/>
                  <a:pt x="100" y="42"/>
                  <a:pt x="101" y="43"/>
                </a:cubicBezTo>
                <a:cubicBezTo>
                  <a:pt x="102" y="44"/>
                  <a:pt x="104" y="45"/>
                  <a:pt x="106" y="45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4" y="45"/>
                  <a:pt x="125" y="44"/>
                  <a:pt x="127" y="43"/>
                </a:cubicBezTo>
                <a:cubicBezTo>
                  <a:pt x="128" y="42"/>
                  <a:pt x="128" y="40"/>
                  <a:pt x="128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31" name="Freeform 3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735835" y="5116174"/>
            <a:ext cx="207427" cy="209589"/>
          </a:xfrm>
          <a:custGeom>
            <a:avLst/>
            <a:gdLst>
              <a:gd name="T0" fmla="*/ 118 w 145"/>
              <a:gd name="T1" fmla="*/ 0 h 146"/>
              <a:gd name="T2" fmla="*/ 137 w 145"/>
              <a:gd name="T3" fmla="*/ 8 h 146"/>
              <a:gd name="T4" fmla="*/ 145 w 145"/>
              <a:gd name="T5" fmla="*/ 28 h 146"/>
              <a:gd name="T6" fmla="*/ 145 w 145"/>
              <a:gd name="T7" fmla="*/ 118 h 146"/>
              <a:gd name="T8" fmla="*/ 137 w 145"/>
              <a:gd name="T9" fmla="*/ 138 h 146"/>
              <a:gd name="T10" fmla="*/ 118 w 145"/>
              <a:gd name="T11" fmla="*/ 146 h 146"/>
              <a:gd name="T12" fmla="*/ 27 w 145"/>
              <a:gd name="T13" fmla="*/ 146 h 146"/>
              <a:gd name="T14" fmla="*/ 8 w 145"/>
              <a:gd name="T15" fmla="*/ 138 h 146"/>
              <a:gd name="T16" fmla="*/ 0 w 145"/>
              <a:gd name="T17" fmla="*/ 118 h 146"/>
              <a:gd name="T18" fmla="*/ 0 w 145"/>
              <a:gd name="T19" fmla="*/ 28 h 146"/>
              <a:gd name="T20" fmla="*/ 8 w 145"/>
              <a:gd name="T21" fmla="*/ 8 h 146"/>
              <a:gd name="T22" fmla="*/ 27 w 145"/>
              <a:gd name="T23" fmla="*/ 0 h 146"/>
              <a:gd name="T24" fmla="*/ 118 w 145"/>
              <a:gd name="T25" fmla="*/ 0 h 146"/>
              <a:gd name="T26" fmla="*/ 60 w 145"/>
              <a:gd name="T27" fmla="*/ 87 h 146"/>
              <a:gd name="T28" fmla="*/ 66 w 145"/>
              <a:gd name="T29" fmla="*/ 73 h 146"/>
              <a:gd name="T30" fmla="*/ 60 w 145"/>
              <a:gd name="T31" fmla="*/ 59 h 146"/>
              <a:gd name="T32" fmla="*/ 46 w 145"/>
              <a:gd name="T33" fmla="*/ 53 h 146"/>
              <a:gd name="T34" fmla="*/ 32 w 145"/>
              <a:gd name="T35" fmla="*/ 59 h 146"/>
              <a:gd name="T36" fmla="*/ 26 w 145"/>
              <a:gd name="T37" fmla="*/ 73 h 146"/>
              <a:gd name="T38" fmla="*/ 32 w 145"/>
              <a:gd name="T39" fmla="*/ 87 h 146"/>
              <a:gd name="T40" fmla="*/ 46 w 145"/>
              <a:gd name="T41" fmla="*/ 93 h 146"/>
              <a:gd name="T42" fmla="*/ 60 w 145"/>
              <a:gd name="T43" fmla="*/ 87 h 146"/>
              <a:gd name="T44" fmla="*/ 114 w 145"/>
              <a:gd name="T45" fmla="*/ 87 h 146"/>
              <a:gd name="T46" fmla="*/ 120 w 145"/>
              <a:gd name="T47" fmla="*/ 73 h 146"/>
              <a:gd name="T48" fmla="*/ 114 w 145"/>
              <a:gd name="T49" fmla="*/ 59 h 146"/>
              <a:gd name="T50" fmla="*/ 100 w 145"/>
              <a:gd name="T51" fmla="*/ 53 h 146"/>
              <a:gd name="T52" fmla="*/ 85 w 145"/>
              <a:gd name="T53" fmla="*/ 59 h 146"/>
              <a:gd name="T54" fmla="*/ 79 w 145"/>
              <a:gd name="T55" fmla="*/ 73 h 146"/>
              <a:gd name="T56" fmla="*/ 85 w 145"/>
              <a:gd name="T57" fmla="*/ 87 h 146"/>
              <a:gd name="T58" fmla="*/ 100 w 145"/>
              <a:gd name="T59" fmla="*/ 93 h 146"/>
              <a:gd name="T60" fmla="*/ 114 w 145"/>
              <a:gd name="T61" fmla="*/ 8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5" h="146">
                <a:moveTo>
                  <a:pt x="118" y="0"/>
                </a:move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lnTo>
                  <a:pt x="118" y="0"/>
                </a:lnTo>
                <a:close/>
                <a:moveTo>
                  <a:pt x="60" y="87"/>
                </a:moveTo>
                <a:cubicBezTo>
                  <a:pt x="64" y="83"/>
                  <a:pt x="66" y="78"/>
                  <a:pt x="66" y="73"/>
                </a:cubicBezTo>
                <a:cubicBezTo>
                  <a:pt x="66" y="67"/>
                  <a:pt x="64" y="63"/>
                  <a:pt x="60" y="59"/>
                </a:cubicBezTo>
                <a:cubicBezTo>
                  <a:pt x="56" y="55"/>
                  <a:pt x="52" y="53"/>
                  <a:pt x="46" y="53"/>
                </a:cubicBezTo>
                <a:cubicBezTo>
                  <a:pt x="41" y="53"/>
                  <a:pt x="36" y="55"/>
                  <a:pt x="32" y="59"/>
                </a:cubicBezTo>
                <a:cubicBezTo>
                  <a:pt x="28" y="63"/>
                  <a:pt x="26" y="67"/>
                  <a:pt x="26" y="73"/>
                </a:cubicBezTo>
                <a:cubicBezTo>
                  <a:pt x="26" y="78"/>
                  <a:pt x="28" y="83"/>
                  <a:pt x="32" y="87"/>
                </a:cubicBezTo>
                <a:cubicBezTo>
                  <a:pt x="36" y="91"/>
                  <a:pt x="41" y="93"/>
                  <a:pt x="46" y="93"/>
                </a:cubicBezTo>
                <a:cubicBezTo>
                  <a:pt x="52" y="93"/>
                  <a:pt x="56" y="91"/>
                  <a:pt x="60" y="87"/>
                </a:cubicBezTo>
                <a:close/>
                <a:moveTo>
                  <a:pt x="114" y="87"/>
                </a:moveTo>
                <a:cubicBezTo>
                  <a:pt x="118" y="83"/>
                  <a:pt x="120" y="78"/>
                  <a:pt x="120" y="73"/>
                </a:cubicBezTo>
                <a:cubicBezTo>
                  <a:pt x="120" y="67"/>
                  <a:pt x="118" y="63"/>
                  <a:pt x="114" y="59"/>
                </a:cubicBezTo>
                <a:cubicBezTo>
                  <a:pt x="110" y="55"/>
                  <a:pt x="105" y="53"/>
                  <a:pt x="100" y="53"/>
                </a:cubicBezTo>
                <a:cubicBezTo>
                  <a:pt x="94" y="53"/>
                  <a:pt x="89" y="55"/>
                  <a:pt x="85" y="59"/>
                </a:cubicBezTo>
                <a:cubicBezTo>
                  <a:pt x="81" y="63"/>
                  <a:pt x="79" y="67"/>
                  <a:pt x="79" y="73"/>
                </a:cubicBezTo>
                <a:cubicBezTo>
                  <a:pt x="79" y="78"/>
                  <a:pt x="81" y="83"/>
                  <a:pt x="85" y="87"/>
                </a:cubicBezTo>
                <a:cubicBezTo>
                  <a:pt x="89" y="91"/>
                  <a:pt x="94" y="93"/>
                  <a:pt x="100" y="93"/>
                </a:cubicBezTo>
                <a:cubicBezTo>
                  <a:pt x="105" y="93"/>
                  <a:pt x="110" y="91"/>
                  <a:pt x="114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32" name="Freeform 33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008085" y="5116174"/>
            <a:ext cx="207427" cy="209589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6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107 w 145"/>
              <a:gd name="T27" fmla="*/ 97 h 146"/>
              <a:gd name="T28" fmla="*/ 116 w 145"/>
              <a:gd name="T29" fmla="*/ 97 h 146"/>
              <a:gd name="T30" fmla="*/ 72 w 145"/>
              <a:gd name="T31" fmla="*/ 32 h 146"/>
              <a:gd name="T32" fmla="*/ 29 w 145"/>
              <a:gd name="T33" fmla="*/ 97 h 146"/>
              <a:gd name="T34" fmla="*/ 38 w 145"/>
              <a:gd name="T35" fmla="*/ 97 h 146"/>
              <a:gd name="T36" fmla="*/ 48 w 145"/>
              <a:gd name="T37" fmla="*/ 82 h 146"/>
              <a:gd name="T38" fmla="*/ 97 w 145"/>
              <a:gd name="T39" fmla="*/ 82 h 146"/>
              <a:gd name="T40" fmla="*/ 107 w 145"/>
              <a:gd name="T41" fmla="*/ 97 h 146"/>
              <a:gd name="T42" fmla="*/ 72 w 145"/>
              <a:gd name="T43" fmla="*/ 47 h 146"/>
              <a:gd name="T44" fmla="*/ 91 w 145"/>
              <a:gd name="T45" fmla="*/ 76 h 146"/>
              <a:gd name="T46" fmla="*/ 53 w 145"/>
              <a:gd name="T47" fmla="*/ 76 h 146"/>
              <a:gd name="T48" fmla="*/ 72 w 145"/>
              <a:gd name="T49" fmla="*/ 4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6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107" y="97"/>
                </a:moveTo>
                <a:cubicBezTo>
                  <a:pt x="116" y="97"/>
                  <a:pt x="116" y="97"/>
                  <a:pt x="116" y="97"/>
                </a:cubicBezTo>
                <a:cubicBezTo>
                  <a:pt x="72" y="32"/>
                  <a:pt x="72" y="32"/>
                  <a:pt x="72" y="32"/>
                </a:cubicBezTo>
                <a:cubicBezTo>
                  <a:pt x="29" y="97"/>
                  <a:pt x="29" y="97"/>
                  <a:pt x="29" y="97"/>
                </a:cubicBezTo>
                <a:cubicBezTo>
                  <a:pt x="38" y="97"/>
                  <a:pt x="38" y="97"/>
                  <a:pt x="38" y="97"/>
                </a:cubicBezTo>
                <a:cubicBezTo>
                  <a:pt x="48" y="82"/>
                  <a:pt x="48" y="82"/>
                  <a:pt x="48" y="82"/>
                </a:cubicBezTo>
                <a:cubicBezTo>
                  <a:pt x="97" y="82"/>
                  <a:pt x="97" y="82"/>
                  <a:pt x="97" y="82"/>
                </a:cubicBezTo>
                <a:lnTo>
                  <a:pt x="107" y="97"/>
                </a:lnTo>
                <a:close/>
                <a:moveTo>
                  <a:pt x="72" y="47"/>
                </a:moveTo>
                <a:cubicBezTo>
                  <a:pt x="91" y="76"/>
                  <a:pt x="91" y="76"/>
                  <a:pt x="91" y="76"/>
                </a:cubicBezTo>
                <a:cubicBezTo>
                  <a:pt x="53" y="76"/>
                  <a:pt x="53" y="76"/>
                  <a:pt x="53" y="76"/>
                </a:cubicBezTo>
                <a:lnTo>
                  <a:pt x="72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33" name="Freeform 33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278173" y="5109691"/>
            <a:ext cx="192304" cy="222554"/>
          </a:xfrm>
          <a:custGeom>
            <a:avLst/>
            <a:gdLst>
              <a:gd name="T0" fmla="*/ 122 w 134"/>
              <a:gd name="T1" fmla="*/ 90 h 155"/>
              <a:gd name="T2" fmla="*/ 116 w 134"/>
              <a:gd name="T3" fmla="*/ 99 h 155"/>
              <a:gd name="T4" fmla="*/ 53 w 134"/>
              <a:gd name="T5" fmla="*/ 110 h 155"/>
              <a:gd name="T6" fmla="*/ 13 w 134"/>
              <a:gd name="T7" fmla="*/ 95 h 155"/>
              <a:gd name="T8" fmla="*/ 11 w 134"/>
              <a:gd name="T9" fmla="*/ 88 h 155"/>
              <a:gd name="T10" fmla="*/ 10 w 134"/>
              <a:gd name="T11" fmla="*/ 81 h 155"/>
              <a:gd name="T12" fmla="*/ 5 w 134"/>
              <a:gd name="T13" fmla="*/ 52 h 155"/>
              <a:gd name="T14" fmla="*/ 0 w 134"/>
              <a:gd name="T15" fmla="*/ 23 h 155"/>
              <a:gd name="T16" fmla="*/ 5 w 134"/>
              <a:gd name="T17" fmla="*/ 15 h 155"/>
              <a:gd name="T18" fmla="*/ 14 w 134"/>
              <a:gd name="T19" fmla="*/ 10 h 155"/>
              <a:gd name="T20" fmla="*/ 48 w 134"/>
              <a:gd name="T21" fmla="*/ 2 h 155"/>
              <a:gd name="T22" fmla="*/ 132 w 134"/>
              <a:gd name="T23" fmla="*/ 18 h 155"/>
              <a:gd name="T24" fmla="*/ 133 w 134"/>
              <a:gd name="T25" fmla="*/ 28 h 155"/>
              <a:gd name="T26" fmla="*/ 114 w 134"/>
              <a:gd name="T27" fmla="*/ 126 h 155"/>
              <a:gd name="T28" fmla="*/ 110 w 134"/>
              <a:gd name="T29" fmla="*/ 141 h 155"/>
              <a:gd name="T30" fmla="*/ 87 w 134"/>
              <a:gd name="T31" fmla="*/ 153 h 155"/>
              <a:gd name="T32" fmla="*/ 49 w 134"/>
              <a:gd name="T33" fmla="*/ 153 h 155"/>
              <a:gd name="T34" fmla="*/ 34 w 134"/>
              <a:gd name="T35" fmla="*/ 149 h 155"/>
              <a:gd name="T36" fmla="*/ 22 w 134"/>
              <a:gd name="T37" fmla="*/ 139 h 155"/>
              <a:gd name="T38" fmla="*/ 17 w 134"/>
              <a:gd name="T39" fmla="*/ 110 h 155"/>
              <a:gd name="T40" fmla="*/ 67 w 134"/>
              <a:gd name="T41" fmla="*/ 123 h 155"/>
              <a:gd name="T42" fmla="*/ 117 w 134"/>
              <a:gd name="T43" fmla="*/ 111 h 155"/>
              <a:gd name="T44" fmla="*/ 116 w 134"/>
              <a:gd name="T45" fmla="*/ 119 h 155"/>
              <a:gd name="T46" fmla="*/ 105 w 134"/>
              <a:gd name="T47" fmla="*/ 17 h 155"/>
              <a:gd name="T48" fmla="*/ 93 w 134"/>
              <a:gd name="T49" fmla="*/ 14 h 155"/>
              <a:gd name="T50" fmla="*/ 33 w 134"/>
              <a:gd name="T51" fmla="*/ 15 h 155"/>
              <a:gd name="T52" fmla="*/ 23 w 134"/>
              <a:gd name="T53" fmla="*/ 21 h 155"/>
              <a:gd name="T54" fmla="*/ 37 w 134"/>
              <a:gd name="T55" fmla="*/ 28 h 155"/>
              <a:gd name="T56" fmla="*/ 88 w 134"/>
              <a:gd name="T57" fmla="*/ 29 h 155"/>
              <a:gd name="T58" fmla="*/ 103 w 134"/>
              <a:gd name="T59" fmla="*/ 26 h 155"/>
              <a:gd name="T60" fmla="*/ 88 w 134"/>
              <a:gd name="T61" fmla="*/ 72 h 155"/>
              <a:gd name="T62" fmla="*/ 59 w 134"/>
              <a:gd name="T63" fmla="*/ 56 h 155"/>
              <a:gd name="T64" fmla="*/ 46 w 134"/>
              <a:gd name="T65" fmla="*/ 76 h 155"/>
              <a:gd name="T66" fmla="*/ 69 w 134"/>
              <a:gd name="T67" fmla="*/ 96 h 155"/>
              <a:gd name="T68" fmla="*/ 88 w 134"/>
              <a:gd name="T69" fmla="*/ 72 h 155"/>
              <a:gd name="T70" fmla="*/ 73 w 134"/>
              <a:gd name="T71" fmla="*/ 84 h 155"/>
              <a:gd name="T72" fmla="*/ 57 w 134"/>
              <a:gd name="T73" fmla="*/ 79 h 155"/>
              <a:gd name="T74" fmla="*/ 62 w 134"/>
              <a:gd name="T75" fmla="*/ 66 h 155"/>
              <a:gd name="T76" fmla="*/ 75 w 134"/>
              <a:gd name="T77" fmla="*/ 6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4" h="155">
                <a:moveTo>
                  <a:pt x="133" y="28"/>
                </a:moveTo>
                <a:cubicBezTo>
                  <a:pt x="131" y="39"/>
                  <a:pt x="128" y="59"/>
                  <a:pt x="122" y="90"/>
                </a:cubicBezTo>
                <a:cubicBezTo>
                  <a:pt x="122" y="92"/>
                  <a:pt x="121" y="94"/>
                  <a:pt x="120" y="95"/>
                </a:cubicBezTo>
                <a:cubicBezTo>
                  <a:pt x="119" y="97"/>
                  <a:pt x="117" y="98"/>
                  <a:pt x="116" y="99"/>
                </a:cubicBezTo>
                <a:cubicBezTo>
                  <a:pt x="114" y="100"/>
                  <a:pt x="113" y="101"/>
                  <a:pt x="111" y="102"/>
                </a:cubicBezTo>
                <a:cubicBezTo>
                  <a:pt x="95" y="110"/>
                  <a:pt x="76" y="113"/>
                  <a:pt x="53" y="110"/>
                </a:cubicBezTo>
                <a:cubicBezTo>
                  <a:pt x="37" y="109"/>
                  <a:pt x="25" y="104"/>
                  <a:pt x="16" y="97"/>
                </a:cubicBezTo>
                <a:cubicBezTo>
                  <a:pt x="15" y="97"/>
                  <a:pt x="14" y="96"/>
                  <a:pt x="13" y="95"/>
                </a:cubicBezTo>
                <a:cubicBezTo>
                  <a:pt x="13" y="94"/>
                  <a:pt x="12" y="93"/>
                  <a:pt x="12" y="91"/>
                </a:cubicBezTo>
                <a:cubicBezTo>
                  <a:pt x="11" y="90"/>
                  <a:pt x="11" y="89"/>
                  <a:pt x="11" y="88"/>
                </a:cubicBezTo>
                <a:cubicBezTo>
                  <a:pt x="11" y="87"/>
                  <a:pt x="11" y="86"/>
                  <a:pt x="10" y="85"/>
                </a:cubicBezTo>
                <a:cubicBezTo>
                  <a:pt x="10" y="83"/>
                  <a:pt x="10" y="82"/>
                  <a:pt x="10" y="81"/>
                </a:cubicBezTo>
                <a:cubicBezTo>
                  <a:pt x="9" y="78"/>
                  <a:pt x="8" y="73"/>
                  <a:pt x="7" y="67"/>
                </a:cubicBezTo>
                <a:cubicBezTo>
                  <a:pt x="6" y="61"/>
                  <a:pt x="5" y="56"/>
                  <a:pt x="5" y="52"/>
                </a:cubicBezTo>
                <a:cubicBezTo>
                  <a:pt x="4" y="48"/>
                  <a:pt x="3" y="43"/>
                  <a:pt x="2" y="38"/>
                </a:cubicBezTo>
                <a:cubicBezTo>
                  <a:pt x="2" y="32"/>
                  <a:pt x="1" y="27"/>
                  <a:pt x="0" y="23"/>
                </a:cubicBezTo>
                <a:cubicBezTo>
                  <a:pt x="1" y="21"/>
                  <a:pt x="1" y="20"/>
                  <a:pt x="2" y="18"/>
                </a:cubicBezTo>
                <a:cubicBezTo>
                  <a:pt x="3" y="17"/>
                  <a:pt x="4" y="16"/>
                  <a:pt x="5" y="15"/>
                </a:cubicBezTo>
                <a:cubicBezTo>
                  <a:pt x="6" y="14"/>
                  <a:pt x="7" y="13"/>
                  <a:pt x="9" y="12"/>
                </a:cubicBezTo>
                <a:cubicBezTo>
                  <a:pt x="11" y="11"/>
                  <a:pt x="12" y="10"/>
                  <a:pt x="14" y="10"/>
                </a:cubicBezTo>
                <a:cubicBezTo>
                  <a:pt x="15" y="9"/>
                  <a:pt x="16" y="9"/>
                  <a:pt x="18" y="8"/>
                </a:cubicBezTo>
                <a:cubicBezTo>
                  <a:pt x="26" y="5"/>
                  <a:pt x="36" y="3"/>
                  <a:pt x="48" y="2"/>
                </a:cubicBezTo>
                <a:cubicBezTo>
                  <a:pt x="72" y="0"/>
                  <a:pt x="93" y="1"/>
                  <a:pt x="112" y="7"/>
                </a:cubicBezTo>
                <a:cubicBezTo>
                  <a:pt x="121" y="10"/>
                  <a:pt x="128" y="13"/>
                  <a:pt x="132" y="18"/>
                </a:cubicBezTo>
                <a:cubicBezTo>
                  <a:pt x="133" y="20"/>
                  <a:pt x="133" y="21"/>
                  <a:pt x="133" y="23"/>
                </a:cubicBezTo>
                <a:cubicBezTo>
                  <a:pt x="134" y="25"/>
                  <a:pt x="133" y="27"/>
                  <a:pt x="133" y="28"/>
                </a:cubicBezTo>
                <a:close/>
                <a:moveTo>
                  <a:pt x="116" y="119"/>
                </a:moveTo>
                <a:cubicBezTo>
                  <a:pt x="115" y="121"/>
                  <a:pt x="115" y="123"/>
                  <a:pt x="114" y="126"/>
                </a:cubicBezTo>
                <a:cubicBezTo>
                  <a:pt x="114" y="129"/>
                  <a:pt x="113" y="132"/>
                  <a:pt x="113" y="134"/>
                </a:cubicBezTo>
                <a:cubicBezTo>
                  <a:pt x="113" y="136"/>
                  <a:pt x="112" y="139"/>
                  <a:pt x="110" y="141"/>
                </a:cubicBezTo>
                <a:cubicBezTo>
                  <a:pt x="109" y="143"/>
                  <a:pt x="107" y="145"/>
                  <a:pt x="105" y="146"/>
                </a:cubicBezTo>
                <a:cubicBezTo>
                  <a:pt x="99" y="149"/>
                  <a:pt x="93" y="151"/>
                  <a:pt x="87" y="153"/>
                </a:cubicBezTo>
                <a:cubicBezTo>
                  <a:pt x="80" y="154"/>
                  <a:pt x="74" y="155"/>
                  <a:pt x="68" y="155"/>
                </a:cubicBezTo>
                <a:cubicBezTo>
                  <a:pt x="62" y="155"/>
                  <a:pt x="55" y="154"/>
                  <a:pt x="49" y="153"/>
                </a:cubicBezTo>
                <a:cubicBezTo>
                  <a:pt x="46" y="153"/>
                  <a:pt x="43" y="152"/>
                  <a:pt x="41" y="152"/>
                </a:cubicBezTo>
                <a:cubicBezTo>
                  <a:pt x="39" y="151"/>
                  <a:pt x="36" y="150"/>
                  <a:pt x="34" y="149"/>
                </a:cubicBezTo>
                <a:cubicBezTo>
                  <a:pt x="31" y="148"/>
                  <a:pt x="29" y="147"/>
                  <a:pt x="27" y="145"/>
                </a:cubicBezTo>
                <a:cubicBezTo>
                  <a:pt x="25" y="143"/>
                  <a:pt x="23" y="141"/>
                  <a:pt x="22" y="139"/>
                </a:cubicBezTo>
                <a:cubicBezTo>
                  <a:pt x="20" y="133"/>
                  <a:pt x="19" y="124"/>
                  <a:pt x="17" y="111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33" y="118"/>
                  <a:pt x="49" y="123"/>
                  <a:pt x="67" y="123"/>
                </a:cubicBezTo>
                <a:cubicBezTo>
                  <a:pt x="85" y="123"/>
                  <a:pt x="101" y="118"/>
                  <a:pt x="115" y="109"/>
                </a:cubicBezTo>
                <a:cubicBezTo>
                  <a:pt x="116" y="109"/>
                  <a:pt x="117" y="110"/>
                  <a:pt x="117" y="111"/>
                </a:cubicBezTo>
                <a:cubicBezTo>
                  <a:pt x="117" y="112"/>
                  <a:pt x="117" y="114"/>
                  <a:pt x="117" y="116"/>
                </a:cubicBezTo>
                <a:cubicBezTo>
                  <a:pt x="116" y="117"/>
                  <a:pt x="116" y="118"/>
                  <a:pt x="116" y="119"/>
                </a:cubicBezTo>
                <a:close/>
                <a:moveTo>
                  <a:pt x="110" y="21"/>
                </a:moveTo>
                <a:cubicBezTo>
                  <a:pt x="109" y="19"/>
                  <a:pt x="107" y="18"/>
                  <a:pt x="105" y="17"/>
                </a:cubicBezTo>
                <a:cubicBezTo>
                  <a:pt x="103" y="16"/>
                  <a:pt x="101" y="15"/>
                  <a:pt x="100" y="15"/>
                </a:cubicBezTo>
                <a:cubicBezTo>
                  <a:pt x="98" y="15"/>
                  <a:pt x="96" y="14"/>
                  <a:pt x="93" y="14"/>
                </a:cubicBezTo>
                <a:cubicBezTo>
                  <a:pt x="75" y="11"/>
                  <a:pt x="57" y="11"/>
                  <a:pt x="39" y="14"/>
                </a:cubicBezTo>
                <a:cubicBezTo>
                  <a:pt x="37" y="14"/>
                  <a:pt x="35" y="15"/>
                  <a:pt x="33" y="15"/>
                </a:cubicBezTo>
                <a:cubicBezTo>
                  <a:pt x="32" y="15"/>
                  <a:pt x="30" y="16"/>
                  <a:pt x="28" y="17"/>
                </a:cubicBezTo>
                <a:cubicBezTo>
                  <a:pt x="26" y="18"/>
                  <a:pt x="24" y="20"/>
                  <a:pt x="23" y="21"/>
                </a:cubicBezTo>
                <a:cubicBezTo>
                  <a:pt x="25" y="23"/>
                  <a:pt x="28" y="24"/>
                  <a:pt x="30" y="25"/>
                </a:cubicBezTo>
                <a:cubicBezTo>
                  <a:pt x="33" y="27"/>
                  <a:pt x="36" y="27"/>
                  <a:pt x="37" y="28"/>
                </a:cubicBezTo>
                <a:cubicBezTo>
                  <a:pt x="39" y="28"/>
                  <a:pt x="42" y="28"/>
                  <a:pt x="46" y="29"/>
                </a:cubicBezTo>
                <a:cubicBezTo>
                  <a:pt x="60" y="30"/>
                  <a:pt x="74" y="31"/>
                  <a:pt x="88" y="29"/>
                </a:cubicBezTo>
                <a:cubicBezTo>
                  <a:pt x="92" y="28"/>
                  <a:pt x="95" y="28"/>
                  <a:pt x="97" y="28"/>
                </a:cubicBezTo>
                <a:cubicBezTo>
                  <a:pt x="98" y="27"/>
                  <a:pt x="100" y="27"/>
                  <a:pt x="103" y="26"/>
                </a:cubicBezTo>
                <a:cubicBezTo>
                  <a:pt x="106" y="24"/>
                  <a:pt x="109" y="23"/>
                  <a:pt x="110" y="21"/>
                </a:cubicBezTo>
                <a:close/>
                <a:moveTo>
                  <a:pt x="88" y="72"/>
                </a:moveTo>
                <a:cubicBezTo>
                  <a:pt x="87" y="66"/>
                  <a:pt x="83" y="61"/>
                  <a:pt x="77" y="57"/>
                </a:cubicBezTo>
                <a:cubicBezTo>
                  <a:pt x="71" y="53"/>
                  <a:pt x="65" y="53"/>
                  <a:pt x="59" y="56"/>
                </a:cubicBezTo>
                <a:cubicBezTo>
                  <a:pt x="55" y="57"/>
                  <a:pt x="51" y="60"/>
                  <a:pt x="49" y="64"/>
                </a:cubicBezTo>
                <a:cubicBezTo>
                  <a:pt x="47" y="68"/>
                  <a:pt x="46" y="72"/>
                  <a:pt x="46" y="76"/>
                </a:cubicBezTo>
                <a:cubicBezTo>
                  <a:pt x="46" y="82"/>
                  <a:pt x="48" y="87"/>
                  <a:pt x="53" y="91"/>
                </a:cubicBezTo>
                <a:cubicBezTo>
                  <a:pt x="58" y="95"/>
                  <a:pt x="63" y="97"/>
                  <a:pt x="69" y="96"/>
                </a:cubicBezTo>
                <a:cubicBezTo>
                  <a:pt x="75" y="96"/>
                  <a:pt x="79" y="93"/>
                  <a:pt x="83" y="88"/>
                </a:cubicBezTo>
                <a:cubicBezTo>
                  <a:pt x="87" y="84"/>
                  <a:pt x="89" y="78"/>
                  <a:pt x="88" y="72"/>
                </a:cubicBezTo>
                <a:close/>
                <a:moveTo>
                  <a:pt x="77" y="74"/>
                </a:moveTo>
                <a:cubicBezTo>
                  <a:pt x="78" y="78"/>
                  <a:pt x="76" y="82"/>
                  <a:pt x="73" y="84"/>
                </a:cubicBezTo>
                <a:cubicBezTo>
                  <a:pt x="69" y="86"/>
                  <a:pt x="65" y="87"/>
                  <a:pt x="62" y="85"/>
                </a:cubicBezTo>
                <a:cubicBezTo>
                  <a:pt x="60" y="83"/>
                  <a:pt x="58" y="82"/>
                  <a:pt x="57" y="79"/>
                </a:cubicBezTo>
                <a:cubicBezTo>
                  <a:pt x="56" y="76"/>
                  <a:pt x="56" y="74"/>
                  <a:pt x="57" y="71"/>
                </a:cubicBezTo>
                <a:cubicBezTo>
                  <a:pt x="58" y="69"/>
                  <a:pt x="59" y="67"/>
                  <a:pt x="62" y="66"/>
                </a:cubicBezTo>
                <a:cubicBezTo>
                  <a:pt x="64" y="65"/>
                  <a:pt x="66" y="64"/>
                  <a:pt x="69" y="65"/>
                </a:cubicBezTo>
                <a:cubicBezTo>
                  <a:pt x="71" y="65"/>
                  <a:pt x="73" y="66"/>
                  <a:pt x="75" y="68"/>
                </a:cubicBezTo>
                <a:cubicBezTo>
                  <a:pt x="77" y="70"/>
                  <a:pt x="77" y="72"/>
                  <a:pt x="77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34" name="Freeform 33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533137" y="5116174"/>
            <a:ext cx="207427" cy="209589"/>
          </a:xfrm>
          <a:custGeom>
            <a:avLst/>
            <a:gdLst>
              <a:gd name="T0" fmla="*/ 145 w 145"/>
              <a:gd name="T1" fmla="*/ 118 h 146"/>
              <a:gd name="T2" fmla="*/ 118 w 145"/>
              <a:gd name="T3" fmla="*/ 146 h 146"/>
              <a:gd name="T4" fmla="*/ 8 w 145"/>
              <a:gd name="T5" fmla="*/ 138 h 146"/>
              <a:gd name="T6" fmla="*/ 0 w 145"/>
              <a:gd name="T7" fmla="*/ 28 h 146"/>
              <a:gd name="T8" fmla="*/ 27 w 145"/>
              <a:gd name="T9" fmla="*/ 0 h 146"/>
              <a:gd name="T10" fmla="*/ 137 w 145"/>
              <a:gd name="T11" fmla="*/ 8 h 146"/>
              <a:gd name="T12" fmla="*/ 120 w 145"/>
              <a:gd name="T13" fmla="*/ 37 h 146"/>
              <a:gd name="T14" fmla="*/ 105 w 145"/>
              <a:gd name="T15" fmla="*/ 22 h 146"/>
              <a:gd name="T16" fmla="*/ 37 w 145"/>
              <a:gd name="T17" fmla="*/ 23 h 146"/>
              <a:gd name="T18" fmla="*/ 27 w 145"/>
              <a:gd name="T19" fmla="*/ 28 h 146"/>
              <a:gd name="T20" fmla="*/ 26 w 145"/>
              <a:gd name="T21" fmla="*/ 46 h 146"/>
              <a:gd name="T22" fmla="*/ 31 w 145"/>
              <a:gd name="T23" fmla="*/ 75 h 146"/>
              <a:gd name="T24" fmla="*/ 32 w 145"/>
              <a:gd name="T25" fmla="*/ 82 h 146"/>
              <a:gd name="T26" fmla="*/ 35 w 145"/>
              <a:gd name="T27" fmla="*/ 87 h 146"/>
              <a:gd name="T28" fmla="*/ 104 w 145"/>
              <a:gd name="T29" fmla="*/ 90 h 146"/>
              <a:gd name="T30" fmla="*/ 111 w 145"/>
              <a:gd name="T31" fmla="*/ 85 h 146"/>
              <a:gd name="T32" fmla="*/ 120 w 145"/>
              <a:gd name="T33" fmla="*/ 37 h 146"/>
              <a:gd name="T34" fmla="*/ 108 w 145"/>
              <a:gd name="T35" fmla="*/ 100 h 146"/>
              <a:gd name="T36" fmla="*/ 107 w 145"/>
              <a:gd name="T37" fmla="*/ 95 h 146"/>
              <a:gd name="T38" fmla="*/ 38 w 145"/>
              <a:gd name="T39" fmla="*/ 95 h 146"/>
              <a:gd name="T40" fmla="*/ 36 w 145"/>
              <a:gd name="T41" fmla="*/ 97 h 146"/>
              <a:gd name="T42" fmla="*/ 59 w 145"/>
              <a:gd name="T43" fmla="*/ 127 h 146"/>
              <a:gd name="T44" fmla="*/ 104 w 145"/>
              <a:gd name="T45" fmla="*/ 117 h 146"/>
              <a:gd name="T46" fmla="*/ 108 w 145"/>
              <a:gd name="T47" fmla="*/ 103 h 146"/>
              <a:gd name="T48" fmla="*/ 99 w 145"/>
              <a:gd name="T49" fmla="*/ 35 h 146"/>
              <a:gd name="T50" fmla="*/ 88 w 145"/>
              <a:gd name="T51" fmla="*/ 37 h 146"/>
              <a:gd name="T52" fmla="*/ 51 w 145"/>
              <a:gd name="T53" fmla="*/ 37 h 146"/>
              <a:gd name="T54" fmla="*/ 41 w 145"/>
              <a:gd name="T55" fmla="*/ 32 h 146"/>
              <a:gd name="T56" fmla="*/ 48 w 145"/>
              <a:gd name="T57" fmla="*/ 28 h 146"/>
              <a:gd name="T58" fmla="*/ 91 w 145"/>
              <a:gd name="T59" fmla="*/ 27 h 146"/>
              <a:gd name="T60" fmla="*/ 100 w 145"/>
              <a:gd name="T61" fmla="*/ 29 h 146"/>
              <a:gd name="T62" fmla="*/ 87 w 145"/>
              <a:gd name="T63" fmla="*/ 69 h 146"/>
              <a:gd name="T64" fmla="*/ 74 w 145"/>
              <a:gd name="T65" fmla="*/ 86 h 146"/>
              <a:gd name="T66" fmla="*/ 57 w 145"/>
              <a:gd name="T67" fmla="*/ 72 h 146"/>
              <a:gd name="T68" fmla="*/ 66 w 145"/>
              <a:gd name="T69" fmla="*/ 57 h 146"/>
              <a:gd name="T70" fmla="*/ 87 w 145"/>
              <a:gd name="T71" fmla="*/ 69 h 146"/>
              <a:gd name="T72" fmla="*/ 76 w 145"/>
              <a:gd name="T73" fmla="*/ 64 h 146"/>
              <a:gd name="T74" fmla="*/ 65 w 145"/>
              <a:gd name="T75" fmla="*/ 71 h 146"/>
              <a:gd name="T76" fmla="*/ 77 w 145"/>
              <a:gd name="T77" fmla="*/ 7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19" y="146"/>
                  <a:pt x="13" y="143"/>
                  <a:pt x="8" y="138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2" y="14"/>
                  <a:pt x="8" y="8"/>
                </a:cubicBezTo>
                <a:cubicBezTo>
                  <a:pt x="13" y="3"/>
                  <a:pt x="19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120" y="37"/>
                </a:moveTo>
                <a:cubicBezTo>
                  <a:pt x="121" y="34"/>
                  <a:pt x="120" y="31"/>
                  <a:pt x="119" y="30"/>
                </a:cubicBezTo>
                <a:cubicBezTo>
                  <a:pt x="117" y="26"/>
                  <a:pt x="112" y="24"/>
                  <a:pt x="105" y="22"/>
                </a:cubicBezTo>
                <a:cubicBezTo>
                  <a:pt x="91" y="18"/>
                  <a:pt x="76" y="16"/>
                  <a:pt x="59" y="18"/>
                </a:cubicBezTo>
                <a:cubicBezTo>
                  <a:pt x="50" y="19"/>
                  <a:pt x="43" y="20"/>
                  <a:pt x="37" y="23"/>
                </a:cubicBezTo>
                <a:cubicBezTo>
                  <a:pt x="35" y="23"/>
                  <a:pt x="33" y="24"/>
                  <a:pt x="32" y="25"/>
                </a:cubicBezTo>
                <a:cubicBezTo>
                  <a:pt x="30" y="26"/>
                  <a:pt x="29" y="27"/>
                  <a:pt x="27" y="28"/>
                </a:cubicBezTo>
                <a:cubicBezTo>
                  <a:pt x="26" y="30"/>
                  <a:pt x="25" y="31"/>
                  <a:pt x="24" y="33"/>
                </a:cubicBezTo>
                <a:cubicBezTo>
                  <a:pt x="25" y="37"/>
                  <a:pt x="25" y="42"/>
                  <a:pt x="26" y="46"/>
                </a:cubicBezTo>
                <a:cubicBezTo>
                  <a:pt x="27" y="51"/>
                  <a:pt x="28" y="56"/>
                  <a:pt x="29" y="62"/>
                </a:cubicBezTo>
                <a:cubicBezTo>
                  <a:pt x="30" y="69"/>
                  <a:pt x="31" y="73"/>
                  <a:pt x="31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2" y="80"/>
                  <a:pt x="32" y="81"/>
                  <a:pt x="32" y="82"/>
                </a:cubicBezTo>
                <a:cubicBezTo>
                  <a:pt x="32" y="82"/>
                  <a:pt x="33" y="83"/>
                  <a:pt x="33" y="84"/>
                </a:cubicBezTo>
                <a:cubicBezTo>
                  <a:pt x="34" y="85"/>
                  <a:pt x="35" y="86"/>
                  <a:pt x="35" y="87"/>
                </a:cubicBezTo>
                <a:cubicBezTo>
                  <a:pt x="42" y="92"/>
                  <a:pt x="51" y="95"/>
                  <a:pt x="62" y="96"/>
                </a:cubicBezTo>
                <a:cubicBezTo>
                  <a:pt x="79" y="98"/>
                  <a:pt x="93" y="96"/>
                  <a:pt x="104" y="90"/>
                </a:cubicBezTo>
                <a:cubicBezTo>
                  <a:pt x="105" y="90"/>
                  <a:pt x="107" y="89"/>
                  <a:pt x="108" y="88"/>
                </a:cubicBezTo>
                <a:cubicBezTo>
                  <a:pt x="109" y="88"/>
                  <a:pt x="110" y="87"/>
                  <a:pt x="111" y="85"/>
                </a:cubicBezTo>
                <a:cubicBezTo>
                  <a:pt x="112" y="84"/>
                  <a:pt x="112" y="83"/>
                  <a:pt x="112" y="82"/>
                </a:cubicBezTo>
                <a:cubicBezTo>
                  <a:pt x="115" y="65"/>
                  <a:pt x="118" y="50"/>
                  <a:pt x="120" y="37"/>
                </a:cubicBezTo>
                <a:close/>
                <a:moveTo>
                  <a:pt x="108" y="103"/>
                </a:moveTo>
                <a:cubicBezTo>
                  <a:pt x="108" y="102"/>
                  <a:pt x="108" y="101"/>
                  <a:pt x="108" y="100"/>
                </a:cubicBezTo>
                <a:cubicBezTo>
                  <a:pt x="109" y="99"/>
                  <a:pt x="109" y="98"/>
                  <a:pt x="109" y="97"/>
                </a:cubicBezTo>
                <a:cubicBezTo>
                  <a:pt x="108" y="96"/>
                  <a:pt x="108" y="96"/>
                  <a:pt x="107" y="95"/>
                </a:cubicBezTo>
                <a:cubicBezTo>
                  <a:pt x="97" y="102"/>
                  <a:pt x="85" y="105"/>
                  <a:pt x="72" y="105"/>
                </a:cubicBezTo>
                <a:cubicBezTo>
                  <a:pt x="60" y="105"/>
                  <a:pt x="48" y="102"/>
                  <a:pt x="38" y="95"/>
                </a:cubicBezTo>
                <a:cubicBezTo>
                  <a:pt x="37" y="96"/>
                  <a:pt x="37" y="96"/>
                  <a:pt x="37" y="96"/>
                </a:cubicBezTo>
                <a:cubicBezTo>
                  <a:pt x="36" y="97"/>
                  <a:pt x="36" y="97"/>
                  <a:pt x="36" y="97"/>
                </a:cubicBezTo>
                <a:cubicBezTo>
                  <a:pt x="38" y="107"/>
                  <a:pt x="39" y="113"/>
                  <a:pt x="40" y="117"/>
                </a:cubicBezTo>
                <a:cubicBezTo>
                  <a:pt x="43" y="122"/>
                  <a:pt x="49" y="125"/>
                  <a:pt x="59" y="127"/>
                </a:cubicBezTo>
                <a:cubicBezTo>
                  <a:pt x="75" y="130"/>
                  <a:pt x="89" y="128"/>
                  <a:pt x="100" y="122"/>
                </a:cubicBezTo>
                <a:cubicBezTo>
                  <a:pt x="102" y="121"/>
                  <a:pt x="103" y="119"/>
                  <a:pt x="104" y="117"/>
                </a:cubicBezTo>
                <a:cubicBezTo>
                  <a:pt x="105" y="115"/>
                  <a:pt x="106" y="113"/>
                  <a:pt x="107" y="109"/>
                </a:cubicBezTo>
                <a:cubicBezTo>
                  <a:pt x="107" y="106"/>
                  <a:pt x="107" y="104"/>
                  <a:pt x="108" y="103"/>
                </a:cubicBezTo>
                <a:close/>
                <a:moveTo>
                  <a:pt x="104" y="32"/>
                </a:moveTo>
                <a:cubicBezTo>
                  <a:pt x="102" y="33"/>
                  <a:pt x="101" y="34"/>
                  <a:pt x="99" y="35"/>
                </a:cubicBezTo>
                <a:cubicBezTo>
                  <a:pt x="97" y="36"/>
                  <a:pt x="95" y="37"/>
                  <a:pt x="94" y="37"/>
                </a:cubicBezTo>
                <a:cubicBezTo>
                  <a:pt x="92" y="37"/>
                  <a:pt x="90" y="37"/>
                  <a:pt x="88" y="37"/>
                </a:cubicBezTo>
                <a:cubicBezTo>
                  <a:pt x="78" y="39"/>
                  <a:pt x="68" y="39"/>
                  <a:pt x="57" y="37"/>
                </a:cubicBezTo>
                <a:cubicBezTo>
                  <a:pt x="54" y="37"/>
                  <a:pt x="52" y="37"/>
                  <a:pt x="51" y="37"/>
                </a:cubicBezTo>
                <a:cubicBezTo>
                  <a:pt x="50" y="36"/>
                  <a:pt x="48" y="36"/>
                  <a:pt x="46" y="35"/>
                </a:cubicBezTo>
                <a:cubicBezTo>
                  <a:pt x="44" y="34"/>
                  <a:pt x="42" y="33"/>
                  <a:pt x="41" y="32"/>
                </a:cubicBezTo>
                <a:cubicBezTo>
                  <a:pt x="42" y="31"/>
                  <a:pt x="43" y="30"/>
                  <a:pt x="44" y="29"/>
                </a:cubicBezTo>
                <a:cubicBezTo>
                  <a:pt x="46" y="28"/>
                  <a:pt x="47" y="28"/>
                  <a:pt x="48" y="28"/>
                </a:cubicBezTo>
                <a:cubicBezTo>
                  <a:pt x="49" y="27"/>
                  <a:pt x="51" y="27"/>
                  <a:pt x="53" y="27"/>
                </a:cubicBezTo>
                <a:cubicBezTo>
                  <a:pt x="65" y="25"/>
                  <a:pt x="78" y="25"/>
                  <a:pt x="91" y="27"/>
                </a:cubicBezTo>
                <a:cubicBezTo>
                  <a:pt x="93" y="27"/>
                  <a:pt x="95" y="27"/>
                  <a:pt x="96" y="27"/>
                </a:cubicBezTo>
                <a:cubicBezTo>
                  <a:pt x="97" y="28"/>
                  <a:pt x="98" y="28"/>
                  <a:pt x="100" y="29"/>
                </a:cubicBezTo>
                <a:cubicBezTo>
                  <a:pt x="102" y="30"/>
                  <a:pt x="103" y="31"/>
                  <a:pt x="104" y="32"/>
                </a:cubicBezTo>
                <a:close/>
                <a:moveTo>
                  <a:pt x="87" y="69"/>
                </a:moveTo>
                <a:cubicBezTo>
                  <a:pt x="88" y="73"/>
                  <a:pt x="87" y="77"/>
                  <a:pt x="84" y="80"/>
                </a:cubicBezTo>
                <a:cubicBezTo>
                  <a:pt x="81" y="84"/>
                  <a:pt x="78" y="86"/>
                  <a:pt x="74" y="86"/>
                </a:cubicBezTo>
                <a:cubicBezTo>
                  <a:pt x="70" y="87"/>
                  <a:pt x="66" y="85"/>
                  <a:pt x="62" y="82"/>
                </a:cubicBezTo>
                <a:cubicBezTo>
                  <a:pt x="59" y="79"/>
                  <a:pt x="57" y="76"/>
                  <a:pt x="57" y="72"/>
                </a:cubicBezTo>
                <a:cubicBezTo>
                  <a:pt x="57" y="69"/>
                  <a:pt x="58" y="66"/>
                  <a:pt x="60" y="63"/>
                </a:cubicBezTo>
                <a:cubicBezTo>
                  <a:pt x="61" y="60"/>
                  <a:pt x="64" y="58"/>
                  <a:pt x="66" y="57"/>
                </a:cubicBezTo>
                <a:cubicBezTo>
                  <a:pt x="71" y="55"/>
                  <a:pt x="75" y="55"/>
                  <a:pt x="80" y="58"/>
                </a:cubicBezTo>
                <a:cubicBezTo>
                  <a:pt x="84" y="60"/>
                  <a:pt x="87" y="64"/>
                  <a:pt x="87" y="69"/>
                </a:cubicBezTo>
                <a:close/>
                <a:moveTo>
                  <a:pt x="80" y="70"/>
                </a:moveTo>
                <a:cubicBezTo>
                  <a:pt x="80" y="68"/>
                  <a:pt x="79" y="66"/>
                  <a:pt x="76" y="64"/>
                </a:cubicBezTo>
                <a:cubicBezTo>
                  <a:pt x="73" y="63"/>
                  <a:pt x="71" y="63"/>
                  <a:pt x="69" y="64"/>
                </a:cubicBezTo>
                <a:cubicBezTo>
                  <a:pt x="66" y="65"/>
                  <a:pt x="65" y="68"/>
                  <a:pt x="65" y="71"/>
                </a:cubicBezTo>
                <a:cubicBezTo>
                  <a:pt x="65" y="74"/>
                  <a:pt x="66" y="77"/>
                  <a:pt x="69" y="78"/>
                </a:cubicBezTo>
                <a:cubicBezTo>
                  <a:pt x="71" y="79"/>
                  <a:pt x="74" y="79"/>
                  <a:pt x="77" y="77"/>
                </a:cubicBezTo>
                <a:cubicBezTo>
                  <a:pt x="79" y="76"/>
                  <a:pt x="80" y="73"/>
                  <a:pt x="80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35" name="Freeform 33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5814028" y="5098887"/>
            <a:ext cx="129642" cy="226876"/>
          </a:xfrm>
          <a:custGeom>
            <a:avLst/>
            <a:gdLst>
              <a:gd name="T0" fmla="*/ 83 w 90"/>
              <a:gd name="T1" fmla="*/ 126 h 158"/>
              <a:gd name="T2" fmla="*/ 90 w 90"/>
              <a:gd name="T3" fmla="*/ 148 h 158"/>
              <a:gd name="T4" fmla="*/ 80 w 90"/>
              <a:gd name="T5" fmla="*/ 155 h 158"/>
              <a:gd name="T6" fmla="*/ 63 w 90"/>
              <a:gd name="T7" fmla="*/ 158 h 158"/>
              <a:gd name="T8" fmla="*/ 45 w 90"/>
              <a:gd name="T9" fmla="*/ 155 h 158"/>
              <a:gd name="T10" fmla="*/ 31 w 90"/>
              <a:gd name="T11" fmla="*/ 148 h 158"/>
              <a:gd name="T12" fmla="*/ 22 w 90"/>
              <a:gd name="T13" fmla="*/ 138 h 158"/>
              <a:gd name="T14" fmla="*/ 17 w 90"/>
              <a:gd name="T15" fmla="*/ 127 h 158"/>
              <a:gd name="T16" fmla="*/ 16 w 90"/>
              <a:gd name="T17" fmla="*/ 116 h 158"/>
              <a:gd name="T18" fmla="*/ 16 w 90"/>
              <a:gd name="T19" fmla="*/ 64 h 158"/>
              <a:gd name="T20" fmla="*/ 0 w 90"/>
              <a:gd name="T21" fmla="*/ 64 h 158"/>
              <a:gd name="T22" fmla="*/ 0 w 90"/>
              <a:gd name="T23" fmla="*/ 44 h 158"/>
              <a:gd name="T24" fmla="*/ 12 w 90"/>
              <a:gd name="T25" fmla="*/ 37 h 158"/>
              <a:gd name="T26" fmla="*/ 21 w 90"/>
              <a:gd name="T27" fmla="*/ 29 h 158"/>
              <a:gd name="T28" fmla="*/ 26 w 90"/>
              <a:gd name="T29" fmla="*/ 19 h 158"/>
              <a:gd name="T30" fmla="*/ 29 w 90"/>
              <a:gd name="T31" fmla="*/ 10 h 158"/>
              <a:gd name="T32" fmla="*/ 31 w 90"/>
              <a:gd name="T33" fmla="*/ 1 h 158"/>
              <a:gd name="T34" fmla="*/ 31 w 90"/>
              <a:gd name="T35" fmla="*/ 1 h 158"/>
              <a:gd name="T36" fmla="*/ 32 w 90"/>
              <a:gd name="T37" fmla="*/ 0 h 158"/>
              <a:gd name="T38" fmla="*/ 55 w 90"/>
              <a:gd name="T39" fmla="*/ 0 h 158"/>
              <a:gd name="T40" fmla="*/ 55 w 90"/>
              <a:gd name="T41" fmla="*/ 40 h 158"/>
              <a:gd name="T42" fmla="*/ 86 w 90"/>
              <a:gd name="T43" fmla="*/ 40 h 158"/>
              <a:gd name="T44" fmla="*/ 86 w 90"/>
              <a:gd name="T45" fmla="*/ 64 h 158"/>
              <a:gd name="T46" fmla="*/ 55 w 90"/>
              <a:gd name="T47" fmla="*/ 64 h 158"/>
              <a:gd name="T48" fmla="*/ 55 w 90"/>
              <a:gd name="T49" fmla="*/ 113 h 158"/>
              <a:gd name="T50" fmla="*/ 55 w 90"/>
              <a:gd name="T51" fmla="*/ 118 h 158"/>
              <a:gd name="T52" fmla="*/ 57 w 90"/>
              <a:gd name="T53" fmla="*/ 123 h 158"/>
              <a:gd name="T54" fmla="*/ 62 w 90"/>
              <a:gd name="T55" fmla="*/ 127 h 158"/>
              <a:gd name="T56" fmla="*/ 70 w 90"/>
              <a:gd name="T57" fmla="*/ 129 h 158"/>
              <a:gd name="T58" fmla="*/ 83 w 90"/>
              <a:gd name="T59" fmla="*/ 12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0" h="158">
                <a:moveTo>
                  <a:pt x="83" y="126"/>
                </a:moveTo>
                <a:cubicBezTo>
                  <a:pt x="90" y="148"/>
                  <a:pt x="90" y="148"/>
                  <a:pt x="90" y="148"/>
                </a:cubicBezTo>
                <a:cubicBezTo>
                  <a:pt x="89" y="150"/>
                  <a:pt x="85" y="153"/>
                  <a:pt x="80" y="155"/>
                </a:cubicBezTo>
                <a:cubicBezTo>
                  <a:pt x="74" y="156"/>
                  <a:pt x="68" y="157"/>
                  <a:pt x="63" y="158"/>
                </a:cubicBezTo>
                <a:cubicBezTo>
                  <a:pt x="56" y="158"/>
                  <a:pt x="50" y="157"/>
                  <a:pt x="45" y="155"/>
                </a:cubicBezTo>
                <a:cubicBezTo>
                  <a:pt x="39" y="153"/>
                  <a:pt x="35" y="151"/>
                  <a:pt x="31" y="148"/>
                </a:cubicBezTo>
                <a:cubicBezTo>
                  <a:pt x="28" y="145"/>
                  <a:pt x="25" y="142"/>
                  <a:pt x="22" y="138"/>
                </a:cubicBezTo>
                <a:cubicBezTo>
                  <a:pt x="20" y="134"/>
                  <a:pt x="18" y="130"/>
                  <a:pt x="17" y="127"/>
                </a:cubicBezTo>
                <a:cubicBezTo>
                  <a:pt x="16" y="123"/>
                  <a:pt x="16" y="119"/>
                  <a:pt x="16" y="116"/>
                </a:cubicBezTo>
                <a:cubicBezTo>
                  <a:pt x="16" y="64"/>
                  <a:pt x="16" y="64"/>
                  <a:pt x="16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44"/>
                  <a:pt x="0" y="44"/>
                  <a:pt x="0" y="44"/>
                </a:cubicBezTo>
                <a:cubicBezTo>
                  <a:pt x="4" y="42"/>
                  <a:pt x="8" y="40"/>
                  <a:pt x="12" y="37"/>
                </a:cubicBezTo>
                <a:cubicBezTo>
                  <a:pt x="16" y="34"/>
                  <a:pt x="18" y="32"/>
                  <a:pt x="21" y="29"/>
                </a:cubicBezTo>
                <a:cubicBezTo>
                  <a:pt x="23" y="26"/>
                  <a:pt x="24" y="23"/>
                  <a:pt x="26" y="19"/>
                </a:cubicBezTo>
                <a:cubicBezTo>
                  <a:pt x="28" y="16"/>
                  <a:pt x="29" y="12"/>
                  <a:pt x="29" y="10"/>
                </a:cubicBezTo>
                <a:cubicBezTo>
                  <a:pt x="30" y="7"/>
                  <a:pt x="30" y="4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0"/>
                  <a:pt x="32" y="0"/>
                  <a:pt x="32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40"/>
                  <a:pt x="55" y="40"/>
                  <a:pt x="55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64"/>
                  <a:pt x="86" y="64"/>
                  <a:pt x="86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5" y="115"/>
                  <a:pt x="55" y="117"/>
                  <a:pt x="55" y="118"/>
                </a:cubicBezTo>
                <a:cubicBezTo>
                  <a:pt x="56" y="120"/>
                  <a:pt x="56" y="122"/>
                  <a:pt x="57" y="123"/>
                </a:cubicBezTo>
                <a:cubicBezTo>
                  <a:pt x="58" y="125"/>
                  <a:pt x="60" y="126"/>
                  <a:pt x="62" y="127"/>
                </a:cubicBezTo>
                <a:cubicBezTo>
                  <a:pt x="64" y="128"/>
                  <a:pt x="67" y="129"/>
                  <a:pt x="70" y="129"/>
                </a:cubicBezTo>
                <a:cubicBezTo>
                  <a:pt x="75" y="128"/>
                  <a:pt x="79" y="128"/>
                  <a:pt x="83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36" name="Freeform 34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6006332" y="5116174"/>
            <a:ext cx="209589" cy="209589"/>
          </a:xfrm>
          <a:custGeom>
            <a:avLst/>
            <a:gdLst>
              <a:gd name="T0" fmla="*/ 146 w 146"/>
              <a:gd name="T1" fmla="*/ 28 h 146"/>
              <a:gd name="T2" fmla="*/ 146 w 146"/>
              <a:gd name="T3" fmla="*/ 118 h 146"/>
              <a:gd name="T4" fmla="*/ 138 w 146"/>
              <a:gd name="T5" fmla="*/ 138 h 146"/>
              <a:gd name="T6" fmla="*/ 118 w 146"/>
              <a:gd name="T7" fmla="*/ 146 h 146"/>
              <a:gd name="T8" fmla="*/ 28 w 146"/>
              <a:gd name="T9" fmla="*/ 146 h 146"/>
              <a:gd name="T10" fmla="*/ 8 w 146"/>
              <a:gd name="T11" fmla="*/ 138 h 146"/>
              <a:gd name="T12" fmla="*/ 0 w 146"/>
              <a:gd name="T13" fmla="*/ 118 h 146"/>
              <a:gd name="T14" fmla="*/ 0 w 146"/>
              <a:gd name="T15" fmla="*/ 28 h 146"/>
              <a:gd name="T16" fmla="*/ 8 w 146"/>
              <a:gd name="T17" fmla="*/ 8 h 146"/>
              <a:gd name="T18" fmla="*/ 28 w 146"/>
              <a:gd name="T19" fmla="*/ 0 h 146"/>
              <a:gd name="T20" fmla="*/ 118 w 146"/>
              <a:gd name="T21" fmla="*/ 0 h 146"/>
              <a:gd name="T22" fmla="*/ 138 w 146"/>
              <a:gd name="T23" fmla="*/ 8 h 146"/>
              <a:gd name="T24" fmla="*/ 146 w 146"/>
              <a:gd name="T25" fmla="*/ 28 h 146"/>
              <a:gd name="T26" fmla="*/ 108 w 146"/>
              <a:gd name="T27" fmla="*/ 126 h 146"/>
              <a:gd name="T28" fmla="*/ 102 w 146"/>
              <a:gd name="T29" fmla="*/ 109 h 146"/>
              <a:gd name="T30" fmla="*/ 92 w 146"/>
              <a:gd name="T31" fmla="*/ 111 h 146"/>
              <a:gd name="T32" fmla="*/ 86 w 146"/>
              <a:gd name="T33" fmla="*/ 110 h 146"/>
              <a:gd name="T34" fmla="*/ 83 w 146"/>
              <a:gd name="T35" fmla="*/ 107 h 146"/>
              <a:gd name="T36" fmla="*/ 81 w 146"/>
              <a:gd name="T37" fmla="*/ 103 h 146"/>
              <a:gd name="T38" fmla="*/ 81 w 146"/>
              <a:gd name="T39" fmla="*/ 99 h 146"/>
              <a:gd name="T40" fmla="*/ 81 w 146"/>
              <a:gd name="T41" fmla="*/ 62 h 146"/>
              <a:gd name="T42" fmla="*/ 105 w 146"/>
              <a:gd name="T43" fmla="*/ 62 h 146"/>
              <a:gd name="T44" fmla="*/ 105 w 146"/>
              <a:gd name="T45" fmla="*/ 43 h 146"/>
              <a:gd name="T46" fmla="*/ 81 w 146"/>
              <a:gd name="T47" fmla="*/ 43 h 146"/>
              <a:gd name="T48" fmla="*/ 81 w 146"/>
              <a:gd name="T49" fmla="*/ 12 h 146"/>
              <a:gd name="T50" fmla="*/ 63 w 146"/>
              <a:gd name="T51" fmla="*/ 12 h 146"/>
              <a:gd name="T52" fmla="*/ 62 w 146"/>
              <a:gd name="T53" fmla="*/ 13 h 146"/>
              <a:gd name="T54" fmla="*/ 60 w 146"/>
              <a:gd name="T55" fmla="*/ 22 h 146"/>
              <a:gd name="T56" fmla="*/ 57 w 146"/>
              <a:gd name="T57" fmla="*/ 31 h 146"/>
              <a:gd name="T58" fmla="*/ 49 w 146"/>
              <a:gd name="T59" fmla="*/ 40 h 146"/>
              <a:gd name="T60" fmla="*/ 38 w 146"/>
              <a:gd name="T61" fmla="*/ 46 h 146"/>
              <a:gd name="T62" fmla="*/ 38 w 146"/>
              <a:gd name="T63" fmla="*/ 62 h 146"/>
              <a:gd name="T64" fmla="*/ 51 w 146"/>
              <a:gd name="T65" fmla="*/ 62 h 146"/>
              <a:gd name="T66" fmla="*/ 51 w 146"/>
              <a:gd name="T67" fmla="*/ 101 h 146"/>
              <a:gd name="T68" fmla="*/ 53 w 146"/>
              <a:gd name="T69" fmla="*/ 112 h 146"/>
              <a:gd name="T70" fmla="*/ 59 w 146"/>
              <a:gd name="T71" fmla="*/ 122 h 146"/>
              <a:gd name="T72" fmla="*/ 70 w 146"/>
              <a:gd name="T73" fmla="*/ 131 h 146"/>
              <a:gd name="T74" fmla="*/ 87 w 146"/>
              <a:gd name="T75" fmla="*/ 133 h 146"/>
              <a:gd name="T76" fmla="*/ 100 w 146"/>
              <a:gd name="T77" fmla="*/ 131 h 146"/>
              <a:gd name="T78" fmla="*/ 108 w 146"/>
              <a:gd name="T79" fmla="*/ 12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6" h="146">
                <a:moveTo>
                  <a:pt x="146" y="28"/>
                </a:moveTo>
                <a:cubicBezTo>
                  <a:pt x="146" y="118"/>
                  <a:pt x="146" y="118"/>
                  <a:pt x="146" y="118"/>
                </a:cubicBezTo>
                <a:cubicBezTo>
                  <a:pt x="146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6" y="20"/>
                  <a:pt x="146" y="28"/>
                </a:cubicBezTo>
                <a:close/>
                <a:moveTo>
                  <a:pt x="108" y="126"/>
                </a:moveTo>
                <a:cubicBezTo>
                  <a:pt x="102" y="109"/>
                  <a:pt x="102" y="109"/>
                  <a:pt x="102" y="109"/>
                </a:cubicBezTo>
                <a:cubicBezTo>
                  <a:pt x="99" y="110"/>
                  <a:pt x="96" y="111"/>
                  <a:pt x="92" y="111"/>
                </a:cubicBezTo>
                <a:cubicBezTo>
                  <a:pt x="90" y="111"/>
                  <a:pt x="88" y="111"/>
                  <a:pt x="86" y="110"/>
                </a:cubicBezTo>
                <a:cubicBezTo>
                  <a:pt x="85" y="109"/>
                  <a:pt x="84" y="108"/>
                  <a:pt x="83" y="107"/>
                </a:cubicBezTo>
                <a:cubicBezTo>
                  <a:pt x="82" y="106"/>
                  <a:pt x="81" y="105"/>
                  <a:pt x="81" y="103"/>
                </a:cubicBezTo>
                <a:cubicBezTo>
                  <a:pt x="81" y="102"/>
                  <a:pt x="81" y="101"/>
                  <a:pt x="81" y="99"/>
                </a:cubicBezTo>
                <a:cubicBezTo>
                  <a:pt x="81" y="62"/>
                  <a:pt x="81" y="62"/>
                  <a:pt x="81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43"/>
                  <a:pt x="105" y="43"/>
                  <a:pt x="105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12"/>
                  <a:pt x="81" y="12"/>
                  <a:pt x="81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2"/>
                  <a:pt x="62" y="13"/>
                  <a:pt x="62" y="13"/>
                </a:cubicBezTo>
                <a:cubicBezTo>
                  <a:pt x="62" y="16"/>
                  <a:pt x="61" y="19"/>
                  <a:pt x="60" y="22"/>
                </a:cubicBezTo>
                <a:cubicBezTo>
                  <a:pt x="60" y="24"/>
                  <a:pt x="58" y="27"/>
                  <a:pt x="57" y="31"/>
                </a:cubicBezTo>
                <a:cubicBezTo>
                  <a:pt x="55" y="34"/>
                  <a:pt x="53" y="37"/>
                  <a:pt x="49" y="40"/>
                </a:cubicBezTo>
                <a:cubicBezTo>
                  <a:pt x="46" y="42"/>
                  <a:pt x="43" y="44"/>
                  <a:pt x="38" y="46"/>
                </a:cubicBezTo>
                <a:cubicBezTo>
                  <a:pt x="38" y="62"/>
                  <a:pt x="38" y="62"/>
                  <a:pt x="38" y="62"/>
                </a:cubicBezTo>
                <a:cubicBezTo>
                  <a:pt x="51" y="62"/>
                  <a:pt x="51" y="62"/>
                  <a:pt x="51" y="62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5"/>
                  <a:pt x="51" y="108"/>
                  <a:pt x="53" y="112"/>
                </a:cubicBezTo>
                <a:cubicBezTo>
                  <a:pt x="54" y="116"/>
                  <a:pt x="56" y="119"/>
                  <a:pt x="59" y="122"/>
                </a:cubicBezTo>
                <a:cubicBezTo>
                  <a:pt x="61" y="126"/>
                  <a:pt x="65" y="128"/>
                  <a:pt x="70" y="131"/>
                </a:cubicBezTo>
                <a:cubicBezTo>
                  <a:pt x="75" y="133"/>
                  <a:pt x="81" y="134"/>
                  <a:pt x="87" y="133"/>
                </a:cubicBezTo>
                <a:cubicBezTo>
                  <a:pt x="91" y="133"/>
                  <a:pt x="95" y="133"/>
                  <a:pt x="100" y="131"/>
                </a:cubicBezTo>
                <a:cubicBezTo>
                  <a:pt x="104" y="130"/>
                  <a:pt x="107" y="128"/>
                  <a:pt x="108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37" name="Freeform 3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278579" y="5098888"/>
            <a:ext cx="103714" cy="235518"/>
          </a:xfrm>
          <a:custGeom>
            <a:avLst/>
            <a:gdLst>
              <a:gd name="T0" fmla="*/ 72 w 73"/>
              <a:gd name="T1" fmla="*/ 123 h 164"/>
              <a:gd name="T2" fmla="*/ 72 w 73"/>
              <a:gd name="T3" fmla="*/ 126 h 164"/>
              <a:gd name="T4" fmla="*/ 39 w 73"/>
              <a:gd name="T5" fmla="*/ 163 h 164"/>
              <a:gd name="T6" fmla="*/ 37 w 73"/>
              <a:gd name="T7" fmla="*/ 164 h 164"/>
              <a:gd name="T8" fmla="*/ 34 w 73"/>
              <a:gd name="T9" fmla="*/ 163 h 164"/>
              <a:gd name="T10" fmla="*/ 1 w 73"/>
              <a:gd name="T11" fmla="*/ 126 h 164"/>
              <a:gd name="T12" fmla="*/ 0 w 73"/>
              <a:gd name="T13" fmla="*/ 123 h 164"/>
              <a:gd name="T14" fmla="*/ 3 w 73"/>
              <a:gd name="T15" fmla="*/ 121 h 164"/>
              <a:gd name="T16" fmla="*/ 24 w 73"/>
              <a:gd name="T17" fmla="*/ 121 h 164"/>
              <a:gd name="T18" fmla="*/ 24 w 73"/>
              <a:gd name="T19" fmla="*/ 3 h 164"/>
              <a:gd name="T20" fmla="*/ 25 w 73"/>
              <a:gd name="T21" fmla="*/ 1 h 164"/>
              <a:gd name="T22" fmla="*/ 27 w 73"/>
              <a:gd name="T23" fmla="*/ 0 h 164"/>
              <a:gd name="T24" fmla="*/ 45 w 73"/>
              <a:gd name="T25" fmla="*/ 0 h 164"/>
              <a:gd name="T26" fmla="*/ 48 w 73"/>
              <a:gd name="T27" fmla="*/ 1 h 164"/>
              <a:gd name="T28" fmla="*/ 48 w 73"/>
              <a:gd name="T29" fmla="*/ 3 h 164"/>
              <a:gd name="T30" fmla="*/ 48 w 73"/>
              <a:gd name="T31" fmla="*/ 121 h 164"/>
              <a:gd name="T32" fmla="*/ 70 w 73"/>
              <a:gd name="T33" fmla="*/ 121 h 164"/>
              <a:gd name="T34" fmla="*/ 72 w 73"/>
              <a:gd name="T35" fmla="*/ 12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64">
                <a:moveTo>
                  <a:pt x="72" y="123"/>
                </a:moveTo>
                <a:cubicBezTo>
                  <a:pt x="73" y="124"/>
                  <a:pt x="73" y="125"/>
                  <a:pt x="72" y="126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8" y="163"/>
                  <a:pt x="37" y="164"/>
                  <a:pt x="37" y="164"/>
                </a:cubicBezTo>
                <a:cubicBezTo>
                  <a:pt x="36" y="164"/>
                  <a:pt x="35" y="163"/>
                  <a:pt x="34" y="163"/>
                </a:cubicBezTo>
                <a:cubicBezTo>
                  <a:pt x="1" y="126"/>
                  <a:pt x="1" y="126"/>
                  <a:pt x="1" y="126"/>
                </a:cubicBezTo>
                <a:cubicBezTo>
                  <a:pt x="0" y="125"/>
                  <a:pt x="0" y="124"/>
                  <a:pt x="0" y="123"/>
                </a:cubicBezTo>
                <a:cubicBezTo>
                  <a:pt x="1" y="122"/>
                  <a:pt x="2" y="121"/>
                  <a:pt x="3" y="12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2"/>
                  <a:pt x="24" y="2"/>
                  <a:pt x="25" y="1"/>
                </a:cubicBezTo>
                <a:cubicBezTo>
                  <a:pt x="26" y="0"/>
                  <a:pt x="26" y="0"/>
                  <a:pt x="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8" y="1"/>
                </a:cubicBezTo>
                <a:cubicBezTo>
                  <a:pt x="48" y="2"/>
                  <a:pt x="48" y="2"/>
                  <a:pt x="48" y="3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1" y="121"/>
                  <a:pt x="72" y="122"/>
                  <a:pt x="72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38" name="Freeform 34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444955" y="5107531"/>
            <a:ext cx="105876" cy="235518"/>
          </a:xfrm>
          <a:custGeom>
            <a:avLst/>
            <a:gdLst>
              <a:gd name="T0" fmla="*/ 72 w 73"/>
              <a:gd name="T1" fmla="*/ 41 h 164"/>
              <a:gd name="T2" fmla="*/ 69 w 73"/>
              <a:gd name="T3" fmla="*/ 43 h 164"/>
              <a:gd name="T4" fmla="*/ 48 w 73"/>
              <a:gd name="T5" fmla="*/ 43 h 164"/>
              <a:gd name="T6" fmla="*/ 48 w 73"/>
              <a:gd name="T7" fmla="*/ 161 h 164"/>
              <a:gd name="T8" fmla="*/ 47 w 73"/>
              <a:gd name="T9" fmla="*/ 163 h 164"/>
              <a:gd name="T10" fmla="*/ 45 w 73"/>
              <a:gd name="T11" fmla="*/ 164 h 164"/>
              <a:gd name="T12" fmla="*/ 27 w 73"/>
              <a:gd name="T13" fmla="*/ 164 h 164"/>
              <a:gd name="T14" fmla="*/ 25 w 73"/>
              <a:gd name="T15" fmla="*/ 163 h 164"/>
              <a:gd name="T16" fmla="*/ 24 w 73"/>
              <a:gd name="T17" fmla="*/ 161 h 164"/>
              <a:gd name="T18" fmla="*/ 24 w 73"/>
              <a:gd name="T19" fmla="*/ 43 h 164"/>
              <a:gd name="T20" fmla="*/ 3 w 73"/>
              <a:gd name="T21" fmla="*/ 43 h 164"/>
              <a:gd name="T22" fmla="*/ 0 w 73"/>
              <a:gd name="T23" fmla="*/ 41 h 164"/>
              <a:gd name="T24" fmla="*/ 1 w 73"/>
              <a:gd name="T25" fmla="*/ 38 h 164"/>
              <a:gd name="T26" fmla="*/ 34 w 73"/>
              <a:gd name="T27" fmla="*/ 1 h 164"/>
              <a:gd name="T28" fmla="*/ 36 w 73"/>
              <a:gd name="T29" fmla="*/ 0 h 164"/>
              <a:gd name="T30" fmla="*/ 38 w 73"/>
              <a:gd name="T31" fmla="*/ 1 h 164"/>
              <a:gd name="T32" fmla="*/ 72 w 73"/>
              <a:gd name="T33" fmla="*/ 38 h 164"/>
              <a:gd name="T34" fmla="*/ 72 w 73"/>
              <a:gd name="T35" fmla="*/ 4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64">
                <a:moveTo>
                  <a:pt x="72" y="41"/>
                </a:moveTo>
                <a:cubicBezTo>
                  <a:pt x="72" y="42"/>
                  <a:pt x="71" y="43"/>
                  <a:pt x="69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161"/>
                  <a:pt x="48" y="161"/>
                  <a:pt x="48" y="161"/>
                </a:cubicBezTo>
                <a:cubicBezTo>
                  <a:pt x="48" y="161"/>
                  <a:pt x="48" y="162"/>
                  <a:pt x="47" y="163"/>
                </a:cubicBezTo>
                <a:cubicBezTo>
                  <a:pt x="47" y="163"/>
                  <a:pt x="46" y="164"/>
                  <a:pt x="45" y="164"/>
                </a:cubicBezTo>
                <a:cubicBezTo>
                  <a:pt x="27" y="164"/>
                  <a:pt x="27" y="164"/>
                  <a:pt x="27" y="164"/>
                </a:cubicBezTo>
                <a:cubicBezTo>
                  <a:pt x="26" y="164"/>
                  <a:pt x="25" y="163"/>
                  <a:pt x="25" y="163"/>
                </a:cubicBezTo>
                <a:cubicBezTo>
                  <a:pt x="24" y="162"/>
                  <a:pt x="24" y="161"/>
                  <a:pt x="24" y="161"/>
                </a:cubicBezTo>
                <a:cubicBezTo>
                  <a:pt x="24" y="43"/>
                  <a:pt x="24" y="43"/>
                  <a:pt x="24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2" y="43"/>
                  <a:pt x="1" y="42"/>
                  <a:pt x="0" y="41"/>
                </a:cubicBezTo>
                <a:cubicBezTo>
                  <a:pt x="0" y="40"/>
                  <a:pt x="0" y="39"/>
                  <a:pt x="1" y="38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5" y="0"/>
                  <a:pt x="36" y="0"/>
                </a:cubicBezTo>
                <a:cubicBezTo>
                  <a:pt x="37" y="0"/>
                  <a:pt x="38" y="1"/>
                  <a:pt x="38" y="1"/>
                </a:cubicBezTo>
                <a:cubicBezTo>
                  <a:pt x="72" y="38"/>
                  <a:pt x="72" y="38"/>
                  <a:pt x="72" y="38"/>
                </a:cubicBezTo>
                <a:cubicBezTo>
                  <a:pt x="73" y="39"/>
                  <a:pt x="73" y="40"/>
                  <a:pt x="72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39" name="Freeform 34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622131" y="5168030"/>
            <a:ext cx="233356" cy="105874"/>
          </a:xfrm>
          <a:custGeom>
            <a:avLst/>
            <a:gdLst>
              <a:gd name="T0" fmla="*/ 163 w 163"/>
              <a:gd name="T1" fmla="*/ 28 h 73"/>
              <a:gd name="T2" fmla="*/ 163 w 163"/>
              <a:gd name="T3" fmla="*/ 46 h 73"/>
              <a:gd name="T4" fmla="*/ 162 w 163"/>
              <a:gd name="T5" fmla="*/ 48 h 73"/>
              <a:gd name="T6" fmla="*/ 160 w 163"/>
              <a:gd name="T7" fmla="*/ 49 h 73"/>
              <a:gd name="T8" fmla="*/ 42 w 163"/>
              <a:gd name="T9" fmla="*/ 49 h 73"/>
              <a:gd name="T10" fmla="*/ 42 w 163"/>
              <a:gd name="T11" fmla="*/ 70 h 73"/>
              <a:gd name="T12" fmla="*/ 40 w 163"/>
              <a:gd name="T13" fmla="*/ 73 h 73"/>
              <a:gd name="T14" fmla="*/ 37 w 163"/>
              <a:gd name="T15" fmla="*/ 72 h 73"/>
              <a:gd name="T16" fmla="*/ 1 w 163"/>
              <a:gd name="T17" fmla="*/ 39 h 73"/>
              <a:gd name="T18" fmla="*/ 0 w 163"/>
              <a:gd name="T19" fmla="*/ 37 h 73"/>
              <a:gd name="T20" fmla="*/ 1 w 163"/>
              <a:gd name="T21" fmla="*/ 35 h 73"/>
              <a:gd name="T22" fmla="*/ 37 w 163"/>
              <a:gd name="T23" fmla="*/ 1 h 73"/>
              <a:gd name="T24" fmla="*/ 40 w 163"/>
              <a:gd name="T25" fmla="*/ 1 h 73"/>
              <a:gd name="T26" fmla="*/ 42 w 163"/>
              <a:gd name="T27" fmla="*/ 4 h 73"/>
              <a:gd name="T28" fmla="*/ 42 w 163"/>
              <a:gd name="T29" fmla="*/ 25 h 73"/>
              <a:gd name="T30" fmla="*/ 160 w 163"/>
              <a:gd name="T31" fmla="*/ 25 h 73"/>
              <a:gd name="T32" fmla="*/ 162 w 163"/>
              <a:gd name="T33" fmla="*/ 26 h 73"/>
              <a:gd name="T34" fmla="*/ 163 w 163"/>
              <a:gd name="T35" fmla="*/ 2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" h="73">
                <a:moveTo>
                  <a:pt x="163" y="28"/>
                </a:moveTo>
                <a:cubicBezTo>
                  <a:pt x="163" y="46"/>
                  <a:pt x="163" y="46"/>
                  <a:pt x="163" y="46"/>
                </a:cubicBezTo>
                <a:cubicBezTo>
                  <a:pt x="163" y="47"/>
                  <a:pt x="163" y="48"/>
                  <a:pt x="162" y="48"/>
                </a:cubicBezTo>
                <a:cubicBezTo>
                  <a:pt x="162" y="49"/>
                  <a:pt x="161" y="49"/>
                  <a:pt x="160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72"/>
                  <a:pt x="42" y="72"/>
                  <a:pt x="40" y="73"/>
                </a:cubicBezTo>
                <a:cubicBezTo>
                  <a:pt x="39" y="73"/>
                  <a:pt x="38" y="73"/>
                  <a:pt x="37" y="72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39"/>
                  <a:pt x="0" y="38"/>
                  <a:pt x="0" y="37"/>
                </a:cubicBezTo>
                <a:cubicBezTo>
                  <a:pt x="0" y="36"/>
                  <a:pt x="0" y="36"/>
                  <a:pt x="1" y="35"/>
                </a:cubicBezTo>
                <a:cubicBezTo>
                  <a:pt x="37" y="1"/>
                  <a:pt x="37" y="1"/>
                  <a:pt x="37" y="1"/>
                </a:cubicBezTo>
                <a:cubicBezTo>
                  <a:pt x="38" y="1"/>
                  <a:pt x="39" y="0"/>
                  <a:pt x="40" y="1"/>
                </a:cubicBezTo>
                <a:cubicBezTo>
                  <a:pt x="42" y="1"/>
                  <a:pt x="42" y="2"/>
                  <a:pt x="42" y="4"/>
                </a:cubicBezTo>
                <a:cubicBezTo>
                  <a:pt x="42" y="25"/>
                  <a:pt x="42" y="25"/>
                  <a:pt x="42" y="25"/>
                </a:cubicBezTo>
                <a:cubicBezTo>
                  <a:pt x="160" y="25"/>
                  <a:pt x="160" y="25"/>
                  <a:pt x="160" y="25"/>
                </a:cubicBezTo>
                <a:cubicBezTo>
                  <a:pt x="161" y="25"/>
                  <a:pt x="162" y="25"/>
                  <a:pt x="162" y="26"/>
                </a:cubicBezTo>
                <a:cubicBezTo>
                  <a:pt x="163" y="26"/>
                  <a:pt x="163" y="27"/>
                  <a:pt x="163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40" name="Freeform 34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6920311" y="5168030"/>
            <a:ext cx="233356" cy="105874"/>
          </a:xfrm>
          <a:custGeom>
            <a:avLst/>
            <a:gdLst>
              <a:gd name="T0" fmla="*/ 163 w 163"/>
              <a:gd name="T1" fmla="*/ 37 h 73"/>
              <a:gd name="T2" fmla="*/ 162 w 163"/>
              <a:gd name="T3" fmla="*/ 39 h 73"/>
              <a:gd name="T4" fmla="*/ 126 w 163"/>
              <a:gd name="T5" fmla="*/ 72 h 73"/>
              <a:gd name="T6" fmla="*/ 122 w 163"/>
              <a:gd name="T7" fmla="*/ 73 h 73"/>
              <a:gd name="T8" fmla="*/ 121 w 163"/>
              <a:gd name="T9" fmla="*/ 70 h 73"/>
              <a:gd name="T10" fmla="*/ 121 w 163"/>
              <a:gd name="T11" fmla="*/ 49 h 73"/>
              <a:gd name="T12" fmla="*/ 3 w 163"/>
              <a:gd name="T13" fmla="*/ 49 h 73"/>
              <a:gd name="T14" fmla="*/ 0 w 163"/>
              <a:gd name="T15" fmla="*/ 48 h 73"/>
              <a:gd name="T16" fmla="*/ 0 w 163"/>
              <a:gd name="T17" fmla="*/ 46 h 73"/>
              <a:gd name="T18" fmla="*/ 0 w 163"/>
              <a:gd name="T19" fmla="*/ 28 h 73"/>
              <a:gd name="T20" fmla="*/ 0 w 163"/>
              <a:gd name="T21" fmla="*/ 26 h 73"/>
              <a:gd name="T22" fmla="*/ 3 w 163"/>
              <a:gd name="T23" fmla="*/ 25 h 73"/>
              <a:gd name="T24" fmla="*/ 121 w 163"/>
              <a:gd name="T25" fmla="*/ 25 h 73"/>
              <a:gd name="T26" fmla="*/ 121 w 163"/>
              <a:gd name="T27" fmla="*/ 4 h 73"/>
              <a:gd name="T28" fmla="*/ 122 w 163"/>
              <a:gd name="T29" fmla="*/ 1 h 73"/>
              <a:gd name="T30" fmla="*/ 126 w 163"/>
              <a:gd name="T31" fmla="*/ 1 h 73"/>
              <a:gd name="T32" fmla="*/ 162 w 163"/>
              <a:gd name="T33" fmla="*/ 34 h 73"/>
              <a:gd name="T34" fmla="*/ 163 w 163"/>
              <a:gd name="T35" fmla="*/ 3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" h="73">
                <a:moveTo>
                  <a:pt x="163" y="37"/>
                </a:moveTo>
                <a:cubicBezTo>
                  <a:pt x="163" y="38"/>
                  <a:pt x="163" y="38"/>
                  <a:pt x="162" y="39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25" y="73"/>
                  <a:pt x="124" y="73"/>
                  <a:pt x="122" y="73"/>
                </a:cubicBezTo>
                <a:cubicBezTo>
                  <a:pt x="121" y="72"/>
                  <a:pt x="121" y="71"/>
                  <a:pt x="121" y="70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9"/>
                  <a:pt x="1" y="49"/>
                  <a:pt x="0" y="48"/>
                </a:cubicBezTo>
                <a:cubicBezTo>
                  <a:pt x="0" y="48"/>
                  <a:pt x="0" y="47"/>
                  <a:pt x="0" y="4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6"/>
                  <a:pt x="0" y="26"/>
                </a:cubicBezTo>
                <a:cubicBezTo>
                  <a:pt x="1" y="25"/>
                  <a:pt x="2" y="25"/>
                  <a:pt x="3" y="25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21" y="4"/>
                  <a:pt x="121" y="4"/>
                  <a:pt x="121" y="4"/>
                </a:cubicBezTo>
                <a:cubicBezTo>
                  <a:pt x="121" y="2"/>
                  <a:pt x="121" y="1"/>
                  <a:pt x="122" y="1"/>
                </a:cubicBezTo>
                <a:cubicBezTo>
                  <a:pt x="124" y="0"/>
                  <a:pt x="125" y="1"/>
                  <a:pt x="126" y="1"/>
                </a:cubicBezTo>
                <a:cubicBezTo>
                  <a:pt x="162" y="34"/>
                  <a:pt x="162" y="34"/>
                  <a:pt x="162" y="34"/>
                </a:cubicBezTo>
                <a:cubicBezTo>
                  <a:pt x="163" y="35"/>
                  <a:pt x="163" y="36"/>
                  <a:pt x="163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41" name="Freeform 34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224968" y="5098887"/>
            <a:ext cx="190143" cy="226876"/>
          </a:xfrm>
          <a:custGeom>
            <a:avLst/>
            <a:gdLst>
              <a:gd name="T0" fmla="*/ 132 w 132"/>
              <a:gd name="T1" fmla="*/ 115 h 158"/>
              <a:gd name="T2" fmla="*/ 120 w 132"/>
              <a:gd name="T3" fmla="*/ 139 h 158"/>
              <a:gd name="T4" fmla="*/ 96 w 132"/>
              <a:gd name="T5" fmla="*/ 157 h 158"/>
              <a:gd name="T6" fmla="*/ 83 w 132"/>
              <a:gd name="T7" fmla="*/ 154 h 158"/>
              <a:gd name="T8" fmla="*/ 69 w 132"/>
              <a:gd name="T9" fmla="*/ 151 h 158"/>
              <a:gd name="T10" fmla="*/ 55 w 132"/>
              <a:gd name="T11" fmla="*/ 154 h 158"/>
              <a:gd name="T12" fmla="*/ 43 w 132"/>
              <a:gd name="T13" fmla="*/ 158 h 158"/>
              <a:gd name="T14" fmla="*/ 14 w 132"/>
              <a:gd name="T15" fmla="*/ 133 h 158"/>
              <a:gd name="T16" fmla="*/ 0 w 132"/>
              <a:gd name="T17" fmla="*/ 85 h 158"/>
              <a:gd name="T18" fmla="*/ 11 w 132"/>
              <a:gd name="T19" fmla="*/ 50 h 158"/>
              <a:gd name="T20" fmla="*/ 38 w 132"/>
              <a:gd name="T21" fmla="*/ 37 h 158"/>
              <a:gd name="T22" fmla="*/ 55 w 132"/>
              <a:gd name="T23" fmla="*/ 39 h 158"/>
              <a:gd name="T24" fmla="*/ 68 w 132"/>
              <a:gd name="T25" fmla="*/ 42 h 158"/>
              <a:gd name="T26" fmla="*/ 81 w 132"/>
              <a:gd name="T27" fmla="*/ 39 h 158"/>
              <a:gd name="T28" fmla="*/ 97 w 132"/>
              <a:gd name="T29" fmla="*/ 36 h 158"/>
              <a:gd name="T30" fmla="*/ 118 w 132"/>
              <a:gd name="T31" fmla="*/ 42 h 158"/>
              <a:gd name="T32" fmla="*/ 127 w 132"/>
              <a:gd name="T33" fmla="*/ 51 h 158"/>
              <a:gd name="T34" fmla="*/ 117 w 132"/>
              <a:gd name="T35" fmla="*/ 63 h 158"/>
              <a:gd name="T36" fmla="*/ 111 w 132"/>
              <a:gd name="T37" fmla="*/ 82 h 158"/>
              <a:gd name="T38" fmla="*/ 117 w 132"/>
              <a:gd name="T39" fmla="*/ 103 h 158"/>
              <a:gd name="T40" fmla="*/ 132 w 132"/>
              <a:gd name="T41" fmla="*/ 115 h 158"/>
              <a:gd name="T42" fmla="*/ 96 w 132"/>
              <a:gd name="T43" fmla="*/ 4 h 158"/>
              <a:gd name="T44" fmla="*/ 94 w 132"/>
              <a:gd name="T45" fmla="*/ 17 h 158"/>
              <a:gd name="T46" fmla="*/ 85 w 132"/>
              <a:gd name="T47" fmla="*/ 30 h 158"/>
              <a:gd name="T48" fmla="*/ 75 w 132"/>
              <a:gd name="T49" fmla="*/ 37 h 158"/>
              <a:gd name="T50" fmla="*/ 65 w 132"/>
              <a:gd name="T51" fmla="*/ 38 h 158"/>
              <a:gd name="T52" fmla="*/ 72 w 132"/>
              <a:gd name="T53" fmla="*/ 14 h 158"/>
              <a:gd name="T54" fmla="*/ 96 w 132"/>
              <a:gd name="T55" fmla="*/ 0 h 158"/>
              <a:gd name="T56" fmla="*/ 96 w 132"/>
              <a:gd name="T57" fmla="*/ 1 h 158"/>
              <a:gd name="T58" fmla="*/ 96 w 132"/>
              <a:gd name="T59" fmla="*/ 2 h 158"/>
              <a:gd name="T60" fmla="*/ 96 w 132"/>
              <a:gd name="T61" fmla="*/ 3 h 158"/>
              <a:gd name="T62" fmla="*/ 96 w 132"/>
              <a:gd name="T63" fmla="*/ 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58">
                <a:moveTo>
                  <a:pt x="132" y="115"/>
                </a:moveTo>
                <a:cubicBezTo>
                  <a:pt x="130" y="123"/>
                  <a:pt x="126" y="131"/>
                  <a:pt x="120" y="139"/>
                </a:cubicBezTo>
                <a:cubicBezTo>
                  <a:pt x="112" y="151"/>
                  <a:pt x="104" y="157"/>
                  <a:pt x="96" y="157"/>
                </a:cubicBezTo>
                <a:cubicBezTo>
                  <a:pt x="93" y="157"/>
                  <a:pt x="89" y="156"/>
                  <a:pt x="83" y="154"/>
                </a:cubicBezTo>
                <a:cubicBezTo>
                  <a:pt x="77" y="152"/>
                  <a:pt x="73" y="151"/>
                  <a:pt x="69" y="151"/>
                </a:cubicBezTo>
                <a:cubicBezTo>
                  <a:pt x="65" y="151"/>
                  <a:pt x="60" y="152"/>
                  <a:pt x="55" y="154"/>
                </a:cubicBezTo>
                <a:cubicBezTo>
                  <a:pt x="50" y="156"/>
                  <a:pt x="46" y="158"/>
                  <a:pt x="43" y="158"/>
                </a:cubicBezTo>
                <a:cubicBezTo>
                  <a:pt x="33" y="158"/>
                  <a:pt x="24" y="149"/>
                  <a:pt x="14" y="133"/>
                </a:cubicBezTo>
                <a:cubicBezTo>
                  <a:pt x="5" y="117"/>
                  <a:pt x="0" y="101"/>
                  <a:pt x="0" y="85"/>
                </a:cubicBezTo>
                <a:cubicBezTo>
                  <a:pt x="0" y="71"/>
                  <a:pt x="4" y="59"/>
                  <a:pt x="11" y="50"/>
                </a:cubicBezTo>
                <a:cubicBezTo>
                  <a:pt x="18" y="41"/>
                  <a:pt x="27" y="37"/>
                  <a:pt x="38" y="37"/>
                </a:cubicBezTo>
                <a:cubicBezTo>
                  <a:pt x="42" y="37"/>
                  <a:pt x="48" y="37"/>
                  <a:pt x="55" y="39"/>
                </a:cubicBezTo>
                <a:cubicBezTo>
                  <a:pt x="61" y="41"/>
                  <a:pt x="65" y="42"/>
                  <a:pt x="68" y="42"/>
                </a:cubicBezTo>
                <a:cubicBezTo>
                  <a:pt x="70" y="42"/>
                  <a:pt x="75" y="41"/>
                  <a:pt x="81" y="39"/>
                </a:cubicBezTo>
                <a:cubicBezTo>
                  <a:pt x="88" y="37"/>
                  <a:pt x="93" y="36"/>
                  <a:pt x="97" y="36"/>
                </a:cubicBezTo>
                <a:cubicBezTo>
                  <a:pt x="105" y="36"/>
                  <a:pt x="112" y="38"/>
                  <a:pt x="118" y="42"/>
                </a:cubicBezTo>
                <a:cubicBezTo>
                  <a:pt x="121" y="44"/>
                  <a:pt x="124" y="47"/>
                  <a:pt x="127" y="51"/>
                </a:cubicBezTo>
                <a:cubicBezTo>
                  <a:pt x="122" y="56"/>
                  <a:pt x="119" y="59"/>
                  <a:pt x="117" y="63"/>
                </a:cubicBezTo>
                <a:cubicBezTo>
                  <a:pt x="113" y="68"/>
                  <a:pt x="111" y="75"/>
                  <a:pt x="111" y="82"/>
                </a:cubicBezTo>
                <a:cubicBezTo>
                  <a:pt x="111" y="90"/>
                  <a:pt x="113" y="97"/>
                  <a:pt x="117" y="103"/>
                </a:cubicBezTo>
                <a:cubicBezTo>
                  <a:pt x="121" y="109"/>
                  <a:pt x="126" y="113"/>
                  <a:pt x="132" y="115"/>
                </a:cubicBezTo>
                <a:close/>
                <a:moveTo>
                  <a:pt x="96" y="4"/>
                </a:moveTo>
                <a:cubicBezTo>
                  <a:pt x="96" y="8"/>
                  <a:pt x="96" y="12"/>
                  <a:pt x="94" y="17"/>
                </a:cubicBezTo>
                <a:cubicBezTo>
                  <a:pt x="92" y="22"/>
                  <a:pt x="89" y="26"/>
                  <a:pt x="85" y="30"/>
                </a:cubicBezTo>
                <a:cubicBezTo>
                  <a:pt x="81" y="33"/>
                  <a:pt x="78" y="36"/>
                  <a:pt x="75" y="37"/>
                </a:cubicBezTo>
                <a:cubicBezTo>
                  <a:pt x="72" y="38"/>
                  <a:pt x="69" y="38"/>
                  <a:pt x="65" y="38"/>
                </a:cubicBezTo>
                <a:cubicBezTo>
                  <a:pt x="65" y="29"/>
                  <a:pt x="67" y="21"/>
                  <a:pt x="72" y="14"/>
                </a:cubicBezTo>
                <a:cubicBezTo>
                  <a:pt x="77" y="7"/>
                  <a:pt x="85" y="3"/>
                  <a:pt x="96" y="0"/>
                </a:cubicBezTo>
                <a:cubicBezTo>
                  <a:pt x="96" y="0"/>
                  <a:pt x="96" y="1"/>
                  <a:pt x="96" y="1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3"/>
                  <a:pt x="96" y="3"/>
                  <a:pt x="96" y="3"/>
                </a:cubicBezTo>
                <a:cubicBezTo>
                  <a:pt x="96" y="4"/>
                  <a:pt x="96" y="4"/>
                  <a:pt x="96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42" name="Freeform 34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479932" y="5116174"/>
            <a:ext cx="224714" cy="226876"/>
          </a:xfrm>
          <a:custGeom>
            <a:avLst/>
            <a:gdLst>
              <a:gd name="T0" fmla="*/ 43 w 104"/>
              <a:gd name="T1" fmla="*/ 9 h 105"/>
              <a:gd name="T2" fmla="*/ 43 w 104"/>
              <a:gd name="T3" fmla="*/ 50 h 105"/>
              <a:gd name="T4" fmla="*/ 0 w 104"/>
              <a:gd name="T5" fmla="*/ 50 h 105"/>
              <a:gd name="T6" fmla="*/ 0 w 104"/>
              <a:gd name="T7" fmla="*/ 15 h 105"/>
              <a:gd name="T8" fmla="*/ 43 w 104"/>
              <a:gd name="T9" fmla="*/ 9 h 105"/>
              <a:gd name="T10" fmla="*/ 43 w 104"/>
              <a:gd name="T11" fmla="*/ 55 h 105"/>
              <a:gd name="T12" fmla="*/ 43 w 104"/>
              <a:gd name="T13" fmla="*/ 97 h 105"/>
              <a:gd name="T14" fmla="*/ 0 w 104"/>
              <a:gd name="T15" fmla="*/ 91 h 105"/>
              <a:gd name="T16" fmla="*/ 0 w 104"/>
              <a:gd name="T17" fmla="*/ 55 h 105"/>
              <a:gd name="T18" fmla="*/ 43 w 104"/>
              <a:gd name="T19" fmla="*/ 55 h 105"/>
              <a:gd name="T20" fmla="*/ 104 w 104"/>
              <a:gd name="T21" fmla="*/ 0 h 105"/>
              <a:gd name="T22" fmla="*/ 104 w 104"/>
              <a:gd name="T23" fmla="*/ 50 h 105"/>
              <a:gd name="T24" fmla="*/ 47 w 104"/>
              <a:gd name="T25" fmla="*/ 50 h 105"/>
              <a:gd name="T26" fmla="*/ 47 w 104"/>
              <a:gd name="T27" fmla="*/ 8 h 105"/>
              <a:gd name="T28" fmla="*/ 104 w 104"/>
              <a:gd name="T29" fmla="*/ 0 h 105"/>
              <a:gd name="T30" fmla="*/ 104 w 104"/>
              <a:gd name="T31" fmla="*/ 55 h 105"/>
              <a:gd name="T32" fmla="*/ 104 w 104"/>
              <a:gd name="T33" fmla="*/ 105 h 105"/>
              <a:gd name="T34" fmla="*/ 47 w 104"/>
              <a:gd name="T35" fmla="*/ 97 h 105"/>
              <a:gd name="T36" fmla="*/ 47 w 104"/>
              <a:gd name="T37" fmla="*/ 55 h 105"/>
              <a:gd name="T38" fmla="*/ 104 w 104"/>
              <a:gd name="T39" fmla="*/ 5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4" h="105">
                <a:moveTo>
                  <a:pt x="43" y="9"/>
                </a:moveTo>
                <a:lnTo>
                  <a:pt x="43" y="50"/>
                </a:lnTo>
                <a:lnTo>
                  <a:pt x="0" y="50"/>
                </a:lnTo>
                <a:lnTo>
                  <a:pt x="0" y="15"/>
                </a:lnTo>
                <a:lnTo>
                  <a:pt x="43" y="9"/>
                </a:lnTo>
                <a:close/>
                <a:moveTo>
                  <a:pt x="43" y="55"/>
                </a:moveTo>
                <a:lnTo>
                  <a:pt x="43" y="97"/>
                </a:lnTo>
                <a:lnTo>
                  <a:pt x="0" y="91"/>
                </a:lnTo>
                <a:lnTo>
                  <a:pt x="0" y="55"/>
                </a:lnTo>
                <a:lnTo>
                  <a:pt x="43" y="55"/>
                </a:lnTo>
                <a:close/>
                <a:moveTo>
                  <a:pt x="104" y="0"/>
                </a:moveTo>
                <a:lnTo>
                  <a:pt x="104" y="50"/>
                </a:lnTo>
                <a:lnTo>
                  <a:pt x="47" y="50"/>
                </a:lnTo>
                <a:lnTo>
                  <a:pt x="47" y="8"/>
                </a:lnTo>
                <a:lnTo>
                  <a:pt x="104" y="0"/>
                </a:lnTo>
                <a:close/>
                <a:moveTo>
                  <a:pt x="104" y="55"/>
                </a:moveTo>
                <a:lnTo>
                  <a:pt x="104" y="105"/>
                </a:lnTo>
                <a:lnTo>
                  <a:pt x="47" y="97"/>
                </a:lnTo>
                <a:lnTo>
                  <a:pt x="47" y="55"/>
                </a:lnTo>
                <a:lnTo>
                  <a:pt x="104" y="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43" name="Freeform 3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769467" y="5116174"/>
            <a:ext cx="190143" cy="226876"/>
          </a:xfrm>
          <a:custGeom>
            <a:avLst/>
            <a:gdLst>
              <a:gd name="T0" fmla="*/ 17 w 133"/>
              <a:gd name="T1" fmla="*/ 54 h 158"/>
              <a:gd name="T2" fmla="*/ 20 w 133"/>
              <a:gd name="T3" fmla="*/ 102 h 158"/>
              <a:gd name="T4" fmla="*/ 10 w 133"/>
              <a:gd name="T5" fmla="*/ 111 h 158"/>
              <a:gd name="T6" fmla="*/ 0 w 133"/>
              <a:gd name="T7" fmla="*/ 102 h 158"/>
              <a:gd name="T8" fmla="*/ 3 w 133"/>
              <a:gd name="T9" fmla="*/ 54 h 158"/>
              <a:gd name="T10" fmla="*/ 88 w 133"/>
              <a:gd name="T11" fmla="*/ 15 h 158"/>
              <a:gd name="T12" fmla="*/ 111 w 133"/>
              <a:gd name="T13" fmla="*/ 50 h 158"/>
              <a:gd name="T14" fmla="*/ 29 w 133"/>
              <a:gd name="T15" fmla="*/ 29 h 158"/>
              <a:gd name="T16" fmla="*/ 39 w 133"/>
              <a:gd name="T17" fmla="*/ 2 h 158"/>
              <a:gd name="T18" fmla="*/ 41 w 133"/>
              <a:gd name="T19" fmla="*/ 1 h 158"/>
              <a:gd name="T20" fmla="*/ 67 w 133"/>
              <a:gd name="T21" fmla="*/ 10 h 158"/>
              <a:gd name="T22" fmla="*/ 93 w 133"/>
              <a:gd name="T23" fmla="*/ 1 h 158"/>
              <a:gd name="T24" fmla="*/ 95 w 133"/>
              <a:gd name="T25" fmla="*/ 2 h 158"/>
              <a:gd name="T26" fmla="*/ 110 w 133"/>
              <a:gd name="T27" fmla="*/ 53 h 158"/>
              <a:gd name="T28" fmla="*/ 107 w 133"/>
              <a:gd name="T29" fmla="*/ 123 h 158"/>
              <a:gd name="T30" fmla="*/ 93 w 133"/>
              <a:gd name="T31" fmla="*/ 126 h 158"/>
              <a:gd name="T32" fmla="*/ 90 w 133"/>
              <a:gd name="T33" fmla="*/ 155 h 158"/>
              <a:gd name="T34" fmla="*/ 76 w 133"/>
              <a:gd name="T35" fmla="*/ 155 h 158"/>
              <a:gd name="T36" fmla="*/ 73 w 133"/>
              <a:gd name="T37" fmla="*/ 126 h 158"/>
              <a:gd name="T38" fmla="*/ 60 w 133"/>
              <a:gd name="T39" fmla="*/ 148 h 158"/>
              <a:gd name="T40" fmla="*/ 51 w 133"/>
              <a:gd name="T41" fmla="*/ 158 h 158"/>
              <a:gd name="T42" fmla="*/ 41 w 133"/>
              <a:gd name="T43" fmla="*/ 148 h 158"/>
              <a:gd name="T44" fmla="*/ 34 w 133"/>
              <a:gd name="T45" fmla="*/ 126 h 158"/>
              <a:gd name="T46" fmla="*/ 23 w 133"/>
              <a:gd name="T47" fmla="*/ 116 h 158"/>
              <a:gd name="T48" fmla="*/ 110 w 133"/>
              <a:gd name="T49" fmla="*/ 53 h 158"/>
              <a:gd name="T50" fmla="*/ 47 w 133"/>
              <a:gd name="T51" fmla="*/ 34 h 158"/>
              <a:gd name="T52" fmla="*/ 51 w 133"/>
              <a:gd name="T53" fmla="*/ 30 h 158"/>
              <a:gd name="T54" fmla="*/ 47 w 133"/>
              <a:gd name="T55" fmla="*/ 26 h 158"/>
              <a:gd name="T56" fmla="*/ 43 w 133"/>
              <a:gd name="T57" fmla="*/ 30 h 158"/>
              <a:gd name="T58" fmla="*/ 84 w 133"/>
              <a:gd name="T59" fmla="*/ 33 h 158"/>
              <a:gd name="T60" fmla="*/ 89 w 133"/>
              <a:gd name="T61" fmla="*/ 33 h 158"/>
              <a:gd name="T62" fmla="*/ 89 w 133"/>
              <a:gd name="T63" fmla="*/ 28 h 158"/>
              <a:gd name="T64" fmla="*/ 84 w 133"/>
              <a:gd name="T65" fmla="*/ 28 h 158"/>
              <a:gd name="T66" fmla="*/ 84 w 133"/>
              <a:gd name="T67" fmla="*/ 33 h 158"/>
              <a:gd name="T68" fmla="*/ 133 w 133"/>
              <a:gd name="T69" fmla="*/ 102 h 158"/>
              <a:gd name="T70" fmla="*/ 124 w 133"/>
              <a:gd name="T71" fmla="*/ 111 h 158"/>
              <a:gd name="T72" fmla="*/ 114 w 133"/>
              <a:gd name="T73" fmla="*/ 102 h 158"/>
              <a:gd name="T74" fmla="*/ 117 w 133"/>
              <a:gd name="T75" fmla="*/ 54 h 158"/>
              <a:gd name="T76" fmla="*/ 131 w 133"/>
              <a:gd name="T77" fmla="*/ 5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3" h="158">
                <a:moveTo>
                  <a:pt x="10" y="51"/>
                </a:moveTo>
                <a:cubicBezTo>
                  <a:pt x="13" y="51"/>
                  <a:pt x="15" y="52"/>
                  <a:pt x="17" y="54"/>
                </a:cubicBezTo>
                <a:cubicBezTo>
                  <a:pt x="19" y="56"/>
                  <a:pt x="20" y="58"/>
                  <a:pt x="20" y="61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20" y="104"/>
                  <a:pt x="19" y="107"/>
                  <a:pt x="17" y="108"/>
                </a:cubicBezTo>
                <a:cubicBezTo>
                  <a:pt x="15" y="110"/>
                  <a:pt x="13" y="111"/>
                  <a:pt x="10" y="111"/>
                </a:cubicBezTo>
                <a:cubicBezTo>
                  <a:pt x="7" y="111"/>
                  <a:pt x="5" y="110"/>
                  <a:pt x="3" y="108"/>
                </a:cubicBezTo>
                <a:cubicBezTo>
                  <a:pt x="1" y="107"/>
                  <a:pt x="0" y="104"/>
                  <a:pt x="0" y="102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8"/>
                  <a:pt x="1" y="56"/>
                  <a:pt x="3" y="54"/>
                </a:cubicBezTo>
                <a:cubicBezTo>
                  <a:pt x="5" y="52"/>
                  <a:pt x="7" y="51"/>
                  <a:pt x="10" y="51"/>
                </a:cubicBezTo>
                <a:close/>
                <a:moveTo>
                  <a:pt x="88" y="15"/>
                </a:moveTo>
                <a:cubicBezTo>
                  <a:pt x="95" y="18"/>
                  <a:pt x="100" y="23"/>
                  <a:pt x="105" y="29"/>
                </a:cubicBezTo>
                <a:cubicBezTo>
                  <a:pt x="109" y="35"/>
                  <a:pt x="111" y="42"/>
                  <a:pt x="111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42"/>
                  <a:pt x="25" y="35"/>
                  <a:pt x="29" y="29"/>
                </a:cubicBezTo>
                <a:cubicBezTo>
                  <a:pt x="33" y="23"/>
                  <a:pt x="39" y="18"/>
                  <a:pt x="45" y="15"/>
                </a:cubicBezTo>
                <a:cubicBezTo>
                  <a:pt x="39" y="2"/>
                  <a:pt x="39" y="2"/>
                  <a:pt x="39" y="2"/>
                </a:cubicBezTo>
                <a:cubicBezTo>
                  <a:pt x="38" y="2"/>
                  <a:pt x="38" y="1"/>
                  <a:pt x="39" y="0"/>
                </a:cubicBezTo>
                <a:cubicBezTo>
                  <a:pt x="40" y="0"/>
                  <a:pt x="41" y="0"/>
                  <a:pt x="41" y="1"/>
                </a:cubicBezTo>
                <a:cubicBezTo>
                  <a:pt x="48" y="14"/>
                  <a:pt x="48" y="14"/>
                  <a:pt x="48" y="14"/>
                </a:cubicBezTo>
                <a:cubicBezTo>
                  <a:pt x="54" y="11"/>
                  <a:pt x="60" y="10"/>
                  <a:pt x="67" y="10"/>
                </a:cubicBezTo>
                <a:cubicBezTo>
                  <a:pt x="74" y="10"/>
                  <a:pt x="80" y="11"/>
                  <a:pt x="86" y="14"/>
                </a:cubicBezTo>
                <a:cubicBezTo>
                  <a:pt x="93" y="1"/>
                  <a:pt x="93" y="1"/>
                  <a:pt x="93" y="1"/>
                </a:cubicBezTo>
                <a:cubicBezTo>
                  <a:pt x="93" y="0"/>
                  <a:pt x="94" y="0"/>
                  <a:pt x="95" y="0"/>
                </a:cubicBezTo>
                <a:cubicBezTo>
                  <a:pt x="95" y="1"/>
                  <a:pt x="96" y="2"/>
                  <a:pt x="95" y="2"/>
                </a:cubicBezTo>
                <a:lnTo>
                  <a:pt x="88" y="15"/>
                </a:lnTo>
                <a:close/>
                <a:moveTo>
                  <a:pt x="110" y="53"/>
                </a:moveTo>
                <a:cubicBezTo>
                  <a:pt x="110" y="116"/>
                  <a:pt x="110" y="116"/>
                  <a:pt x="110" y="116"/>
                </a:cubicBezTo>
                <a:cubicBezTo>
                  <a:pt x="110" y="119"/>
                  <a:pt x="109" y="121"/>
                  <a:pt x="107" y="123"/>
                </a:cubicBezTo>
                <a:cubicBezTo>
                  <a:pt x="105" y="125"/>
                  <a:pt x="103" y="126"/>
                  <a:pt x="100" y="126"/>
                </a:cubicBezTo>
                <a:cubicBezTo>
                  <a:pt x="93" y="126"/>
                  <a:pt x="93" y="126"/>
                  <a:pt x="93" y="126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3" y="151"/>
                  <a:pt x="92" y="153"/>
                  <a:pt x="90" y="155"/>
                </a:cubicBezTo>
                <a:cubicBezTo>
                  <a:pt x="88" y="157"/>
                  <a:pt x="86" y="158"/>
                  <a:pt x="83" y="158"/>
                </a:cubicBezTo>
                <a:cubicBezTo>
                  <a:pt x="80" y="158"/>
                  <a:pt x="78" y="157"/>
                  <a:pt x="76" y="155"/>
                </a:cubicBezTo>
                <a:cubicBezTo>
                  <a:pt x="74" y="153"/>
                  <a:pt x="73" y="151"/>
                  <a:pt x="73" y="148"/>
                </a:cubicBezTo>
                <a:cubicBezTo>
                  <a:pt x="73" y="126"/>
                  <a:pt x="73" y="126"/>
                  <a:pt x="73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60" y="151"/>
                  <a:pt x="59" y="153"/>
                  <a:pt x="58" y="155"/>
                </a:cubicBezTo>
                <a:cubicBezTo>
                  <a:pt x="56" y="157"/>
                  <a:pt x="53" y="158"/>
                  <a:pt x="51" y="158"/>
                </a:cubicBezTo>
                <a:cubicBezTo>
                  <a:pt x="48" y="158"/>
                  <a:pt x="46" y="157"/>
                  <a:pt x="44" y="155"/>
                </a:cubicBezTo>
                <a:cubicBezTo>
                  <a:pt x="42" y="153"/>
                  <a:pt x="41" y="151"/>
                  <a:pt x="41" y="148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34" y="126"/>
                  <a:pt x="34" y="126"/>
                  <a:pt x="34" y="126"/>
                </a:cubicBezTo>
                <a:cubicBezTo>
                  <a:pt x="31" y="126"/>
                  <a:pt x="29" y="125"/>
                  <a:pt x="27" y="123"/>
                </a:cubicBezTo>
                <a:cubicBezTo>
                  <a:pt x="25" y="121"/>
                  <a:pt x="23" y="119"/>
                  <a:pt x="23" y="116"/>
                </a:cubicBezTo>
                <a:cubicBezTo>
                  <a:pt x="23" y="53"/>
                  <a:pt x="23" y="53"/>
                  <a:pt x="23" y="53"/>
                </a:cubicBezTo>
                <a:lnTo>
                  <a:pt x="110" y="53"/>
                </a:lnTo>
                <a:close/>
                <a:moveTo>
                  <a:pt x="44" y="33"/>
                </a:moveTo>
                <a:cubicBezTo>
                  <a:pt x="45" y="34"/>
                  <a:pt x="46" y="34"/>
                  <a:pt x="47" y="34"/>
                </a:cubicBezTo>
                <a:cubicBezTo>
                  <a:pt x="48" y="34"/>
                  <a:pt x="49" y="34"/>
                  <a:pt x="50" y="33"/>
                </a:cubicBezTo>
                <a:cubicBezTo>
                  <a:pt x="50" y="32"/>
                  <a:pt x="51" y="31"/>
                  <a:pt x="51" y="30"/>
                </a:cubicBezTo>
                <a:cubicBezTo>
                  <a:pt x="51" y="29"/>
                  <a:pt x="50" y="28"/>
                  <a:pt x="50" y="28"/>
                </a:cubicBezTo>
                <a:cubicBezTo>
                  <a:pt x="49" y="27"/>
                  <a:pt x="48" y="26"/>
                  <a:pt x="47" y="26"/>
                </a:cubicBezTo>
                <a:cubicBezTo>
                  <a:pt x="46" y="26"/>
                  <a:pt x="45" y="27"/>
                  <a:pt x="44" y="28"/>
                </a:cubicBezTo>
                <a:cubicBezTo>
                  <a:pt x="44" y="28"/>
                  <a:pt x="43" y="29"/>
                  <a:pt x="43" y="30"/>
                </a:cubicBezTo>
                <a:cubicBezTo>
                  <a:pt x="43" y="31"/>
                  <a:pt x="44" y="32"/>
                  <a:pt x="44" y="33"/>
                </a:cubicBezTo>
                <a:close/>
                <a:moveTo>
                  <a:pt x="84" y="33"/>
                </a:moveTo>
                <a:cubicBezTo>
                  <a:pt x="85" y="34"/>
                  <a:pt x="86" y="34"/>
                  <a:pt x="87" y="34"/>
                </a:cubicBezTo>
                <a:cubicBezTo>
                  <a:pt x="88" y="34"/>
                  <a:pt x="89" y="34"/>
                  <a:pt x="89" y="33"/>
                </a:cubicBezTo>
                <a:cubicBezTo>
                  <a:pt x="90" y="32"/>
                  <a:pt x="90" y="31"/>
                  <a:pt x="90" y="30"/>
                </a:cubicBezTo>
                <a:cubicBezTo>
                  <a:pt x="90" y="29"/>
                  <a:pt x="90" y="28"/>
                  <a:pt x="89" y="28"/>
                </a:cubicBezTo>
                <a:cubicBezTo>
                  <a:pt x="89" y="27"/>
                  <a:pt x="88" y="26"/>
                  <a:pt x="87" y="26"/>
                </a:cubicBezTo>
                <a:cubicBezTo>
                  <a:pt x="86" y="26"/>
                  <a:pt x="85" y="27"/>
                  <a:pt x="84" y="28"/>
                </a:cubicBezTo>
                <a:cubicBezTo>
                  <a:pt x="84" y="28"/>
                  <a:pt x="83" y="29"/>
                  <a:pt x="83" y="30"/>
                </a:cubicBezTo>
                <a:cubicBezTo>
                  <a:pt x="83" y="31"/>
                  <a:pt x="84" y="32"/>
                  <a:pt x="84" y="33"/>
                </a:cubicBezTo>
                <a:close/>
                <a:moveTo>
                  <a:pt x="133" y="61"/>
                </a:moveTo>
                <a:cubicBezTo>
                  <a:pt x="133" y="102"/>
                  <a:pt x="133" y="102"/>
                  <a:pt x="133" y="102"/>
                </a:cubicBezTo>
                <a:cubicBezTo>
                  <a:pt x="133" y="104"/>
                  <a:pt x="133" y="107"/>
                  <a:pt x="131" y="108"/>
                </a:cubicBezTo>
                <a:cubicBezTo>
                  <a:pt x="129" y="110"/>
                  <a:pt x="126" y="111"/>
                  <a:pt x="124" y="111"/>
                </a:cubicBezTo>
                <a:cubicBezTo>
                  <a:pt x="121" y="111"/>
                  <a:pt x="119" y="110"/>
                  <a:pt x="117" y="108"/>
                </a:cubicBezTo>
                <a:cubicBezTo>
                  <a:pt x="115" y="107"/>
                  <a:pt x="114" y="104"/>
                  <a:pt x="114" y="102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4" y="58"/>
                  <a:pt x="115" y="56"/>
                  <a:pt x="117" y="54"/>
                </a:cubicBezTo>
                <a:cubicBezTo>
                  <a:pt x="119" y="52"/>
                  <a:pt x="121" y="51"/>
                  <a:pt x="124" y="51"/>
                </a:cubicBezTo>
                <a:cubicBezTo>
                  <a:pt x="126" y="51"/>
                  <a:pt x="129" y="52"/>
                  <a:pt x="131" y="54"/>
                </a:cubicBezTo>
                <a:cubicBezTo>
                  <a:pt x="133" y="56"/>
                  <a:pt x="133" y="58"/>
                  <a:pt x="133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44" name="Freeform 34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024430" y="5098887"/>
            <a:ext cx="205268" cy="244161"/>
          </a:xfrm>
          <a:custGeom>
            <a:avLst/>
            <a:gdLst>
              <a:gd name="T0" fmla="*/ 140 w 144"/>
              <a:gd name="T1" fmla="*/ 150 h 170"/>
              <a:gd name="T2" fmla="*/ 114 w 144"/>
              <a:gd name="T3" fmla="*/ 168 h 170"/>
              <a:gd name="T4" fmla="*/ 88 w 144"/>
              <a:gd name="T5" fmla="*/ 161 h 170"/>
              <a:gd name="T6" fmla="*/ 48 w 144"/>
              <a:gd name="T7" fmla="*/ 168 h 170"/>
              <a:gd name="T8" fmla="*/ 6 w 144"/>
              <a:gd name="T9" fmla="*/ 160 h 170"/>
              <a:gd name="T10" fmla="*/ 2 w 144"/>
              <a:gd name="T11" fmla="*/ 137 h 170"/>
              <a:gd name="T12" fmla="*/ 19 w 144"/>
              <a:gd name="T13" fmla="*/ 120 h 170"/>
              <a:gd name="T14" fmla="*/ 6 w 144"/>
              <a:gd name="T15" fmla="*/ 142 h 170"/>
              <a:gd name="T16" fmla="*/ 15 w 144"/>
              <a:gd name="T17" fmla="*/ 159 h 170"/>
              <a:gd name="T18" fmla="*/ 52 w 144"/>
              <a:gd name="T19" fmla="*/ 158 h 170"/>
              <a:gd name="T20" fmla="*/ 20 w 144"/>
              <a:gd name="T21" fmla="*/ 116 h 170"/>
              <a:gd name="T22" fmla="*/ 30 w 144"/>
              <a:gd name="T23" fmla="*/ 85 h 170"/>
              <a:gd name="T24" fmla="*/ 59 w 144"/>
              <a:gd name="T25" fmla="*/ 2 h 170"/>
              <a:gd name="T26" fmla="*/ 102 w 144"/>
              <a:gd name="T27" fmla="*/ 51 h 170"/>
              <a:gd name="T28" fmla="*/ 127 w 144"/>
              <a:gd name="T29" fmla="*/ 120 h 170"/>
              <a:gd name="T30" fmla="*/ 108 w 144"/>
              <a:gd name="T31" fmla="*/ 128 h 170"/>
              <a:gd name="T32" fmla="*/ 98 w 144"/>
              <a:gd name="T33" fmla="*/ 134 h 170"/>
              <a:gd name="T34" fmla="*/ 133 w 144"/>
              <a:gd name="T35" fmla="*/ 151 h 170"/>
              <a:gd name="T36" fmla="*/ 129 w 144"/>
              <a:gd name="T37" fmla="*/ 128 h 170"/>
              <a:gd name="T38" fmla="*/ 139 w 144"/>
              <a:gd name="T39" fmla="*/ 139 h 170"/>
              <a:gd name="T40" fmla="*/ 115 w 144"/>
              <a:gd name="T41" fmla="*/ 104 h 170"/>
              <a:gd name="T42" fmla="*/ 113 w 144"/>
              <a:gd name="T43" fmla="*/ 91 h 170"/>
              <a:gd name="T44" fmla="*/ 104 w 144"/>
              <a:gd name="T45" fmla="*/ 110 h 170"/>
              <a:gd name="T46" fmla="*/ 96 w 144"/>
              <a:gd name="T47" fmla="*/ 78 h 170"/>
              <a:gd name="T48" fmla="*/ 86 w 144"/>
              <a:gd name="T49" fmla="*/ 50 h 170"/>
              <a:gd name="T50" fmla="*/ 74 w 144"/>
              <a:gd name="T51" fmla="*/ 33 h 170"/>
              <a:gd name="T52" fmla="*/ 87 w 144"/>
              <a:gd name="T53" fmla="*/ 37 h 170"/>
              <a:gd name="T54" fmla="*/ 70 w 144"/>
              <a:gd name="T55" fmla="*/ 37 h 170"/>
              <a:gd name="T56" fmla="*/ 57 w 144"/>
              <a:gd name="T57" fmla="*/ 25 h 170"/>
              <a:gd name="T58" fmla="*/ 56 w 144"/>
              <a:gd name="T59" fmla="*/ 40 h 170"/>
              <a:gd name="T60" fmla="*/ 60 w 144"/>
              <a:gd name="T61" fmla="*/ 32 h 170"/>
              <a:gd name="T62" fmla="*/ 52 w 144"/>
              <a:gd name="T63" fmla="*/ 47 h 170"/>
              <a:gd name="T64" fmla="*/ 71 w 144"/>
              <a:gd name="T65" fmla="*/ 52 h 170"/>
              <a:gd name="T66" fmla="*/ 84 w 144"/>
              <a:gd name="T67" fmla="*/ 48 h 170"/>
              <a:gd name="T68" fmla="*/ 58 w 144"/>
              <a:gd name="T69" fmla="*/ 56 h 170"/>
              <a:gd name="T70" fmla="*/ 75 w 144"/>
              <a:gd name="T71" fmla="*/ 56 h 170"/>
              <a:gd name="T72" fmla="*/ 82 w 144"/>
              <a:gd name="T73" fmla="*/ 55 h 170"/>
              <a:gd name="T74" fmla="*/ 72 w 144"/>
              <a:gd name="T75" fmla="*/ 62 h 170"/>
              <a:gd name="T76" fmla="*/ 51 w 144"/>
              <a:gd name="T77" fmla="*/ 63 h 170"/>
              <a:gd name="T78" fmla="*/ 37 w 144"/>
              <a:gd name="T79" fmla="*/ 108 h 170"/>
              <a:gd name="T80" fmla="*/ 30 w 144"/>
              <a:gd name="T81" fmla="*/ 99 h 170"/>
              <a:gd name="T82" fmla="*/ 56 w 144"/>
              <a:gd name="T83" fmla="*/ 138 h 170"/>
              <a:gd name="T84" fmla="*/ 57 w 144"/>
              <a:gd name="T85" fmla="*/ 152 h 170"/>
              <a:gd name="T86" fmla="*/ 74 w 144"/>
              <a:gd name="T87" fmla="*/ 151 h 170"/>
              <a:gd name="T88" fmla="*/ 94 w 144"/>
              <a:gd name="T89" fmla="*/ 159 h 170"/>
              <a:gd name="T90" fmla="*/ 103 w 144"/>
              <a:gd name="T91" fmla="*/ 119 h 170"/>
              <a:gd name="T92" fmla="*/ 37 w 144"/>
              <a:gd name="T93" fmla="*/ 82 h 170"/>
              <a:gd name="T94" fmla="*/ 37 w 144"/>
              <a:gd name="T95" fmla="*/ 83 h 170"/>
              <a:gd name="T96" fmla="*/ 37 w 144"/>
              <a:gd name="T97" fmla="*/ 81 h 170"/>
              <a:gd name="T98" fmla="*/ 58 w 144"/>
              <a:gd name="T99" fmla="*/ 35 h 170"/>
              <a:gd name="T100" fmla="*/ 60 w 144"/>
              <a:gd name="T101" fmla="*/ 40 h 170"/>
              <a:gd name="T102" fmla="*/ 71 w 144"/>
              <a:gd name="T103" fmla="*/ 40 h 170"/>
              <a:gd name="T104" fmla="*/ 79 w 144"/>
              <a:gd name="T105" fmla="*/ 32 h 170"/>
              <a:gd name="T106" fmla="*/ 86 w 144"/>
              <a:gd name="T107" fmla="*/ 12 h 170"/>
              <a:gd name="T108" fmla="*/ 81 w 144"/>
              <a:gd name="T109" fmla="*/ 14 h 170"/>
              <a:gd name="T110" fmla="*/ 85 w 144"/>
              <a:gd name="T111" fmla="*/ 14 h 170"/>
              <a:gd name="T112" fmla="*/ 95 w 144"/>
              <a:gd name="T113" fmla="*/ 53 h 170"/>
              <a:gd name="T114" fmla="*/ 93 w 144"/>
              <a:gd name="T115" fmla="*/ 55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" h="170">
                <a:moveTo>
                  <a:pt x="140" y="140"/>
                </a:moveTo>
                <a:cubicBezTo>
                  <a:pt x="142" y="141"/>
                  <a:pt x="143" y="141"/>
                  <a:pt x="143" y="142"/>
                </a:cubicBezTo>
                <a:cubicBezTo>
                  <a:pt x="144" y="143"/>
                  <a:pt x="144" y="144"/>
                  <a:pt x="144" y="144"/>
                </a:cubicBezTo>
                <a:cubicBezTo>
                  <a:pt x="144" y="145"/>
                  <a:pt x="144" y="146"/>
                  <a:pt x="144" y="146"/>
                </a:cubicBezTo>
                <a:cubicBezTo>
                  <a:pt x="144" y="147"/>
                  <a:pt x="143" y="148"/>
                  <a:pt x="143" y="149"/>
                </a:cubicBezTo>
                <a:cubicBezTo>
                  <a:pt x="142" y="149"/>
                  <a:pt x="141" y="150"/>
                  <a:pt x="140" y="150"/>
                </a:cubicBezTo>
                <a:cubicBezTo>
                  <a:pt x="140" y="151"/>
                  <a:pt x="139" y="152"/>
                  <a:pt x="138" y="152"/>
                </a:cubicBezTo>
                <a:cubicBezTo>
                  <a:pt x="136" y="153"/>
                  <a:pt x="135" y="153"/>
                  <a:pt x="135" y="154"/>
                </a:cubicBezTo>
                <a:cubicBezTo>
                  <a:pt x="134" y="154"/>
                  <a:pt x="133" y="155"/>
                  <a:pt x="132" y="155"/>
                </a:cubicBezTo>
                <a:cubicBezTo>
                  <a:pt x="130" y="156"/>
                  <a:pt x="130" y="156"/>
                  <a:pt x="129" y="156"/>
                </a:cubicBezTo>
                <a:cubicBezTo>
                  <a:pt x="127" y="158"/>
                  <a:pt x="124" y="159"/>
                  <a:pt x="121" y="162"/>
                </a:cubicBezTo>
                <a:cubicBezTo>
                  <a:pt x="118" y="164"/>
                  <a:pt x="116" y="166"/>
                  <a:pt x="114" y="168"/>
                </a:cubicBezTo>
                <a:cubicBezTo>
                  <a:pt x="113" y="169"/>
                  <a:pt x="111" y="169"/>
                  <a:pt x="107" y="170"/>
                </a:cubicBezTo>
                <a:cubicBezTo>
                  <a:pt x="104" y="170"/>
                  <a:pt x="101" y="169"/>
                  <a:pt x="99" y="168"/>
                </a:cubicBezTo>
                <a:cubicBezTo>
                  <a:pt x="98" y="168"/>
                  <a:pt x="97" y="167"/>
                  <a:pt x="96" y="166"/>
                </a:cubicBezTo>
                <a:cubicBezTo>
                  <a:pt x="95" y="165"/>
                  <a:pt x="95" y="164"/>
                  <a:pt x="95" y="164"/>
                </a:cubicBezTo>
                <a:cubicBezTo>
                  <a:pt x="94" y="163"/>
                  <a:pt x="94" y="162"/>
                  <a:pt x="93" y="162"/>
                </a:cubicBezTo>
                <a:cubicBezTo>
                  <a:pt x="91" y="161"/>
                  <a:pt x="90" y="161"/>
                  <a:pt x="88" y="161"/>
                </a:cubicBezTo>
                <a:cubicBezTo>
                  <a:pt x="85" y="161"/>
                  <a:pt x="81" y="161"/>
                  <a:pt x="76" y="161"/>
                </a:cubicBezTo>
                <a:cubicBezTo>
                  <a:pt x="75" y="161"/>
                  <a:pt x="73" y="161"/>
                  <a:pt x="70" y="161"/>
                </a:cubicBezTo>
                <a:cubicBezTo>
                  <a:pt x="68" y="161"/>
                  <a:pt x="66" y="161"/>
                  <a:pt x="65" y="161"/>
                </a:cubicBezTo>
                <a:cubicBezTo>
                  <a:pt x="62" y="161"/>
                  <a:pt x="60" y="162"/>
                  <a:pt x="57" y="163"/>
                </a:cubicBezTo>
                <a:cubicBezTo>
                  <a:pt x="55" y="163"/>
                  <a:pt x="53" y="164"/>
                  <a:pt x="52" y="165"/>
                </a:cubicBezTo>
                <a:cubicBezTo>
                  <a:pt x="51" y="166"/>
                  <a:pt x="50" y="167"/>
                  <a:pt x="48" y="168"/>
                </a:cubicBezTo>
                <a:cubicBezTo>
                  <a:pt x="47" y="169"/>
                  <a:pt x="45" y="169"/>
                  <a:pt x="43" y="169"/>
                </a:cubicBezTo>
                <a:cubicBezTo>
                  <a:pt x="41" y="169"/>
                  <a:pt x="38" y="168"/>
                  <a:pt x="33" y="166"/>
                </a:cubicBezTo>
                <a:cubicBezTo>
                  <a:pt x="27" y="164"/>
                  <a:pt x="23" y="163"/>
                  <a:pt x="19" y="162"/>
                </a:cubicBezTo>
                <a:cubicBezTo>
                  <a:pt x="18" y="162"/>
                  <a:pt x="16" y="162"/>
                  <a:pt x="14" y="161"/>
                </a:cubicBezTo>
                <a:cubicBezTo>
                  <a:pt x="12" y="161"/>
                  <a:pt x="10" y="161"/>
                  <a:pt x="9" y="160"/>
                </a:cubicBezTo>
                <a:cubicBezTo>
                  <a:pt x="8" y="160"/>
                  <a:pt x="7" y="160"/>
                  <a:pt x="6" y="160"/>
                </a:cubicBezTo>
                <a:cubicBezTo>
                  <a:pt x="4" y="159"/>
                  <a:pt x="3" y="159"/>
                  <a:pt x="2" y="158"/>
                </a:cubicBezTo>
                <a:cubicBezTo>
                  <a:pt x="2" y="158"/>
                  <a:pt x="1" y="157"/>
                  <a:pt x="1" y="156"/>
                </a:cubicBezTo>
                <a:cubicBezTo>
                  <a:pt x="0" y="155"/>
                  <a:pt x="0" y="153"/>
                  <a:pt x="1" y="150"/>
                </a:cubicBezTo>
                <a:cubicBezTo>
                  <a:pt x="3" y="147"/>
                  <a:pt x="3" y="146"/>
                  <a:pt x="3" y="145"/>
                </a:cubicBezTo>
                <a:cubicBezTo>
                  <a:pt x="3" y="144"/>
                  <a:pt x="3" y="143"/>
                  <a:pt x="3" y="141"/>
                </a:cubicBezTo>
                <a:cubicBezTo>
                  <a:pt x="2" y="140"/>
                  <a:pt x="2" y="138"/>
                  <a:pt x="2" y="137"/>
                </a:cubicBezTo>
                <a:cubicBezTo>
                  <a:pt x="2" y="136"/>
                  <a:pt x="1" y="135"/>
                  <a:pt x="1" y="134"/>
                </a:cubicBezTo>
                <a:cubicBezTo>
                  <a:pt x="1" y="132"/>
                  <a:pt x="2" y="132"/>
                  <a:pt x="2" y="131"/>
                </a:cubicBezTo>
                <a:cubicBezTo>
                  <a:pt x="3" y="130"/>
                  <a:pt x="5" y="130"/>
                  <a:pt x="8" y="130"/>
                </a:cubicBezTo>
                <a:cubicBezTo>
                  <a:pt x="11" y="130"/>
                  <a:pt x="12" y="129"/>
                  <a:pt x="13" y="129"/>
                </a:cubicBezTo>
                <a:cubicBezTo>
                  <a:pt x="15" y="127"/>
                  <a:pt x="17" y="126"/>
                  <a:pt x="17" y="125"/>
                </a:cubicBezTo>
                <a:cubicBezTo>
                  <a:pt x="18" y="124"/>
                  <a:pt x="19" y="123"/>
                  <a:pt x="19" y="120"/>
                </a:cubicBezTo>
                <a:cubicBezTo>
                  <a:pt x="20" y="125"/>
                  <a:pt x="19" y="128"/>
                  <a:pt x="16" y="130"/>
                </a:cubicBezTo>
                <a:cubicBezTo>
                  <a:pt x="14" y="132"/>
                  <a:pt x="11" y="132"/>
                  <a:pt x="8" y="132"/>
                </a:cubicBezTo>
                <a:cubicBezTo>
                  <a:pt x="6" y="132"/>
                  <a:pt x="4" y="132"/>
                  <a:pt x="4" y="133"/>
                </a:cubicBezTo>
                <a:cubicBezTo>
                  <a:pt x="3" y="134"/>
                  <a:pt x="3" y="136"/>
                  <a:pt x="4" y="138"/>
                </a:cubicBezTo>
                <a:cubicBezTo>
                  <a:pt x="4" y="139"/>
                  <a:pt x="5" y="139"/>
                  <a:pt x="5" y="140"/>
                </a:cubicBezTo>
                <a:cubicBezTo>
                  <a:pt x="5" y="141"/>
                  <a:pt x="6" y="141"/>
                  <a:pt x="6" y="142"/>
                </a:cubicBezTo>
                <a:cubicBezTo>
                  <a:pt x="6" y="142"/>
                  <a:pt x="6" y="143"/>
                  <a:pt x="6" y="143"/>
                </a:cubicBezTo>
                <a:cubicBezTo>
                  <a:pt x="6" y="144"/>
                  <a:pt x="6" y="145"/>
                  <a:pt x="6" y="145"/>
                </a:cubicBezTo>
                <a:cubicBezTo>
                  <a:pt x="6" y="146"/>
                  <a:pt x="6" y="148"/>
                  <a:pt x="5" y="150"/>
                </a:cubicBezTo>
                <a:cubicBezTo>
                  <a:pt x="4" y="152"/>
                  <a:pt x="3" y="154"/>
                  <a:pt x="3" y="155"/>
                </a:cubicBezTo>
                <a:cubicBezTo>
                  <a:pt x="3" y="156"/>
                  <a:pt x="5" y="156"/>
                  <a:pt x="7" y="157"/>
                </a:cubicBezTo>
                <a:cubicBezTo>
                  <a:pt x="8" y="157"/>
                  <a:pt x="11" y="158"/>
                  <a:pt x="15" y="159"/>
                </a:cubicBezTo>
                <a:cubicBezTo>
                  <a:pt x="19" y="160"/>
                  <a:pt x="22" y="160"/>
                  <a:pt x="24" y="161"/>
                </a:cubicBezTo>
                <a:cubicBezTo>
                  <a:pt x="26" y="161"/>
                  <a:pt x="28" y="162"/>
                  <a:pt x="31" y="163"/>
                </a:cubicBezTo>
                <a:cubicBezTo>
                  <a:pt x="34" y="164"/>
                  <a:pt x="37" y="164"/>
                  <a:pt x="39" y="165"/>
                </a:cubicBezTo>
                <a:cubicBezTo>
                  <a:pt x="41" y="165"/>
                  <a:pt x="43" y="165"/>
                  <a:pt x="44" y="165"/>
                </a:cubicBezTo>
                <a:cubicBezTo>
                  <a:pt x="47" y="165"/>
                  <a:pt x="49" y="164"/>
                  <a:pt x="50" y="163"/>
                </a:cubicBezTo>
                <a:cubicBezTo>
                  <a:pt x="52" y="161"/>
                  <a:pt x="52" y="160"/>
                  <a:pt x="52" y="158"/>
                </a:cubicBezTo>
                <a:cubicBezTo>
                  <a:pt x="53" y="156"/>
                  <a:pt x="52" y="155"/>
                  <a:pt x="52" y="153"/>
                </a:cubicBezTo>
                <a:cubicBezTo>
                  <a:pt x="51" y="151"/>
                  <a:pt x="51" y="149"/>
                  <a:pt x="50" y="148"/>
                </a:cubicBezTo>
                <a:cubicBezTo>
                  <a:pt x="49" y="146"/>
                  <a:pt x="49" y="145"/>
                  <a:pt x="48" y="144"/>
                </a:cubicBezTo>
                <a:cubicBezTo>
                  <a:pt x="40" y="132"/>
                  <a:pt x="35" y="125"/>
                  <a:pt x="32" y="121"/>
                </a:cubicBezTo>
                <a:cubicBezTo>
                  <a:pt x="28" y="117"/>
                  <a:pt x="24" y="115"/>
                  <a:pt x="21" y="118"/>
                </a:cubicBezTo>
                <a:cubicBezTo>
                  <a:pt x="21" y="118"/>
                  <a:pt x="20" y="118"/>
                  <a:pt x="20" y="116"/>
                </a:cubicBezTo>
                <a:cubicBezTo>
                  <a:pt x="20" y="115"/>
                  <a:pt x="20" y="114"/>
                  <a:pt x="20" y="113"/>
                </a:cubicBezTo>
                <a:cubicBezTo>
                  <a:pt x="20" y="111"/>
                  <a:pt x="20" y="109"/>
                  <a:pt x="21" y="108"/>
                </a:cubicBezTo>
                <a:cubicBezTo>
                  <a:pt x="21" y="106"/>
                  <a:pt x="22" y="105"/>
                  <a:pt x="23" y="103"/>
                </a:cubicBezTo>
                <a:cubicBezTo>
                  <a:pt x="24" y="102"/>
                  <a:pt x="25" y="100"/>
                  <a:pt x="25" y="99"/>
                </a:cubicBezTo>
                <a:cubicBezTo>
                  <a:pt x="26" y="98"/>
                  <a:pt x="26" y="96"/>
                  <a:pt x="28" y="92"/>
                </a:cubicBezTo>
                <a:cubicBezTo>
                  <a:pt x="29" y="89"/>
                  <a:pt x="30" y="87"/>
                  <a:pt x="30" y="85"/>
                </a:cubicBezTo>
                <a:cubicBezTo>
                  <a:pt x="31" y="83"/>
                  <a:pt x="32" y="81"/>
                  <a:pt x="33" y="79"/>
                </a:cubicBezTo>
                <a:cubicBezTo>
                  <a:pt x="34" y="77"/>
                  <a:pt x="36" y="75"/>
                  <a:pt x="37" y="74"/>
                </a:cubicBezTo>
                <a:cubicBezTo>
                  <a:pt x="44" y="65"/>
                  <a:pt x="48" y="59"/>
                  <a:pt x="49" y="56"/>
                </a:cubicBezTo>
                <a:cubicBezTo>
                  <a:pt x="48" y="49"/>
                  <a:pt x="47" y="39"/>
                  <a:pt x="47" y="26"/>
                </a:cubicBezTo>
                <a:cubicBezTo>
                  <a:pt x="47" y="21"/>
                  <a:pt x="48" y="16"/>
                  <a:pt x="49" y="12"/>
                </a:cubicBezTo>
                <a:cubicBezTo>
                  <a:pt x="51" y="8"/>
                  <a:pt x="54" y="5"/>
                  <a:pt x="59" y="2"/>
                </a:cubicBezTo>
                <a:cubicBezTo>
                  <a:pt x="62" y="1"/>
                  <a:pt x="65" y="0"/>
                  <a:pt x="69" y="0"/>
                </a:cubicBezTo>
                <a:cubicBezTo>
                  <a:pt x="73" y="0"/>
                  <a:pt x="76" y="1"/>
                  <a:pt x="79" y="1"/>
                </a:cubicBezTo>
                <a:cubicBezTo>
                  <a:pt x="83" y="2"/>
                  <a:pt x="85" y="4"/>
                  <a:pt x="88" y="5"/>
                </a:cubicBezTo>
                <a:cubicBezTo>
                  <a:pt x="91" y="8"/>
                  <a:pt x="94" y="12"/>
                  <a:pt x="96" y="17"/>
                </a:cubicBezTo>
                <a:cubicBezTo>
                  <a:pt x="99" y="22"/>
                  <a:pt x="99" y="27"/>
                  <a:pt x="99" y="31"/>
                </a:cubicBezTo>
                <a:cubicBezTo>
                  <a:pt x="99" y="37"/>
                  <a:pt x="100" y="44"/>
                  <a:pt x="102" y="51"/>
                </a:cubicBezTo>
                <a:cubicBezTo>
                  <a:pt x="104" y="58"/>
                  <a:pt x="108" y="65"/>
                  <a:pt x="115" y="72"/>
                </a:cubicBezTo>
                <a:cubicBezTo>
                  <a:pt x="118" y="75"/>
                  <a:pt x="121" y="81"/>
                  <a:pt x="124" y="87"/>
                </a:cubicBezTo>
                <a:cubicBezTo>
                  <a:pt x="127" y="94"/>
                  <a:pt x="129" y="100"/>
                  <a:pt x="130" y="105"/>
                </a:cubicBezTo>
                <a:cubicBezTo>
                  <a:pt x="130" y="108"/>
                  <a:pt x="130" y="111"/>
                  <a:pt x="130" y="113"/>
                </a:cubicBezTo>
                <a:cubicBezTo>
                  <a:pt x="130" y="115"/>
                  <a:pt x="129" y="117"/>
                  <a:pt x="129" y="118"/>
                </a:cubicBezTo>
                <a:cubicBezTo>
                  <a:pt x="128" y="120"/>
                  <a:pt x="128" y="120"/>
                  <a:pt x="127" y="120"/>
                </a:cubicBezTo>
                <a:cubicBezTo>
                  <a:pt x="126" y="121"/>
                  <a:pt x="126" y="121"/>
                  <a:pt x="125" y="122"/>
                </a:cubicBezTo>
                <a:cubicBezTo>
                  <a:pt x="124" y="123"/>
                  <a:pt x="123" y="124"/>
                  <a:pt x="122" y="126"/>
                </a:cubicBezTo>
                <a:cubicBezTo>
                  <a:pt x="121" y="127"/>
                  <a:pt x="120" y="128"/>
                  <a:pt x="118" y="129"/>
                </a:cubicBezTo>
                <a:cubicBezTo>
                  <a:pt x="117" y="130"/>
                  <a:pt x="115" y="130"/>
                  <a:pt x="113" y="130"/>
                </a:cubicBezTo>
                <a:cubicBezTo>
                  <a:pt x="112" y="130"/>
                  <a:pt x="111" y="130"/>
                  <a:pt x="110" y="130"/>
                </a:cubicBezTo>
                <a:cubicBezTo>
                  <a:pt x="109" y="129"/>
                  <a:pt x="108" y="129"/>
                  <a:pt x="108" y="128"/>
                </a:cubicBezTo>
                <a:cubicBezTo>
                  <a:pt x="107" y="128"/>
                  <a:pt x="107" y="127"/>
                  <a:pt x="106" y="127"/>
                </a:cubicBezTo>
                <a:cubicBezTo>
                  <a:pt x="106" y="127"/>
                  <a:pt x="106" y="126"/>
                  <a:pt x="105" y="125"/>
                </a:cubicBezTo>
                <a:cubicBezTo>
                  <a:pt x="105" y="124"/>
                  <a:pt x="104" y="123"/>
                  <a:pt x="104" y="123"/>
                </a:cubicBezTo>
                <a:cubicBezTo>
                  <a:pt x="103" y="121"/>
                  <a:pt x="102" y="120"/>
                  <a:pt x="100" y="120"/>
                </a:cubicBezTo>
                <a:cubicBezTo>
                  <a:pt x="99" y="121"/>
                  <a:pt x="98" y="122"/>
                  <a:pt x="98" y="125"/>
                </a:cubicBezTo>
                <a:cubicBezTo>
                  <a:pt x="97" y="128"/>
                  <a:pt x="97" y="131"/>
                  <a:pt x="98" y="134"/>
                </a:cubicBezTo>
                <a:cubicBezTo>
                  <a:pt x="100" y="139"/>
                  <a:pt x="100" y="145"/>
                  <a:pt x="99" y="153"/>
                </a:cubicBezTo>
                <a:cubicBezTo>
                  <a:pt x="98" y="157"/>
                  <a:pt x="99" y="160"/>
                  <a:pt x="100" y="162"/>
                </a:cubicBezTo>
                <a:cubicBezTo>
                  <a:pt x="102" y="164"/>
                  <a:pt x="104" y="165"/>
                  <a:pt x="107" y="165"/>
                </a:cubicBezTo>
                <a:cubicBezTo>
                  <a:pt x="110" y="165"/>
                  <a:pt x="113" y="164"/>
                  <a:pt x="115" y="162"/>
                </a:cubicBezTo>
                <a:cubicBezTo>
                  <a:pt x="119" y="159"/>
                  <a:pt x="122" y="157"/>
                  <a:pt x="124" y="156"/>
                </a:cubicBezTo>
                <a:cubicBezTo>
                  <a:pt x="126" y="154"/>
                  <a:pt x="129" y="153"/>
                  <a:pt x="133" y="151"/>
                </a:cubicBezTo>
                <a:cubicBezTo>
                  <a:pt x="137" y="150"/>
                  <a:pt x="139" y="149"/>
                  <a:pt x="141" y="148"/>
                </a:cubicBezTo>
                <a:cubicBezTo>
                  <a:pt x="142" y="147"/>
                  <a:pt x="143" y="146"/>
                  <a:pt x="142" y="145"/>
                </a:cubicBezTo>
                <a:cubicBezTo>
                  <a:pt x="142" y="144"/>
                  <a:pt x="141" y="143"/>
                  <a:pt x="140" y="142"/>
                </a:cubicBezTo>
                <a:cubicBezTo>
                  <a:pt x="139" y="141"/>
                  <a:pt x="137" y="141"/>
                  <a:pt x="135" y="140"/>
                </a:cubicBezTo>
                <a:cubicBezTo>
                  <a:pt x="133" y="139"/>
                  <a:pt x="132" y="138"/>
                  <a:pt x="131" y="135"/>
                </a:cubicBezTo>
                <a:cubicBezTo>
                  <a:pt x="130" y="133"/>
                  <a:pt x="129" y="131"/>
                  <a:pt x="129" y="128"/>
                </a:cubicBezTo>
                <a:cubicBezTo>
                  <a:pt x="129" y="126"/>
                  <a:pt x="130" y="125"/>
                  <a:pt x="131" y="124"/>
                </a:cubicBezTo>
                <a:cubicBezTo>
                  <a:pt x="131" y="126"/>
                  <a:pt x="131" y="128"/>
                  <a:pt x="131" y="129"/>
                </a:cubicBezTo>
                <a:cubicBezTo>
                  <a:pt x="132" y="131"/>
                  <a:pt x="132" y="132"/>
                  <a:pt x="133" y="133"/>
                </a:cubicBezTo>
                <a:cubicBezTo>
                  <a:pt x="133" y="134"/>
                  <a:pt x="134" y="135"/>
                  <a:pt x="135" y="136"/>
                </a:cubicBezTo>
                <a:cubicBezTo>
                  <a:pt x="136" y="137"/>
                  <a:pt x="136" y="137"/>
                  <a:pt x="137" y="138"/>
                </a:cubicBezTo>
                <a:cubicBezTo>
                  <a:pt x="137" y="138"/>
                  <a:pt x="138" y="138"/>
                  <a:pt x="139" y="139"/>
                </a:cubicBezTo>
                <a:cubicBezTo>
                  <a:pt x="140" y="139"/>
                  <a:pt x="140" y="140"/>
                  <a:pt x="140" y="140"/>
                </a:cubicBezTo>
                <a:close/>
                <a:moveTo>
                  <a:pt x="118" y="115"/>
                </a:moveTo>
                <a:cubicBezTo>
                  <a:pt x="118" y="114"/>
                  <a:pt x="117" y="112"/>
                  <a:pt x="113" y="111"/>
                </a:cubicBezTo>
                <a:cubicBezTo>
                  <a:pt x="113" y="110"/>
                  <a:pt x="114" y="109"/>
                  <a:pt x="114" y="108"/>
                </a:cubicBezTo>
                <a:cubicBezTo>
                  <a:pt x="114" y="107"/>
                  <a:pt x="114" y="107"/>
                  <a:pt x="114" y="106"/>
                </a:cubicBezTo>
                <a:cubicBezTo>
                  <a:pt x="114" y="105"/>
                  <a:pt x="115" y="104"/>
                  <a:pt x="115" y="104"/>
                </a:cubicBezTo>
                <a:cubicBezTo>
                  <a:pt x="115" y="103"/>
                  <a:pt x="115" y="102"/>
                  <a:pt x="115" y="102"/>
                </a:cubicBezTo>
                <a:cubicBezTo>
                  <a:pt x="115" y="101"/>
                  <a:pt x="115" y="100"/>
                  <a:pt x="115" y="100"/>
                </a:cubicBezTo>
                <a:cubicBezTo>
                  <a:pt x="115" y="99"/>
                  <a:pt x="114" y="99"/>
                  <a:pt x="114" y="98"/>
                </a:cubicBezTo>
                <a:cubicBezTo>
                  <a:pt x="114" y="97"/>
                  <a:pt x="114" y="96"/>
                  <a:pt x="114" y="96"/>
                </a:cubicBezTo>
                <a:cubicBezTo>
                  <a:pt x="114" y="95"/>
                  <a:pt x="114" y="95"/>
                  <a:pt x="113" y="93"/>
                </a:cubicBezTo>
                <a:cubicBezTo>
                  <a:pt x="113" y="92"/>
                  <a:pt x="113" y="91"/>
                  <a:pt x="113" y="91"/>
                </a:cubicBezTo>
                <a:cubicBezTo>
                  <a:pt x="112" y="88"/>
                  <a:pt x="111" y="85"/>
                  <a:pt x="108" y="81"/>
                </a:cubicBezTo>
                <a:cubicBezTo>
                  <a:pt x="106" y="78"/>
                  <a:pt x="104" y="75"/>
                  <a:pt x="102" y="74"/>
                </a:cubicBezTo>
                <a:cubicBezTo>
                  <a:pt x="103" y="75"/>
                  <a:pt x="105" y="78"/>
                  <a:pt x="107" y="82"/>
                </a:cubicBezTo>
                <a:cubicBezTo>
                  <a:pt x="112" y="92"/>
                  <a:pt x="114" y="101"/>
                  <a:pt x="112" y="108"/>
                </a:cubicBezTo>
                <a:cubicBezTo>
                  <a:pt x="111" y="111"/>
                  <a:pt x="110" y="112"/>
                  <a:pt x="107" y="112"/>
                </a:cubicBezTo>
                <a:cubicBezTo>
                  <a:pt x="105" y="112"/>
                  <a:pt x="104" y="112"/>
                  <a:pt x="104" y="110"/>
                </a:cubicBezTo>
                <a:cubicBezTo>
                  <a:pt x="103" y="109"/>
                  <a:pt x="103" y="106"/>
                  <a:pt x="103" y="102"/>
                </a:cubicBezTo>
                <a:cubicBezTo>
                  <a:pt x="103" y="99"/>
                  <a:pt x="103" y="95"/>
                  <a:pt x="102" y="92"/>
                </a:cubicBezTo>
                <a:cubicBezTo>
                  <a:pt x="101" y="90"/>
                  <a:pt x="101" y="88"/>
                  <a:pt x="100" y="86"/>
                </a:cubicBezTo>
                <a:cubicBezTo>
                  <a:pt x="99" y="84"/>
                  <a:pt x="99" y="82"/>
                  <a:pt x="98" y="81"/>
                </a:cubicBezTo>
                <a:cubicBezTo>
                  <a:pt x="98" y="80"/>
                  <a:pt x="97" y="80"/>
                  <a:pt x="97" y="79"/>
                </a:cubicBezTo>
                <a:cubicBezTo>
                  <a:pt x="96" y="79"/>
                  <a:pt x="96" y="78"/>
                  <a:pt x="96" y="78"/>
                </a:cubicBezTo>
                <a:cubicBezTo>
                  <a:pt x="95" y="77"/>
                  <a:pt x="95" y="77"/>
                  <a:pt x="95" y="77"/>
                </a:cubicBezTo>
                <a:cubicBezTo>
                  <a:pt x="94" y="73"/>
                  <a:pt x="93" y="70"/>
                  <a:pt x="92" y="67"/>
                </a:cubicBezTo>
                <a:cubicBezTo>
                  <a:pt x="91" y="65"/>
                  <a:pt x="90" y="63"/>
                  <a:pt x="89" y="62"/>
                </a:cubicBezTo>
                <a:cubicBezTo>
                  <a:pt x="88" y="61"/>
                  <a:pt x="88" y="60"/>
                  <a:pt x="87" y="59"/>
                </a:cubicBezTo>
                <a:cubicBezTo>
                  <a:pt x="86" y="58"/>
                  <a:pt x="86" y="57"/>
                  <a:pt x="85" y="55"/>
                </a:cubicBezTo>
                <a:cubicBezTo>
                  <a:pt x="85" y="54"/>
                  <a:pt x="85" y="52"/>
                  <a:pt x="86" y="50"/>
                </a:cubicBezTo>
                <a:cubicBezTo>
                  <a:pt x="87" y="48"/>
                  <a:pt x="87" y="46"/>
                  <a:pt x="86" y="45"/>
                </a:cubicBezTo>
                <a:cubicBezTo>
                  <a:pt x="86" y="44"/>
                  <a:pt x="85" y="44"/>
                  <a:pt x="82" y="43"/>
                </a:cubicBezTo>
                <a:cubicBezTo>
                  <a:pt x="81" y="43"/>
                  <a:pt x="80" y="42"/>
                  <a:pt x="78" y="41"/>
                </a:cubicBezTo>
                <a:cubicBezTo>
                  <a:pt x="76" y="40"/>
                  <a:pt x="75" y="40"/>
                  <a:pt x="75" y="40"/>
                </a:cubicBezTo>
                <a:cubicBezTo>
                  <a:pt x="74" y="40"/>
                  <a:pt x="74" y="39"/>
                  <a:pt x="74" y="37"/>
                </a:cubicBezTo>
                <a:cubicBezTo>
                  <a:pt x="73" y="36"/>
                  <a:pt x="74" y="34"/>
                  <a:pt x="74" y="33"/>
                </a:cubicBezTo>
                <a:cubicBezTo>
                  <a:pt x="75" y="31"/>
                  <a:pt x="76" y="30"/>
                  <a:pt x="78" y="30"/>
                </a:cubicBezTo>
                <a:cubicBezTo>
                  <a:pt x="80" y="30"/>
                  <a:pt x="82" y="31"/>
                  <a:pt x="83" y="33"/>
                </a:cubicBezTo>
                <a:cubicBezTo>
                  <a:pt x="83" y="35"/>
                  <a:pt x="84" y="37"/>
                  <a:pt x="83" y="38"/>
                </a:cubicBezTo>
                <a:cubicBezTo>
                  <a:pt x="82" y="40"/>
                  <a:pt x="82" y="40"/>
                  <a:pt x="83" y="41"/>
                </a:cubicBezTo>
                <a:cubicBezTo>
                  <a:pt x="83" y="41"/>
                  <a:pt x="84" y="41"/>
                  <a:pt x="86" y="41"/>
                </a:cubicBezTo>
                <a:cubicBezTo>
                  <a:pt x="86" y="41"/>
                  <a:pt x="87" y="39"/>
                  <a:pt x="87" y="37"/>
                </a:cubicBezTo>
                <a:cubicBezTo>
                  <a:pt x="87" y="35"/>
                  <a:pt x="87" y="34"/>
                  <a:pt x="87" y="34"/>
                </a:cubicBezTo>
                <a:cubicBezTo>
                  <a:pt x="87" y="32"/>
                  <a:pt x="86" y="30"/>
                  <a:pt x="86" y="29"/>
                </a:cubicBezTo>
                <a:cubicBezTo>
                  <a:pt x="85" y="28"/>
                  <a:pt x="84" y="27"/>
                  <a:pt x="84" y="26"/>
                </a:cubicBezTo>
                <a:cubicBezTo>
                  <a:pt x="83" y="26"/>
                  <a:pt x="82" y="25"/>
                  <a:pt x="81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2" y="25"/>
                  <a:pt x="69" y="29"/>
                  <a:pt x="70" y="37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38"/>
                  <a:pt x="69" y="37"/>
                  <a:pt x="68" y="37"/>
                </a:cubicBezTo>
                <a:cubicBezTo>
                  <a:pt x="66" y="37"/>
                  <a:pt x="65" y="37"/>
                  <a:pt x="64" y="37"/>
                </a:cubicBezTo>
                <a:cubicBezTo>
                  <a:pt x="64" y="37"/>
                  <a:pt x="63" y="37"/>
                  <a:pt x="63" y="37"/>
                </a:cubicBezTo>
                <a:cubicBezTo>
                  <a:pt x="63" y="33"/>
                  <a:pt x="62" y="30"/>
                  <a:pt x="61" y="28"/>
                </a:cubicBezTo>
                <a:cubicBezTo>
                  <a:pt x="60" y="26"/>
                  <a:pt x="59" y="25"/>
                  <a:pt x="57" y="25"/>
                </a:cubicBezTo>
                <a:cubicBezTo>
                  <a:pt x="55" y="25"/>
                  <a:pt x="54" y="26"/>
                  <a:pt x="53" y="28"/>
                </a:cubicBezTo>
                <a:cubicBezTo>
                  <a:pt x="52" y="30"/>
                  <a:pt x="52" y="31"/>
                  <a:pt x="52" y="33"/>
                </a:cubicBezTo>
                <a:cubicBezTo>
                  <a:pt x="52" y="34"/>
                  <a:pt x="52" y="36"/>
                  <a:pt x="52" y="37"/>
                </a:cubicBezTo>
                <a:cubicBezTo>
                  <a:pt x="52" y="38"/>
                  <a:pt x="53" y="39"/>
                  <a:pt x="53" y="40"/>
                </a:cubicBezTo>
                <a:cubicBezTo>
                  <a:pt x="54" y="41"/>
                  <a:pt x="54" y="42"/>
                  <a:pt x="55" y="42"/>
                </a:cubicBezTo>
                <a:cubicBezTo>
                  <a:pt x="55" y="42"/>
                  <a:pt x="56" y="41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5" y="40"/>
                  <a:pt x="55" y="39"/>
                  <a:pt x="54" y="38"/>
                </a:cubicBezTo>
                <a:cubicBezTo>
                  <a:pt x="54" y="37"/>
                  <a:pt x="53" y="36"/>
                  <a:pt x="53" y="35"/>
                </a:cubicBezTo>
                <a:cubicBezTo>
                  <a:pt x="53" y="34"/>
                  <a:pt x="53" y="33"/>
                  <a:pt x="54" y="32"/>
                </a:cubicBezTo>
                <a:cubicBezTo>
                  <a:pt x="55" y="31"/>
                  <a:pt x="56" y="30"/>
                  <a:pt x="57" y="30"/>
                </a:cubicBezTo>
                <a:cubicBezTo>
                  <a:pt x="58" y="30"/>
                  <a:pt x="59" y="31"/>
                  <a:pt x="60" y="32"/>
                </a:cubicBezTo>
                <a:cubicBezTo>
                  <a:pt x="60" y="34"/>
                  <a:pt x="61" y="35"/>
                  <a:pt x="61" y="36"/>
                </a:cubicBezTo>
                <a:cubicBezTo>
                  <a:pt x="61" y="37"/>
                  <a:pt x="61" y="38"/>
                  <a:pt x="61" y="38"/>
                </a:cubicBezTo>
                <a:cubicBezTo>
                  <a:pt x="59" y="39"/>
                  <a:pt x="58" y="40"/>
                  <a:pt x="58" y="41"/>
                </a:cubicBezTo>
                <a:cubicBezTo>
                  <a:pt x="57" y="42"/>
                  <a:pt x="56" y="42"/>
                  <a:pt x="55" y="43"/>
                </a:cubicBezTo>
                <a:cubicBezTo>
                  <a:pt x="54" y="44"/>
                  <a:pt x="53" y="44"/>
                  <a:pt x="53" y="44"/>
                </a:cubicBezTo>
                <a:cubicBezTo>
                  <a:pt x="52" y="45"/>
                  <a:pt x="52" y="46"/>
                  <a:pt x="52" y="47"/>
                </a:cubicBezTo>
                <a:cubicBezTo>
                  <a:pt x="51" y="48"/>
                  <a:pt x="52" y="48"/>
                  <a:pt x="52" y="48"/>
                </a:cubicBezTo>
                <a:cubicBezTo>
                  <a:pt x="53" y="49"/>
                  <a:pt x="54" y="50"/>
                  <a:pt x="55" y="50"/>
                </a:cubicBezTo>
                <a:cubicBezTo>
                  <a:pt x="55" y="51"/>
                  <a:pt x="56" y="52"/>
                  <a:pt x="56" y="52"/>
                </a:cubicBezTo>
                <a:cubicBezTo>
                  <a:pt x="57" y="53"/>
                  <a:pt x="57" y="53"/>
                  <a:pt x="58" y="53"/>
                </a:cubicBezTo>
                <a:cubicBezTo>
                  <a:pt x="59" y="54"/>
                  <a:pt x="60" y="54"/>
                  <a:pt x="61" y="54"/>
                </a:cubicBezTo>
                <a:cubicBezTo>
                  <a:pt x="64" y="54"/>
                  <a:pt x="68" y="54"/>
                  <a:pt x="71" y="52"/>
                </a:cubicBezTo>
                <a:cubicBezTo>
                  <a:pt x="71" y="52"/>
                  <a:pt x="72" y="52"/>
                  <a:pt x="73" y="52"/>
                </a:cubicBezTo>
                <a:cubicBezTo>
                  <a:pt x="74" y="51"/>
                  <a:pt x="76" y="51"/>
                  <a:pt x="76" y="51"/>
                </a:cubicBezTo>
                <a:cubicBezTo>
                  <a:pt x="77" y="51"/>
                  <a:pt x="78" y="50"/>
                  <a:pt x="79" y="50"/>
                </a:cubicBezTo>
                <a:cubicBezTo>
                  <a:pt x="80" y="49"/>
                  <a:pt x="81" y="49"/>
                  <a:pt x="81" y="48"/>
                </a:cubicBezTo>
                <a:cubicBezTo>
                  <a:pt x="82" y="47"/>
                  <a:pt x="82" y="47"/>
                  <a:pt x="83" y="47"/>
                </a:cubicBezTo>
                <a:cubicBezTo>
                  <a:pt x="83" y="47"/>
                  <a:pt x="84" y="48"/>
                  <a:pt x="84" y="48"/>
                </a:cubicBezTo>
                <a:cubicBezTo>
                  <a:pt x="84" y="48"/>
                  <a:pt x="84" y="49"/>
                  <a:pt x="83" y="49"/>
                </a:cubicBezTo>
                <a:cubicBezTo>
                  <a:pt x="83" y="50"/>
                  <a:pt x="83" y="50"/>
                  <a:pt x="82" y="50"/>
                </a:cubicBezTo>
                <a:cubicBezTo>
                  <a:pt x="81" y="50"/>
                  <a:pt x="79" y="51"/>
                  <a:pt x="76" y="52"/>
                </a:cubicBezTo>
                <a:cubicBezTo>
                  <a:pt x="74" y="53"/>
                  <a:pt x="73" y="54"/>
                  <a:pt x="72" y="54"/>
                </a:cubicBezTo>
                <a:cubicBezTo>
                  <a:pt x="69" y="55"/>
                  <a:pt x="67" y="56"/>
                  <a:pt x="66" y="56"/>
                </a:cubicBezTo>
                <a:cubicBezTo>
                  <a:pt x="64" y="56"/>
                  <a:pt x="62" y="56"/>
                  <a:pt x="58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8" y="57"/>
                  <a:pt x="59" y="58"/>
                </a:cubicBezTo>
                <a:cubicBezTo>
                  <a:pt x="60" y="59"/>
                  <a:pt x="63" y="60"/>
                  <a:pt x="65" y="60"/>
                </a:cubicBezTo>
                <a:cubicBezTo>
                  <a:pt x="66" y="60"/>
                  <a:pt x="67" y="60"/>
                  <a:pt x="69" y="59"/>
                </a:cubicBezTo>
                <a:cubicBezTo>
                  <a:pt x="70" y="59"/>
                  <a:pt x="71" y="58"/>
                  <a:pt x="72" y="58"/>
                </a:cubicBezTo>
                <a:cubicBezTo>
                  <a:pt x="73" y="57"/>
                  <a:pt x="74" y="57"/>
                  <a:pt x="75" y="56"/>
                </a:cubicBezTo>
                <a:cubicBezTo>
                  <a:pt x="76" y="56"/>
                  <a:pt x="77" y="55"/>
                  <a:pt x="78" y="55"/>
                </a:cubicBezTo>
                <a:cubicBezTo>
                  <a:pt x="79" y="54"/>
                  <a:pt x="80" y="54"/>
                  <a:pt x="80" y="54"/>
                </a:cubicBezTo>
                <a:cubicBezTo>
                  <a:pt x="81" y="53"/>
                  <a:pt x="82" y="53"/>
                  <a:pt x="82" y="53"/>
                </a:cubicBezTo>
                <a:cubicBezTo>
                  <a:pt x="82" y="53"/>
                  <a:pt x="83" y="54"/>
                  <a:pt x="83" y="54"/>
                </a:cubicBezTo>
                <a:cubicBezTo>
                  <a:pt x="83" y="55"/>
                  <a:pt x="83" y="55"/>
                  <a:pt x="83" y="55"/>
                </a:cubicBezTo>
                <a:cubicBezTo>
                  <a:pt x="83" y="55"/>
                  <a:pt x="82" y="55"/>
                  <a:pt x="82" y="55"/>
                </a:cubicBezTo>
                <a:cubicBezTo>
                  <a:pt x="82" y="55"/>
                  <a:pt x="82" y="56"/>
                  <a:pt x="82" y="56"/>
                </a:cubicBezTo>
                <a:cubicBezTo>
                  <a:pt x="82" y="56"/>
                  <a:pt x="81" y="56"/>
                  <a:pt x="81" y="56"/>
                </a:cubicBezTo>
                <a:cubicBezTo>
                  <a:pt x="81" y="56"/>
                  <a:pt x="80" y="57"/>
                  <a:pt x="80" y="57"/>
                </a:cubicBezTo>
                <a:cubicBezTo>
                  <a:pt x="80" y="57"/>
                  <a:pt x="80" y="57"/>
                  <a:pt x="79" y="57"/>
                </a:cubicBezTo>
                <a:cubicBezTo>
                  <a:pt x="79" y="57"/>
                  <a:pt x="78" y="57"/>
                  <a:pt x="78" y="58"/>
                </a:cubicBezTo>
                <a:cubicBezTo>
                  <a:pt x="76" y="58"/>
                  <a:pt x="74" y="60"/>
                  <a:pt x="72" y="62"/>
                </a:cubicBezTo>
                <a:cubicBezTo>
                  <a:pt x="69" y="64"/>
                  <a:pt x="67" y="65"/>
                  <a:pt x="66" y="66"/>
                </a:cubicBezTo>
                <a:cubicBezTo>
                  <a:pt x="64" y="67"/>
                  <a:pt x="62" y="67"/>
                  <a:pt x="61" y="66"/>
                </a:cubicBezTo>
                <a:cubicBezTo>
                  <a:pt x="60" y="65"/>
                  <a:pt x="58" y="63"/>
                  <a:pt x="55" y="59"/>
                </a:cubicBezTo>
                <a:cubicBezTo>
                  <a:pt x="54" y="57"/>
                  <a:pt x="53" y="56"/>
                  <a:pt x="53" y="57"/>
                </a:cubicBezTo>
                <a:cubicBezTo>
                  <a:pt x="53" y="57"/>
                  <a:pt x="53" y="57"/>
                  <a:pt x="53" y="58"/>
                </a:cubicBezTo>
                <a:cubicBezTo>
                  <a:pt x="53" y="59"/>
                  <a:pt x="52" y="61"/>
                  <a:pt x="51" y="63"/>
                </a:cubicBezTo>
                <a:cubicBezTo>
                  <a:pt x="50" y="65"/>
                  <a:pt x="49" y="67"/>
                  <a:pt x="48" y="68"/>
                </a:cubicBezTo>
                <a:cubicBezTo>
                  <a:pt x="47" y="70"/>
                  <a:pt x="47" y="72"/>
                  <a:pt x="46" y="74"/>
                </a:cubicBezTo>
                <a:cubicBezTo>
                  <a:pt x="46" y="76"/>
                  <a:pt x="46" y="78"/>
                  <a:pt x="47" y="80"/>
                </a:cubicBezTo>
                <a:cubicBezTo>
                  <a:pt x="46" y="80"/>
                  <a:pt x="44" y="83"/>
                  <a:pt x="42" y="88"/>
                </a:cubicBezTo>
                <a:cubicBezTo>
                  <a:pt x="39" y="94"/>
                  <a:pt x="38" y="98"/>
                  <a:pt x="37" y="102"/>
                </a:cubicBezTo>
                <a:cubicBezTo>
                  <a:pt x="37" y="103"/>
                  <a:pt x="37" y="105"/>
                  <a:pt x="37" y="108"/>
                </a:cubicBezTo>
                <a:cubicBezTo>
                  <a:pt x="37" y="111"/>
                  <a:pt x="37" y="113"/>
                  <a:pt x="36" y="114"/>
                </a:cubicBezTo>
                <a:cubicBezTo>
                  <a:pt x="36" y="115"/>
                  <a:pt x="35" y="115"/>
                  <a:pt x="34" y="114"/>
                </a:cubicBezTo>
                <a:cubicBezTo>
                  <a:pt x="32" y="112"/>
                  <a:pt x="30" y="109"/>
                  <a:pt x="30" y="105"/>
                </a:cubicBezTo>
                <a:cubicBezTo>
                  <a:pt x="30" y="103"/>
                  <a:pt x="30" y="102"/>
                  <a:pt x="31" y="100"/>
                </a:cubicBezTo>
                <a:cubicBezTo>
                  <a:pt x="31" y="99"/>
                  <a:pt x="31" y="98"/>
                  <a:pt x="30" y="98"/>
                </a:cubicBezTo>
                <a:cubicBezTo>
                  <a:pt x="30" y="99"/>
                  <a:pt x="30" y="99"/>
                  <a:pt x="30" y="99"/>
                </a:cubicBezTo>
                <a:cubicBezTo>
                  <a:pt x="28" y="103"/>
                  <a:pt x="28" y="108"/>
                  <a:pt x="31" y="114"/>
                </a:cubicBezTo>
                <a:cubicBezTo>
                  <a:pt x="31" y="115"/>
                  <a:pt x="32" y="116"/>
                  <a:pt x="33" y="117"/>
                </a:cubicBezTo>
                <a:cubicBezTo>
                  <a:pt x="35" y="118"/>
                  <a:pt x="35" y="119"/>
                  <a:pt x="36" y="119"/>
                </a:cubicBezTo>
                <a:cubicBezTo>
                  <a:pt x="37" y="120"/>
                  <a:pt x="40" y="123"/>
                  <a:pt x="46" y="127"/>
                </a:cubicBezTo>
                <a:cubicBezTo>
                  <a:pt x="51" y="132"/>
                  <a:pt x="54" y="134"/>
                  <a:pt x="54" y="135"/>
                </a:cubicBezTo>
                <a:cubicBezTo>
                  <a:pt x="55" y="136"/>
                  <a:pt x="56" y="137"/>
                  <a:pt x="56" y="138"/>
                </a:cubicBezTo>
                <a:cubicBezTo>
                  <a:pt x="56" y="140"/>
                  <a:pt x="56" y="141"/>
                  <a:pt x="55" y="142"/>
                </a:cubicBezTo>
                <a:cubicBezTo>
                  <a:pt x="54" y="144"/>
                  <a:pt x="52" y="144"/>
                  <a:pt x="50" y="144"/>
                </a:cubicBezTo>
                <a:cubicBezTo>
                  <a:pt x="51" y="145"/>
                  <a:pt x="52" y="147"/>
                  <a:pt x="53" y="149"/>
                </a:cubicBezTo>
                <a:cubicBezTo>
                  <a:pt x="54" y="151"/>
                  <a:pt x="55" y="152"/>
                  <a:pt x="56" y="154"/>
                </a:cubicBezTo>
                <a:cubicBezTo>
                  <a:pt x="56" y="155"/>
                  <a:pt x="56" y="158"/>
                  <a:pt x="56" y="160"/>
                </a:cubicBezTo>
                <a:cubicBezTo>
                  <a:pt x="59" y="159"/>
                  <a:pt x="60" y="156"/>
                  <a:pt x="57" y="152"/>
                </a:cubicBezTo>
                <a:cubicBezTo>
                  <a:pt x="57" y="151"/>
                  <a:pt x="56" y="151"/>
                  <a:pt x="56" y="150"/>
                </a:cubicBezTo>
                <a:cubicBezTo>
                  <a:pt x="56" y="150"/>
                  <a:pt x="55" y="149"/>
                  <a:pt x="55" y="149"/>
                </a:cubicBezTo>
                <a:cubicBezTo>
                  <a:pt x="55" y="149"/>
                  <a:pt x="55" y="149"/>
                  <a:pt x="55" y="149"/>
                </a:cubicBezTo>
                <a:cubicBezTo>
                  <a:pt x="55" y="148"/>
                  <a:pt x="56" y="148"/>
                  <a:pt x="56" y="148"/>
                </a:cubicBezTo>
                <a:cubicBezTo>
                  <a:pt x="57" y="147"/>
                  <a:pt x="57" y="147"/>
                  <a:pt x="58" y="148"/>
                </a:cubicBezTo>
                <a:cubicBezTo>
                  <a:pt x="61" y="151"/>
                  <a:pt x="66" y="152"/>
                  <a:pt x="74" y="151"/>
                </a:cubicBezTo>
                <a:cubicBezTo>
                  <a:pt x="82" y="150"/>
                  <a:pt x="88" y="148"/>
                  <a:pt x="91" y="143"/>
                </a:cubicBezTo>
                <a:cubicBezTo>
                  <a:pt x="92" y="141"/>
                  <a:pt x="93" y="140"/>
                  <a:pt x="94" y="140"/>
                </a:cubicBezTo>
                <a:cubicBezTo>
                  <a:pt x="95" y="141"/>
                  <a:pt x="95" y="142"/>
                  <a:pt x="95" y="145"/>
                </a:cubicBezTo>
                <a:cubicBezTo>
                  <a:pt x="95" y="147"/>
                  <a:pt x="94" y="150"/>
                  <a:pt x="93" y="154"/>
                </a:cubicBezTo>
                <a:cubicBezTo>
                  <a:pt x="92" y="155"/>
                  <a:pt x="92" y="156"/>
                  <a:pt x="92" y="157"/>
                </a:cubicBezTo>
                <a:cubicBezTo>
                  <a:pt x="92" y="158"/>
                  <a:pt x="93" y="159"/>
                  <a:pt x="94" y="159"/>
                </a:cubicBezTo>
                <a:cubicBezTo>
                  <a:pt x="94" y="158"/>
                  <a:pt x="95" y="155"/>
                  <a:pt x="96" y="152"/>
                </a:cubicBezTo>
                <a:cubicBezTo>
                  <a:pt x="96" y="148"/>
                  <a:pt x="97" y="145"/>
                  <a:pt x="97" y="143"/>
                </a:cubicBezTo>
                <a:cubicBezTo>
                  <a:pt x="97" y="142"/>
                  <a:pt x="97" y="139"/>
                  <a:pt x="96" y="136"/>
                </a:cubicBezTo>
                <a:cubicBezTo>
                  <a:pt x="96" y="133"/>
                  <a:pt x="95" y="130"/>
                  <a:pt x="96" y="127"/>
                </a:cubicBezTo>
                <a:cubicBezTo>
                  <a:pt x="96" y="124"/>
                  <a:pt x="96" y="122"/>
                  <a:pt x="98" y="120"/>
                </a:cubicBezTo>
                <a:cubicBezTo>
                  <a:pt x="99" y="119"/>
                  <a:pt x="100" y="119"/>
                  <a:pt x="103" y="119"/>
                </a:cubicBezTo>
                <a:cubicBezTo>
                  <a:pt x="103" y="116"/>
                  <a:pt x="104" y="115"/>
                  <a:pt x="106" y="114"/>
                </a:cubicBezTo>
                <a:cubicBezTo>
                  <a:pt x="108" y="113"/>
                  <a:pt x="110" y="112"/>
                  <a:pt x="113" y="113"/>
                </a:cubicBezTo>
                <a:cubicBezTo>
                  <a:pt x="115" y="113"/>
                  <a:pt x="117" y="114"/>
                  <a:pt x="118" y="115"/>
                </a:cubicBezTo>
                <a:close/>
                <a:moveTo>
                  <a:pt x="37" y="81"/>
                </a:moveTo>
                <a:cubicBezTo>
                  <a:pt x="37" y="81"/>
                  <a:pt x="37" y="81"/>
                  <a:pt x="37" y="81"/>
                </a:cubicBezTo>
                <a:cubicBezTo>
                  <a:pt x="37" y="81"/>
                  <a:pt x="37" y="82"/>
                  <a:pt x="37" y="82"/>
                </a:cubicBezTo>
                <a:cubicBezTo>
                  <a:pt x="36" y="83"/>
                  <a:pt x="36" y="83"/>
                  <a:pt x="36" y="84"/>
                </a:cubicBezTo>
                <a:cubicBezTo>
                  <a:pt x="36" y="84"/>
                  <a:pt x="35" y="84"/>
                  <a:pt x="35" y="85"/>
                </a:cubicBezTo>
                <a:cubicBezTo>
                  <a:pt x="35" y="85"/>
                  <a:pt x="35" y="86"/>
                  <a:pt x="35" y="86"/>
                </a:cubicBezTo>
                <a:cubicBezTo>
                  <a:pt x="35" y="86"/>
                  <a:pt x="36" y="86"/>
                  <a:pt x="36" y="85"/>
                </a:cubicBezTo>
                <a:cubicBezTo>
                  <a:pt x="37" y="85"/>
                  <a:pt x="37" y="84"/>
                  <a:pt x="37" y="84"/>
                </a:cubicBezTo>
                <a:cubicBezTo>
                  <a:pt x="37" y="83"/>
                  <a:pt x="37" y="83"/>
                  <a:pt x="37" y="83"/>
                </a:cubicBezTo>
                <a:cubicBezTo>
                  <a:pt x="38" y="83"/>
                  <a:pt x="38" y="82"/>
                  <a:pt x="38" y="82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82"/>
                  <a:pt x="38" y="82"/>
                  <a:pt x="38" y="81"/>
                </a:cubicBezTo>
                <a:cubicBezTo>
                  <a:pt x="38" y="81"/>
                  <a:pt x="38" y="81"/>
                  <a:pt x="38" y="81"/>
                </a:cubicBezTo>
                <a:cubicBezTo>
                  <a:pt x="38" y="81"/>
                  <a:pt x="38" y="81"/>
                  <a:pt x="38" y="81"/>
                </a:cubicBezTo>
                <a:cubicBezTo>
                  <a:pt x="38" y="81"/>
                  <a:pt x="38" y="81"/>
                  <a:pt x="37" y="81"/>
                </a:cubicBezTo>
                <a:close/>
                <a:moveTo>
                  <a:pt x="59" y="37"/>
                </a:moveTo>
                <a:cubicBezTo>
                  <a:pt x="59" y="35"/>
                  <a:pt x="59" y="34"/>
                  <a:pt x="59" y="34"/>
                </a:cubicBezTo>
                <a:cubicBezTo>
                  <a:pt x="58" y="33"/>
                  <a:pt x="58" y="32"/>
                  <a:pt x="58" y="32"/>
                </a:cubicBezTo>
                <a:cubicBezTo>
                  <a:pt x="57" y="32"/>
                  <a:pt x="57" y="32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8" y="33"/>
                  <a:pt x="58" y="34"/>
                  <a:pt x="58" y="35"/>
                </a:cubicBezTo>
                <a:cubicBezTo>
                  <a:pt x="58" y="36"/>
                  <a:pt x="58" y="37"/>
                  <a:pt x="59" y="37"/>
                </a:cubicBezTo>
                <a:cubicBezTo>
                  <a:pt x="59" y="37"/>
                  <a:pt x="59" y="37"/>
                  <a:pt x="59" y="37"/>
                </a:cubicBezTo>
                <a:close/>
                <a:moveTo>
                  <a:pt x="62" y="39"/>
                </a:moveTo>
                <a:cubicBezTo>
                  <a:pt x="62" y="39"/>
                  <a:pt x="61" y="39"/>
                  <a:pt x="61" y="40"/>
                </a:cubicBezTo>
                <a:cubicBezTo>
                  <a:pt x="61" y="41"/>
                  <a:pt x="60" y="41"/>
                  <a:pt x="60" y="41"/>
                </a:cubicBezTo>
                <a:cubicBezTo>
                  <a:pt x="60" y="41"/>
                  <a:pt x="60" y="41"/>
                  <a:pt x="60" y="40"/>
                </a:cubicBezTo>
                <a:cubicBezTo>
                  <a:pt x="60" y="40"/>
                  <a:pt x="60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lose/>
                <a:moveTo>
                  <a:pt x="71" y="40"/>
                </a:moveTo>
                <a:cubicBezTo>
                  <a:pt x="70" y="40"/>
                  <a:pt x="70" y="40"/>
                  <a:pt x="70" y="40"/>
                </a:cubicBezTo>
                <a:cubicBezTo>
                  <a:pt x="69" y="39"/>
                  <a:pt x="69" y="39"/>
                  <a:pt x="68" y="39"/>
                </a:cubicBezTo>
                <a:cubicBezTo>
                  <a:pt x="69" y="39"/>
                  <a:pt x="70" y="39"/>
                  <a:pt x="71" y="40"/>
                </a:cubicBezTo>
                <a:cubicBezTo>
                  <a:pt x="71" y="40"/>
                  <a:pt x="71" y="40"/>
                  <a:pt x="71" y="40"/>
                </a:cubicBezTo>
                <a:close/>
                <a:moveTo>
                  <a:pt x="82" y="35"/>
                </a:moveTo>
                <a:cubicBezTo>
                  <a:pt x="82" y="34"/>
                  <a:pt x="82" y="34"/>
                  <a:pt x="81" y="33"/>
                </a:cubicBezTo>
                <a:cubicBezTo>
                  <a:pt x="81" y="33"/>
                  <a:pt x="81" y="32"/>
                  <a:pt x="80" y="32"/>
                </a:cubicBezTo>
                <a:cubicBezTo>
                  <a:pt x="80" y="32"/>
                  <a:pt x="80" y="32"/>
                  <a:pt x="79" y="32"/>
                </a:cubicBezTo>
                <a:cubicBezTo>
                  <a:pt x="78" y="32"/>
                  <a:pt x="78" y="32"/>
                  <a:pt x="79" y="32"/>
                </a:cubicBezTo>
                <a:cubicBezTo>
                  <a:pt x="79" y="32"/>
                  <a:pt x="79" y="32"/>
                  <a:pt x="79" y="33"/>
                </a:cubicBezTo>
                <a:cubicBezTo>
                  <a:pt x="80" y="33"/>
                  <a:pt x="81" y="34"/>
                  <a:pt x="81" y="35"/>
                </a:cubicBezTo>
                <a:cubicBezTo>
                  <a:pt x="81" y="36"/>
                  <a:pt x="81" y="36"/>
                  <a:pt x="82" y="35"/>
                </a:cubicBezTo>
                <a:close/>
                <a:moveTo>
                  <a:pt x="87" y="13"/>
                </a:moveTo>
                <a:cubicBezTo>
                  <a:pt x="87" y="13"/>
                  <a:pt x="87" y="13"/>
                  <a:pt x="87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5" y="12"/>
                  <a:pt x="85" y="11"/>
                  <a:pt x="85" y="11"/>
                </a:cubicBezTo>
                <a:cubicBezTo>
                  <a:pt x="84" y="10"/>
                  <a:pt x="83" y="10"/>
                  <a:pt x="83" y="10"/>
                </a:cubicBezTo>
                <a:cubicBezTo>
                  <a:pt x="82" y="10"/>
                  <a:pt x="82" y="10"/>
                  <a:pt x="82" y="11"/>
                </a:cubicBezTo>
                <a:cubicBezTo>
                  <a:pt x="81" y="11"/>
                  <a:pt x="81" y="11"/>
                  <a:pt x="81" y="12"/>
                </a:cubicBezTo>
                <a:cubicBezTo>
                  <a:pt x="82" y="12"/>
                  <a:pt x="81" y="13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5"/>
                  <a:pt x="80" y="15"/>
                </a:cubicBezTo>
                <a:cubicBezTo>
                  <a:pt x="80" y="15"/>
                  <a:pt x="80" y="15"/>
                  <a:pt x="81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3" y="14"/>
                  <a:pt x="84" y="14"/>
                </a:cubicBezTo>
                <a:cubicBezTo>
                  <a:pt x="84" y="14"/>
                  <a:pt x="84" y="14"/>
                  <a:pt x="85" y="14"/>
                </a:cubicBezTo>
                <a:cubicBezTo>
                  <a:pt x="85" y="14"/>
                  <a:pt x="86" y="14"/>
                  <a:pt x="86" y="14"/>
                </a:cubicBezTo>
                <a:cubicBezTo>
                  <a:pt x="86" y="14"/>
                  <a:pt x="87" y="13"/>
                  <a:pt x="87" y="13"/>
                </a:cubicBezTo>
                <a:close/>
                <a:moveTo>
                  <a:pt x="99" y="55"/>
                </a:moveTo>
                <a:cubicBezTo>
                  <a:pt x="98" y="55"/>
                  <a:pt x="98" y="54"/>
                  <a:pt x="98" y="54"/>
                </a:cubicBezTo>
                <a:cubicBezTo>
                  <a:pt x="98" y="54"/>
                  <a:pt x="97" y="54"/>
                  <a:pt x="97" y="54"/>
                </a:cubicBezTo>
                <a:cubicBezTo>
                  <a:pt x="96" y="53"/>
                  <a:pt x="96" y="53"/>
                  <a:pt x="95" y="53"/>
                </a:cubicBezTo>
                <a:cubicBezTo>
                  <a:pt x="95" y="53"/>
                  <a:pt x="95" y="53"/>
                  <a:pt x="94" y="52"/>
                </a:cubicBezTo>
                <a:cubicBezTo>
                  <a:pt x="94" y="52"/>
                  <a:pt x="94" y="52"/>
                  <a:pt x="94" y="52"/>
                </a:cubicBezTo>
                <a:cubicBezTo>
                  <a:pt x="94" y="51"/>
                  <a:pt x="93" y="51"/>
                  <a:pt x="93" y="51"/>
                </a:cubicBezTo>
                <a:cubicBezTo>
                  <a:pt x="93" y="51"/>
                  <a:pt x="93" y="51"/>
                  <a:pt x="93" y="51"/>
                </a:cubicBezTo>
                <a:cubicBezTo>
                  <a:pt x="93" y="51"/>
                  <a:pt x="93" y="51"/>
                  <a:pt x="93" y="51"/>
                </a:cubicBezTo>
                <a:cubicBezTo>
                  <a:pt x="92" y="52"/>
                  <a:pt x="92" y="53"/>
                  <a:pt x="93" y="55"/>
                </a:cubicBezTo>
                <a:cubicBezTo>
                  <a:pt x="95" y="57"/>
                  <a:pt x="96" y="58"/>
                  <a:pt x="97" y="58"/>
                </a:cubicBezTo>
                <a:cubicBezTo>
                  <a:pt x="97" y="58"/>
                  <a:pt x="98" y="58"/>
                  <a:pt x="98" y="57"/>
                </a:cubicBezTo>
                <a:cubicBezTo>
                  <a:pt x="99" y="56"/>
                  <a:pt x="99" y="56"/>
                  <a:pt x="9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45" name="Freeform 34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294520" y="5116174"/>
            <a:ext cx="209589" cy="209589"/>
          </a:xfrm>
          <a:custGeom>
            <a:avLst/>
            <a:gdLst>
              <a:gd name="T0" fmla="*/ 146 w 146"/>
              <a:gd name="T1" fmla="*/ 73 h 146"/>
              <a:gd name="T2" fmla="*/ 109 w 146"/>
              <a:gd name="T3" fmla="*/ 136 h 146"/>
              <a:gd name="T4" fmla="*/ 36 w 146"/>
              <a:gd name="T5" fmla="*/ 136 h 146"/>
              <a:gd name="T6" fmla="*/ 0 w 146"/>
              <a:gd name="T7" fmla="*/ 73 h 146"/>
              <a:gd name="T8" fmla="*/ 36 w 146"/>
              <a:gd name="T9" fmla="*/ 10 h 146"/>
              <a:gd name="T10" fmla="*/ 109 w 146"/>
              <a:gd name="T11" fmla="*/ 10 h 146"/>
              <a:gd name="T12" fmla="*/ 80 w 146"/>
              <a:gd name="T13" fmla="*/ 73 h 146"/>
              <a:gd name="T14" fmla="*/ 11 w 146"/>
              <a:gd name="T15" fmla="*/ 71 h 146"/>
              <a:gd name="T16" fmla="*/ 15 w 146"/>
              <a:gd name="T17" fmla="*/ 95 h 146"/>
              <a:gd name="T18" fmla="*/ 38 w 146"/>
              <a:gd name="T19" fmla="*/ 99 h 146"/>
              <a:gd name="T20" fmla="*/ 64 w 146"/>
              <a:gd name="T21" fmla="*/ 79 h 146"/>
              <a:gd name="T22" fmla="*/ 77 w 146"/>
              <a:gd name="T23" fmla="*/ 73 h 146"/>
              <a:gd name="T24" fmla="*/ 80 w 146"/>
              <a:gd name="T25" fmla="*/ 73 h 146"/>
              <a:gd name="T26" fmla="*/ 46 w 146"/>
              <a:gd name="T27" fmla="*/ 17 h 146"/>
              <a:gd name="T28" fmla="*/ 12 w 146"/>
              <a:gd name="T29" fmla="*/ 60 h 146"/>
              <a:gd name="T30" fmla="*/ 97 w 146"/>
              <a:gd name="T31" fmla="*/ 130 h 146"/>
              <a:gd name="T32" fmla="*/ 84 w 146"/>
              <a:gd name="T33" fmla="*/ 83 h 146"/>
              <a:gd name="T34" fmla="*/ 79 w 146"/>
              <a:gd name="T35" fmla="*/ 85 h 146"/>
              <a:gd name="T36" fmla="*/ 57 w 146"/>
              <a:gd name="T37" fmla="*/ 97 h 146"/>
              <a:gd name="T38" fmla="*/ 35 w 146"/>
              <a:gd name="T39" fmla="*/ 122 h 146"/>
              <a:gd name="T40" fmla="*/ 73 w 146"/>
              <a:gd name="T41" fmla="*/ 135 h 146"/>
              <a:gd name="T42" fmla="*/ 58 w 146"/>
              <a:gd name="T43" fmla="*/ 13 h 146"/>
              <a:gd name="T44" fmla="*/ 58 w 146"/>
              <a:gd name="T45" fmla="*/ 13 h 146"/>
              <a:gd name="T46" fmla="*/ 73 w 146"/>
              <a:gd name="T47" fmla="*/ 11 h 146"/>
              <a:gd name="T48" fmla="*/ 82 w 146"/>
              <a:gd name="T49" fmla="*/ 49 h 146"/>
              <a:gd name="T50" fmla="*/ 103 w 146"/>
              <a:gd name="T51" fmla="*/ 37 h 146"/>
              <a:gd name="T52" fmla="*/ 113 w 146"/>
              <a:gd name="T53" fmla="*/ 28 h 146"/>
              <a:gd name="T54" fmla="*/ 135 w 146"/>
              <a:gd name="T55" fmla="*/ 72 h 146"/>
              <a:gd name="T56" fmla="*/ 121 w 146"/>
              <a:gd name="T57" fmla="*/ 34 h 146"/>
              <a:gd name="T58" fmla="*/ 115 w 146"/>
              <a:gd name="T59" fmla="*/ 40 h 146"/>
              <a:gd name="T60" fmla="*/ 99 w 146"/>
              <a:gd name="T61" fmla="*/ 52 h 146"/>
              <a:gd name="T62" fmla="*/ 90 w 146"/>
              <a:gd name="T63" fmla="*/ 67 h 146"/>
              <a:gd name="T64" fmla="*/ 92 w 146"/>
              <a:gd name="T65" fmla="*/ 70 h 146"/>
              <a:gd name="T66" fmla="*/ 106 w 146"/>
              <a:gd name="T67" fmla="*/ 69 h 146"/>
              <a:gd name="T68" fmla="*/ 118 w 146"/>
              <a:gd name="T69" fmla="*/ 70 h 146"/>
              <a:gd name="T70" fmla="*/ 128 w 146"/>
              <a:gd name="T71" fmla="*/ 71 h 146"/>
              <a:gd name="T72" fmla="*/ 134 w 146"/>
              <a:gd name="T73" fmla="*/ 72 h 146"/>
              <a:gd name="T74" fmla="*/ 134 w 146"/>
              <a:gd name="T75" fmla="*/ 83 h 146"/>
              <a:gd name="T76" fmla="*/ 108 w 146"/>
              <a:gd name="T77" fmla="*/ 124 h 146"/>
              <a:gd name="T78" fmla="*/ 134 w 146"/>
              <a:gd name="T79" fmla="*/ 8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6" y="136"/>
                </a:cubicBezTo>
                <a:cubicBezTo>
                  <a:pt x="25" y="129"/>
                  <a:pt x="17" y="120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6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6"/>
                </a:cubicBezTo>
                <a:close/>
                <a:moveTo>
                  <a:pt x="80" y="73"/>
                </a:moveTo>
                <a:cubicBezTo>
                  <a:pt x="78" y="70"/>
                  <a:pt x="77" y="66"/>
                  <a:pt x="75" y="62"/>
                </a:cubicBezTo>
                <a:cubicBezTo>
                  <a:pt x="55" y="68"/>
                  <a:pt x="34" y="71"/>
                  <a:pt x="11" y="71"/>
                </a:cubicBezTo>
                <a:cubicBezTo>
                  <a:pt x="11" y="71"/>
                  <a:pt x="11" y="72"/>
                  <a:pt x="11" y="73"/>
                </a:cubicBezTo>
                <a:cubicBezTo>
                  <a:pt x="11" y="81"/>
                  <a:pt x="12" y="88"/>
                  <a:pt x="15" y="95"/>
                </a:cubicBezTo>
                <a:cubicBezTo>
                  <a:pt x="18" y="102"/>
                  <a:pt x="22" y="109"/>
                  <a:pt x="27" y="114"/>
                </a:cubicBezTo>
                <a:cubicBezTo>
                  <a:pt x="30" y="109"/>
                  <a:pt x="34" y="103"/>
                  <a:pt x="38" y="99"/>
                </a:cubicBezTo>
                <a:cubicBezTo>
                  <a:pt x="43" y="94"/>
                  <a:pt x="48" y="90"/>
                  <a:pt x="52" y="87"/>
                </a:cubicBezTo>
                <a:cubicBezTo>
                  <a:pt x="56" y="84"/>
                  <a:pt x="60" y="81"/>
                  <a:pt x="64" y="79"/>
                </a:cubicBezTo>
                <a:cubicBezTo>
                  <a:pt x="68" y="77"/>
                  <a:pt x="71" y="76"/>
                  <a:pt x="74" y="75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3"/>
                  <a:pt x="78" y="73"/>
                  <a:pt x="78" y="73"/>
                </a:cubicBezTo>
                <a:cubicBezTo>
                  <a:pt x="79" y="73"/>
                  <a:pt x="79" y="73"/>
                  <a:pt x="80" y="73"/>
                </a:cubicBezTo>
                <a:close/>
                <a:moveTo>
                  <a:pt x="70" y="53"/>
                </a:moveTo>
                <a:cubicBezTo>
                  <a:pt x="62" y="39"/>
                  <a:pt x="54" y="27"/>
                  <a:pt x="46" y="17"/>
                </a:cubicBezTo>
                <a:cubicBezTo>
                  <a:pt x="38" y="21"/>
                  <a:pt x="30" y="27"/>
                  <a:pt x="24" y="34"/>
                </a:cubicBezTo>
                <a:cubicBezTo>
                  <a:pt x="18" y="42"/>
                  <a:pt x="14" y="51"/>
                  <a:pt x="12" y="60"/>
                </a:cubicBezTo>
                <a:cubicBezTo>
                  <a:pt x="31" y="60"/>
                  <a:pt x="50" y="58"/>
                  <a:pt x="70" y="53"/>
                </a:cubicBezTo>
                <a:close/>
                <a:moveTo>
                  <a:pt x="97" y="130"/>
                </a:moveTo>
                <a:cubicBezTo>
                  <a:pt x="94" y="115"/>
                  <a:pt x="90" y="99"/>
                  <a:pt x="84" y="83"/>
                </a:cubicBezTo>
                <a:cubicBezTo>
                  <a:pt x="84" y="83"/>
                  <a:pt x="84" y="83"/>
                  <a:pt x="84" y="83"/>
                </a:cubicBezTo>
                <a:cubicBezTo>
                  <a:pt x="84" y="83"/>
                  <a:pt x="84" y="83"/>
                  <a:pt x="84" y="83"/>
                </a:cubicBezTo>
                <a:cubicBezTo>
                  <a:pt x="83" y="83"/>
                  <a:pt x="81" y="84"/>
                  <a:pt x="79" y="85"/>
                </a:cubicBezTo>
                <a:cubicBezTo>
                  <a:pt x="78" y="85"/>
                  <a:pt x="75" y="87"/>
                  <a:pt x="70" y="89"/>
                </a:cubicBezTo>
                <a:cubicBezTo>
                  <a:pt x="65" y="92"/>
                  <a:pt x="61" y="94"/>
                  <a:pt x="57" y="97"/>
                </a:cubicBezTo>
                <a:cubicBezTo>
                  <a:pt x="53" y="100"/>
                  <a:pt x="49" y="103"/>
                  <a:pt x="45" y="108"/>
                </a:cubicBezTo>
                <a:cubicBezTo>
                  <a:pt x="40" y="112"/>
                  <a:pt x="37" y="117"/>
                  <a:pt x="35" y="122"/>
                </a:cubicBezTo>
                <a:cubicBezTo>
                  <a:pt x="33" y="121"/>
                  <a:pt x="33" y="121"/>
                  <a:pt x="33" y="121"/>
                </a:cubicBezTo>
                <a:cubicBezTo>
                  <a:pt x="45" y="130"/>
                  <a:pt x="58" y="135"/>
                  <a:pt x="73" y="135"/>
                </a:cubicBezTo>
                <a:cubicBezTo>
                  <a:pt x="81" y="135"/>
                  <a:pt x="89" y="133"/>
                  <a:pt x="97" y="130"/>
                </a:cubicBezTo>
                <a:close/>
                <a:moveTo>
                  <a:pt x="58" y="13"/>
                </a:moveTo>
                <a:cubicBezTo>
                  <a:pt x="58" y="13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lose/>
                <a:moveTo>
                  <a:pt x="114" y="26"/>
                </a:moveTo>
                <a:cubicBezTo>
                  <a:pt x="102" y="16"/>
                  <a:pt x="89" y="11"/>
                  <a:pt x="73" y="11"/>
                </a:cubicBezTo>
                <a:cubicBezTo>
                  <a:pt x="68" y="11"/>
                  <a:pt x="63" y="11"/>
                  <a:pt x="58" y="13"/>
                </a:cubicBezTo>
                <a:cubicBezTo>
                  <a:pt x="67" y="23"/>
                  <a:pt x="74" y="35"/>
                  <a:pt x="82" y="49"/>
                </a:cubicBezTo>
                <a:cubicBezTo>
                  <a:pt x="86" y="47"/>
                  <a:pt x="90" y="45"/>
                  <a:pt x="94" y="43"/>
                </a:cubicBezTo>
                <a:cubicBezTo>
                  <a:pt x="98" y="41"/>
                  <a:pt x="101" y="39"/>
                  <a:pt x="103" y="37"/>
                </a:cubicBezTo>
                <a:cubicBezTo>
                  <a:pt x="105" y="36"/>
                  <a:pt x="107" y="34"/>
                  <a:pt x="109" y="32"/>
                </a:cubicBezTo>
                <a:cubicBezTo>
                  <a:pt x="111" y="30"/>
                  <a:pt x="112" y="29"/>
                  <a:pt x="113" y="28"/>
                </a:cubicBezTo>
                <a:cubicBezTo>
                  <a:pt x="113" y="27"/>
                  <a:pt x="114" y="27"/>
                  <a:pt x="114" y="26"/>
                </a:cubicBezTo>
                <a:close/>
                <a:moveTo>
                  <a:pt x="135" y="72"/>
                </a:moveTo>
                <a:cubicBezTo>
                  <a:pt x="135" y="58"/>
                  <a:pt x="130" y="45"/>
                  <a:pt x="121" y="33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20" y="34"/>
                  <a:pt x="120" y="35"/>
                  <a:pt x="119" y="36"/>
                </a:cubicBezTo>
                <a:cubicBezTo>
                  <a:pt x="118" y="37"/>
                  <a:pt x="117" y="38"/>
                  <a:pt x="115" y="40"/>
                </a:cubicBezTo>
                <a:cubicBezTo>
                  <a:pt x="113" y="42"/>
                  <a:pt x="111" y="44"/>
                  <a:pt x="108" y="46"/>
                </a:cubicBezTo>
                <a:cubicBezTo>
                  <a:pt x="106" y="48"/>
                  <a:pt x="103" y="50"/>
                  <a:pt x="99" y="52"/>
                </a:cubicBezTo>
                <a:cubicBezTo>
                  <a:pt x="95" y="54"/>
                  <a:pt x="91" y="56"/>
                  <a:pt x="86" y="58"/>
                </a:cubicBezTo>
                <a:cubicBezTo>
                  <a:pt x="88" y="61"/>
                  <a:pt x="89" y="64"/>
                  <a:pt x="90" y="67"/>
                </a:cubicBezTo>
                <a:cubicBezTo>
                  <a:pt x="91" y="67"/>
                  <a:pt x="91" y="68"/>
                  <a:pt x="91" y="69"/>
                </a:cubicBezTo>
                <a:cubicBezTo>
                  <a:pt x="91" y="69"/>
                  <a:pt x="92" y="70"/>
                  <a:pt x="92" y="70"/>
                </a:cubicBezTo>
                <a:cubicBezTo>
                  <a:pt x="94" y="70"/>
                  <a:pt x="96" y="70"/>
                  <a:pt x="99" y="70"/>
                </a:cubicBezTo>
                <a:cubicBezTo>
                  <a:pt x="101" y="69"/>
                  <a:pt x="104" y="69"/>
                  <a:pt x="106" y="69"/>
                </a:cubicBezTo>
                <a:cubicBezTo>
                  <a:pt x="108" y="69"/>
                  <a:pt x="110" y="69"/>
                  <a:pt x="112" y="70"/>
                </a:cubicBezTo>
                <a:cubicBezTo>
                  <a:pt x="114" y="70"/>
                  <a:pt x="116" y="70"/>
                  <a:pt x="118" y="70"/>
                </a:cubicBezTo>
                <a:cubicBezTo>
                  <a:pt x="120" y="70"/>
                  <a:pt x="122" y="70"/>
                  <a:pt x="124" y="70"/>
                </a:cubicBezTo>
                <a:cubicBezTo>
                  <a:pt x="125" y="71"/>
                  <a:pt x="127" y="71"/>
                  <a:pt x="128" y="71"/>
                </a:cubicBezTo>
                <a:cubicBezTo>
                  <a:pt x="130" y="71"/>
                  <a:pt x="131" y="71"/>
                  <a:pt x="132" y="72"/>
                </a:cubicBezTo>
                <a:cubicBezTo>
                  <a:pt x="133" y="72"/>
                  <a:pt x="133" y="72"/>
                  <a:pt x="134" y="72"/>
                </a:cubicBezTo>
                <a:lnTo>
                  <a:pt x="135" y="72"/>
                </a:lnTo>
                <a:close/>
                <a:moveTo>
                  <a:pt x="134" y="83"/>
                </a:moveTo>
                <a:cubicBezTo>
                  <a:pt x="121" y="79"/>
                  <a:pt x="108" y="78"/>
                  <a:pt x="96" y="80"/>
                </a:cubicBezTo>
                <a:cubicBezTo>
                  <a:pt x="101" y="95"/>
                  <a:pt x="105" y="110"/>
                  <a:pt x="108" y="124"/>
                </a:cubicBezTo>
                <a:cubicBezTo>
                  <a:pt x="115" y="120"/>
                  <a:pt x="120" y="114"/>
                  <a:pt x="125" y="106"/>
                </a:cubicBezTo>
                <a:cubicBezTo>
                  <a:pt x="130" y="99"/>
                  <a:pt x="133" y="91"/>
                  <a:pt x="134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46" name="Freeform 35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566768" y="5116174"/>
            <a:ext cx="207427" cy="209589"/>
          </a:xfrm>
          <a:custGeom>
            <a:avLst/>
            <a:gdLst>
              <a:gd name="T0" fmla="*/ 134 w 145"/>
              <a:gd name="T1" fmla="*/ 135 h 146"/>
              <a:gd name="T2" fmla="*/ 87 w 145"/>
              <a:gd name="T3" fmla="*/ 138 h 146"/>
              <a:gd name="T4" fmla="*/ 47 w 145"/>
              <a:gd name="T5" fmla="*/ 134 h 146"/>
              <a:gd name="T6" fmla="*/ 11 w 145"/>
              <a:gd name="T7" fmla="*/ 99 h 146"/>
              <a:gd name="T8" fmla="*/ 7 w 145"/>
              <a:gd name="T9" fmla="*/ 59 h 146"/>
              <a:gd name="T10" fmla="*/ 10 w 145"/>
              <a:gd name="T11" fmla="*/ 11 h 146"/>
              <a:gd name="T12" fmla="*/ 58 w 145"/>
              <a:gd name="T13" fmla="*/ 8 h 146"/>
              <a:gd name="T14" fmla="*/ 98 w 145"/>
              <a:gd name="T15" fmla="*/ 12 h 146"/>
              <a:gd name="T16" fmla="*/ 134 w 145"/>
              <a:gd name="T17" fmla="*/ 47 h 146"/>
              <a:gd name="T18" fmla="*/ 137 w 145"/>
              <a:gd name="T19" fmla="*/ 87 h 146"/>
              <a:gd name="T20" fmla="*/ 111 w 145"/>
              <a:gd name="T21" fmla="*/ 89 h 146"/>
              <a:gd name="T22" fmla="*/ 104 w 145"/>
              <a:gd name="T23" fmla="*/ 74 h 146"/>
              <a:gd name="T24" fmla="*/ 90 w 145"/>
              <a:gd name="T25" fmla="*/ 66 h 146"/>
              <a:gd name="T26" fmla="*/ 71 w 145"/>
              <a:gd name="T27" fmla="*/ 61 h 146"/>
              <a:gd name="T28" fmla="*/ 64 w 145"/>
              <a:gd name="T29" fmla="*/ 59 h 146"/>
              <a:gd name="T30" fmla="*/ 60 w 145"/>
              <a:gd name="T31" fmla="*/ 56 h 146"/>
              <a:gd name="T32" fmla="*/ 73 w 145"/>
              <a:gd name="T33" fmla="*/ 46 h 146"/>
              <a:gd name="T34" fmla="*/ 85 w 145"/>
              <a:gd name="T35" fmla="*/ 49 h 146"/>
              <a:gd name="T36" fmla="*/ 92 w 145"/>
              <a:gd name="T37" fmla="*/ 55 h 146"/>
              <a:gd name="T38" fmla="*/ 104 w 145"/>
              <a:gd name="T39" fmla="*/ 53 h 146"/>
              <a:gd name="T40" fmla="*/ 101 w 145"/>
              <a:gd name="T41" fmla="*/ 37 h 146"/>
              <a:gd name="T42" fmla="*/ 71 w 145"/>
              <a:gd name="T43" fmla="*/ 28 h 146"/>
              <a:gd name="T44" fmla="*/ 47 w 145"/>
              <a:gd name="T45" fmla="*/ 34 h 146"/>
              <a:gd name="T46" fmla="*/ 35 w 145"/>
              <a:gd name="T47" fmla="*/ 54 h 146"/>
              <a:gd name="T48" fmla="*/ 42 w 145"/>
              <a:gd name="T49" fmla="*/ 72 h 146"/>
              <a:gd name="T50" fmla="*/ 60 w 145"/>
              <a:gd name="T51" fmla="*/ 79 h 146"/>
              <a:gd name="T52" fmla="*/ 84 w 145"/>
              <a:gd name="T53" fmla="*/ 86 h 146"/>
              <a:gd name="T54" fmla="*/ 83 w 145"/>
              <a:gd name="T55" fmla="*/ 98 h 146"/>
              <a:gd name="T56" fmla="*/ 65 w 145"/>
              <a:gd name="T57" fmla="*/ 99 h 146"/>
              <a:gd name="T58" fmla="*/ 54 w 145"/>
              <a:gd name="T59" fmla="*/ 91 h 146"/>
              <a:gd name="T60" fmla="*/ 45 w 145"/>
              <a:gd name="T61" fmla="*/ 86 h 146"/>
              <a:gd name="T62" fmla="*/ 35 w 145"/>
              <a:gd name="T63" fmla="*/ 96 h 146"/>
              <a:gd name="T64" fmla="*/ 74 w 145"/>
              <a:gd name="T65" fmla="*/ 117 h 146"/>
              <a:gd name="T66" fmla="*/ 99 w 145"/>
              <a:gd name="T67" fmla="*/ 110 h 146"/>
              <a:gd name="T68" fmla="*/ 111 w 145"/>
              <a:gd name="T69" fmla="*/ 8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5" h="146">
                <a:moveTo>
                  <a:pt x="145" y="109"/>
                </a:moveTo>
                <a:cubicBezTo>
                  <a:pt x="145" y="119"/>
                  <a:pt x="142" y="128"/>
                  <a:pt x="134" y="135"/>
                </a:cubicBezTo>
                <a:cubicBezTo>
                  <a:pt x="127" y="142"/>
                  <a:pt x="119" y="146"/>
                  <a:pt x="109" y="146"/>
                </a:cubicBezTo>
                <a:cubicBezTo>
                  <a:pt x="101" y="146"/>
                  <a:pt x="93" y="143"/>
                  <a:pt x="87" y="138"/>
                </a:cubicBezTo>
                <a:cubicBezTo>
                  <a:pt x="82" y="139"/>
                  <a:pt x="77" y="139"/>
                  <a:pt x="72" y="139"/>
                </a:cubicBezTo>
                <a:cubicBezTo>
                  <a:pt x="63" y="139"/>
                  <a:pt x="55" y="138"/>
                  <a:pt x="47" y="134"/>
                </a:cubicBezTo>
                <a:cubicBezTo>
                  <a:pt x="38" y="131"/>
                  <a:pt x="31" y="126"/>
                  <a:pt x="25" y="120"/>
                </a:cubicBezTo>
                <a:cubicBezTo>
                  <a:pt x="19" y="114"/>
                  <a:pt x="15" y="107"/>
                  <a:pt x="11" y="99"/>
                </a:cubicBezTo>
                <a:cubicBezTo>
                  <a:pt x="8" y="91"/>
                  <a:pt x="6" y="82"/>
                  <a:pt x="6" y="73"/>
                </a:cubicBezTo>
                <a:cubicBezTo>
                  <a:pt x="6" y="68"/>
                  <a:pt x="6" y="64"/>
                  <a:pt x="7" y="59"/>
                </a:cubicBezTo>
                <a:cubicBezTo>
                  <a:pt x="2" y="52"/>
                  <a:pt x="0" y="45"/>
                  <a:pt x="0" y="37"/>
                </a:cubicBezTo>
                <a:cubicBezTo>
                  <a:pt x="0" y="27"/>
                  <a:pt x="3" y="18"/>
                  <a:pt x="10" y="11"/>
                </a:cubicBezTo>
                <a:cubicBezTo>
                  <a:pt x="18" y="4"/>
                  <a:pt x="26" y="0"/>
                  <a:pt x="36" y="0"/>
                </a:cubicBezTo>
                <a:cubicBezTo>
                  <a:pt x="44" y="0"/>
                  <a:pt x="52" y="3"/>
                  <a:pt x="58" y="8"/>
                </a:cubicBezTo>
                <a:cubicBezTo>
                  <a:pt x="63" y="7"/>
                  <a:pt x="68" y="6"/>
                  <a:pt x="72" y="6"/>
                </a:cubicBezTo>
                <a:cubicBezTo>
                  <a:pt x="81" y="6"/>
                  <a:pt x="90" y="8"/>
                  <a:pt x="98" y="12"/>
                </a:cubicBezTo>
                <a:cubicBezTo>
                  <a:pt x="107" y="15"/>
                  <a:pt x="114" y="20"/>
                  <a:pt x="120" y="26"/>
                </a:cubicBezTo>
                <a:cubicBezTo>
                  <a:pt x="126" y="32"/>
                  <a:pt x="130" y="39"/>
                  <a:pt x="134" y="47"/>
                </a:cubicBezTo>
                <a:cubicBezTo>
                  <a:pt x="137" y="55"/>
                  <a:pt x="139" y="64"/>
                  <a:pt x="139" y="73"/>
                </a:cubicBezTo>
                <a:cubicBezTo>
                  <a:pt x="139" y="78"/>
                  <a:pt x="139" y="82"/>
                  <a:pt x="137" y="87"/>
                </a:cubicBezTo>
                <a:cubicBezTo>
                  <a:pt x="143" y="94"/>
                  <a:pt x="145" y="101"/>
                  <a:pt x="145" y="109"/>
                </a:cubicBezTo>
                <a:close/>
                <a:moveTo>
                  <a:pt x="111" y="89"/>
                </a:moveTo>
                <a:cubicBezTo>
                  <a:pt x="111" y="86"/>
                  <a:pt x="110" y="83"/>
                  <a:pt x="109" y="80"/>
                </a:cubicBezTo>
                <a:cubicBezTo>
                  <a:pt x="108" y="77"/>
                  <a:pt x="106" y="75"/>
                  <a:pt x="104" y="74"/>
                </a:cubicBezTo>
                <a:cubicBezTo>
                  <a:pt x="102" y="72"/>
                  <a:pt x="100" y="70"/>
                  <a:pt x="97" y="69"/>
                </a:cubicBezTo>
                <a:cubicBezTo>
                  <a:pt x="95" y="68"/>
                  <a:pt x="92" y="66"/>
                  <a:pt x="90" y="66"/>
                </a:cubicBezTo>
                <a:cubicBezTo>
                  <a:pt x="87" y="65"/>
                  <a:pt x="84" y="64"/>
                  <a:pt x="81" y="64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1"/>
                  <a:pt x="68" y="61"/>
                  <a:pt x="67" y="60"/>
                </a:cubicBezTo>
                <a:cubicBezTo>
                  <a:pt x="66" y="60"/>
                  <a:pt x="65" y="60"/>
                  <a:pt x="64" y="59"/>
                </a:cubicBezTo>
                <a:cubicBezTo>
                  <a:pt x="63" y="59"/>
                  <a:pt x="62" y="58"/>
                  <a:pt x="61" y="58"/>
                </a:cubicBezTo>
                <a:cubicBezTo>
                  <a:pt x="61" y="57"/>
                  <a:pt x="60" y="57"/>
                  <a:pt x="60" y="56"/>
                </a:cubicBezTo>
                <a:cubicBezTo>
                  <a:pt x="59" y="55"/>
                  <a:pt x="59" y="54"/>
                  <a:pt x="59" y="53"/>
                </a:cubicBezTo>
                <a:cubicBezTo>
                  <a:pt x="59" y="48"/>
                  <a:pt x="63" y="46"/>
                  <a:pt x="73" y="46"/>
                </a:cubicBezTo>
                <a:cubicBezTo>
                  <a:pt x="75" y="46"/>
                  <a:pt x="78" y="46"/>
                  <a:pt x="80" y="47"/>
                </a:cubicBezTo>
                <a:cubicBezTo>
                  <a:pt x="82" y="47"/>
                  <a:pt x="84" y="48"/>
                  <a:pt x="85" y="49"/>
                </a:cubicBezTo>
                <a:cubicBezTo>
                  <a:pt x="86" y="50"/>
                  <a:pt x="87" y="52"/>
                  <a:pt x="89" y="53"/>
                </a:cubicBezTo>
                <a:cubicBezTo>
                  <a:pt x="90" y="54"/>
                  <a:pt x="91" y="55"/>
                  <a:pt x="92" y="55"/>
                </a:cubicBezTo>
                <a:cubicBezTo>
                  <a:pt x="94" y="56"/>
                  <a:pt x="95" y="56"/>
                  <a:pt x="97" y="56"/>
                </a:cubicBezTo>
                <a:cubicBezTo>
                  <a:pt x="100" y="56"/>
                  <a:pt x="102" y="55"/>
                  <a:pt x="104" y="53"/>
                </a:cubicBezTo>
                <a:cubicBezTo>
                  <a:pt x="106" y="51"/>
                  <a:pt x="107" y="49"/>
                  <a:pt x="107" y="46"/>
                </a:cubicBezTo>
                <a:cubicBezTo>
                  <a:pt x="107" y="43"/>
                  <a:pt x="105" y="40"/>
                  <a:pt x="101" y="37"/>
                </a:cubicBezTo>
                <a:cubicBezTo>
                  <a:pt x="98" y="34"/>
                  <a:pt x="93" y="32"/>
                  <a:pt x="88" y="30"/>
                </a:cubicBezTo>
                <a:cubicBezTo>
                  <a:pt x="83" y="29"/>
                  <a:pt x="77" y="28"/>
                  <a:pt x="71" y="28"/>
                </a:cubicBezTo>
                <a:cubicBezTo>
                  <a:pt x="66" y="28"/>
                  <a:pt x="62" y="29"/>
                  <a:pt x="58" y="30"/>
                </a:cubicBezTo>
                <a:cubicBezTo>
                  <a:pt x="54" y="31"/>
                  <a:pt x="50" y="32"/>
                  <a:pt x="47" y="34"/>
                </a:cubicBezTo>
                <a:cubicBezTo>
                  <a:pt x="43" y="36"/>
                  <a:pt x="41" y="39"/>
                  <a:pt x="39" y="42"/>
                </a:cubicBezTo>
                <a:cubicBezTo>
                  <a:pt x="36" y="46"/>
                  <a:pt x="35" y="50"/>
                  <a:pt x="35" y="54"/>
                </a:cubicBezTo>
                <a:cubicBezTo>
                  <a:pt x="35" y="58"/>
                  <a:pt x="36" y="62"/>
                  <a:pt x="37" y="65"/>
                </a:cubicBezTo>
                <a:cubicBezTo>
                  <a:pt x="38" y="67"/>
                  <a:pt x="40" y="70"/>
                  <a:pt x="42" y="72"/>
                </a:cubicBezTo>
                <a:cubicBezTo>
                  <a:pt x="45" y="74"/>
                  <a:pt x="47" y="75"/>
                  <a:pt x="50" y="76"/>
                </a:cubicBezTo>
                <a:cubicBezTo>
                  <a:pt x="53" y="77"/>
                  <a:pt x="56" y="78"/>
                  <a:pt x="60" y="79"/>
                </a:cubicBezTo>
                <a:cubicBezTo>
                  <a:pt x="74" y="83"/>
                  <a:pt x="74" y="83"/>
                  <a:pt x="74" y="83"/>
                </a:cubicBezTo>
                <a:cubicBezTo>
                  <a:pt x="79" y="84"/>
                  <a:pt x="83" y="85"/>
                  <a:pt x="84" y="86"/>
                </a:cubicBezTo>
                <a:cubicBezTo>
                  <a:pt x="86" y="87"/>
                  <a:pt x="87" y="89"/>
                  <a:pt x="87" y="92"/>
                </a:cubicBezTo>
                <a:cubicBezTo>
                  <a:pt x="87" y="94"/>
                  <a:pt x="86" y="96"/>
                  <a:pt x="83" y="98"/>
                </a:cubicBezTo>
                <a:cubicBezTo>
                  <a:pt x="81" y="100"/>
                  <a:pt x="78" y="100"/>
                  <a:pt x="73" y="100"/>
                </a:cubicBezTo>
                <a:cubicBezTo>
                  <a:pt x="70" y="100"/>
                  <a:pt x="67" y="100"/>
                  <a:pt x="65" y="99"/>
                </a:cubicBezTo>
                <a:cubicBezTo>
                  <a:pt x="62" y="98"/>
                  <a:pt x="60" y="97"/>
                  <a:pt x="59" y="95"/>
                </a:cubicBezTo>
                <a:cubicBezTo>
                  <a:pt x="57" y="94"/>
                  <a:pt x="56" y="92"/>
                  <a:pt x="54" y="91"/>
                </a:cubicBezTo>
                <a:cubicBezTo>
                  <a:pt x="53" y="90"/>
                  <a:pt x="52" y="88"/>
                  <a:pt x="50" y="87"/>
                </a:cubicBezTo>
                <a:cubicBezTo>
                  <a:pt x="48" y="86"/>
                  <a:pt x="47" y="86"/>
                  <a:pt x="45" y="86"/>
                </a:cubicBezTo>
                <a:cubicBezTo>
                  <a:pt x="42" y="86"/>
                  <a:pt x="39" y="87"/>
                  <a:pt x="38" y="89"/>
                </a:cubicBezTo>
                <a:cubicBezTo>
                  <a:pt x="36" y="91"/>
                  <a:pt x="35" y="93"/>
                  <a:pt x="35" y="96"/>
                </a:cubicBezTo>
                <a:cubicBezTo>
                  <a:pt x="35" y="102"/>
                  <a:pt x="39" y="106"/>
                  <a:pt x="47" y="111"/>
                </a:cubicBezTo>
                <a:cubicBezTo>
                  <a:pt x="55" y="115"/>
                  <a:pt x="64" y="117"/>
                  <a:pt x="74" y="117"/>
                </a:cubicBezTo>
                <a:cubicBezTo>
                  <a:pt x="79" y="117"/>
                  <a:pt x="83" y="116"/>
                  <a:pt x="88" y="115"/>
                </a:cubicBezTo>
                <a:cubicBezTo>
                  <a:pt x="92" y="114"/>
                  <a:pt x="96" y="112"/>
                  <a:pt x="99" y="110"/>
                </a:cubicBezTo>
                <a:cubicBezTo>
                  <a:pt x="103" y="108"/>
                  <a:pt x="106" y="105"/>
                  <a:pt x="108" y="101"/>
                </a:cubicBezTo>
                <a:cubicBezTo>
                  <a:pt x="110" y="97"/>
                  <a:pt x="111" y="93"/>
                  <a:pt x="111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47" name="Freeform 3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8845497" y="5098887"/>
            <a:ext cx="162053" cy="226876"/>
          </a:xfrm>
          <a:custGeom>
            <a:avLst/>
            <a:gdLst>
              <a:gd name="T0" fmla="*/ 111 w 113"/>
              <a:gd name="T1" fmla="*/ 20 h 158"/>
              <a:gd name="T2" fmla="*/ 106 w 113"/>
              <a:gd name="T3" fmla="*/ 45 h 158"/>
              <a:gd name="T4" fmla="*/ 100 w 113"/>
              <a:gd name="T5" fmla="*/ 79 h 158"/>
              <a:gd name="T6" fmla="*/ 96 w 113"/>
              <a:gd name="T7" fmla="*/ 95 h 158"/>
              <a:gd name="T8" fmla="*/ 96 w 113"/>
              <a:gd name="T9" fmla="*/ 98 h 158"/>
              <a:gd name="T10" fmla="*/ 94 w 113"/>
              <a:gd name="T11" fmla="*/ 101 h 158"/>
              <a:gd name="T12" fmla="*/ 92 w 113"/>
              <a:gd name="T13" fmla="*/ 104 h 158"/>
              <a:gd name="T14" fmla="*/ 88 w 113"/>
              <a:gd name="T15" fmla="*/ 106 h 158"/>
              <a:gd name="T16" fmla="*/ 83 w 113"/>
              <a:gd name="T17" fmla="*/ 107 h 158"/>
              <a:gd name="T18" fmla="*/ 57 w 113"/>
              <a:gd name="T19" fmla="*/ 107 h 158"/>
              <a:gd name="T20" fmla="*/ 55 w 113"/>
              <a:gd name="T21" fmla="*/ 108 h 158"/>
              <a:gd name="T22" fmla="*/ 15 w 113"/>
              <a:gd name="T23" fmla="*/ 155 h 158"/>
              <a:gd name="T24" fmla="*/ 9 w 113"/>
              <a:gd name="T25" fmla="*/ 157 h 158"/>
              <a:gd name="T26" fmla="*/ 5 w 113"/>
              <a:gd name="T27" fmla="*/ 157 h 158"/>
              <a:gd name="T28" fmla="*/ 0 w 113"/>
              <a:gd name="T29" fmla="*/ 148 h 158"/>
              <a:gd name="T30" fmla="*/ 0 w 113"/>
              <a:gd name="T31" fmla="*/ 14 h 158"/>
              <a:gd name="T32" fmla="*/ 3 w 113"/>
              <a:gd name="T33" fmla="*/ 5 h 158"/>
              <a:gd name="T34" fmla="*/ 14 w 113"/>
              <a:gd name="T35" fmla="*/ 0 h 158"/>
              <a:gd name="T36" fmla="*/ 98 w 113"/>
              <a:gd name="T37" fmla="*/ 0 h 158"/>
              <a:gd name="T38" fmla="*/ 110 w 113"/>
              <a:gd name="T39" fmla="*/ 5 h 158"/>
              <a:gd name="T40" fmla="*/ 111 w 113"/>
              <a:gd name="T41" fmla="*/ 20 h 158"/>
              <a:gd name="T42" fmla="*/ 90 w 113"/>
              <a:gd name="T43" fmla="*/ 41 h 158"/>
              <a:gd name="T44" fmla="*/ 93 w 113"/>
              <a:gd name="T45" fmla="*/ 23 h 158"/>
              <a:gd name="T46" fmla="*/ 93 w 113"/>
              <a:gd name="T47" fmla="*/ 19 h 158"/>
              <a:gd name="T48" fmla="*/ 89 w 113"/>
              <a:gd name="T49" fmla="*/ 18 h 158"/>
              <a:gd name="T50" fmla="*/ 22 w 113"/>
              <a:gd name="T51" fmla="*/ 18 h 158"/>
              <a:gd name="T52" fmla="*/ 18 w 113"/>
              <a:gd name="T53" fmla="*/ 19 h 158"/>
              <a:gd name="T54" fmla="*/ 17 w 113"/>
              <a:gd name="T55" fmla="*/ 23 h 158"/>
              <a:gd name="T56" fmla="*/ 17 w 113"/>
              <a:gd name="T57" fmla="*/ 127 h 158"/>
              <a:gd name="T58" fmla="*/ 17 w 113"/>
              <a:gd name="T59" fmla="*/ 127 h 158"/>
              <a:gd name="T60" fmla="*/ 45 w 113"/>
              <a:gd name="T61" fmla="*/ 94 h 158"/>
              <a:gd name="T62" fmla="*/ 49 w 113"/>
              <a:gd name="T63" fmla="*/ 90 h 158"/>
              <a:gd name="T64" fmla="*/ 53 w 113"/>
              <a:gd name="T65" fmla="*/ 90 h 158"/>
              <a:gd name="T66" fmla="*/ 76 w 113"/>
              <a:gd name="T67" fmla="*/ 90 h 158"/>
              <a:gd name="T68" fmla="*/ 79 w 113"/>
              <a:gd name="T69" fmla="*/ 88 h 158"/>
              <a:gd name="T70" fmla="*/ 81 w 113"/>
              <a:gd name="T71" fmla="*/ 85 h 158"/>
              <a:gd name="T72" fmla="*/ 84 w 113"/>
              <a:gd name="T73" fmla="*/ 67 h 158"/>
              <a:gd name="T74" fmla="*/ 83 w 113"/>
              <a:gd name="T75" fmla="*/ 64 h 158"/>
              <a:gd name="T76" fmla="*/ 80 w 113"/>
              <a:gd name="T77" fmla="*/ 62 h 158"/>
              <a:gd name="T78" fmla="*/ 52 w 113"/>
              <a:gd name="T79" fmla="*/ 62 h 158"/>
              <a:gd name="T80" fmla="*/ 47 w 113"/>
              <a:gd name="T81" fmla="*/ 60 h 158"/>
              <a:gd name="T82" fmla="*/ 46 w 113"/>
              <a:gd name="T83" fmla="*/ 56 h 158"/>
              <a:gd name="T84" fmla="*/ 46 w 113"/>
              <a:gd name="T85" fmla="*/ 52 h 158"/>
              <a:gd name="T86" fmla="*/ 47 w 113"/>
              <a:gd name="T87" fmla="*/ 47 h 158"/>
              <a:gd name="T88" fmla="*/ 52 w 113"/>
              <a:gd name="T89" fmla="*/ 45 h 158"/>
              <a:gd name="T90" fmla="*/ 85 w 113"/>
              <a:gd name="T91" fmla="*/ 45 h 158"/>
              <a:gd name="T92" fmla="*/ 88 w 113"/>
              <a:gd name="T93" fmla="*/ 44 h 158"/>
              <a:gd name="T94" fmla="*/ 90 w 113"/>
              <a:gd name="T95" fmla="*/ 41 h 158"/>
              <a:gd name="T96" fmla="*/ 111 w 113"/>
              <a:gd name="T97" fmla="*/ 20 h 158"/>
              <a:gd name="T98" fmla="*/ 96 w 113"/>
              <a:gd name="T99" fmla="*/ 95 h 158"/>
              <a:gd name="T100" fmla="*/ 100 w 113"/>
              <a:gd name="T101" fmla="*/ 79 h 158"/>
              <a:gd name="T102" fmla="*/ 106 w 113"/>
              <a:gd name="T103" fmla="*/ 45 h 158"/>
              <a:gd name="T104" fmla="*/ 111 w 113"/>
              <a:gd name="T105" fmla="*/ 2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3" h="158">
                <a:moveTo>
                  <a:pt x="111" y="20"/>
                </a:moveTo>
                <a:cubicBezTo>
                  <a:pt x="110" y="25"/>
                  <a:pt x="109" y="33"/>
                  <a:pt x="106" y="45"/>
                </a:cubicBezTo>
                <a:cubicBezTo>
                  <a:pt x="104" y="58"/>
                  <a:pt x="102" y="69"/>
                  <a:pt x="100" y="79"/>
                </a:cubicBezTo>
                <a:cubicBezTo>
                  <a:pt x="98" y="88"/>
                  <a:pt x="97" y="94"/>
                  <a:pt x="96" y="95"/>
                </a:cubicBezTo>
                <a:cubicBezTo>
                  <a:pt x="96" y="96"/>
                  <a:pt x="96" y="97"/>
                  <a:pt x="96" y="98"/>
                </a:cubicBezTo>
                <a:cubicBezTo>
                  <a:pt x="95" y="99"/>
                  <a:pt x="95" y="100"/>
                  <a:pt x="94" y="101"/>
                </a:cubicBezTo>
                <a:cubicBezTo>
                  <a:pt x="94" y="102"/>
                  <a:pt x="93" y="104"/>
                  <a:pt x="92" y="104"/>
                </a:cubicBezTo>
                <a:cubicBezTo>
                  <a:pt x="91" y="105"/>
                  <a:pt x="90" y="106"/>
                  <a:pt x="88" y="106"/>
                </a:cubicBezTo>
                <a:cubicBezTo>
                  <a:pt x="87" y="107"/>
                  <a:pt x="85" y="107"/>
                  <a:pt x="83" y="107"/>
                </a:cubicBezTo>
                <a:cubicBezTo>
                  <a:pt x="57" y="107"/>
                  <a:pt x="57" y="107"/>
                  <a:pt x="57" y="107"/>
                </a:cubicBezTo>
                <a:cubicBezTo>
                  <a:pt x="56" y="107"/>
                  <a:pt x="56" y="107"/>
                  <a:pt x="55" y="108"/>
                </a:cubicBezTo>
                <a:cubicBezTo>
                  <a:pt x="55" y="109"/>
                  <a:pt x="41" y="124"/>
                  <a:pt x="15" y="155"/>
                </a:cubicBezTo>
                <a:cubicBezTo>
                  <a:pt x="13" y="156"/>
                  <a:pt x="12" y="157"/>
                  <a:pt x="9" y="157"/>
                </a:cubicBezTo>
                <a:cubicBezTo>
                  <a:pt x="7" y="158"/>
                  <a:pt x="5" y="158"/>
                  <a:pt x="5" y="157"/>
                </a:cubicBezTo>
                <a:cubicBezTo>
                  <a:pt x="1" y="156"/>
                  <a:pt x="0" y="152"/>
                  <a:pt x="0" y="14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1"/>
                  <a:pt x="1" y="8"/>
                  <a:pt x="3" y="5"/>
                </a:cubicBezTo>
                <a:cubicBezTo>
                  <a:pt x="6" y="2"/>
                  <a:pt x="9" y="0"/>
                  <a:pt x="14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104" y="0"/>
                  <a:pt x="108" y="2"/>
                  <a:pt x="110" y="5"/>
                </a:cubicBezTo>
                <a:cubicBezTo>
                  <a:pt x="112" y="9"/>
                  <a:pt x="113" y="14"/>
                  <a:pt x="111" y="20"/>
                </a:cubicBezTo>
                <a:close/>
                <a:moveTo>
                  <a:pt x="90" y="41"/>
                </a:moveTo>
                <a:cubicBezTo>
                  <a:pt x="93" y="23"/>
                  <a:pt x="93" y="23"/>
                  <a:pt x="93" y="23"/>
                </a:cubicBezTo>
                <a:cubicBezTo>
                  <a:pt x="94" y="21"/>
                  <a:pt x="93" y="20"/>
                  <a:pt x="93" y="19"/>
                </a:cubicBezTo>
                <a:cubicBezTo>
                  <a:pt x="92" y="18"/>
                  <a:pt x="91" y="18"/>
                  <a:pt x="89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0" y="18"/>
                  <a:pt x="19" y="18"/>
                  <a:pt x="18" y="19"/>
                </a:cubicBezTo>
                <a:cubicBezTo>
                  <a:pt x="17" y="20"/>
                  <a:pt x="17" y="21"/>
                  <a:pt x="17" y="23"/>
                </a:cubicBezTo>
                <a:cubicBezTo>
                  <a:pt x="17" y="127"/>
                  <a:pt x="17" y="127"/>
                  <a:pt x="17" y="127"/>
                </a:cubicBezTo>
                <a:cubicBezTo>
                  <a:pt x="17" y="127"/>
                  <a:pt x="17" y="127"/>
                  <a:pt x="17" y="127"/>
                </a:cubicBezTo>
                <a:cubicBezTo>
                  <a:pt x="45" y="94"/>
                  <a:pt x="45" y="94"/>
                  <a:pt x="45" y="94"/>
                </a:cubicBezTo>
                <a:cubicBezTo>
                  <a:pt x="46" y="92"/>
                  <a:pt x="48" y="91"/>
                  <a:pt x="49" y="90"/>
                </a:cubicBezTo>
                <a:cubicBezTo>
                  <a:pt x="49" y="90"/>
                  <a:pt x="51" y="90"/>
                  <a:pt x="53" y="90"/>
                </a:cubicBezTo>
                <a:cubicBezTo>
                  <a:pt x="76" y="90"/>
                  <a:pt x="76" y="90"/>
                  <a:pt x="76" y="90"/>
                </a:cubicBezTo>
                <a:cubicBezTo>
                  <a:pt x="77" y="90"/>
                  <a:pt x="78" y="89"/>
                  <a:pt x="79" y="88"/>
                </a:cubicBezTo>
                <a:cubicBezTo>
                  <a:pt x="80" y="87"/>
                  <a:pt x="81" y="86"/>
                  <a:pt x="81" y="85"/>
                </a:cubicBezTo>
                <a:cubicBezTo>
                  <a:pt x="82" y="77"/>
                  <a:pt x="84" y="71"/>
                  <a:pt x="84" y="67"/>
                </a:cubicBezTo>
                <a:cubicBezTo>
                  <a:pt x="85" y="66"/>
                  <a:pt x="84" y="65"/>
                  <a:pt x="83" y="64"/>
                </a:cubicBezTo>
                <a:cubicBezTo>
                  <a:pt x="82" y="62"/>
                  <a:pt x="81" y="62"/>
                  <a:pt x="80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0" y="62"/>
                  <a:pt x="49" y="61"/>
                  <a:pt x="47" y="60"/>
                </a:cubicBezTo>
                <a:cubicBezTo>
                  <a:pt x="46" y="59"/>
                  <a:pt x="46" y="57"/>
                  <a:pt x="46" y="56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0"/>
                  <a:pt x="46" y="48"/>
                  <a:pt x="47" y="47"/>
                </a:cubicBezTo>
                <a:cubicBezTo>
                  <a:pt x="49" y="46"/>
                  <a:pt x="50" y="45"/>
                  <a:pt x="52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6" y="45"/>
                  <a:pt x="87" y="45"/>
                  <a:pt x="88" y="44"/>
                </a:cubicBezTo>
                <a:cubicBezTo>
                  <a:pt x="89" y="43"/>
                  <a:pt x="90" y="42"/>
                  <a:pt x="90" y="41"/>
                </a:cubicBezTo>
                <a:close/>
                <a:moveTo>
                  <a:pt x="111" y="20"/>
                </a:moveTo>
                <a:cubicBezTo>
                  <a:pt x="96" y="95"/>
                  <a:pt x="96" y="95"/>
                  <a:pt x="96" y="95"/>
                </a:cubicBezTo>
                <a:cubicBezTo>
                  <a:pt x="97" y="94"/>
                  <a:pt x="98" y="88"/>
                  <a:pt x="100" y="79"/>
                </a:cubicBezTo>
                <a:cubicBezTo>
                  <a:pt x="102" y="69"/>
                  <a:pt x="104" y="58"/>
                  <a:pt x="106" y="45"/>
                </a:cubicBezTo>
                <a:cubicBezTo>
                  <a:pt x="109" y="33"/>
                  <a:pt x="110" y="25"/>
                  <a:pt x="111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48" name="Freeform 35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074534" y="5116174"/>
            <a:ext cx="209589" cy="209589"/>
          </a:xfrm>
          <a:custGeom>
            <a:avLst/>
            <a:gdLst>
              <a:gd name="T0" fmla="*/ 145 w 145"/>
              <a:gd name="T1" fmla="*/ 6 h 146"/>
              <a:gd name="T2" fmla="*/ 145 w 145"/>
              <a:gd name="T3" fmla="*/ 139 h 146"/>
              <a:gd name="T4" fmla="*/ 143 w 145"/>
              <a:gd name="T5" fmla="*/ 144 h 146"/>
              <a:gd name="T6" fmla="*/ 139 w 145"/>
              <a:gd name="T7" fmla="*/ 146 h 146"/>
              <a:gd name="T8" fmla="*/ 6 w 145"/>
              <a:gd name="T9" fmla="*/ 146 h 146"/>
              <a:gd name="T10" fmla="*/ 2 w 145"/>
              <a:gd name="T11" fmla="*/ 144 h 146"/>
              <a:gd name="T12" fmla="*/ 0 w 145"/>
              <a:gd name="T13" fmla="*/ 139 h 146"/>
              <a:gd name="T14" fmla="*/ 0 w 145"/>
              <a:gd name="T15" fmla="*/ 6 h 146"/>
              <a:gd name="T16" fmla="*/ 2 w 145"/>
              <a:gd name="T17" fmla="*/ 2 h 146"/>
              <a:gd name="T18" fmla="*/ 6 w 145"/>
              <a:gd name="T19" fmla="*/ 0 h 146"/>
              <a:gd name="T20" fmla="*/ 139 w 145"/>
              <a:gd name="T21" fmla="*/ 0 h 146"/>
              <a:gd name="T22" fmla="*/ 143 w 145"/>
              <a:gd name="T23" fmla="*/ 2 h 146"/>
              <a:gd name="T24" fmla="*/ 145 w 145"/>
              <a:gd name="T25" fmla="*/ 6 h 146"/>
              <a:gd name="T26" fmla="*/ 66 w 145"/>
              <a:gd name="T27" fmla="*/ 115 h 146"/>
              <a:gd name="T28" fmla="*/ 66 w 145"/>
              <a:gd name="T29" fmla="*/ 18 h 146"/>
              <a:gd name="T30" fmla="*/ 65 w 145"/>
              <a:gd name="T31" fmla="*/ 16 h 146"/>
              <a:gd name="T32" fmla="*/ 63 w 145"/>
              <a:gd name="T33" fmla="*/ 15 h 146"/>
              <a:gd name="T34" fmla="*/ 18 w 145"/>
              <a:gd name="T35" fmla="*/ 15 h 146"/>
              <a:gd name="T36" fmla="*/ 16 w 145"/>
              <a:gd name="T37" fmla="*/ 16 h 146"/>
              <a:gd name="T38" fmla="*/ 15 w 145"/>
              <a:gd name="T39" fmla="*/ 18 h 146"/>
              <a:gd name="T40" fmla="*/ 15 w 145"/>
              <a:gd name="T41" fmla="*/ 115 h 146"/>
              <a:gd name="T42" fmla="*/ 16 w 145"/>
              <a:gd name="T43" fmla="*/ 117 h 146"/>
              <a:gd name="T44" fmla="*/ 18 w 145"/>
              <a:gd name="T45" fmla="*/ 118 h 146"/>
              <a:gd name="T46" fmla="*/ 63 w 145"/>
              <a:gd name="T47" fmla="*/ 118 h 146"/>
              <a:gd name="T48" fmla="*/ 65 w 145"/>
              <a:gd name="T49" fmla="*/ 117 h 146"/>
              <a:gd name="T50" fmla="*/ 66 w 145"/>
              <a:gd name="T51" fmla="*/ 115 h 146"/>
              <a:gd name="T52" fmla="*/ 130 w 145"/>
              <a:gd name="T53" fmla="*/ 79 h 146"/>
              <a:gd name="T54" fmla="*/ 130 w 145"/>
              <a:gd name="T55" fmla="*/ 18 h 146"/>
              <a:gd name="T56" fmla="*/ 129 w 145"/>
              <a:gd name="T57" fmla="*/ 16 h 146"/>
              <a:gd name="T58" fmla="*/ 127 w 145"/>
              <a:gd name="T59" fmla="*/ 15 h 146"/>
              <a:gd name="T60" fmla="*/ 81 w 145"/>
              <a:gd name="T61" fmla="*/ 15 h 146"/>
              <a:gd name="T62" fmla="*/ 79 w 145"/>
              <a:gd name="T63" fmla="*/ 16 h 146"/>
              <a:gd name="T64" fmla="*/ 78 w 145"/>
              <a:gd name="T65" fmla="*/ 18 h 146"/>
              <a:gd name="T66" fmla="*/ 78 w 145"/>
              <a:gd name="T67" fmla="*/ 79 h 146"/>
              <a:gd name="T68" fmla="*/ 79 w 145"/>
              <a:gd name="T69" fmla="*/ 81 h 146"/>
              <a:gd name="T70" fmla="*/ 81 w 145"/>
              <a:gd name="T71" fmla="*/ 82 h 146"/>
              <a:gd name="T72" fmla="*/ 127 w 145"/>
              <a:gd name="T73" fmla="*/ 82 h 146"/>
              <a:gd name="T74" fmla="*/ 129 w 145"/>
              <a:gd name="T75" fmla="*/ 81 h 146"/>
              <a:gd name="T76" fmla="*/ 130 w 145"/>
              <a:gd name="T77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46">
                <a:moveTo>
                  <a:pt x="145" y="6"/>
                </a:moveTo>
                <a:cubicBezTo>
                  <a:pt x="145" y="139"/>
                  <a:pt x="145" y="139"/>
                  <a:pt x="145" y="139"/>
                </a:cubicBezTo>
                <a:cubicBezTo>
                  <a:pt x="145" y="141"/>
                  <a:pt x="144" y="143"/>
                  <a:pt x="143" y="144"/>
                </a:cubicBezTo>
                <a:cubicBezTo>
                  <a:pt x="142" y="145"/>
                  <a:pt x="141" y="146"/>
                  <a:pt x="139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4" y="146"/>
                  <a:pt x="3" y="145"/>
                  <a:pt x="2" y="144"/>
                </a:cubicBezTo>
                <a:cubicBezTo>
                  <a:pt x="0" y="143"/>
                  <a:pt x="0" y="141"/>
                  <a:pt x="0" y="13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1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lose/>
                <a:moveTo>
                  <a:pt x="66" y="115"/>
                </a:moveTo>
                <a:cubicBezTo>
                  <a:pt x="66" y="18"/>
                  <a:pt x="66" y="18"/>
                  <a:pt x="66" y="18"/>
                </a:cubicBezTo>
                <a:cubicBezTo>
                  <a:pt x="66" y="18"/>
                  <a:pt x="66" y="17"/>
                  <a:pt x="65" y="16"/>
                </a:cubicBezTo>
                <a:cubicBezTo>
                  <a:pt x="65" y="16"/>
                  <a:pt x="64" y="15"/>
                  <a:pt x="63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7" y="15"/>
                  <a:pt x="16" y="16"/>
                  <a:pt x="16" y="16"/>
                </a:cubicBezTo>
                <a:cubicBezTo>
                  <a:pt x="15" y="17"/>
                  <a:pt x="15" y="18"/>
                  <a:pt x="15" y="18"/>
                </a:cubicBezTo>
                <a:cubicBezTo>
                  <a:pt x="15" y="115"/>
                  <a:pt x="15" y="115"/>
                  <a:pt x="15" y="115"/>
                </a:cubicBezTo>
                <a:cubicBezTo>
                  <a:pt x="15" y="116"/>
                  <a:pt x="15" y="117"/>
                  <a:pt x="16" y="117"/>
                </a:cubicBezTo>
                <a:cubicBezTo>
                  <a:pt x="16" y="118"/>
                  <a:pt x="17" y="118"/>
                  <a:pt x="18" y="118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4" y="118"/>
                  <a:pt x="65" y="118"/>
                  <a:pt x="65" y="117"/>
                </a:cubicBezTo>
                <a:cubicBezTo>
                  <a:pt x="66" y="117"/>
                  <a:pt x="66" y="116"/>
                  <a:pt x="66" y="115"/>
                </a:cubicBezTo>
                <a:close/>
                <a:moveTo>
                  <a:pt x="130" y="79"/>
                </a:moveTo>
                <a:cubicBezTo>
                  <a:pt x="130" y="18"/>
                  <a:pt x="130" y="18"/>
                  <a:pt x="130" y="18"/>
                </a:cubicBezTo>
                <a:cubicBezTo>
                  <a:pt x="130" y="18"/>
                  <a:pt x="130" y="17"/>
                  <a:pt x="129" y="16"/>
                </a:cubicBezTo>
                <a:cubicBezTo>
                  <a:pt x="128" y="16"/>
                  <a:pt x="128" y="15"/>
                  <a:pt x="127" y="15"/>
                </a:cubicBezTo>
                <a:cubicBezTo>
                  <a:pt x="81" y="15"/>
                  <a:pt x="81" y="15"/>
                  <a:pt x="81" y="15"/>
                </a:cubicBezTo>
                <a:cubicBezTo>
                  <a:pt x="81" y="15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8" y="79"/>
                  <a:pt x="78" y="79"/>
                  <a:pt x="78" y="79"/>
                </a:cubicBezTo>
                <a:cubicBezTo>
                  <a:pt x="78" y="80"/>
                  <a:pt x="79" y="81"/>
                  <a:pt x="79" y="81"/>
                </a:cubicBezTo>
                <a:cubicBezTo>
                  <a:pt x="80" y="82"/>
                  <a:pt x="81" y="82"/>
                  <a:pt x="81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82"/>
                  <a:pt x="128" y="82"/>
                  <a:pt x="129" y="81"/>
                </a:cubicBezTo>
                <a:cubicBezTo>
                  <a:pt x="130" y="81"/>
                  <a:pt x="130" y="80"/>
                  <a:pt x="130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49" name="Freeform 35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346783" y="5103209"/>
            <a:ext cx="172858" cy="239839"/>
          </a:xfrm>
          <a:custGeom>
            <a:avLst/>
            <a:gdLst>
              <a:gd name="T0" fmla="*/ 121 w 121"/>
              <a:gd name="T1" fmla="*/ 97 h 167"/>
              <a:gd name="T2" fmla="*/ 119 w 121"/>
              <a:gd name="T3" fmla="*/ 103 h 167"/>
              <a:gd name="T4" fmla="*/ 112 w 121"/>
              <a:gd name="T5" fmla="*/ 106 h 167"/>
              <a:gd name="T6" fmla="*/ 105 w 121"/>
              <a:gd name="T7" fmla="*/ 102 h 167"/>
              <a:gd name="T8" fmla="*/ 83 w 121"/>
              <a:gd name="T9" fmla="*/ 70 h 167"/>
              <a:gd name="T10" fmla="*/ 79 w 121"/>
              <a:gd name="T11" fmla="*/ 70 h 167"/>
              <a:gd name="T12" fmla="*/ 79 w 121"/>
              <a:gd name="T13" fmla="*/ 82 h 167"/>
              <a:gd name="T14" fmla="*/ 102 w 121"/>
              <a:gd name="T15" fmla="*/ 121 h 167"/>
              <a:gd name="T16" fmla="*/ 103 w 121"/>
              <a:gd name="T17" fmla="*/ 124 h 167"/>
              <a:gd name="T18" fmla="*/ 101 w 121"/>
              <a:gd name="T19" fmla="*/ 129 h 167"/>
              <a:gd name="T20" fmla="*/ 97 w 121"/>
              <a:gd name="T21" fmla="*/ 130 h 167"/>
              <a:gd name="T22" fmla="*/ 79 w 121"/>
              <a:gd name="T23" fmla="*/ 130 h 167"/>
              <a:gd name="T24" fmla="*/ 79 w 121"/>
              <a:gd name="T25" fmla="*/ 156 h 167"/>
              <a:gd name="T26" fmla="*/ 76 w 121"/>
              <a:gd name="T27" fmla="*/ 164 h 167"/>
              <a:gd name="T28" fmla="*/ 68 w 121"/>
              <a:gd name="T29" fmla="*/ 167 h 167"/>
              <a:gd name="T30" fmla="*/ 53 w 121"/>
              <a:gd name="T31" fmla="*/ 167 h 167"/>
              <a:gd name="T32" fmla="*/ 46 w 121"/>
              <a:gd name="T33" fmla="*/ 164 h 167"/>
              <a:gd name="T34" fmla="*/ 43 w 121"/>
              <a:gd name="T35" fmla="*/ 156 h 167"/>
              <a:gd name="T36" fmla="*/ 43 w 121"/>
              <a:gd name="T37" fmla="*/ 130 h 167"/>
              <a:gd name="T38" fmla="*/ 24 w 121"/>
              <a:gd name="T39" fmla="*/ 130 h 167"/>
              <a:gd name="T40" fmla="*/ 20 w 121"/>
              <a:gd name="T41" fmla="*/ 129 h 167"/>
              <a:gd name="T42" fmla="*/ 18 w 121"/>
              <a:gd name="T43" fmla="*/ 124 h 167"/>
              <a:gd name="T44" fmla="*/ 19 w 121"/>
              <a:gd name="T45" fmla="*/ 121 h 167"/>
              <a:gd name="T46" fmla="*/ 43 w 121"/>
              <a:gd name="T47" fmla="*/ 82 h 167"/>
              <a:gd name="T48" fmla="*/ 43 w 121"/>
              <a:gd name="T49" fmla="*/ 70 h 167"/>
              <a:gd name="T50" fmla="*/ 38 w 121"/>
              <a:gd name="T51" fmla="*/ 70 h 167"/>
              <a:gd name="T52" fmla="*/ 17 w 121"/>
              <a:gd name="T53" fmla="*/ 102 h 167"/>
              <a:gd name="T54" fmla="*/ 9 w 121"/>
              <a:gd name="T55" fmla="*/ 106 h 167"/>
              <a:gd name="T56" fmla="*/ 3 w 121"/>
              <a:gd name="T57" fmla="*/ 103 h 167"/>
              <a:gd name="T58" fmla="*/ 0 w 121"/>
              <a:gd name="T59" fmla="*/ 97 h 167"/>
              <a:gd name="T60" fmla="*/ 2 w 121"/>
              <a:gd name="T61" fmla="*/ 92 h 167"/>
              <a:gd name="T62" fmla="*/ 26 w 121"/>
              <a:gd name="T63" fmla="*/ 56 h 167"/>
              <a:gd name="T64" fmla="*/ 43 w 121"/>
              <a:gd name="T65" fmla="*/ 46 h 167"/>
              <a:gd name="T66" fmla="*/ 79 w 121"/>
              <a:gd name="T67" fmla="*/ 46 h 167"/>
              <a:gd name="T68" fmla="*/ 96 w 121"/>
              <a:gd name="T69" fmla="*/ 56 h 167"/>
              <a:gd name="T70" fmla="*/ 120 w 121"/>
              <a:gd name="T71" fmla="*/ 92 h 167"/>
              <a:gd name="T72" fmla="*/ 121 w 121"/>
              <a:gd name="T73" fmla="*/ 97 h 167"/>
              <a:gd name="T74" fmla="*/ 76 w 121"/>
              <a:gd name="T75" fmla="*/ 6 h 167"/>
              <a:gd name="T76" fmla="*/ 82 w 121"/>
              <a:gd name="T77" fmla="*/ 21 h 167"/>
              <a:gd name="T78" fmla="*/ 76 w 121"/>
              <a:gd name="T79" fmla="*/ 36 h 167"/>
              <a:gd name="T80" fmla="*/ 61 w 121"/>
              <a:gd name="T81" fmla="*/ 43 h 167"/>
              <a:gd name="T82" fmla="*/ 46 w 121"/>
              <a:gd name="T83" fmla="*/ 36 h 167"/>
              <a:gd name="T84" fmla="*/ 40 w 121"/>
              <a:gd name="T85" fmla="*/ 21 h 167"/>
              <a:gd name="T86" fmla="*/ 46 w 121"/>
              <a:gd name="T87" fmla="*/ 6 h 167"/>
              <a:gd name="T88" fmla="*/ 61 w 121"/>
              <a:gd name="T89" fmla="*/ 0 h 167"/>
              <a:gd name="T90" fmla="*/ 76 w 121"/>
              <a:gd name="T91" fmla="*/ 6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1" h="167">
                <a:moveTo>
                  <a:pt x="121" y="97"/>
                </a:moveTo>
                <a:cubicBezTo>
                  <a:pt x="121" y="100"/>
                  <a:pt x="120" y="102"/>
                  <a:pt x="119" y="103"/>
                </a:cubicBezTo>
                <a:cubicBezTo>
                  <a:pt x="117" y="105"/>
                  <a:pt x="115" y="106"/>
                  <a:pt x="112" y="106"/>
                </a:cubicBezTo>
                <a:cubicBezTo>
                  <a:pt x="109" y="106"/>
                  <a:pt x="106" y="105"/>
                  <a:pt x="105" y="102"/>
                </a:cubicBezTo>
                <a:cubicBezTo>
                  <a:pt x="83" y="70"/>
                  <a:pt x="83" y="70"/>
                  <a:pt x="83" y="70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82"/>
                  <a:pt x="79" y="82"/>
                  <a:pt x="79" y="82"/>
                </a:cubicBezTo>
                <a:cubicBezTo>
                  <a:pt x="102" y="121"/>
                  <a:pt x="102" y="121"/>
                  <a:pt x="102" y="121"/>
                </a:cubicBezTo>
                <a:cubicBezTo>
                  <a:pt x="103" y="122"/>
                  <a:pt x="103" y="123"/>
                  <a:pt x="103" y="124"/>
                </a:cubicBezTo>
                <a:cubicBezTo>
                  <a:pt x="103" y="126"/>
                  <a:pt x="103" y="127"/>
                  <a:pt x="101" y="129"/>
                </a:cubicBezTo>
                <a:cubicBezTo>
                  <a:pt x="100" y="130"/>
                  <a:pt x="99" y="130"/>
                  <a:pt x="97" y="130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56"/>
                  <a:pt x="79" y="156"/>
                  <a:pt x="79" y="156"/>
                </a:cubicBezTo>
                <a:cubicBezTo>
                  <a:pt x="79" y="159"/>
                  <a:pt x="78" y="161"/>
                  <a:pt x="76" y="164"/>
                </a:cubicBezTo>
                <a:cubicBezTo>
                  <a:pt x="74" y="166"/>
                  <a:pt x="71" y="167"/>
                  <a:pt x="68" y="167"/>
                </a:cubicBezTo>
                <a:cubicBezTo>
                  <a:pt x="53" y="167"/>
                  <a:pt x="53" y="167"/>
                  <a:pt x="53" y="167"/>
                </a:cubicBezTo>
                <a:cubicBezTo>
                  <a:pt x="50" y="167"/>
                  <a:pt x="48" y="166"/>
                  <a:pt x="46" y="164"/>
                </a:cubicBezTo>
                <a:cubicBezTo>
                  <a:pt x="44" y="161"/>
                  <a:pt x="43" y="159"/>
                  <a:pt x="43" y="156"/>
                </a:cubicBezTo>
                <a:cubicBezTo>
                  <a:pt x="43" y="130"/>
                  <a:pt x="43" y="130"/>
                  <a:pt x="43" y="130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23" y="130"/>
                  <a:pt x="21" y="130"/>
                  <a:pt x="20" y="129"/>
                </a:cubicBezTo>
                <a:cubicBezTo>
                  <a:pt x="19" y="127"/>
                  <a:pt x="18" y="126"/>
                  <a:pt x="18" y="124"/>
                </a:cubicBezTo>
                <a:cubicBezTo>
                  <a:pt x="18" y="123"/>
                  <a:pt x="19" y="122"/>
                  <a:pt x="19" y="121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70"/>
                  <a:pt x="43" y="70"/>
                  <a:pt x="43" y="70"/>
                </a:cubicBezTo>
                <a:cubicBezTo>
                  <a:pt x="38" y="70"/>
                  <a:pt x="38" y="70"/>
                  <a:pt x="38" y="70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15" y="105"/>
                  <a:pt x="13" y="106"/>
                  <a:pt x="9" y="106"/>
                </a:cubicBezTo>
                <a:cubicBezTo>
                  <a:pt x="7" y="106"/>
                  <a:pt x="5" y="105"/>
                  <a:pt x="3" y="103"/>
                </a:cubicBezTo>
                <a:cubicBezTo>
                  <a:pt x="1" y="102"/>
                  <a:pt x="0" y="100"/>
                  <a:pt x="0" y="97"/>
                </a:cubicBezTo>
                <a:cubicBezTo>
                  <a:pt x="0" y="95"/>
                  <a:pt x="1" y="94"/>
                  <a:pt x="2" y="92"/>
                </a:cubicBezTo>
                <a:cubicBezTo>
                  <a:pt x="26" y="56"/>
                  <a:pt x="26" y="56"/>
                  <a:pt x="26" y="56"/>
                </a:cubicBezTo>
                <a:cubicBezTo>
                  <a:pt x="31" y="49"/>
                  <a:pt x="36" y="46"/>
                  <a:pt x="43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85" y="46"/>
                  <a:pt x="91" y="49"/>
                  <a:pt x="96" y="56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1" y="94"/>
                  <a:pt x="121" y="95"/>
                  <a:pt x="121" y="97"/>
                </a:cubicBezTo>
                <a:close/>
                <a:moveTo>
                  <a:pt x="76" y="6"/>
                </a:moveTo>
                <a:cubicBezTo>
                  <a:pt x="80" y="11"/>
                  <a:pt x="82" y="16"/>
                  <a:pt x="82" y="21"/>
                </a:cubicBezTo>
                <a:cubicBezTo>
                  <a:pt x="82" y="27"/>
                  <a:pt x="80" y="32"/>
                  <a:pt x="76" y="36"/>
                </a:cubicBezTo>
                <a:cubicBezTo>
                  <a:pt x="72" y="41"/>
                  <a:pt x="67" y="43"/>
                  <a:pt x="61" y="43"/>
                </a:cubicBezTo>
                <a:cubicBezTo>
                  <a:pt x="55" y="43"/>
                  <a:pt x="50" y="41"/>
                  <a:pt x="46" y="36"/>
                </a:cubicBezTo>
                <a:cubicBezTo>
                  <a:pt x="42" y="32"/>
                  <a:pt x="40" y="27"/>
                  <a:pt x="40" y="21"/>
                </a:cubicBezTo>
                <a:cubicBezTo>
                  <a:pt x="40" y="16"/>
                  <a:pt x="42" y="11"/>
                  <a:pt x="46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7" y="0"/>
                  <a:pt x="72" y="2"/>
                  <a:pt x="76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50" name="Freeform 3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584461" y="5103209"/>
            <a:ext cx="136126" cy="239839"/>
          </a:xfrm>
          <a:custGeom>
            <a:avLst/>
            <a:gdLst>
              <a:gd name="T0" fmla="*/ 96 w 96"/>
              <a:gd name="T1" fmla="*/ 64 h 167"/>
              <a:gd name="T2" fmla="*/ 96 w 96"/>
              <a:gd name="T3" fmla="*/ 103 h 167"/>
              <a:gd name="T4" fmla="*/ 94 w 96"/>
              <a:gd name="T5" fmla="*/ 110 h 167"/>
              <a:gd name="T6" fmla="*/ 87 w 96"/>
              <a:gd name="T7" fmla="*/ 112 h 167"/>
              <a:gd name="T8" fmla="*/ 81 w 96"/>
              <a:gd name="T9" fmla="*/ 110 h 167"/>
              <a:gd name="T10" fmla="*/ 78 w 96"/>
              <a:gd name="T11" fmla="*/ 103 h 167"/>
              <a:gd name="T12" fmla="*/ 78 w 96"/>
              <a:gd name="T13" fmla="*/ 70 h 167"/>
              <a:gd name="T14" fmla="*/ 72 w 96"/>
              <a:gd name="T15" fmla="*/ 70 h 167"/>
              <a:gd name="T16" fmla="*/ 72 w 96"/>
              <a:gd name="T17" fmla="*/ 156 h 167"/>
              <a:gd name="T18" fmla="*/ 69 w 96"/>
              <a:gd name="T19" fmla="*/ 164 h 167"/>
              <a:gd name="T20" fmla="*/ 62 w 96"/>
              <a:gd name="T21" fmla="*/ 167 h 167"/>
              <a:gd name="T22" fmla="*/ 54 w 96"/>
              <a:gd name="T23" fmla="*/ 164 h 167"/>
              <a:gd name="T24" fmla="*/ 51 w 96"/>
              <a:gd name="T25" fmla="*/ 156 h 167"/>
              <a:gd name="T26" fmla="*/ 51 w 96"/>
              <a:gd name="T27" fmla="*/ 112 h 167"/>
              <a:gd name="T28" fmla="*/ 45 w 96"/>
              <a:gd name="T29" fmla="*/ 112 h 167"/>
              <a:gd name="T30" fmla="*/ 45 w 96"/>
              <a:gd name="T31" fmla="*/ 156 h 167"/>
              <a:gd name="T32" fmla="*/ 42 w 96"/>
              <a:gd name="T33" fmla="*/ 164 h 167"/>
              <a:gd name="T34" fmla="*/ 34 w 96"/>
              <a:gd name="T35" fmla="*/ 167 h 167"/>
              <a:gd name="T36" fmla="*/ 27 w 96"/>
              <a:gd name="T37" fmla="*/ 164 h 167"/>
              <a:gd name="T38" fmla="*/ 24 w 96"/>
              <a:gd name="T39" fmla="*/ 156 h 167"/>
              <a:gd name="T40" fmla="*/ 24 w 96"/>
              <a:gd name="T41" fmla="*/ 70 h 167"/>
              <a:gd name="T42" fmla="*/ 18 w 96"/>
              <a:gd name="T43" fmla="*/ 70 h 167"/>
              <a:gd name="T44" fmla="*/ 18 w 96"/>
              <a:gd name="T45" fmla="*/ 103 h 167"/>
              <a:gd name="T46" fmla="*/ 15 w 96"/>
              <a:gd name="T47" fmla="*/ 110 h 167"/>
              <a:gd name="T48" fmla="*/ 9 w 96"/>
              <a:gd name="T49" fmla="*/ 112 h 167"/>
              <a:gd name="T50" fmla="*/ 2 w 96"/>
              <a:gd name="T51" fmla="*/ 110 h 167"/>
              <a:gd name="T52" fmla="*/ 0 w 96"/>
              <a:gd name="T53" fmla="*/ 103 h 167"/>
              <a:gd name="T54" fmla="*/ 0 w 96"/>
              <a:gd name="T55" fmla="*/ 64 h 167"/>
              <a:gd name="T56" fmla="*/ 5 w 96"/>
              <a:gd name="T57" fmla="*/ 51 h 167"/>
              <a:gd name="T58" fmla="*/ 18 w 96"/>
              <a:gd name="T59" fmla="*/ 46 h 167"/>
              <a:gd name="T60" fmla="*/ 78 w 96"/>
              <a:gd name="T61" fmla="*/ 46 h 167"/>
              <a:gd name="T62" fmla="*/ 91 w 96"/>
              <a:gd name="T63" fmla="*/ 51 h 167"/>
              <a:gd name="T64" fmla="*/ 96 w 96"/>
              <a:gd name="T65" fmla="*/ 64 h 167"/>
              <a:gd name="T66" fmla="*/ 63 w 96"/>
              <a:gd name="T67" fmla="*/ 6 h 167"/>
              <a:gd name="T68" fmla="*/ 69 w 96"/>
              <a:gd name="T69" fmla="*/ 21 h 167"/>
              <a:gd name="T70" fmla="*/ 63 w 96"/>
              <a:gd name="T71" fmla="*/ 36 h 167"/>
              <a:gd name="T72" fmla="*/ 48 w 96"/>
              <a:gd name="T73" fmla="*/ 43 h 167"/>
              <a:gd name="T74" fmla="*/ 33 w 96"/>
              <a:gd name="T75" fmla="*/ 36 h 167"/>
              <a:gd name="T76" fmla="*/ 27 w 96"/>
              <a:gd name="T77" fmla="*/ 21 h 167"/>
              <a:gd name="T78" fmla="*/ 33 w 96"/>
              <a:gd name="T79" fmla="*/ 6 h 167"/>
              <a:gd name="T80" fmla="*/ 48 w 96"/>
              <a:gd name="T81" fmla="*/ 0 h 167"/>
              <a:gd name="T82" fmla="*/ 63 w 96"/>
              <a:gd name="T83" fmla="*/ 6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6" h="167">
                <a:moveTo>
                  <a:pt x="96" y="64"/>
                </a:moveTo>
                <a:cubicBezTo>
                  <a:pt x="96" y="103"/>
                  <a:pt x="96" y="103"/>
                  <a:pt x="96" y="103"/>
                </a:cubicBezTo>
                <a:cubicBezTo>
                  <a:pt x="96" y="106"/>
                  <a:pt x="96" y="108"/>
                  <a:pt x="94" y="110"/>
                </a:cubicBezTo>
                <a:cubicBezTo>
                  <a:pt x="92" y="111"/>
                  <a:pt x="90" y="112"/>
                  <a:pt x="87" y="112"/>
                </a:cubicBezTo>
                <a:cubicBezTo>
                  <a:pt x="85" y="112"/>
                  <a:pt x="83" y="111"/>
                  <a:pt x="81" y="110"/>
                </a:cubicBezTo>
                <a:cubicBezTo>
                  <a:pt x="79" y="108"/>
                  <a:pt x="78" y="106"/>
                  <a:pt x="78" y="103"/>
                </a:cubicBezTo>
                <a:cubicBezTo>
                  <a:pt x="78" y="70"/>
                  <a:pt x="78" y="70"/>
                  <a:pt x="78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9"/>
                  <a:pt x="71" y="161"/>
                  <a:pt x="69" y="164"/>
                </a:cubicBezTo>
                <a:cubicBezTo>
                  <a:pt x="67" y="166"/>
                  <a:pt x="64" y="167"/>
                  <a:pt x="62" y="167"/>
                </a:cubicBezTo>
                <a:cubicBezTo>
                  <a:pt x="59" y="167"/>
                  <a:pt x="56" y="166"/>
                  <a:pt x="54" y="164"/>
                </a:cubicBezTo>
                <a:cubicBezTo>
                  <a:pt x="52" y="161"/>
                  <a:pt x="51" y="159"/>
                  <a:pt x="51" y="156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56"/>
                  <a:pt x="45" y="156"/>
                  <a:pt x="45" y="156"/>
                </a:cubicBezTo>
                <a:cubicBezTo>
                  <a:pt x="45" y="159"/>
                  <a:pt x="44" y="161"/>
                  <a:pt x="42" y="164"/>
                </a:cubicBezTo>
                <a:cubicBezTo>
                  <a:pt x="40" y="166"/>
                  <a:pt x="37" y="167"/>
                  <a:pt x="34" y="167"/>
                </a:cubicBezTo>
                <a:cubicBezTo>
                  <a:pt x="31" y="167"/>
                  <a:pt x="29" y="166"/>
                  <a:pt x="27" y="164"/>
                </a:cubicBezTo>
                <a:cubicBezTo>
                  <a:pt x="25" y="161"/>
                  <a:pt x="24" y="159"/>
                  <a:pt x="24" y="156"/>
                </a:cubicBezTo>
                <a:cubicBezTo>
                  <a:pt x="24" y="70"/>
                  <a:pt x="24" y="70"/>
                  <a:pt x="24" y="70"/>
                </a:cubicBezTo>
                <a:cubicBezTo>
                  <a:pt x="18" y="70"/>
                  <a:pt x="18" y="70"/>
                  <a:pt x="18" y="70"/>
                </a:cubicBezTo>
                <a:cubicBezTo>
                  <a:pt x="18" y="103"/>
                  <a:pt x="18" y="103"/>
                  <a:pt x="18" y="103"/>
                </a:cubicBezTo>
                <a:cubicBezTo>
                  <a:pt x="18" y="106"/>
                  <a:pt x="17" y="108"/>
                  <a:pt x="15" y="110"/>
                </a:cubicBezTo>
                <a:cubicBezTo>
                  <a:pt x="13" y="111"/>
                  <a:pt x="11" y="112"/>
                  <a:pt x="9" y="112"/>
                </a:cubicBezTo>
                <a:cubicBezTo>
                  <a:pt x="6" y="112"/>
                  <a:pt x="4" y="111"/>
                  <a:pt x="2" y="110"/>
                </a:cubicBezTo>
                <a:cubicBezTo>
                  <a:pt x="0" y="108"/>
                  <a:pt x="0" y="106"/>
                  <a:pt x="0" y="103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9"/>
                  <a:pt x="1" y="54"/>
                  <a:pt x="5" y="51"/>
                </a:cubicBezTo>
                <a:cubicBezTo>
                  <a:pt x="8" y="47"/>
                  <a:pt x="13" y="46"/>
                  <a:pt x="1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83" y="46"/>
                  <a:pt x="88" y="47"/>
                  <a:pt x="91" y="51"/>
                </a:cubicBezTo>
                <a:cubicBezTo>
                  <a:pt x="95" y="54"/>
                  <a:pt x="96" y="59"/>
                  <a:pt x="96" y="64"/>
                </a:cubicBezTo>
                <a:close/>
                <a:moveTo>
                  <a:pt x="63" y="6"/>
                </a:moveTo>
                <a:cubicBezTo>
                  <a:pt x="67" y="11"/>
                  <a:pt x="69" y="16"/>
                  <a:pt x="69" y="21"/>
                </a:cubicBezTo>
                <a:cubicBezTo>
                  <a:pt x="69" y="27"/>
                  <a:pt x="67" y="32"/>
                  <a:pt x="63" y="36"/>
                </a:cubicBezTo>
                <a:cubicBezTo>
                  <a:pt x="59" y="41"/>
                  <a:pt x="54" y="43"/>
                  <a:pt x="48" y="43"/>
                </a:cubicBezTo>
                <a:cubicBezTo>
                  <a:pt x="42" y="43"/>
                  <a:pt x="37" y="41"/>
                  <a:pt x="33" y="36"/>
                </a:cubicBezTo>
                <a:cubicBezTo>
                  <a:pt x="29" y="32"/>
                  <a:pt x="27" y="27"/>
                  <a:pt x="27" y="21"/>
                </a:cubicBezTo>
                <a:cubicBezTo>
                  <a:pt x="27" y="16"/>
                  <a:pt x="29" y="11"/>
                  <a:pt x="33" y="6"/>
                </a:cubicBezTo>
                <a:cubicBezTo>
                  <a:pt x="37" y="2"/>
                  <a:pt x="42" y="0"/>
                  <a:pt x="48" y="0"/>
                </a:cubicBezTo>
                <a:cubicBezTo>
                  <a:pt x="54" y="0"/>
                  <a:pt x="59" y="2"/>
                  <a:pt x="6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51" name="Freeform 35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9785407" y="5116174"/>
            <a:ext cx="207427" cy="209589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6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73 w 145"/>
              <a:gd name="T27" fmla="*/ 111 h 146"/>
              <a:gd name="T28" fmla="*/ 106 w 145"/>
              <a:gd name="T29" fmla="*/ 67 h 146"/>
              <a:gd name="T30" fmla="*/ 108 w 145"/>
              <a:gd name="T31" fmla="*/ 61 h 146"/>
              <a:gd name="T32" fmla="*/ 108 w 145"/>
              <a:gd name="T33" fmla="*/ 53 h 146"/>
              <a:gd name="T34" fmla="*/ 102 w 145"/>
              <a:gd name="T35" fmla="*/ 46 h 146"/>
              <a:gd name="T36" fmla="*/ 94 w 145"/>
              <a:gd name="T37" fmla="*/ 43 h 146"/>
              <a:gd name="T38" fmla="*/ 87 w 145"/>
              <a:gd name="T39" fmla="*/ 45 h 146"/>
              <a:gd name="T40" fmla="*/ 82 w 145"/>
              <a:gd name="T41" fmla="*/ 49 h 146"/>
              <a:gd name="T42" fmla="*/ 73 w 145"/>
              <a:gd name="T43" fmla="*/ 53 h 146"/>
              <a:gd name="T44" fmla="*/ 64 w 145"/>
              <a:gd name="T45" fmla="*/ 49 h 146"/>
              <a:gd name="T46" fmla="*/ 59 w 145"/>
              <a:gd name="T47" fmla="*/ 45 h 146"/>
              <a:gd name="T48" fmla="*/ 52 w 145"/>
              <a:gd name="T49" fmla="*/ 43 h 146"/>
              <a:gd name="T50" fmla="*/ 44 w 145"/>
              <a:gd name="T51" fmla="*/ 46 h 146"/>
              <a:gd name="T52" fmla="*/ 38 w 145"/>
              <a:gd name="T53" fmla="*/ 53 h 146"/>
              <a:gd name="T54" fmla="*/ 37 w 145"/>
              <a:gd name="T55" fmla="*/ 61 h 146"/>
              <a:gd name="T56" fmla="*/ 40 w 145"/>
              <a:gd name="T57" fmla="*/ 67 h 146"/>
              <a:gd name="T58" fmla="*/ 73 w 145"/>
              <a:gd name="T59" fmla="*/ 1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8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73" y="111"/>
                </a:moveTo>
                <a:cubicBezTo>
                  <a:pt x="106" y="67"/>
                  <a:pt x="106" y="67"/>
                  <a:pt x="106" y="67"/>
                </a:cubicBezTo>
                <a:cubicBezTo>
                  <a:pt x="107" y="65"/>
                  <a:pt x="108" y="63"/>
                  <a:pt x="108" y="61"/>
                </a:cubicBezTo>
                <a:cubicBezTo>
                  <a:pt x="109" y="59"/>
                  <a:pt x="109" y="56"/>
                  <a:pt x="108" y="53"/>
                </a:cubicBezTo>
                <a:cubicBezTo>
                  <a:pt x="107" y="50"/>
                  <a:pt x="105" y="47"/>
                  <a:pt x="102" y="46"/>
                </a:cubicBezTo>
                <a:cubicBezTo>
                  <a:pt x="99" y="44"/>
                  <a:pt x="97" y="43"/>
                  <a:pt x="94" y="43"/>
                </a:cubicBezTo>
                <a:cubicBezTo>
                  <a:pt x="91" y="43"/>
                  <a:pt x="89" y="44"/>
                  <a:pt x="87" y="45"/>
                </a:cubicBezTo>
                <a:cubicBezTo>
                  <a:pt x="85" y="46"/>
                  <a:pt x="83" y="47"/>
                  <a:pt x="82" y="49"/>
                </a:cubicBezTo>
                <a:cubicBezTo>
                  <a:pt x="80" y="52"/>
                  <a:pt x="77" y="53"/>
                  <a:pt x="73" y="53"/>
                </a:cubicBezTo>
                <a:cubicBezTo>
                  <a:pt x="69" y="53"/>
                  <a:pt x="66" y="52"/>
                  <a:pt x="64" y="49"/>
                </a:cubicBezTo>
                <a:cubicBezTo>
                  <a:pt x="62" y="47"/>
                  <a:pt x="61" y="46"/>
                  <a:pt x="59" y="45"/>
                </a:cubicBezTo>
                <a:cubicBezTo>
                  <a:pt x="57" y="44"/>
                  <a:pt x="54" y="43"/>
                  <a:pt x="52" y="43"/>
                </a:cubicBezTo>
                <a:cubicBezTo>
                  <a:pt x="49" y="43"/>
                  <a:pt x="46" y="44"/>
                  <a:pt x="44" y="46"/>
                </a:cubicBezTo>
                <a:cubicBezTo>
                  <a:pt x="41" y="47"/>
                  <a:pt x="39" y="50"/>
                  <a:pt x="38" y="53"/>
                </a:cubicBezTo>
                <a:cubicBezTo>
                  <a:pt x="37" y="56"/>
                  <a:pt x="37" y="59"/>
                  <a:pt x="37" y="61"/>
                </a:cubicBezTo>
                <a:cubicBezTo>
                  <a:pt x="38" y="63"/>
                  <a:pt x="39" y="65"/>
                  <a:pt x="40" y="67"/>
                </a:cubicBezTo>
                <a:lnTo>
                  <a:pt x="73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52" name="Freeform 35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061978" y="5098887"/>
            <a:ext cx="233356" cy="244161"/>
          </a:xfrm>
          <a:custGeom>
            <a:avLst/>
            <a:gdLst>
              <a:gd name="T0" fmla="*/ 161 w 162"/>
              <a:gd name="T1" fmla="*/ 111 h 170"/>
              <a:gd name="T2" fmla="*/ 160 w 162"/>
              <a:gd name="T3" fmla="*/ 113 h 170"/>
              <a:gd name="T4" fmla="*/ 132 w 162"/>
              <a:gd name="T5" fmla="*/ 122 h 170"/>
              <a:gd name="T6" fmla="*/ 132 w 162"/>
              <a:gd name="T7" fmla="*/ 151 h 170"/>
              <a:gd name="T8" fmla="*/ 131 w 162"/>
              <a:gd name="T9" fmla="*/ 153 h 170"/>
              <a:gd name="T10" fmla="*/ 128 w 162"/>
              <a:gd name="T11" fmla="*/ 154 h 170"/>
              <a:gd name="T12" fmla="*/ 100 w 162"/>
              <a:gd name="T13" fmla="*/ 145 h 170"/>
              <a:gd name="T14" fmla="*/ 83 w 162"/>
              <a:gd name="T15" fmla="*/ 168 h 170"/>
              <a:gd name="T16" fmla="*/ 81 w 162"/>
              <a:gd name="T17" fmla="*/ 170 h 170"/>
              <a:gd name="T18" fmla="*/ 78 w 162"/>
              <a:gd name="T19" fmla="*/ 168 h 170"/>
              <a:gd name="T20" fmla="*/ 61 w 162"/>
              <a:gd name="T21" fmla="*/ 145 h 170"/>
              <a:gd name="T22" fmla="*/ 34 w 162"/>
              <a:gd name="T23" fmla="*/ 154 h 170"/>
              <a:gd name="T24" fmla="*/ 31 w 162"/>
              <a:gd name="T25" fmla="*/ 153 h 170"/>
              <a:gd name="T26" fmla="*/ 30 w 162"/>
              <a:gd name="T27" fmla="*/ 151 h 170"/>
              <a:gd name="T28" fmla="*/ 30 w 162"/>
              <a:gd name="T29" fmla="*/ 122 h 170"/>
              <a:gd name="T30" fmla="*/ 2 w 162"/>
              <a:gd name="T31" fmla="*/ 113 h 170"/>
              <a:gd name="T32" fmla="*/ 0 w 162"/>
              <a:gd name="T33" fmla="*/ 111 h 170"/>
              <a:gd name="T34" fmla="*/ 1 w 162"/>
              <a:gd name="T35" fmla="*/ 108 h 170"/>
              <a:gd name="T36" fmla="*/ 18 w 162"/>
              <a:gd name="T37" fmla="*/ 85 h 170"/>
              <a:gd name="T38" fmla="*/ 1 w 162"/>
              <a:gd name="T39" fmla="*/ 61 h 170"/>
              <a:gd name="T40" fmla="*/ 0 w 162"/>
              <a:gd name="T41" fmla="*/ 59 h 170"/>
              <a:gd name="T42" fmla="*/ 2 w 162"/>
              <a:gd name="T43" fmla="*/ 57 h 170"/>
              <a:gd name="T44" fmla="*/ 30 w 162"/>
              <a:gd name="T45" fmla="*/ 48 h 170"/>
              <a:gd name="T46" fmla="*/ 30 w 162"/>
              <a:gd name="T47" fmla="*/ 19 h 170"/>
              <a:gd name="T48" fmla="*/ 31 w 162"/>
              <a:gd name="T49" fmla="*/ 16 h 170"/>
              <a:gd name="T50" fmla="*/ 34 w 162"/>
              <a:gd name="T51" fmla="*/ 16 h 170"/>
              <a:gd name="T52" fmla="*/ 61 w 162"/>
              <a:gd name="T53" fmla="*/ 25 h 170"/>
              <a:gd name="T54" fmla="*/ 78 w 162"/>
              <a:gd name="T55" fmla="*/ 1 h 170"/>
              <a:gd name="T56" fmla="*/ 81 w 162"/>
              <a:gd name="T57" fmla="*/ 0 h 170"/>
              <a:gd name="T58" fmla="*/ 83 w 162"/>
              <a:gd name="T59" fmla="*/ 1 h 170"/>
              <a:gd name="T60" fmla="*/ 100 w 162"/>
              <a:gd name="T61" fmla="*/ 25 h 170"/>
              <a:gd name="T62" fmla="*/ 128 w 162"/>
              <a:gd name="T63" fmla="*/ 16 h 170"/>
              <a:gd name="T64" fmla="*/ 131 w 162"/>
              <a:gd name="T65" fmla="*/ 16 h 170"/>
              <a:gd name="T66" fmla="*/ 132 w 162"/>
              <a:gd name="T67" fmla="*/ 19 h 170"/>
              <a:gd name="T68" fmla="*/ 132 w 162"/>
              <a:gd name="T69" fmla="*/ 48 h 170"/>
              <a:gd name="T70" fmla="*/ 160 w 162"/>
              <a:gd name="T71" fmla="*/ 57 h 170"/>
              <a:gd name="T72" fmla="*/ 161 w 162"/>
              <a:gd name="T73" fmla="*/ 59 h 170"/>
              <a:gd name="T74" fmla="*/ 161 w 162"/>
              <a:gd name="T75" fmla="*/ 61 h 170"/>
              <a:gd name="T76" fmla="*/ 144 w 162"/>
              <a:gd name="T77" fmla="*/ 85 h 170"/>
              <a:gd name="T78" fmla="*/ 161 w 162"/>
              <a:gd name="T79" fmla="*/ 108 h 170"/>
              <a:gd name="T80" fmla="*/ 161 w 162"/>
              <a:gd name="T81" fmla="*/ 111 h 170"/>
              <a:gd name="T82" fmla="*/ 131 w 162"/>
              <a:gd name="T83" fmla="*/ 106 h 170"/>
              <a:gd name="T84" fmla="*/ 135 w 162"/>
              <a:gd name="T85" fmla="*/ 85 h 170"/>
              <a:gd name="T86" fmla="*/ 131 w 162"/>
              <a:gd name="T87" fmla="*/ 64 h 170"/>
              <a:gd name="T88" fmla="*/ 119 w 162"/>
              <a:gd name="T89" fmla="*/ 46 h 170"/>
              <a:gd name="T90" fmla="*/ 102 w 162"/>
              <a:gd name="T91" fmla="*/ 35 h 170"/>
              <a:gd name="T92" fmla="*/ 81 w 162"/>
              <a:gd name="T93" fmla="*/ 30 h 170"/>
              <a:gd name="T94" fmla="*/ 60 w 162"/>
              <a:gd name="T95" fmla="*/ 35 h 170"/>
              <a:gd name="T96" fmla="*/ 42 w 162"/>
              <a:gd name="T97" fmla="*/ 46 h 170"/>
              <a:gd name="T98" fmla="*/ 31 w 162"/>
              <a:gd name="T99" fmla="*/ 64 h 170"/>
              <a:gd name="T100" fmla="*/ 26 w 162"/>
              <a:gd name="T101" fmla="*/ 85 h 170"/>
              <a:gd name="T102" fmla="*/ 31 w 162"/>
              <a:gd name="T103" fmla="*/ 106 h 170"/>
              <a:gd name="T104" fmla="*/ 42 w 162"/>
              <a:gd name="T105" fmla="*/ 123 h 170"/>
              <a:gd name="T106" fmla="*/ 60 w 162"/>
              <a:gd name="T107" fmla="*/ 135 h 170"/>
              <a:gd name="T108" fmla="*/ 81 w 162"/>
              <a:gd name="T109" fmla="*/ 139 h 170"/>
              <a:gd name="T110" fmla="*/ 102 w 162"/>
              <a:gd name="T111" fmla="*/ 135 h 170"/>
              <a:gd name="T112" fmla="*/ 119 w 162"/>
              <a:gd name="T113" fmla="*/ 123 h 170"/>
              <a:gd name="T114" fmla="*/ 131 w 162"/>
              <a:gd name="T115" fmla="*/ 10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2" h="170">
                <a:moveTo>
                  <a:pt x="161" y="111"/>
                </a:moveTo>
                <a:cubicBezTo>
                  <a:pt x="161" y="112"/>
                  <a:pt x="161" y="113"/>
                  <a:pt x="160" y="113"/>
                </a:cubicBezTo>
                <a:cubicBezTo>
                  <a:pt x="132" y="122"/>
                  <a:pt x="132" y="122"/>
                  <a:pt x="132" y="122"/>
                </a:cubicBezTo>
                <a:cubicBezTo>
                  <a:pt x="132" y="151"/>
                  <a:pt x="132" y="151"/>
                  <a:pt x="132" y="151"/>
                </a:cubicBezTo>
                <a:cubicBezTo>
                  <a:pt x="132" y="152"/>
                  <a:pt x="132" y="153"/>
                  <a:pt x="131" y="153"/>
                </a:cubicBezTo>
                <a:cubicBezTo>
                  <a:pt x="130" y="154"/>
                  <a:pt x="129" y="154"/>
                  <a:pt x="128" y="154"/>
                </a:cubicBezTo>
                <a:cubicBezTo>
                  <a:pt x="100" y="145"/>
                  <a:pt x="100" y="145"/>
                  <a:pt x="100" y="145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9"/>
                  <a:pt x="82" y="170"/>
                  <a:pt x="81" y="170"/>
                </a:cubicBezTo>
                <a:cubicBezTo>
                  <a:pt x="80" y="170"/>
                  <a:pt x="79" y="169"/>
                  <a:pt x="78" y="168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34" y="154"/>
                  <a:pt x="34" y="154"/>
                  <a:pt x="34" y="154"/>
                </a:cubicBezTo>
                <a:cubicBezTo>
                  <a:pt x="33" y="154"/>
                  <a:pt x="32" y="154"/>
                  <a:pt x="31" y="153"/>
                </a:cubicBezTo>
                <a:cubicBezTo>
                  <a:pt x="30" y="153"/>
                  <a:pt x="30" y="152"/>
                  <a:pt x="30" y="151"/>
                </a:cubicBezTo>
                <a:cubicBezTo>
                  <a:pt x="30" y="122"/>
                  <a:pt x="30" y="122"/>
                  <a:pt x="30" y="122"/>
                </a:cubicBezTo>
                <a:cubicBezTo>
                  <a:pt x="2" y="113"/>
                  <a:pt x="2" y="113"/>
                  <a:pt x="2" y="113"/>
                </a:cubicBezTo>
                <a:cubicBezTo>
                  <a:pt x="1" y="113"/>
                  <a:pt x="1" y="112"/>
                  <a:pt x="0" y="111"/>
                </a:cubicBezTo>
                <a:cubicBezTo>
                  <a:pt x="0" y="110"/>
                  <a:pt x="0" y="109"/>
                  <a:pt x="1" y="108"/>
                </a:cubicBezTo>
                <a:cubicBezTo>
                  <a:pt x="18" y="85"/>
                  <a:pt x="18" y="85"/>
                  <a:pt x="18" y="85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1"/>
                  <a:pt x="0" y="60"/>
                  <a:pt x="0" y="59"/>
                </a:cubicBezTo>
                <a:cubicBezTo>
                  <a:pt x="1" y="58"/>
                  <a:pt x="1" y="57"/>
                  <a:pt x="2" y="57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7"/>
                  <a:pt x="31" y="16"/>
                </a:cubicBezTo>
                <a:cubicBezTo>
                  <a:pt x="32" y="16"/>
                  <a:pt x="33" y="16"/>
                  <a:pt x="34" y="16"/>
                </a:cubicBezTo>
                <a:cubicBezTo>
                  <a:pt x="61" y="25"/>
                  <a:pt x="61" y="25"/>
                  <a:pt x="61" y="25"/>
                </a:cubicBezTo>
                <a:cubicBezTo>
                  <a:pt x="78" y="1"/>
                  <a:pt x="78" y="1"/>
                  <a:pt x="78" y="1"/>
                </a:cubicBezTo>
                <a:cubicBezTo>
                  <a:pt x="79" y="1"/>
                  <a:pt x="80" y="0"/>
                  <a:pt x="81" y="0"/>
                </a:cubicBezTo>
                <a:cubicBezTo>
                  <a:pt x="82" y="0"/>
                  <a:pt x="83" y="1"/>
                  <a:pt x="83" y="1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9" y="16"/>
                  <a:pt x="130" y="16"/>
                  <a:pt x="131" y="16"/>
                </a:cubicBezTo>
                <a:cubicBezTo>
                  <a:pt x="132" y="17"/>
                  <a:pt x="132" y="18"/>
                  <a:pt x="132" y="19"/>
                </a:cubicBezTo>
                <a:cubicBezTo>
                  <a:pt x="132" y="48"/>
                  <a:pt x="132" y="48"/>
                  <a:pt x="132" y="48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1" y="57"/>
                  <a:pt x="161" y="58"/>
                  <a:pt x="161" y="59"/>
                </a:cubicBezTo>
                <a:cubicBezTo>
                  <a:pt x="162" y="60"/>
                  <a:pt x="162" y="61"/>
                  <a:pt x="161" y="61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62" y="109"/>
                  <a:pt x="162" y="110"/>
                  <a:pt x="161" y="111"/>
                </a:cubicBezTo>
                <a:close/>
                <a:moveTo>
                  <a:pt x="131" y="106"/>
                </a:moveTo>
                <a:cubicBezTo>
                  <a:pt x="134" y="99"/>
                  <a:pt x="135" y="92"/>
                  <a:pt x="135" y="85"/>
                </a:cubicBezTo>
                <a:cubicBezTo>
                  <a:pt x="135" y="78"/>
                  <a:pt x="134" y="70"/>
                  <a:pt x="131" y="64"/>
                </a:cubicBezTo>
                <a:cubicBezTo>
                  <a:pt x="128" y="57"/>
                  <a:pt x="124" y="51"/>
                  <a:pt x="119" y="46"/>
                </a:cubicBezTo>
                <a:cubicBezTo>
                  <a:pt x="115" y="42"/>
                  <a:pt x="109" y="38"/>
                  <a:pt x="102" y="35"/>
                </a:cubicBezTo>
                <a:cubicBezTo>
                  <a:pt x="95" y="32"/>
                  <a:pt x="88" y="30"/>
                  <a:pt x="81" y="30"/>
                </a:cubicBezTo>
                <a:cubicBezTo>
                  <a:pt x="74" y="30"/>
                  <a:pt x="67" y="32"/>
                  <a:pt x="60" y="35"/>
                </a:cubicBezTo>
                <a:cubicBezTo>
                  <a:pt x="53" y="38"/>
                  <a:pt x="47" y="42"/>
                  <a:pt x="42" y="46"/>
                </a:cubicBezTo>
                <a:cubicBezTo>
                  <a:pt x="38" y="51"/>
                  <a:pt x="34" y="57"/>
                  <a:pt x="31" y="64"/>
                </a:cubicBezTo>
                <a:cubicBezTo>
                  <a:pt x="28" y="70"/>
                  <a:pt x="26" y="78"/>
                  <a:pt x="26" y="85"/>
                </a:cubicBezTo>
                <a:cubicBezTo>
                  <a:pt x="26" y="92"/>
                  <a:pt x="28" y="99"/>
                  <a:pt x="31" y="106"/>
                </a:cubicBezTo>
                <a:cubicBezTo>
                  <a:pt x="34" y="113"/>
                  <a:pt x="38" y="119"/>
                  <a:pt x="42" y="123"/>
                </a:cubicBezTo>
                <a:cubicBezTo>
                  <a:pt x="47" y="128"/>
                  <a:pt x="53" y="132"/>
                  <a:pt x="60" y="135"/>
                </a:cubicBezTo>
                <a:cubicBezTo>
                  <a:pt x="67" y="138"/>
                  <a:pt x="74" y="139"/>
                  <a:pt x="81" y="139"/>
                </a:cubicBezTo>
                <a:cubicBezTo>
                  <a:pt x="88" y="139"/>
                  <a:pt x="95" y="138"/>
                  <a:pt x="102" y="135"/>
                </a:cubicBezTo>
                <a:cubicBezTo>
                  <a:pt x="109" y="132"/>
                  <a:pt x="115" y="128"/>
                  <a:pt x="119" y="123"/>
                </a:cubicBezTo>
                <a:cubicBezTo>
                  <a:pt x="124" y="119"/>
                  <a:pt x="128" y="113"/>
                  <a:pt x="131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53" name="Freeform 35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364476" y="5116174"/>
            <a:ext cx="198784" cy="209589"/>
          </a:xfrm>
          <a:custGeom>
            <a:avLst/>
            <a:gdLst>
              <a:gd name="T0" fmla="*/ 138 w 139"/>
              <a:gd name="T1" fmla="*/ 103 h 146"/>
              <a:gd name="T2" fmla="*/ 112 w 139"/>
              <a:gd name="T3" fmla="*/ 134 h 146"/>
              <a:gd name="T4" fmla="*/ 73 w 139"/>
              <a:gd name="T5" fmla="*/ 146 h 146"/>
              <a:gd name="T6" fmla="*/ 44 w 139"/>
              <a:gd name="T7" fmla="*/ 140 h 146"/>
              <a:gd name="T8" fmla="*/ 21 w 139"/>
              <a:gd name="T9" fmla="*/ 124 h 146"/>
              <a:gd name="T10" fmla="*/ 6 w 139"/>
              <a:gd name="T11" fmla="*/ 101 h 146"/>
              <a:gd name="T12" fmla="*/ 0 w 139"/>
              <a:gd name="T13" fmla="*/ 73 h 146"/>
              <a:gd name="T14" fmla="*/ 5 w 139"/>
              <a:gd name="T15" fmla="*/ 45 h 146"/>
              <a:gd name="T16" fmla="*/ 20 w 139"/>
              <a:gd name="T17" fmla="*/ 22 h 146"/>
              <a:gd name="T18" fmla="*/ 42 w 139"/>
              <a:gd name="T19" fmla="*/ 7 h 146"/>
              <a:gd name="T20" fmla="*/ 70 w 139"/>
              <a:gd name="T21" fmla="*/ 0 h 146"/>
              <a:gd name="T22" fmla="*/ 76 w 139"/>
              <a:gd name="T23" fmla="*/ 4 h 146"/>
              <a:gd name="T24" fmla="*/ 74 w 139"/>
              <a:gd name="T25" fmla="*/ 11 h 146"/>
              <a:gd name="T26" fmla="*/ 62 w 139"/>
              <a:gd name="T27" fmla="*/ 28 h 146"/>
              <a:gd name="T28" fmla="*/ 57 w 139"/>
              <a:gd name="T29" fmla="*/ 49 h 146"/>
              <a:gd name="T30" fmla="*/ 64 w 139"/>
              <a:gd name="T31" fmla="*/ 75 h 146"/>
              <a:gd name="T32" fmla="*/ 83 w 139"/>
              <a:gd name="T33" fmla="*/ 93 h 146"/>
              <a:gd name="T34" fmla="*/ 109 w 139"/>
              <a:gd name="T35" fmla="*/ 100 h 146"/>
              <a:gd name="T36" fmla="*/ 130 w 139"/>
              <a:gd name="T37" fmla="*/ 95 h 146"/>
              <a:gd name="T38" fmla="*/ 137 w 139"/>
              <a:gd name="T39" fmla="*/ 97 h 146"/>
              <a:gd name="T40" fmla="*/ 139 w 139"/>
              <a:gd name="T41" fmla="*/ 100 h 146"/>
              <a:gd name="T42" fmla="*/ 138 w 139"/>
              <a:gd name="T43" fmla="*/ 103 h 146"/>
              <a:gd name="T44" fmla="*/ 119 w 139"/>
              <a:gd name="T45" fmla="*/ 111 h 146"/>
              <a:gd name="T46" fmla="*/ 109 w 139"/>
              <a:gd name="T47" fmla="*/ 112 h 146"/>
              <a:gd name="T48" fmla="*/ 77 w 139"/>
              <a:gd name="T49" fmla="*/ 104 h 146"/>
              <a:gd name="T50" fmla="*/ 54 w 139"/>
              <a:gd name="T51" fmla="*/ 81 h 146"/>
              <a:gd name="T52" fmla="*/ 45 w 139"/>
              <a:gd name="T53" fmla="*/ 49 h 146"/>
              <a:gd name="T54" fmla="*/ 55 w 139"/>
              <a:gd name="T55" fmla="*/ 15 h 146"/>
              <a:gd name="T56" fmla="*/ 24 w 139"/>
              <a:gd name="T57" fmla="*/ 37 h 146"/>
              <a:gd name="T58" fmla="*/ 12 w 139"/>
              <a:gd name="T59" fmla="*/ 73 h 146"/>
              <a:gd name="T60" fmla="*/ 17 w 139"/>
              <a:gd name="T61" fmla="*/ 96 h 146"/>
              <a:gd name="T62" fmla="*/ 30 w 139"/>
              <a:gd name="T63" fmla="*/ 116 h 146"/>
              <a:gd name="T64" fmla="*/ 49 w 139"/>
              <a:gd name="T65" fmla="*/ 129 h 146"/>
              <a:gd name="T66" fmla="*/ 73 w 139"/>
              <a:gd name="T67" fmla="*/ 133 h 146"/>
              <a:gd name="T68" fmla="*/ 98 w 139"/>
              <a:gd name="T69" fmla="*/ 128 h 146"/>
              <a:gd name="T70" fmla="*/ 119 w 139"/>
              <a:gd name="T71" fmla="*/ 1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9" h="146">
                <a:moveTo>
                  <a:pt x="138" y="103"/>
                </a:moveTo>
                <a:cubicBezTo>
                  <a:pt x="133" y="116"/>
                  <a:pt x="124" y="126"/>
                  <a:pt x="112" y="134"/>
                </a:cubicBezTo>
                <a:cubicBezTo>
                  <a:pt x="100" y="142"/>
                  <a:pt x="87" y="146"/>
                  <a:pt x="73" y="146"/>
                </a:cubicBezTo>
                <a:cubicBezTo>
                  <a:pt x="63" y="146"/>
                  <a:pt x="53" y="144"/>
                  <a:pt x="44" y="140"/>
                </a:cubicBezTo>
                <a:cubicBezTo>
                  <a:pt x="35" y="136"/>
                  <a:pt x="28" y="131"/>
                  <a:pt x="21" y="124"/>
                </a:cubicBezTo>
                <a:cubicBezTo>
                  <a:pt x="15" y="118"/>
                  <a:pt x="10" y="110"/>
                  <a:pt x="6" y="101"/>
                </a:cubicBezTo>
                <a:cubicBezTo>
                  <a:pt x="2" y="92"/>
                  <a:pt x="0" y="83"/>
                  <a:pt x="0" y="73"/>
                </a:cubicBezTo>
                <a:cubicBezTo>
                  <a:pt x="0" y="63"/>
                  <a:pt x="2" y="54"/>
                  <a:pt x="5" y="45"/>
                </a:cubicBezTo>
                <a:cubicBezTo>
                  <a:pt x="9" y="36"/>
                  <a:pt x="14" y="29"/>
                  <a:pt x="20" y="22"/>
                </a:cubicBezTo>
                <a:cubicBezTo>
                  <a:pt x="26" y="16"/>
                  <a:pt x="34" y="11"/>
                  <a:pt x="42" y="7"/>
                </a:cubicBezTo>
                <a:cubicBezTo>
                  <a:pt x="51" y="3"/>
                  <a:pt x="60" y="1"/>
                  <a:pt x="70" y="0"/>
                </a:cubicBezTo>
                <a:cubicBezTo>
                  <a:pt x="73" y="0"/>
                  <a:pt x="75" y="2"/>
                  <a:pt x="76" y="4"/>
                </a:cubicBezTo>
                <a:cubicBezTo>
                  <a:pt x="77" y="7"/>
                  <a:pt x="76" y="9"/>
                  <a:pt x="74" y="11"/>
                </a:cubicBezTo>
                <a:cubicBezTo>
                  <a:pt x="69" y="16"/>
                  <a:pt x="65" y="22"/>
                  <a:pt x="62" y="28"/>
                </a:cubicBezTo>
                <a:cubicBezTo>
                  <a:pt x="59" y="35"/>
                  <a:pt x="57" y="41"/>
                  <a:pt x="57" y="49"/>
                </a:cubicBezTo>
                <a:cubicBezTo>
                  <a:pt x="57" y="58"/>
                  <a:pt x="60" y="67"/>
                  <a:pt x="64" y="75"/>
                </a:cubicBezTo>
                <a:cubicBezTo>
                  <a:pt x="69" y="82"/>
                  <a:pt x="75" y="89"/>
                  <a:pt x="83" y="93"/>
                </a:cubicBezTo>
                <a:cubicBezTo>
                  <a:pt x="91" y="98"/>
                  <a:pt x="100" y="100"/>
                  <a:pt x="109" y="100"/>
                </a:cubicBezTo>
                <a:cubicBezTo>
                  <a:pt x="116" y="100"/>
                  <a:pt x="124" y="99"/>
                  <a:pt x="130" y="95"/>
                </a:cubicBezTo>
                <a:cubicBezTo>
                  <a:pt x="133" y="94"/>
                  <a:pt x="135" y="95"/>
                  <a:pt x="137" y="97"/>
                </a:cubicBezTo>
                <a:cubicBezTo>
                  <a:pt x="138" y="97"/>
                  <a:pt x="139" y="99"/>
                  <a:pt x="139" y="100"/>
                </a:cubicBezTo>
                <a:cubicBezTo>
                  <a:pt x="139" y="101"/>
                  <a:pt x="139" y="102"/>
                  <a:pt x="138" y="103"/>
                </a:cubicBezTo>
                <a:close/>
                <a:moveTo>
                  <a:pt x="119" y="111"/>
                </a:moveTo>
                <a:cubicBezTo>
                  <a:pt x="116" y="112"/>
                  <a:pt x="112" y="112"/>
                  <a:pt x="109" y="112"/>
                </a:cubicBezTo>
                <a:cubicBezTo>
                  <a:pt x="97" y="112"/>
                  <a:pt x="87" y="109"/>
                  <a:pt x="77" y="104"/>
                </a:cubicBezTo>
                <a:cubicBezTo>
                  <a:pt x="67" y="98"/>
                  <a:pt x="60" y="90"/>
                  <a:pt x="54" y="81"/>
                </a:cubicBezTo>
                <a:cubicBezTo>
                  <a:pt x="48" y="71"/>
                  <a:pt x="45" y="60"/>
                  <a:pt x="45" y="49"/>
                </a:cubicBezTo>
                <a:cubicBezTo>
                  <a:pt x="45" y="37"/>
                  <a:pt x="49" y="25"/>
                  <a:pt x="55" y="15"/>
                </a:cubicBezTo>
                <a:cubicBezTo>
                  <a:pt x="43" y="19"/>
                  <a:pt x="32" y="26"/>
                  <a:pt x="24" y="37"/>
                </a:cubicBezTo>
                <a:cubicBezTo>
                  <a:pt x="16" y="47"/>
                  <a:pt x="12" y="59"/>
                  <a:pt x="12" y="73"/>
                </a:cubicBezTo>
                <a:cubicBezTo>
                  <a:pt x="12" y="81"/>
                  <a:pt x="14" y="89"/>
                  <a:pt x="17" y="96"/>
                </a:cubicBezTo>
                <a:cubicBezTo>
                  <a:pt x="20" y="104"/>
                  <a:pt x="24" y="110"/>
                  <a:pt x="30" y="116"/>
                </a:cubicBezTo>
                <a:cubicBezTo>
                  <a:pt x="35" y="121"/>
                  <a:pt x="42" y="125"/>
                  <a:pt x="49" y="129"/>
                </a:cubicBezTo>
                <a:cubicBezTo>
                  <a:pt x="57" y="132"/>
                  <a:pt x="64" y="133"/>
                  <a:pt x="73" y="133"/>
                </a:cubicBezTo>
                <a:cubicBezTo>
                  <a:pt x="82" y="133"/>
                  <a:pt x="90" y="131"/>
                  <a:pt x="98" y="128"/>
                </a:cubicBezTo>
                <a:cubicBezTo>
                  <a:pt x="107" y="124"/>
                  <a:pt x="114" y="118"/>
                  <a:pt x="119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54" name="Freeform 35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0645367" y="5116174"/>
            <a:ext cx="224714" cy="209589"/>
          </a:xfrm>
          <a:custGeom>
            <a:avLst/>
            <a:gdLst>
              <a:gd name="T0" fmla="*/ 157 w 157"/>
              <a:gd name="T1" fmla="*/ 6 h 146"/>
              <a:gd name="T2" fmla="*/ 157 w 157"/>
              <a:gd name="T3" fmla="*/ 31 h 146"/>
              <a:gd name="T4" fmla="*/ 155 w 157"/>
              <a:gd name="T5" fmla="*/ 35 h 146"/>
              <a:gd name="T6" fmla="*/ 151 w 157"/>
              <a:gd name="T7" fmla="*/ 37 h 146"/>
              <a:gd name="T8" fmla="*/ 6 w 157"/>
              <a:gd name="T9" fmla="*/ 37 h 146"/>
              <a:gd name="T10" fmla="*/ 1 w 157"/>
              <a:gd name="T11" fmla="*/ 35 h 146"/>
              <a:gd name="T12" fmla="*/ 0 w 157"/>
              <a:gd name="T13" fmla="*/ 31 h 146"/>
              <a:gd name="T14" fmla="*/ 0 w 157"/>
              <a:gd name="T15" fmla="*/ 6 h 146"/>
              <a:gd name="T16" fmla="*/ 1 w 157"/>
              <a:gd name="T17" fmla="*/ 2 h 146"/>
              <a:gd name="T18" fmla="*/ 6 w 157"/>
              <a:gd name="T19" fmla="*/ 0 h 146"/>
              <a:gd name="T20" fmla="*/ 151 w 157"/>
              <a:gd name="T21" fmla="*/ 0 h 146"/>
              <a:gd name="T22" fmla="*/ 155 w 157"/>
              <a:gd name="T23" fmla="*/ 2 h 146"/>
              <a:gd name="T24" fmla="*/ 157 w 157"/>
              <a:gd name="T25" fmla="*/ 6 h 146"/>
              <a:gd name="T26" fmla="*/ 151 w 157"/>
              <a:gd name="T27" fmla="*/ 49 h 146"/>
              <a:gd name="T28" fmla="*/ 151 w 157"/>
              <a:gd name="T29" fmla="*/ 139 h 146"/>
              <a:gd name="T30" fmla="*/ 149 w 157"/>
              <a:gd name="T31" fmla="*/ 144 h 146"/>
              <a:gd name="T32" fmla="*/ 145 w 157"/>
              <a:gd name="T33" fmla="*/ 146 h 146"/>
              <a:gd name="T34" fmla="*/ 12 w 157"/>
              <a:gd name="T35" fmla="*/ 146 h 146"/>
              <a:gd name="T36" fmla="*/ 7 w 157"/>
              <a:gd name="T37" fmla="*/ 144 h 146"/>
              <a:gd name="T38" fmla="*/ 6 w 157"/>
              <a:gd name="T39" fmla="*/ 139 h 146"/>
              <a:gd name="T40" fmla="*/ 6 w 157"/>
              <a:gd name="T41" fmla="*/ 49 h 146"/>
              <a:gd name="T42" fmla="*/ 7 w 157"/>
              <a:gd name="T43" fmla="*/ 44 h 146"/>
              <a:gd name="T44" fmla="*/ 12 w 157"/>
              <a:gd name="T45" fmla="*/ 43 h 146"/>
              <a:gd name="T46" fmla="*/ 145 w 157"/>
              <a:gd name="T47" fmla="*/ 43 h 146"/>
              <a:gd name="T48" fmla="*/ 149 w 157"/>
              <a:gd name="T49" fmla="*/ 44 h 146"/>
              <a:gd name="T50" fmla="*/ 151 w 157"/>
              <a:gd name="T51" fmla="*/ 49 h 146"/>
              <a:gd name="T52" fmla="*/ 95 w 157"/>
              <a:gd name="T53" fmla="*/ 71 h 146"/>
              <a:gd name="T54" fmla="*/ 96 w 157"/>
              <a:gd name="T55" fmla="*/ 67 h 146"/>
              <a:gd name="T56" fmla="*/ 95 w 157"/>
              <a:gd name="T57" fmla="*/ 63 h 146"/>
              <a:gd name="T58" fmla="*/ 90 w 157"/>
              <a:gd name="T59" fmla="*/ 61 h 146"/>
              <a:gd name="T60" fmla="*/ 66 w 157"/>
              <a:gd name="T61" fmla="*/ 61 h 146"/>
              <a:gd name="T62" fmla="*/ 62 w 157"/>
              <a:gd name="T63" fmla="*/ 63 h 146"/>
              <a:gd name="T64" fmla="*/ 60 w 157"/>
              <a:gd name="T65" fmla="*/ 67 h 146"/>
              <a:gd name="T66" fmla="*/ 62 w 157"/>
              <a:gd name="T67" fmla="*/ 71 h 146"/>
              <a:gd name="T68" fmla="*/ 66 w 157"/>
              <a:gd name="T69" fmla="*/ 73 h 146"/>
              <a:gd name="T70" fmla="*/ 90 w 157"/>
              <a:gd name="T71" fmla="*/ 73 h 146"/>
              <a:gd name="T72" fmla="*/ 95 w 157"/>
              <a:gd name="T73" fmla="*/ 7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7" h="146">
                <a:moveTo>
                  <a:pt x="157" y="6"/>
                </a:moveTo>
                <a:cubicBezTo>
                  <a:pt x="157" y="31"/>
                  <a:pt x="157" y="31"/>
                  <a:pt x="157" y="31"/>
                </a:cubicBezTo>
                <a:cubicBezTo>
                  <a:pt x="157" y="32"/>
                  <a:pt x="156" y="34"/>
                  <a:pt x="155" y="35"/>
                </a:cubicBezTo>
                <a:cubicBezTo>
                  <a:pt x="154" y="36"/>
                  <a:pt x="152" y="37"/>
                  <a:pt x="151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4" y="37"/>
                  <a:pt x="3" y="36"/>
                  <a:pt x="1" y="35"/>
                </a:cubicBezTo>
                <a:cubicBezTo>
                  <a:pt x="0" y="34"/>
                  <a:pt x="0" y="32"/>
                  <a:pt x="0" y="31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2" y="0"/>
                  <a:pt x="154" y="1"/>
                  <a:pt x="155" y="2"/>
                </a:cubicBezTo>
                <a:cubicBezTo>
                  <a:pt x="156" y="3"/>
                  <a:pt x="157" y="5"/>
                  <a:pt x="157" y="6"/>
                </a:cubicBezTo>
                <a:close/>
                <a:moveTo>
                  <a:pt x="151" y="49"/>
                </a:moveTo>
                <a:cubicBezTo>
                  <a:pt x="151" y="139"/>
                  <a:pt x="151" y="139"/>
                  <a:pt x="151" y="139"/>
                </a:cubicBezTo>
                <a:cubicBezTo>
                  <a:pt x="151" y="141"/>
                  <a:pt x="150" y="143"/>
                  <a:pt x="149" y="144"/>
                </a:cubicBezTo>
                <a:cubicBezTo>
                  <a:pt x="148" y="145"/>
                  <a:pt x="146" y="146"/>
                  <a:pt x="145" y="146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10" y="146"/>
                  <a:pt x="9" y="145"/>
                  <a:pt x="7" y="144"/>
                </a:cubicBezTo>
                <a:cubicBezTo>
                  <a:pt x="6" y="143"/>
                  <a:pt x="6" y="141"/>
                  <a:pt x="6" y="139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47"/>
                  <a:pt x="6" y="46"/>
                  <a:pt x="7" y="44"/>
                </a:cubicBezTo>
                <a:cubicBezTo>
                  <a:pt x="9" y="43"/>
                  <a:pt x="10" y="43"/>
                  <a:pt x="12" y="43"/>
                </a:cubicBezTo>
                <a:cubicBezTo>
                  <a:pt x="145" y="43"/>
                  <a:pt x="145" y="43"/>
                  <a:pt x="145" y="43"/>
                </a:cubicBezTo>
                <a:cubicBezTo>
                  <a:pt x="146" y="43"/>
                  <a:pt x="148" y="43"/>
                  <a:pt x="149" y="44"/>
                </a:cubicBezTo>
                <a:cubicBezTo>
                  <a:pt x="150" y="46"/>
                  <a:pt x="151" y="47"/>
                  <a:pt x="151" y="49"/>
                </a:cubicBezTo>
                <a:close/>
                <a:moveTo>
                  <a:pt x="95" y="71"/>
                </a:moveTo>
                <a:cubicBezTo>
                  <a:pt x="96" y="70"/>
                  <a:pt x="96" y="69"/>
                  <a:pt x="96" y="67"/>
                </a:cubicBezTo>
                <a:cubicBezTo>
                  <a:pt x="96" y="65"/>
                  <a:pt x="96" y="64"/>
                  <a:pt x="95" y="63"/>
                </a:cubicBezTo>
                <a:cubicBezTo>
                  <a:pt x="93" y="61"/>
                  <a:pt x="92" y="61"/>
                  <a:pt x="90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4" y="61"/>
                  <a:pt x="63" y="61"/>
                  <a:pt x="62" y="63"/>
                </a:cubicBezTo>
                <a:cubicBezTo>
                  <a:pt x="61" y="64"/>
                  <a:pt x="60" y="65"/>
                  <a:pt x="60" y="67"/>
                </a:cubicBezTo>
                <a:cubicBezTo>
                  <a:pt x="60" y="69"/>
                  <a:pt x="61" y="70"/>
                  <a:pt x="62" y="71"/>
                </a:cubicBezTo>
                <a:cubicBezTo>
                  <a:pt x="63" y="72"/>
                  <a:pt x="64" y="73"/>
                  <a:pt x="66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73"/>
                  <a:pt x="93" y="72"/>
                  <a:pt x="9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55" name="Freeform 35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0950027" y="5098887"/>
            <a:ext cx="86428" cy="244161"/>
          </a:xfrm>
          <a:custGeom>
            <a:avLst/>
            <a:gdLst>
              <a:gd name="T0" fmla="*/ 61 w 61"/>
              <a:gd name="T1" fmla="*/ 30 h 170"/>
              <a:gd name="T2" fmla="*/ 59 w 61"/>
              <a:gd name="T3" fmla="*/ 35 h 170"/>
              <a:gd name="T4" fmla="*/ 55 w 61"/>
              <a:gd name="T5" fmla="*/ 37 h 170"/>
              <a:gd name="T6" fmla="*/ 43 w 61"/>
              <a:gd name="T7" fmla="*/ 37 h 170"/>
              <a:gd name="T8" fmla="*/ 43 w 61"/>
              <a:gd name="T9" fmla="*/ 133 h 170"/>
              <a:gd name="T10" fmla="*/ 55 w 61"/>
              <a:gd name="T11" fmla="*/ 133 h 170"/>
              <a:gd name="T12" fmla="*/ 59 w 61"/>
              <a:gd name="T13" fmla="*/ 135 h 170"/>
              <a:gd name="T14" fmla="*/ 61 w 61"/>
              <a:gd name="T15" fmla="*/ 139 h 170"/>
              <a:gd name="T16" fmla="*/ 59 w 61"/>
              <a:gd name="T17" fmla="*/ 144 h 170"/>
              <a:gd name="T18" fmla="*/ 35 w 61"/>
              <a:gd name="T19" fmla="*/ 168 h 170"/>
              <a:gd name="T20" fmla="*/ 31 w 61"/>
              <a:gd name="T21" fmla="*/ 170 h 170"/>
              <a:gd name="T22" fmla="*/ 26 w 61"/>
              <a:gd name="T23" fmla="*/ 168 h 170"/>
              <a:gd name="T24" fmla="*/ 2 w 61"/>
              <a:gd name="T25" fmla="*/ 144 h 170"/>
              <a:gd name="T26" fmla="*/ 0 w 61"/>
              <a:gd name="T27" fmla="*/ 139 h 170"/>
              <a:gd name="T28" fmla="*/ 2 w 61"/>
              <a:gd name="T29" fmla="*/ 135 h 170"/>
              <a:gd name="T30" fmla="*/ 6 w 61"/>
              <a:gd name="T31" fmla="*/ 133 h 170"/>
              <a:gd name="T32" fmla="*/ 18 w 61"/>
              <a:gd name="T33" fmla="*/ 133 h 170"/>
              <a:gd name="T34" fmla="*/ 18 w 61"/>
              <a:gd name="T35" fmla="*/ 37 h 170"/>
              <a:gd name="T36" fmla="*/ 6 w 61"/>
              <a:gd name="T37" fmla="*/ 37 h 170"/>
              <a:gd name="T38" fmla="*/ 2 w 61"/>
              <a:gd name="T39" fmla="*/ 35 h 170"/>
              <a:gd name="T40" fmla="*/ 0 w 61"/>
              <a:gd name="T41" fmla="*/ 30 h 170"/>
              <a:gd name="T42" fmla="*/ 2 w 61"/>
              <a:gd name="T43" fmla="*/ 26 h 170"/>
              <a:gd name="T44" fmla="*/ 26 w 61"/>
              <a:gd name="T45" fmla="*/ 2 h 170"/>
              <a:gd name="T46" fmla="*/ 31 w 61"/>
              <a:gd name="T47" fmla="*/ 0 h 170"/>
              <a:gd name="T48" fmla="*/ 35 w 61"/>
              <a:gd name="T49" fmla="*/ 2 h 170"/>
              <a:gd name="T50" fmla="*/ 59 w 61"/>
              <a:gd name="T51" fmla="*/ 26 h 170"/>
              <a:gd name="T52" fmla="*/ 61 w 61"/>
              <a:gd name="T53" fmla="*/ 3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1" h="170">
                <a:moveTo>
                  <a:pt x="61" y="30"/>
                </a:moveTo>
                <a:cubicBezTo>
                  <a:pt x="61" y="32"/>
                  <a:pt x="60" y="34"/>
                  <a:pt x="59" y="35"/>
                </a:cubicBezTo>
                <a:cubicBezTo>
                  <a:pt x="58" y="36"/>
                  <a:pt x="56" y="37"/>
                  <a:pt x="55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55" y="133"/>
                  <a:pt x="55" y="133"/>
                  <a:pt x="55" y="133"/>
                </a:cubicBezTo>
                <a:cubicBezTo>
                  <a:pt x="56" y="133"/>
                  <a:pt x="58" y="134"/>
                  <a:pt x="59" y="135"/>
                </a:cubicBezTo>
                <a:cubicBezTo>
                  <a:pt x="60" y="136"/>
                  <a:pt x="61" y="138"/>
                  <a:pt x="61" y="139"/>
                </a:cubicBezTo>
                <a:cubicBezTo>
                  <a:pt x="61" y="141"/>
                  <a:pt x="60" y="142"/>
                  <a:pt x="59" y="144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4" y="169"/>
                  <a:pt x="32" y="170"/>
                  <a:pt x="31" y="170"/>
                </a:cubicBezTo>
                <a:cubicBezTo>
                  <a:pt x="29" y="170"/>
                  <a:pt x="27" y="169"/>
                  <a:pt x="26" y="168"/>
                </a:cubicBezTo>
                <a:cubicBezTo>
                  <a:pt x="2" y="144"/>
                  <a:pt x="2" y="144"/>
                  <a:pt x="2" y="144"/>
                </a:cubicBezTo>
                <a:cubicBezTo>
                  <a:pt x="1" y="142"/>
                  <a:pt x="0" y="141"/>
                  <a:pt x="0" y="139"/>
                </a:cubicBezTo>
                <a:cubicBezTo>
                  <a:pt x="0" y="138"/>
                  <a:pt x="1" y="136"/>
                  <a:pt x="2" y="135"/>
                </a:cubicBezTo>
                <a:cubicBezTo>
                  <a:pt x="3" y="134"/>
                  <a:pt x="5" y="133"/>
                  <a:pt x="6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8" y="37"/>
                  <a:pt x="18" y="37"/>
                  <a:pt x="18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5" y="37"/>
                  <a:pt x="3" y="36"/>
                  <a:pt x="2" y="35"/>
                </a:cubicBezTo>
                <a:cubicBezTo>
                  <a:pt x="1" y="34"/>
                  <a:pt x="0" y="32"/>
                  <a:pt x="0" y="30"/>
                </a:cubicBezTo>
                <a:cubicBezTo>
                  <a:pt x="0" y="29"/>
                  <a:pt x="1" y="27"/>
                  <a:pt x="2" y="26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1"/>
                  <a:pt x="29" y="0"/>
                  <a:pt x="31" y="0"/>
                </a:cubicBezTo>
                <a:cubicBezTo>
                  <a:pt x="32" y="0"/>
                  <a:pt x="34" y="1"/>
                  <a:pt x="35" y="2"/>
                </a:cubicBezTo>
                <a:cubicBezTo>
                  <a:pt x="59" y="26"/>
                  <a:pt x="59" y="26"/>
                  <a:pt x="59" y="26"/>
                </a:cubicBezTo>
                <a:cubicBezTo>
                  <a:pt x="60" y="27"/>
                  <a:pt x="61" y="29"/>
                  <a:pt x="61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56" name="Freeform 36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11187705" y="5116174"/>
            <a:ext cx="194464" cy="209589"/>
          </a:xfrm>
          <a:custGeom>
            <a:avLst/>
            <a:gdLst>
              <a:gd name="T0" fmla="*/ 130 w 136"/>
              <a:gd name="T1" fmla="*/ 87 h 146"/>
              <a:gd name="T2" fmla="*/ 135 w 136"/>
              <a:gd name="T3" fmla="*/ 95 h 146"/>
              <a:gd name="T4" fmla="*/ 134 w 136"/>
              <a:gd name="T5" fmla="*/ 104 h 146"/>
              <a:gd name="T6" fmla="*/ 128 w 136"/>
              <a:gd name="T7" fmla="*/ 114 h 146"/>
              <a:gd name="T8" fmla="*/ 121 w 136"/>
              <a:gd name="T9" fmla="*/ 120 h 146"/>
              <a:gd name="T10" fmla="*/ 111 w 136"/>
              <a:gd name="T11" fmla="*/ 119 h 146"/>
              <a:gd name="T12" fmla="*/ 86 w 136"/>
              <a:gd name="T13" fmla="*/ 104 h 146"/>
              <a:gd name="T14" fmla="*/ 86 w 136"/>
              <a:gd name="T15" fmla="*/ 133 h 146"/>
              <a:gd name="T16" fmla="*/ 83 w 136"/>
              <a:gd name="T17" fmla="*/ 142 h 146"/>
              <a:gd name="T18" fmla="*/ 74 w 136"/>
              <a:gd name="T19" fmla="*/ 146 h 146"/>
              <a:gd name="T20" fmla="*/ 62 w 136"/>
              <a:gd name="T21" fmla="*/ 146 h 146"/>
              <a:gd name="T22" fmla="*/ 54 w 136"/>
              <a:gd name="T23" fmla="*/ 142 h 146"/>
              <a:gd name="T24" fmla="*/ 50 w 136"/>
              <a:gd name="T25" fmla="*/ 133 h 146"/>
              <a:gd name="T26" fmla="*/ 50 w 136"/>
              <a:gd name="T27" fmla="*/ 104 h 146"/>
              <a:gd name="T28" fmla="*/ 25 w 136"/>
              <a:gd name="T29" fmla="*/ 119 h 146"/>
              <a:gd name="T30" fmla="*/ 16 w 136"/>
              <a:gd name="T31" fmla="*/ 120 h 146"/>
              <a:gd name="T32" fmla="*/ 8 w 136"/>
              <a:gd name="T33" fmla="*/ 114 h 146"/>
              <a:gd name="T34" fmla="*/ 2 w 136"/>
              <a:gd name="T35" fmla="*/ 104 h 146"/>
              <a:gd name="T36" fmla="*/ 1 w 136"/>
              <a:gd name="T37" fmla="*/ 95 h 146"/>
              <a:gd name="T38" fmla="*/ 7 w 136"/>
              <a:gd name="T39" fmla="*/ 87 h 146"/>
              <a:gd name="T40" fmla="*/ 32 w 136"/>
              <a:gd name="T41" fmla="*/ 73 h 146"/>
              <a:gd name="T42" fmla="*/ 7 w 136"/>
              <a:gd name="T43" fmla="*/ 58 h 146"/>
              <a:gd name="T44" fmla="*/ 1 w 136"/>
              <a:gd name="T45" fmla="*/ 51 h 146"/>
              <a:gd name="T46" fmla="*/ 2 w 136"/>
              <a:gd name="T47" fmla="*/ 42 h 146"/>
              <a:gd name="T48" fmla="*/ 8 w 136"/>
              <a:gd name="T49" fmla="*/ 31 h 146"/>
              <a:gd name="T50" fmla="*/ 16 w 136"/>
              <a:gd name="T51" fmla="*/ 26 h 146"/>
              <a:gd name="T52" fmla="*/ 25 w 136"/>
              <a:gd name="T53" fmla="*/ 27 h 146"/>
              <a:gd name="T54" fmla="*/ 50 w 136"/>
              <a:gd name="T55" fmla="*/ 41 h 146"/>
              <a:gd name="T56" fmla="*/ 50 w 136"/>
              <a:gd name="T57" fmla="*/ 12 h 146"/>
              <a:gd name="T58" fmla="*/ 54 w 136"/>
              <a:gd name="T59" fmla="*/ 4 h 146"/>
              <a:gd name="T60" fmla="*/ 62 w 136"/>
              <a:gd name="T61" fmla="*/ 0 h 146"/>
              <a:gd name="T62" fmla="*/ 74 w 136"/>
              <a:gd name="T63" fmla="*/ 0 h 146"/>
              <a:gd name="T64" fmla="*/ 83 w 136"/>
              <a:gd name="T65" fmla="*/ 4 h 146"/>
              <a:gd name="T66" fmla="*/ 86 w 136"/>
              <a:gd name="T67" fmla="*/ 12 h 146"/>
              <a:gd name="T68" fmla="*/ 86 w 136"/>
              <a:gd name="T69" fmla="*/ 41 h 146"/>
              <a:gd name="T70" fmla="*/ 111 w 136"/>
              <a:gd name="T71" fmla="*/ 27 h 146"/>
              <a:gd name="T72" fmla="*/ 121 w 136"/>
              <a:gd name="T73" fmla="*/ 26 h 146"/>
              <a:gd name="T74" fmla="*/ 128 w 136"/>
              <a:gd name="T75" fmla="*/ 31 h 146"/>
              <a:gd name="T76" fmla="*/ 134 w 136"/>
              <a:gd name="T77" fmla="*/ 42 h 146"/>
              <a:gd name="T78" fmla="*/ 135 w 136"/>
              <a:gd name="T79" fmla="*/ 51 h 146"/>
              <a:gd name="T80" fmla="*/ 130 w 136"/>
              <a:gd name="T81" fmla="*/ 58 h 146"/>
              <a:gd name="T82" fmla="*/ 104 w 136"/>
              <a:gd name="T83" fmla="*/ 73 h 146"/>
              <a:gd name="T84" fmla="*/ 130 w 136"/>
              <a:gd name="T85" fmla="*/ 8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146">
                <a:moveTo>
                  <a:pt x="130" y="87"/>
                </a:moveTo>
                <a:cubicBezTo>
                  <a:pt x="132" y="89"/>
                  <a:pt x="134" y="92"/>
                  <a:pt x="135" y="95"/>
                </a:cubicBezTo>
                <a:cubicBezTo>
                  <a:pt x="136" y="98"/>
                  <a:pt x="136" y="101"/>
                  <a:pt x="134" y="104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6" y="117"/>
                  <a:pt x="124" y="119"/>
                  <a:pt x="121" y="120"/>
                </a:cubicBezTo>
                <a:cubicBezTo>
                  <a:pt x="117" y="121"/>
                  <a:pt x="114" y="121"/>
                  <a:pt x="111" y="119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86" y="137"/>
                  <a:pt x="85" y="140"/>
                  <a:pt x="83" y="142"/>
                </a:cubicBezTo>
                <a:cubicBezTo>
                  <a:pt x="80" y="144"/>
                  <a:pt x="77" y="146"/>
                  <a:pt x="74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59" y="146"/>
                  <a:pt x="56" y="144"/>
                  <a:pt x="54" y="142"/>
                </a:cubicBezTo>
                <a:cubicBezTo>
                  <a:pt x="51" y="140"/>
                  <a:pt x="50" y="137"/>
                  <a:pt x="50" y="133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22" y="121"/>
                  <a:pt x="19" y="121"/>
                  <a:pt x="16" y="120"/>
                </a:cubicBezTo>
                <a:cubicBezTo>
                  <a:pt x="12" y="119"/>
                  <a:pt x="10" y="117"/>
                  <a:pt x="8" y="114"/>
                </a:cubicBezTo>
                <a:cubicBezTo>
                  <a:pt x="2" y="104"/>
                  <a:pt x="2" y="104"/>
                  <a:pt x="2" y="104"/>
                </a:cubicBezTo>
                <a:cubicBezTo>
                  <a:pt x="1" y="101"/>
                  <a:pt x="0" y="98"/>
                  <a:pt x="1" y="95"/>
                </a:cubicBezTo>
                <a:cubicBezTo>
                  <a:pt x="2" y="92"/>
                  <a:pt x="4" y="89"/>
                  <a:pt x="7" y="87"/>
                </a:cubicBezTo>
                <a:cubicBezTo>
                  <a:pt x="32" y="73"/>
                  <a:pt x="32" y="73"/>
                  <a:pt x="32" y="73"/>
                </a:cubicBezTo>
                <a:cubicBezTo>
                  <a:pt x="7" y="58"/>
                  <a:pt x="7" y="58"/>
                  <a:pt x="7" y="58"/>
                </a:cubicBezTo>
                <a:cubicBezTo>
                  <a:pt x="4" y="57"/>
                  <a:pt x="2" y="54"/>
                  <a:pt x="1" y="51"/>
                </a:cubicBezTo>
                <a:cubicBezTo>
                  <a:pt x="0" y="48"/>
                  <a:pt x="1" y="45"/>
                  <a:pt x="2" y="42"/>
                </a:cubicBezTo>
                <a:cubicBezTo>
                  <a:pt x="8" y="31"/>
                  <a:pt x="8" y="31"/>
                  <a:pt x="8" y="31"/>
                </a:cubicBezTo>
                <a:cubicBezTo>
                  <a:pt x="10" y="29"/>
                  <a:pt x="12" y="27"/>
                  <a:pt x="16" y="26"/>
                </a:cubicBezTo>
                <a:cubicBezTo>
                  <a:pt x="19" y="25"/>
                  <a:pt x="22" y="25"/>
                  <a:pt x="25" y="27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9"/>
                  <a:pt x="51" y="6"/>
                  <a:pt x="54" y="4"/>
                </a:cubicBezTo>
                <a:cubicBezTo>
                  <a:pt x="56" y="2"/>
                  <a:pt x="59" y="0"/>
                  <a:pt x="62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80" y="2"/>
                  <a:pt x="83" y="4"/>
                </a:cubicBezTo>
                <a:cubicBezTo>
                  <a:pt x="85" y="6"/>
                  <a:pt x="86" y="9"/>
                  <a:pt x="86" y="12"/>
                </a:cubicBezTo>
                <a:cubicBezTo>
                  <a:pt x="86" y="41"/>
                  <a:pt x="86" y="41"/>
                  <a:pt x="86" y="41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4" y="25"/>
                  <a:pt x="117" y="25"/>
                  <a:pt x="121" y="26"/>
                </a:cubicBezTo>
                <a:cubicBezTo>
                  <a:pt x="124" y="27"/>
                  <a:pt x="126" y="29"/>
                  <a:pt x="128" y="31"/>
                </a:cubicBezTo>
                <a:cubicBezTo>
                  <a:pt x="134" y="42"/>
                  <a:pt x="134" y="42"/>
                  <a:pt x="134" y="42"/>
                </a:cubicBezTo>
                <a:cubicBezTo>
                  <a:pt x="136" y="45"/>
                  <a:pt x="136" y="48"/>
                  <a:pt x="135" y="51"/>
                </a:cubicBezTo>
                <a:cubicBezTo>
                  <a:pt x="134" y="54"/>
                  <a:pt x="132" y="57"/>
                  <a:pt x="130" y="58"/>
                </a:cubicBezTo>
                <a:cubicBezTo>
                  <a:pt x="104" y="73"/>
                  <a:pt x="104" y="73"/>
                  <a:pt x="104" y="73"/>
                </a:cubicBezTo>
                <a:lnTo>
                  <a:pt x="130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US" sz="1181"/>
          </a:p>
        </p:txBody>
      </p:sp>
      <p:sp>
        <p:nvSpPr>
          <p:cNvPr id="358" name="矩形 35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4356596" y="373150"/>
            <a:ext cx="3478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可编辑矢量图标</a:t>
            </a:r>
            <a:endParaRPr lang="en-US" altLang="zh-CN" sz="24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7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D7539300-490C-4D79-B90F-7E22CCBE9827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0916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4028768" y="3247216"/>
            <a:ext cx="413446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科技星空酷炫大气发布会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总结汇报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19" name="矩形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4280173" y="4201323"/>
            <a:ext cx="3631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urna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9" name="空心弧 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20099141">
            <a:off x="2064178" y="2679537"/>
            <a:ext cx="8063644" cy="2046834"/>
          </a:xfrm>
          <a:prstGeom prst="blockArc">
            <a:avLst>
              <a:gd name="adj1" fmla="val 18542936"/>
              <a:gd name="adj2" fmla="val 12349060"/>
              <a:gd name="adj3" fmla="val 0"/>
            </a:avLst>
          </a:prstGeom>
          <a:ln w="57150">
            <a:gradFill>
              <a:gsLst>
                <a:gs pos="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>
            <a:extLst>
              <a:ext uri="{FF2B5EF4-FFF2-40B4-BE49-F238E27FC236}">
                <a16:creationId xmlns="" xmlns:a16="http://schemas.microsoft.com/office/drawing/2014/main" id="{8B388B75-F43D-457F-BDD0-762FD442D215}"/>
              </a:ext>
            </a:extLst>
          </p:cNvPr>
          <p:cNvSpPr>
            <a:spLocks noEditPoints="1"/>
          </p:cNvSpPr>
          <p:nvPr/>
        </p:nvSpPr>
        <p:spPr bwMode="auto">
          <a:xfrm>
            <a:off x="5656995" y="2204827"/>
            <a:ext cx="414810" cy="854166"/>
          </a:xfrm>
          <a:custGeom>
            <a:avLst/>
            <a:gdLst>
              <a:gd name="T0" fmla="*/ 63 w 63"/>
              <a:gd name="T1" fmla="*/ 115 h 127"/>
              <a:gd name="T2" fmla="*/ 51 w 63"/>
              <a:gd name="T3" fmla="*/ 127 h 127"/>
              <a:gd name="T4" fmla="*/ 11 w 63"/>
              <a:gd name="T5" fmla="*/ 127 h 127"/>
              <a:gd name="T6" fmla="*/ 0 w 63"/>
              <a:gd name="T7" fmla="*/ 115 h 127"/>
              <a:gd name="T8" fmla="*/ 0 w 63"/>
              <a:gd name="T9" fmla="*/ 11 h 127"/>
              <a:gd name="T10" fmla="*/ 12 w 63"/>
              <a:gd name="T11" fmla="*/ 0 h 127"/>
              <a:gd name="T12" fmla="*/ 51 w 63"/>
              <a:gd name="T13" fmla="*/ 0 h 127"/>
              <a:gd name="T14" fmla="*/ 63 w 63"/>
              <a:gd name="T15" fmla="*/ 11 h 127"/>
              <a:gd name="T16" fmla="*/ 63 w 63"/>
              <a:gd name="T17" fmla="*/ 115 h 127"/>
              <a:gd name="T18" fmla="*/ 44 w 63"/>
              <a:gd name="T19" fmla="*/ 111 h 127"/>
              <a:gd name="T20" fmla="*/ 44 w 63"/>
              <a:gd name="T21" fmla="*/ 16 h 127"/>
              <a:gd name="T22" fmla="*/ 19 w 63"/>
              <a:gd name="T23" fmla="*/ 16 h 127"/>
              <a:gd name="T24" fmla="*/ 19 w 63"/>
              <a:gd name="T25" fmla="*/ 111 h 127"/>
              <a:gd name="T26" fmla="*/ 44 w 63"/>
              <a:gd name="T27" fmla="*/ 11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" h="127">
                <a:moveTo>
                  <a:pt x="63" y="115"/>
                </a:moveTo>
                <a:cubicBezTo>
                  <a:pt x="63" y="123"/>
                  <a:pt x="59" y="127"/>
                  <a:pt x="51" y="127"/>
                </a:cubicBezTo>
                <a:cubicBezTo>
                  <a:pt x="11" y="127"/>
                  <a:pt x="11" y="127"/>
                  <a:pt x="11" y="127"/>
                </a:cubicBezTo>
                <a:cubicBezTo>
                  <a:pt x="4" y="127"/>
                  <a:pt x="0" y="123"/>
                  <a:pt x="0" y="1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4"/>
                  <a:pt x="4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9" y="0"/>
                  <a:pt x="63" y="4"/>
                  <a:pt x="63" y="11"/>
                </a:cubicBezTo>
                <a:lnTo>
                  <a:pt x="63" y="115"/>
                </a:lnTo>
                <a:close/>
                <a:moveTo>
                  <a:pt x="44" y="111"/>
                </a:moveTo>
                <a:cubicBezTo>
                  <a:pt x="44" y="16"/>
                  <a:pt x="44" y="16"/>
                  <a:pt x="44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11"/>
                  <a:pt x="19" y="111"/>
                  <a:pt x="19" y="111"/>
                </a:cubicBezTo>
                <a:lnTo>
                  <a:pt x="44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>
            <a:extLst>
              <a:ext uri="{FF2B5EF4-FFF2-40B4-BE49-F238E27FC236}">
                <a16:creationId xmlns="" xmlns:a16="http://schemas.microsoft.com/office/drawing/2014/main" id="{C364E09A-A692-4382-8BF4-2531E7857847}"/>
              </a:ext>
            </a:extLst>
          </p:cNvPr>
          <p:cNvSpPr>
            <a:spLocks/>
          </p:cNvSpPr>
          <p:nvPr/>
        </p:nvSpPr>
        <p:spPr bwMode="auto">
          <a:xfrm>
            <a:off x="5004799" y="2204827"/>
            <a:ext cx="407446" cy="854166"/>
          </a:xfrm>
          <a:custGeom>
            <a:avLst/>
            <a:gdLst>
              <a:gd name="T0" fmla="*/ 62 w 62"/>
              <a:gd name="T1" fmla="*/ 36 h 127"/>
              <a:gd name="T2" fmla="*/ 62 w 62"/>
              <a:gd name="T3" fmla="*/ 11 h 127"/>
              <a:gd name="T4" fmla="*/ 51 w 62"/>
              <a:gd name="T5" fmla="*/ 0 h 127"/>
              <a:gd name="T6" fmla="*/ 13 w 62"/>
              <a:gd name="T7" fmla="*/ 0 h 127"/>
              <a:gd name="T8" fmla="*/ 2 w 62"/>
              <a:gd name="T9" fmla="*/ 11 h 127"/>
              <a:gd name="T10" fmla="*/ 2 w 62"/>
              <a:gd name="T11" fmla="*/ 40 h 127"/>
              <a:gd name="T12" fmla="*/ 20 w 62"/>
              <a:gd name="T13" fmla="*/ 40 h 127"/>
              <a:gd name="T14" fmla="*/ 27 w 62"/>
              <a:gd name="T15" fmla="*/ 40 h 127"/>
              <a:gd name="T16" fmla="*/ 20 w 62"/>
              <a:gd name="T17" fmla="*/ 36 h 127"/>
              <a:gd name="T18" fmla="*/ 20 w 62"/>
              <a:gd name="T19" fmla="*/ 16 h 127"/>
              <a:gd name="T20" fmla="*/ 44 w 62"/>
              <a:gd name="T21" fmla="*/ 16 h 127"/>
              <a:gd name="T22" fmla="*/ 44 w 62"/>
              <a:gd name="T23" fmla="*/ 39 h 127"/>
              <a:gd name="T24" fmla="*/ 0 w 62"/>
              <a:gd name="T25" fmla="*/ 115 h 127"/>
              <a:gd name="T26" fmla="*/ 0 w 62"/>
              <a:gd name="T27" fmla="*/ 127 h 127"/>
              <a:gd name="T28" fmla="*/ 62 w 62"/>
              <a:gd name="T29" fmla="*/ 127 h 127"/>
              <a:gd name="T30" fmla="*/ 62 w 62"/>
              <a:gd name="T31" fmla="*/ 110 h 127"/>
              <a:gd name="T32" fmla="*/ 62 w 62"/>
              <a:gd name="T33" fmla="*/ 104 h 127"/>
              <a:gd name="T34" fmla="*/ 58 w 62"/>
              <a:gd name="T35" fmla="*/ 110 h 127"/>
              <a:gd name="T36" fmla="*/ 23 w 62"/>
              <a:gd name="T37" fmla="*/ 110 h 127"/>
              <a:gd name="T38" fmla="*/ 58 w 62"/>
              <a:gd name="T39" fmla="*/ 49 h 127"/>
              <a:gd name="T40" fmla="*/ 62 w 62"/>
              <a:gd name="T41" fmla="*/ 3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" h="127">
                <a:moveTo>
                  <a:pt x="62" y="36"/>
                </a:moveTo>
                <a:cubicBezTo>
                  <a:pt x="62" y="11"/>
                  <a:pt x="62" y="11"/>
                  <a:pt x="62" y="11"/>
                </a:cubicBezTo>
                <a:cubicBezTo>
                  <a:pt x="62" y="3"/>
                  <a:pt x="59" y="0"/>
                  <a:pt x="5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2" y="3"/>
                  <a:pt x="2" y="11"/>
                </a:cubicBezTo>
                <a:cubicBezTo>
                  <a:pt x="2" y="40"/>
                  <a:pt x="2" y="40"/>
                  <a:pt x="2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16"/>
                  <a:pt x="20" y="16"/>
                  <a:pt x="20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39"/>
                  <a:pt x="44" y="39"/>
                  <a:pt x="44" y="39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27"/>
                  <a:pt x="0" y="127"/>
                  <a:pt x="0" y="127"/>
                </a:cubicBezTo>
                <a:cubicBezTo>
                  <a:pt x="62" y="127"/>
                  <a:pt x="62" y="127"/>
                  <a:pt x="62" y="127"/>
                </a:cubicBezTo>
                <a:cubicBezTo>
                  <a:pt x="62" y="110"/>
                  <a:pt x="62" y="110"/>
                  <a:pt x="62" y="110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58" y="49"/>
                  <a:pt x="58" y="49"/>
                  <a:pt x="58" y="49"/>
                </a:cubicBezTo>
                <a:cubicBezTo>
                  <a:pt x="61" y="44"/>
                  <a:pt x="62" y="40"/>
                  <a:pt x="62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3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>
            <a:extLst>
              <a:ext uri="{FF2B5EF4-FFF2-40B4-BE49-F238E27FC236}">
                <a16:creationId xmlns="" xmlns:a16="http://schemas.microsoft.com/office/drawing/2014/main" id="{CB225572-2D87-4029-8E92-36DFAA2D93D0}"/>
              </a:ext>
            </a:extLst>
          </p:cNvPr>
          <p:cNvSpPr>
            <a:spLocks noEditPoints="1"/>
          </p:cNvSpPr>
          <p:nvPr/>
        </p:nvSpPr>
        <p:spPr bwMode="auto">
          <a:xfrm>
            <a:off x="6779755" y="2204827"/>
            <a:ext cx="407446" cy="854166"/>
          </a:xfrm>
          <a:custGeom>
            <a:avLst/>
            <a:gdLst>
              <a:gd name="T0" fmla="*/ 50 w 62"/>
              <a:gd name="T1" fmla="*/ 0 h 127"/>
              <a:gd name="T2" fmla="*/ 11 w 62"/>
              <a:gd name="T3" fmla="*/ 0 h 127"/>
              <a:gd name="T4" fmla="*/ 0 w 62"/>
              <a:gd name="T5" fmla="*/ 11 h 127"/>
              <a:gd name="T6" fmla="*/ 0 w 62"/>
              <a:gd name="T7" fmla="*/ 61 h 127"/>
              <a:gd name="T8" fmla="*/ 11 w 62"/>
              <a:gd name="T9" fmla="*/ 72 h 127"/>
              <a:gd name="T10" fmla="*/ 43 w 62"/>
              <a:gd name="T11" fmla="*/ 72 h 127"/>
              <a:gd name="T12" fmla="*/ 43 w 62"/>
              <a:gd name="T13" fmla="*/ 111 h 127"/>
              <a:gd name="T14" fmla="*/ 19 w 62"/>
              <a:gd name="T15" fmla="*/ 111 h 127"/>
              <a:gd name="T16" fmla="*/ 19 w 62"/>
              <a:gd name="T17" fmla="*/ 92 h 127"/>
              <a:gd name="T18" fmla="*/ 26 w 62"/>
              <a:gd name="T19" fmla="*/ 88 h 127"/>
              <a:gd name="T20" fmla="*/ 19 w 62"/>
              <a:gd name="T21" fmla="*/ 88 h 127"/>
              <a:gd name="T22" fmla="*/ 0 w 62"/>
              <a:gd name="T23" fmla="*/ 88 h 127"/>
              <a:gd name="T24" fmla="*/ 0 w 62"/>
              <a:gd name="T25" fmla="*/ 115 h 127"/>
              <a:gd name="T26" fmla="*/ 12 w 62"/>
              <a:gd name="T27" fmla="*/ 127 h 127"/>
              <a:gd name="T28" fmla="*/ 50 w 62"/>
              <a:gd name="T29" fmla="*/ 127 h 127"/>
              <a:gd name="T30" fmla="*/ 62 w 62"/>
              <a:gd name="T31" fmla="*/ 115 h 127"/>
              <a:gd name="T32" fmla="*/ 62 w 62"/>
              <a:gd name="T33" fmla="*/ 11 h 127"/>
              <a:gd name="T34" fmla="*/ 50 w 62"/>
              <a:gd name="T35" fmla="*/ 0 h 127"/>
              <a:gd name="T36" fmla="*/ 43 w 62"/>
              <a:gd name="T37" fmla="*/ 56 h 127"/>
              <a:gd name="T38" fmla="*/ 19 w 62"/>
              <a:gd name="T39" fmla="*/ 56 h 127"/>
              <a:gd name="T40" fmla="*/ 19 w 62"/>
              <a:gd name="T41" fmla="*/ 16 h 127"/>
              <a:gd name="T42" fmla="*/ 43 w 62"/>
              <a:gd name="T43" fmla="*/ 16 h 127"/>
              <a:gd name="T44" fmla="*/ 43 w 62"/>
              <a:gd name="T45" fmla="*/ 5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2" h="127">
                <a:moveTo>
                  <a:pt x="50" y="0"/>
                </a:moveTo>
                <a:cubicBezTo>
                  <a:pt x="11" y="0"/>
                  <a:pt x="11" y="0"/>
                  <a:pt x="11" y="0"/>
                </a:cubicBezTo>
                <a:cubicBezTo>
                  <a:pt x="4" y="0"/>
                  <a:pt x="0" y="4"/>
                  <a:pt x="0" y="1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4" y="72"/>
                  <a:pt x="11" y="72"/>
                </a:cubicBezTo>
                <a:cubicBezTo>
                  <a:pt x="43" y="72"/>
                  <a:pt x="43" y="72"/>
                  <a:pt x="43" y="7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9" y="111"/>
                  <a:pt x="19" y="111"/>
                  <a:pt x="19" y="111"/>
                </a:cubicBezTo>
                <a:cubicBezTo>
                  <a:pt x="19" y="92"/>
                  <a:pt x="19" y="92"/>
                  <a:pt x="19" y="92"/>
                </a:cubicBezTo>
                <a:cubicBezTo>
                  <a:pt x="26" y="88"/>
                  <a:pt x="26" y="88"/>
                  <a:pt x="26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23"/>
                  <a:pt x="4" y="127"/>
                  <a:pt x="12" y="127"/>
                </a:cubicBezTo>
                <a:cubicBezTo>
                  <a:pt x="50" y="127"/>
                  <a:pt x="50" y="127"/>
                  <a:pt x="50" y="127"/>
                </a:cubicBezTo>
                <a:cubicBezTo>
                  <a:pt x="58" y="127"/>
                  <a:pt x="62" y="123"/>
                  <a:pt x="62" y="115"/>
                </a:cubicBezTo>
                <a:cubicBezTo>
                  <a:pt x="62" y="11"/>
                  <a:pt x="62" y="11"/>
                  <a:pt x="62" y="11"/>
                </a:cubicBezTo>
                <a:cubicBezTo>
                  <a:pt x="62" y="4"/>
                  <a:pt x="58" y="0"/>
                  <a:pt x="50" y="0"/>
                </a:cubicBezTo>
                <a:close/>
                <a:moveTo>
                  <a:pt x="43" y="56"/>
                </a:moveTo>
                <a:cubicBezTo>
                  <a:pt x="19" y="56"/>
                  <a:pt x="19" y="56"/>
                  <a:pt x="19" y="56"/>
                </a:cubicBezTo>
                <a:cubicBezTo>
                  <a:pt x="19" y="16"/>
                  <a:pt x="19" y="16"/>
                  <a:pt x="19" y="16"/>
                </a:cubicBezTo>
                <a:cubicBezTo>
                  <a:pt x="43" y="16"/>
                  <a:pt x="43" y="16"/>
                  <a:pt x="43" y="16"/>
                </a:cubicBezTo>
                <a:lnTo>
                  <a:pt x="43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>
            <a:extLst>
              <a:ext uri="{FF2B5EF4-FFF2-40B4-BE49-F238E27FC236}">
                <a16:creationId xmlns="" xmlns:a16="http://schemas.microsoft.com/office/drawing/2014/main" id="{0742AC89-BFA7-4312-9C8A-C0D42A2010CA}"/>
              </a:ext>
            </a:extLst>
          </p:cNvPr>
          <p:cNvSpPr>
            <a:spLocks/>
          </p:cNvSpPr>
          <p:nvPr/>
        </p:nvSpPr>
        <p:spPr bwMode="auto">
          <a:xfrm>
            <a:off x="6316556" y="2204827"/>
            <a:ext cx="218451" cy="854166"/>
          </a:xfrm>
          <a:custGeom>
            <a:avLst/>
            <a:gdLst>
              <a:gd name="T0" fmla="*/ 70 w 89"/>
              <a:gd name="T1" fmla="*/ 337 h 348"/>
              <a:gd name="T2" fmla="*/ 70 w 89"/>
              <a:gd name="T3" fmla="*/ 0 h 348"/>
              <a:gd name="T4" fmla="*/ 27 w 89"/>
              <a:gd name="T5" fmla="*/ 0 h 348"/>
              <a:gd name="T6" fmla="*/ 0 w 89"/>
              <a:gd name="T7" fmla="*/ 96 h 348"/>
              <a:gd name="T8" fmla="*/ 0 w 89"/>
              <a:gd name="T9" fmla="*/ 101 h 348"/>
              <a:gd name="T10" fmla="*/ 19 w 89"/>
              <a:gd name="T11" fmla="*/ 101 h 348"/>
              <a:gd name="T12" fmla="*/ 19 w 89"/>
              <a:gd name="T13" fmla="*/ 337 h 348"/>
              <a:gd name="T14" fmla="*/ 3 w 89"/>
              <a:gd name="T15" fmla="*/ 348 h 348"/>
              <a:gd name="T16" fmla="*/ 19 w 89"/>
              <a:gd name="T17" fmla="*/ 348 h 348"/>
              <a:gd name="T18" fmla="*/ 70 w 89"/>
              <a:gd name="T19" fmla="*/ 348 h 348"/>
              <a:gd name="T20" fmla="*/ 89 w 89"/>
              <a:gd name="T21" fmla="*/ 348 h 348"/>
              <a:gd name="T22" fmla="*/ 70 w 89"/>
              <a:gd name="T23" fmla="*/ 337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9" h="348">
                <a:moveTo>
                  <a:pt x="70" y="337"/>
                </a:moveTo>
                <a:lnTo>
                  <a:pt x="70" y="0"/>
                </a:lnTo>
                <a:lnTo>
                  <a:pt x="27" y="0"/>
                </a:lnTo>
                <a:lnTo>
                  <a:pt x="0" y="96"/>
                </a:lnTo>
                <a:lnTo>
                  <a:pt x="0" y="101"/>
                </a:lnTo>
                <a:lnTo>
                  <a:pt x="19" y="101"/>
                </a:lnTo>
                <a:lnTo>
                  <a:pt x="19" y="337"/>
                </a:lnTo>
                <a:lnTo>
                  <a:pt x="3" y="348"/>
                </a:lnTo>
                <a:lnTo>
                  <a:pt x="19" y="348"/>
                </a:lnTo>
                <a:lnTo>
                  <a:pt x="70" y="348"/>
                </a:lnTo>
                <a:lnTo>
                  <a:pt x="89" y="348"/>
                </a:lnTo>
                <a:lnTo>
                  <a:pt x="70" y="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3A3DC7EB-65ED-46B9-ADB6-2DB4E703FA3A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88948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9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1155700"/>
            <a:ext cx="8064500" cy="454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3866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8983" y="3359426"/>
            <a:ext cx="50353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短酷</a:t>
            </a:r>
            <a:r>
              <a:rPr lang="en-US" altLang="zh-CN" dirty="0" smtClean="0"/>
              <a:t>PPT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5947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2679464" y="2181181"/>
            <a:ext cx="224836" cy="224836"/>
            <a:chOff x="1173679" y="4762005"/>
            <a:chExt cx="1092530" cy="1092530"/>
          </a:xfrm>
        </p:grpSpPr>
        <p:sp>
          <p:nvSpPr>
            <p:cNvPr id="77" name="菱形 76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菱形 77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511843" y="2094761"/>
            <a:ext cx="224836" cy="224836"/>
            <a:chOff x="1173679" y="4762005"/>
            <a:chExt cx="1092530" cy="1092530"/>
          </a:xfrm>
        </p:grpSpPr>
        <p:sp>
          <p:nvSpPr>
            <p:cNvPr id="80" name="菱形 79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菱形 80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78037" y="1844000"/>
            <a:ext cx="224836" cy="224836"/>
            <a:chOff x="1173679" y="4762005"/>
            <a:chExt cx="1092530" cy="1092530"/>
          </a:xfrm>
        </p:grpSpPr>
        <p:sp>
          <p:nvSpPr>
            <p:cNvPr id="83" name="菱形 82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菱形 83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椭圆 8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361598" y="1951123"/>
            <a:ext cx="3085406" cy="3085409"/>
          </a:xfrm>
          <a:prstGeom prst="ellipse">
            <a:avLst/>
          </a:prstGeom>
          <a:noFill/>
          <a:ln w="1905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>
            <a:hlinkClick r:id="rId3"/>
          </p:cNvPr>
          <p:cNvSpPr/>
          <p:nvPr/>
        </p:nvSpPr>
        <p:spPr>
          <a:xfrm>
            <a:off x="1490967" y="2080492"/>
            <a:ext cx="2826670" cy="2826673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矩形 8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514105" y="2955218"/>
            <a:ext cx="27803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目录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CONTENTS</a:t>
            </a:r>
          </a:p>
        </p:txBody>
      </p:sp>
      <p:grpSp>
        <p:nvGrpSpPr>
          <p:cNvPr id="90" name="组合 8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938533" y="1023394"/>
            <a:ext cx="5336231" cy="904372"/>
            <a:chOff x="5701095" y="1183048"/>
            <a:chExt cx="5336231" cy="904372"/>
          </a:xfrm>
        </p:grpSpPr>
        <p:grpSp>
          <p:nvGrpSpPr>
            <p:cNvPr id="91" name="组合 90"/>
            <p:cNvGrpSpPr/>
            <p:nvPr/>
          </p:nvGrpSpPr>
          <p:grpSpPr>
            <a:xfrm>
              <a:off x="6855773" y="1183048"/>
              <a:ext cx="4181553" cy="904372"/>
              <a:chOff x="7333738" y="1313203"/>
              <a:chExt cx="2884805" cy="904372"/>
            </a:xfrm>
          </p:grpSpPr>
          <p:sp>
            <p:nvSpPr>
              <p:cNvPr id="93" name="TextBox 62"/>
              <p:cNvSpPr txBox="1"/>
              <p:nvPr/>
            </p:nvSpPr>
            <p:spPr>
              <a:xfrm>
                <a:off x="7333738" y="1817465"/>
                <a:ext cx="2884804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Lorem ipsum dolor sit amet, consectetuer adipiscing elit. Maecenas porttitor congue massa. Fusce posuere, magna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sed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pulvinar</a:t>
                </a:r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7337794" y="1313203"/>
                <a:ext cx="288074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MORE THAN TEMPLATE</a:t>
                </a:r>
              </a:p>
            </p:txBody>
          </p:sp>
        </p:grpSp>
        <p:sp>
          <p:nvSpPr>
            <p:cNvPr id="92" name="Rectangle 89"/>
            <p:cNvSpPr/>
            <p:nvPr/>
          </p:nvSpPr>
          <p:spPr>
            <a:xfrm>
              <a:off x="5701095" y="1230563"/>
              <a:ext cx="10842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01</a:t>
              </a:r>
            </a:p>
          </p:txBody>
        </p:sp>
      </p:grpSp>
      <p:grpSp>
        <p:nvGrpSpPr>
          <p:cNvPr id="95" name="组合 9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938533" y="2295237"/>
            <a:ext cx="5336231" cy="904372"/>
            <a:chOff x="5701095" y="2454891"/>
            <a:chExt cx="5336231" cy="904372"/>
          </a:xfrm>
        </p:grpSpPr>
        <p:grpSp>
          <p:nvGrpSpPr>
            <p:cNvPr id="96" name="组合 95"/>
            <p:cNvGrpSpPr/>
            <p:nvPr/>
          </p:nvGrpSpPr>
          <p:grpSpPr>
            <a:xfrm>
              <a:off x="6855773" y="2454891"/>
              <a:ext cx="4181553" cy="904372"/>
              <a:chOff x="7333738" y="1313203"/>
              <a:chExt cx="2884805" cy="904372"/>
            </a:xfrm>
          </p:grpSpPr>
          <p:sp>
            <p:nvSpPr>
              <p:cNvPr id="98" name="TextBox 62"/>
              <p:cNvSpPr txBox="1"/>
              <p:nvPr/>
            </p:nvSpPr>
            <p:spPr>
              <a:xfrm>
                <a:off x="7333738" y="1817465"/>
                <a:ext cx="2884804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amet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,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consectetuer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adipiscing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elit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. Maecenas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porttitor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congue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massa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.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Fusce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posuere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, magna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sed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pulvinar</a:t>
                </a:r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7337794" y="1313203"/>
                <a:ext cx="288074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MORE THAN TEMPLATE</a:t>
                </a:r>
              </a:p>
            </p:txBody>
          </p:sp>
        </p:grpSp>
        <p:sp>
          <p:nvSpPr>
            <p:cNvPr id="97" name="Rectangle 89"/>
            <p:cNvSpPr/>
            <p:nvPr/>
          </p:nvSpPr>
          <p:spPr>
            <a:xfrm>
              <a:off x="5701095" y="2487895"/>
              <a:ext cx="10842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02</a:t>
              </a:r>
            </a:p>
          </p:txBody>
        </p:sp>
      </p:grpSp>
      <p:grpSp>
        <p:nvGrpSpPr>
          <p:cNvPr id="100" name="组合 9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938533" y="3567080"/>
            <a:ext cx="5336231" cy="904372"/>
            <a:chOff x="5701095" y="3726734"/>
            <a:chExt cx="5336231" cy="90437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6855773" y="3726734"/>
              <a:ext cx="4181553" cy="904372"/>
              <a:chOff x="7333738" y="1313203"/>
              <a:chExt cx="2884805" cy="904372"/>
            </a:xfrm>
          </p:grpSpPr>
          <p:sp>
            <p:nvSpPr>
              <p:cNvPr id="103" name="TextBox 62"/>
              <p:cNvSpPr txBox="1"/>
              <p:nvPr/>
            </p:nvSpPr>
            <p:spPr>
              <a:xfrm>
                <a:off x="7333738" y="1817465"/>
                <a:ext cx="2884804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amet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,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consectetuer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adipiscing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elit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. Maecenas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porttitor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congue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massa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.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Fusce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posuere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, magna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sed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pulvinar</a:t>
                </a:r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7337794" y="1313203"/>
                <a:ext cx="288074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MORE THAN TEMPLATE</a:t>
                </a:r>
              </a:p>
            </p:txBody>
          </p:sp>
        </p:grpSp>
        <p:sp>
          <p:nvSpPr>
            <p:cNvPr id="102" name="Rectangle 89"/>
            <p:cNvSpPr/>
            <p:nvPr/>
          </p:nvSpPr>
          <p:spPr>
            <a:xfrm>
              <a:off x="5701095" y="3745227"/>
              <a:ext cx="10842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03</a:t>
              </a:r>
            </a:p>
          </p:txBody>
        </p:sp>
      </p:grpSp>
      <p:grpSp>
        <p:nvGrpSpPr>
          <p:cNvPr id="105" name="组合 10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938533" y="4838922"/>
            <a:ext cx="5336231" cy="904372"/>
            <a:chOff x="5701095" y="4998576"/>
            <a:chExt cx="5336231" cy="904372"/>
          </a:xfrm>
        </p:grpSpPr>
        <p:grpSp>
          <p:nvGrpSpPr>
            <p:cNvPr id="106" name="组合 105"/>
            <p:cNvGrpSpPr/>
            <p:nvPr/>
          </p:nvGrpSpPr>
          <p:grpSpPr>
            <a:xfrm>
              <a:off x="6855773" y="4998576"/>
              <a:ext cx="4181553" cy="904372"/>
              <a:chOff x="7333738" y="1313203"/>
              <a:chExt cx="2884805" cy="904372"/>
            </a:xfrm>
          </p:grpSpPr>
          <p:sp>
            <p:nvSpPr>
              <p:cNvPr id="108" name="TextBox 62"/>
              <p:cNvSpPr txBox="1"/>
              <p:nvPr/>
            </p:nvSpPr>
            <p:spPr>
              <a:xfrm>
                <a:off x="7333738" y="1817465"/>
                <a:ext cx="2884804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amet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,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consectetuer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adipiscing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elit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. Maecenas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porttitor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congue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massa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.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Fusce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posuere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, magna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sed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Open Sans Light" panose="020B0306030504020204" pitchFamily="34" charset="0"/>
                  </a:rPr>
                  <a:t> pulvinar</a:t>
                </a:r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7337794" y="1313203"/>
                <a:ext cx="288074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MORE THAN TEMPLATE</a:t>
                </a:r>
              </a:p>
            </p:txBody>
          </p:sp>
        </p:grpSp>
        <p:sp>
          <p:nvSpPr>
            <p:cNvPr id="107" name="Rectangle 89"/>
            <p:cNvSpPr/>
            <p:nvPr/>
          </p:nvSpPr>
          <p:spPr>
            <a:xfrm>
              <a:off x="5701095" y="5002559"/>
              <a:ext cx="10842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04</a:t>
              </a:r>
            </a:p>
          </p:txBody>
        </p:sp>
      </p:grpSp>
      <p:sp>
        <p:nvSpPr>
          <p:cNvPr id="110" name="空心弧 10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20099141">
            <a:off x="664827" y="3139446"/>
            <a:ext cx="4716988" cy="1066076"/>
          </a:xfrm>
          <a:prstGeom prst="blockArc">
            <a:avLst>
              <a:gd name="adj1" fmla="val 18542936"/>
              <a:gd name="adj2" fmla="val 12349060"/>
              <a:gd name="adj3" fmla="val 0"/>
            </a:avLst>
          </a:prstGeom>
          <a:ln w="57150">
            <a:gradFill>
              <a:gsLst>
                <a:gs pos="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8D2E49EB-2BB6-4587-9BC6-9526B6A66A9B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94443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750" fill="hold"/>
                                        <p:tgtEl>
                                          <p:spTgt spid="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accel="2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7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25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7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accel="25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" dur="750" fill="hold"/>
                                        <p:tgtEl>
                                          <p:spTgt spid="8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87" grpId="0"/>
      <p:bldP spid="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186876" y="2439091"/>
            <a:ext cx="2182584" cy="2182586"/>
          </a:xfrm>
          <a:prstGeom prst="ellipse">
            <a:avLst/>
          </a:prstGeom>
          <a:noFill/>
          <a:ln w="1905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919085" y="2989565"/>
            <a:ext cx="6227885" cy="1139000"/>
            <a:chOff x="7333738" y="1313203"/>
            <a:chExt cx="4296546" cy="1139000"/>
          </a:xfrm>
        </p:grpSpPr>
        <p:sp>
          <p:nvSpPr>
            <p:cNvPr id="6" name="TextBox 62"/>
            <p:cNvSpPr txBox="1"/>
            <p:nvPr/>
          </p:nvSpPr>
          <p:spPr>
            <a:xfrm>
              <a:off x="7333738" y="1990538"/>
              <a:ext cx="4050713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amet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consectetuer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adipiscing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elit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. Maecenas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porttitor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congue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massa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, magna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sed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pulvinar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337793" y="1313203"/>
              <a:ext cx="429249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MORE THAN TEMPLATE</a:t>
              </a:r>
            </a:p>
          </p:txBody>
        </p:sp>
      </p:grpSp>
      <p:sp>
        <p:nvSpPr>
          <p:cNvPr id="8" name="矩形 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547674" y="2868664"/>
            <a:ext cx="1461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01</a:t>
            </a:r>
          </a:p>
        </p:txBody>
      </p:sp>
      <p:sp>
        <p:nvSpPr>
          <p:cNvPr id="9" name="任意多边形 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>
            <a:hlinkClick r:id="rId3"/>
          </p:cNvPr>
          <p:cNvSpPr/>
          <p:nvPr/>
        </p:nvSpPr>
        <p:spPr>
          <a:xfrm>
            <a:off x="3325089" y="1826899"/>
            <a:ext cx="1009404" cy="799448"/>
          </a:xfrm>
          <a:custGeom>
            <a:avLst/>
            <a:gdLst>
              <a:gd name="connsiteX0" fmla="*/ 0 w 1484416"/>
              <a:gd name="connsiteY0" fmla="*/ 1175658 h 1175658"/>
              <a:gd name="connsiteX1" fmla="*/ 593767 w 1484416"/>
              <a:gd name="connsiteY1" fmla="*/ 0 h 1175658"/>
              <a:gd name="connsiteX2" fmla="*/ 1484416 w 1484416"/>
              <a:gd name="connsiteY2" fmla="*/ 190006 h 1175658"/>
              <a:gd name="connsiteX3" fmla="*/ 0 w 1484416"/>
              <a:gd name="connsiteY3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16" h="1175658">
                <a:moveTo>
                  <a:pt x="0" y="1175658"/>
                </a:moveTo>
                <a:lnTo>
                  <a:pt x="593767" y="0"/>
                </a:lnTo>
                <a:lnTo>
                  <a:pt x="1484416" y="190006"/>
                </a:lnTo>
                <a:lnTo>
                  <a:pt x="0" y="1175658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>
            <a:hlinkClick r:id="rId3"/>
          </p:cNvPr>
          <p:cNvSpPr/>
          <p:nvPr/>
        </p:nvSpPr>
        <p:spPr>
          <a:xfrm rot="10800000">
            <a:off x="2090055" y="4459592"/>
            <a:ext cx="1009404" cy="799448"/>
          </a:xfrm>
          <a:custGeom>
            <a:avLst/>
            <a:gdLst>
              <a:gd name="connsiteX0" fmla="*/ 0 w 1484416"/>
              <a:gd name="connsiteY0" fmla="*/ 1175658 h 1175658"/>
              <a:gd name="connsiteX1" fmla="*/ 593767 w 1484416"/>
              <a:gd name="connsiteY1" fmla="*/ 0 h 1175658"/>
              <a:gd name="connsiteX2" fmla="*/ 1484416 w 1484416"/>
              <a:gd name="connsiteY2" fmla="*/ 190006 h 1175658"/>
              <a:gd name="connsiteX3" fmla="*/ 0 w 1484416"/>
              <a:gd name="connsiteY3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16" h="1175658">
                <a:moveTo>
                  <a:pt x="0" y="1175658"/>
                </a:moveTo>
                <a:lnTo>
                  <a:pt x="593767" y="0"/>
                </a:lnTo>
                <a:lnTo>
                  <a:pt x="1484416" y="190006"/>
                </a:lnTo>
                <a:lnTo>
                  <a:pt x="0" y="1175658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4500000">
            <a:off x="2179890" y="2689095"/>
            <a:ext cx="383810" cy="330871"/>
          </a:xfrm>
          <a:prstGeom prst="triangl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7100000">
            <a:off x="3962207" y="4101587"/>
            <a:ext cx="383810" cy="330871"/>
          </a:xfrm>
          <a:prstGeom prst="triangl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ChangeAspect="1"/>
          </p:cNvSpPr>
          <p:nvPr/>
        </p:nvSpPr>
        <p:spPr bwMode="auto">
          <a:xfrm rot="2331492">
            <a:off x="-1959880" y="2178935"/>
            <a:ext cx="360000" cy="31180"/>
          </a:xfrm>
          <a:custGeom>
            <a:avLst/>
            <a:gdLst>
              <a:gd name="connsiteX0" fmla="*/ 2974779 w 3052990"/>
              <a:gd name="connsiteY0" fmla="*/ 40802 h 264421"/>
              <a:gd name="connsiteX1" fmla="*/ 3052987 w 3052990"/>
              <a:gd name="connsiteY1" fmla="*/ 134346 h 264421"/>
              <a:gd name="connsiteX2" fmla="*/ 2780656 w 3052990"/>
              <a:gd name="connsiteY2" fmla="*/ 264421 h 264421"/>
              <a:gd name="connsiteX3" fmla="*/ 2589156 w 3052990"/>
              <a:gd name="connsiteY3" fmla="*/ 223141 h 264421"/>
              <a:gd name="connsiteX4" fmla="*/ 2531547 w 3052990"/>
              <a:gd name="connsiteY4" fmla="*/ 180623 h 264421"/>
              <a:gd name="connsiteX5" fmla="*/ 2328028 w 3052990"/>
              <a:gd name="connsiteY5" fmla="*/ 191386 h 264421"/>
              <a:gd name="connsiteX6" fmla="*/ 1772601 w 3052990"/>
              <a:gd name="connsiteY6" fmla="*/ 211906 h 264421"/>
              <a:gd name="connsiteX7" fmla="*/ 21899 w 3052990"/>
              <a:gd name="connsiteY7" fmla="*/ 197228 h 264421"/>
              <a:gd name="connsiteX8" fmla="*/ 1259464 w 3052990"/>
              <a:gd name="connsiteY8" fmla="*/ 100664 h 264421"/>
              <a:gd name="connsiteX9" fmla="*/ 2382580 w 3052990"/>
              <a:gd name="connsiteY9" fmla="*/ 88304 h 264421"/>
              <a:gd name="connsiteX10" fmla="*/ 2527684 w 3052990"/>
              <a:gd name="connsiteY10" fmla="*/ 90448 h 264421"/>
              <a:gd name="connsiteX11" fmla="*/ 2533044 w 3052990"/>
              <a:gd name="connsiteY11" fmla="*/ 78081 h 264421"/>
              <a:gd name="connsiteX12" fmla="*/ 2784694 w 3052990"/>
              <a:gd name="connsiteY12" fmla="*/ 46 h 264421"/>
              <a:gd name="connsiteX13" fmla="*/ 2974779 w 3052990"/>
              <a:gd name="connsiteY13" fmla="*/ 40802 h 26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2990" h="264421">
                <a:moveTo>
                  <a:pt x="2974779" y="40802"/>
                </a:moveTo>
                <a:cubicBezTo>
                  <a:pt x="3023403" y="65247"/>
                  <a:pt x="3053382" y="98489"/>
                  <a:pt x="3052987" y="134346"/>
                </a:cubicBezTo>
                <a:cubicBezTo>
                  <a:pt x="3051596" y="207684"/>
                  <a:pt x="2929636" y="264128"/>
                  <a:pt x="2780656" y="264421"/>
                </a:cubicBezTo>
                <a:cubicBezTo>
                  <a:pt x="2705658" y="263457"/>
                  <a:pt x="2637983" y="247660"/>
                  <a:pt x="2589156" y="223141"/>
                </a:cubicBezTo>
                <a:lnTo>
                  <a:pt x="2531547" y="180623"/>
                </a:lnTo>
                <a:lnTo>
                  <a:pt x="2328028" y="191386"/>
                </a:lnTo>
                <a:cubicBezTo>
                  <a:pt x="2163742" y="199111"/>
                  <a:pt x="1976347" y="206112"/>
                  <a:pt x="1772601" y="211906"/>
                </a:cubicBezTo>
                <a:cubicBezTo>
                  <a:pt x="947558" y="234309"/>
                  <a:pt x="162760" y="227356"/>
                  <a:pt x="21899" y="197228"/>
                </a:cubicBezTo>
                <a:cubicBezTo>
                  <a:pt x="-118962" y="166328"/>
                  <a:pt x="434421" y="123067"/>
                  <a:pt x="1259464" y="100664"/>
                </a:cubicBezTo>
                <a:cubicBezTo>
                  <a:pt x="1666955" y="89463"/>
                  <a:pt x="2066900" y="85600"/>
                  <a:pt x="2382580" y="88304"/>
                </a:cubicBezTo>
                <a:lnTo>
                  <a:pt x="2527684" y="90448"/>
                </a:lnTo>
                <a:lnTo>
                  <a:pt x="2533044" y="78081"/>
                </a:lnTo>
                <a:cubicBezTo>
                  <a:pt x="2575132" y="30901"/>
                  <a:pt x="2672197" y="-1401"/>
                  <a:pt x="2784694" y="46"/>
                </a:cubicBezTo>
                <a:cubicBezTo>
                  <a:pt x="2858883" y="711"/>
                  <a:pt x="2926154" y="16358"/>
                  <a:pt x="2974779" y="40802"/>
                </a:cubicBezTo>
                <a:close/>
              </a:path>
            </a:pathLst>
          </a:custGeom>
          <a:gradFill flip="none" rotWithShape="1">
            <a:gsLst>
              <a:gs pos="55000">
                <a:srgbClr val="AFBBC2"/>
              </a:gs>
              <a:gs pos="100000">
                <a:schemeClr val="bg1">
                  <a:alpha val="79000"/>
                </a:schemeClr>
              </a:gs>
              <a:gs pos="0">
                <a:srgbClr val="224356">
                  <a:alpha val="31000"/>
                </a:srgbClr>
              </a:gs>
            </a:gsLst>
            <a:lin ang="36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4" name="组合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2679464" y="2181181"/>
            <a:ext cx="224836" cy="224836"/>
            <a:chOff x="1173679" y="4762005"/>
            <a:chExt cx="1092530" cy="1092530"/>
          </a:xfrm>
        </p:grpSpPr>
        <p:sp>
          <p:nvSpPr>
            <p:cNvPr id="15" name="菱形 14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511843" y="2094761"/>
            <a:ext cx="224836" cy="224836"/>
            <a:chOff x="1173679" y="4762005"/>
            <a:chExt cx="1092530" cy="1092530"/>
          </a:xfrm>
        </p:grpSpPr>
        <p:sp>
          <p:nvSpPr>
            <p:cNvPr id="18" name="菱形 17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菱形 18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565796" y="534342"/>
            <a:ext cx="224836" cy="224836"/>
            <a:chOff x="1173679" y="4762005"/>
            <a:chExt cx="1092530" cy="1092530"/>
          </a:xfrm>
        </p:grpSpPr>
        <p:sp>
          <p:nvSpPr>
            <p:cNvPr id="21" name="菱形 20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78037" y="1844000"/>
            <a:ext cx="224836" cy="224836"/>
            <a:chOff x="1173679" y="4762005"/>
            <a:chExt cx="1092530" cy="1092530"/>
          </a:xfrm>
        </p:grpSpPr>
        <p:sp>
          <p:nvSpPr>
            <p:cNvPr id="24" name="菱形 23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FB587C3C-4750-4A36-815A-837A9361F0A2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42599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10248 -0.12107 L -2.5E-6 2.96296E-6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30" y="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7122 0.11713 L 4.79167E-6 -2.22222E-6 " pathEditMode="relative" rAng="0" ptsTypes="AA" p14:bounceEnd="50000">
                                          <p:cBhvr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8" y="-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9193 0.11389 L -4.16667E-7 -4.81481E-6 " pathEditMode="relative" rAng="0" ptsTypes="AA" p14:bounceEnd="50000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" y="-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10195 -0.06064 L -1.25E-6 -3.7037E-6 " pathEditMode="relative" rAng="0" ptsTypes="AA" p14:bounceEnd="50000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91" y="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50000" decel="5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54167E-6 2.59259E-6 L 0.7664 0.89398 " pathEditMode="relative" rAng="0" ptsTypes="AA">
                                          <p:cBhvr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320" y="4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repeatCount="indefinite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repeatCount="indefinite" accel="2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repeatCount="indefinite" ac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repeatCount="indefinite" accel="25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repeatCount="indefinite" ac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repeatCount="indefinite" accel="25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repeatCount="indefinite" ac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repeatCount="indefinite" accel="25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10248 -0.12107 L -2.5E-6 2.96296E-6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30" y="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7122 0.11713 L 4.79167E-6 -2.22222E-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8" y="-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9193 0.11389 L -4.16667E-7 -4.81481E-6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" y="-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10195 -0.06064 L -1.25E-6 -3.7037E-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91" y="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50000" decel="5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54167E-6 2.59259E-6 L 0.7664 0.89398 " pathEditMode="relative" rAng="0" ptsTypes="AA">
                                          <p:cBhvr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320" y="4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repeatCount="indefinite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repeatCount="indefinite" accel="2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repeatCount="indefinite" ac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repeatCount="indefinite" accel="25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repeatCount="indefinite" ac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repeatCount="indefinite" accel="25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repeatCount="indefinite" ac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repeatCount="indefinite" accel="25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01</a:t>
              </a:r>
            </a:p>
          </p:txBody>
        </p:sp>
      </p:grpSp>
      <p:sp>
        <p:nvSpPr>
          <p:cNvPr id="16" name="椭圆 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384613" y="3824979"/>
            <a:ext cx="493078" cy="493078"/>
          </a:xfrm>
          <a:prstGeom prst="ellipse">
            <a:avLst/>
          </a:prstGeom>
          <a:solidFill>
            <a:schemeClr val="accent3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8" name="椭圆 1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357649" y="3798015"/>
            <a:ext cx="547006" cy="547006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5869467" y="3824979"/>
            <a:ext cx="493078" cy="493078"/>
          </a:xfrm>
          <a:prstGeom prst="ellipse">
            <a:avLst/>
          </a:prstGeom>
          <a:solidFill>
            <a:schemeClr val="accent3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1" name="椭圆 2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5842503" y="3798015"/>
            <a:ext cx="547006" cy="547006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9306642" y="3824979"/>
            <a:ext cx="493078" cy="493078"/>
          </a:xfrm>
          <a:prstGeom prst="ellipse">
            <a:avLst/>
          </a:prstGeom>
          <a:solidFill>
            <a:schemeClr val="accent3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3" name="椭圆 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9279678" y="3798015"/>
            <a:ext cx="547006" cy="547006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6788547" y="2053885"/>
            <a:ext cx="624114" cy="62411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椭圆 2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235755" y="2051933"/>
            <a:ext cx="624114" cy="62411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203714" y="2404397"/>
            <a:ext cx="944846" cy="94484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9065656" y="2404397"/>
            <a:ext cx="944846" cy="94484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5644593" y="2409374"/>
            <a:ext cx="944846" cy="94484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椭圆 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6788547" y="2053885"/>
            <a:ext cx="624114" cy="62411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弧形 2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9489223">
            <a:off x="1995623" y="2768399"/>
            <a:ext cx="1361028" cy="307356"/>
          </a:xfrm>
          <a:prstGeom prst="arc">
            <a:avLst>
              <a:gd name="adj1" fmla="val 20872118"/>
              <a:gd name="adj2" fmla="val 11672882"/>
            </a:avLst>
          </a:prstGeom>
          <a:ln w="12700" cap="rnd">
            <a:solidFill>
              <a:schemeClr val="bg1">
                <a:alpha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弧形 3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9489223">
            <a:off x="8857565" y="2768399"/>
            <a:ext cx="1361028" cy="307356"/>
          </a:xfrm>
          <a:prstGeom prst="arc">
            <a:avLst>
              <a:gd name="adj1" fmla="val 20872118"/>
              <a:gd name="adj2" fmla="val 11672882"/>
            </a:avLst>
          </a:prstGeom>
          <a:ln w="12700" cap="rnd">
            <a:solidFill>
              <a:schemeClr val="bg1">
                <a:alpha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弧形 3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9489223">
            <a:off x="5436502" y="2773376"/>
            <a:ext cx="1361028" cy="307356"/>
          </a:xfrm>
          <a:prstGeom prst="arc">
            <a:avLst>
              <a:gd name="adj1" fmla="val 20872118"/>
              <a:gd name="adj2" fmla="val 11672882"/>
            </a:avLst>
          </a:prstGeom>
          <a:ln w="12700" cap="rnd">
            <a:solidFill>
              <a:schemeClr val="bg1">
                <a:alpha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5602954" y="3253516"/>
            <a:ext cx="134978" cy="13497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34" name="矩形 3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975028" y="3798015"/>
            <a:ext cx="128766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5" name="矩形 3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225826" y="4233499"/>
            <a:ext cx="27860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You cannot improve your past, but you can improve your future. Once time is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5452169" y="3798015"/>
            <a:ext cx="128766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7" name="矩形 3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4702967" y="4233499"/>
            <a:ext cx="27860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You cannot improve your past, but you can improve your future. Once time is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矩形 3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8929308" y="3798015"/>
            <a:ext cx="128766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9" name="矩形 3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8180106" y="4233499"/>
            <a:ext cx="27860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You cannot improve your past, but you can improve your future. Once time is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0" name="直接连接符 3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CxnSpPr/>
          <p:nvPr/>
        </p:nvCxnSpPr>
        <p:spPr>
          <a:xfrm>
            <a:off x="2453972" y="4243509"/>
            <a:ext cx="329772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CxnSpPr/>
          <p:nvPr/>
        </p:nvCxnSpPr>
        <p:spPr>
          <a:xfrm>
            <a:off x="5931113" y="4243509"/>
            <a:ext cx="329772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CxnSpPr/>
          <p:nvPr/>
        </p:nvCxnSpPr>
        <p:spPr>
          <a:xfrm>
            <a:off x="9408252" y="4243509"/>
            <a:ext cx="329772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KSO_Shape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2419656" y="2764709"/>
            <a:ext cx="516803" cy="224221"/>
          </a:xfrm>
          <a:custGeom>
            <a:avLst/>
            <a:gdLst>
              <a:gd name="T0" fmla="*/ 163985 w 3667"/>
              <a:gd name="T1" fmla="*/ 0 h 1591"/>
              <a:gd name="T2" fmla="*/ 163985 w 3667"/>
              <a:gd name="T3" fmla="*/ 215180 h 1591"/>
              <a:gd name="T4" fmla="*/ 100649 w 3667"/>
              <a:gd name="T5" fmla="*/ 215180 h 1591"/>
              <a:gd name="T6" fmla="*/ 0 w 3667"/>
              <a:gd name="T7" fmla="*/ 315892 h 1591"/>
              <a:gd name="T8" fmla="*/ 0 w 3667"/>
              <a:gd name="T9" fmla="*/ 465241 h 1591"/>
              <a:gd name="T10" fmla="*/ 100649 w 3667"/>
              <a:gd name="T11" fmla="*/ 565953 h 1591"/>
              <a:gd name="T12" fmla="*/ 163985 w 3667"/>
              <a:gd name="T13" fmla="*/ 565953 h 1591"/>
              <a:gd name="T14" fmla="*/ 163985 w 3667"/>
              <a:gd name="T15" fmla="*/ 781625 h 1591"/>
              <a:gd name="T16" fmla="*/ 1800397 w 3667"/>
              <a:gd name="T17" fmla="*/ 781625 h 1591"/>
              <a:gd name="T18" fmla="*/ 1800397 w 3667"/>
              <a:gd name="T19" fmla="*/ 0 h 1591"/>
              <a:gd name="T20" fmla="*/ 163985 w 3667"/>
              <a:gd name="T21" fmla="*/ 0 h 1591"/>
              <a:gd name="T22" fmla="*/ 163985 w 3667"/>
              <a:gd name="T23" fmla="*/ 465241 h 1591"/>
              <a:gd name="T24" fmla="*/ 100649 w 3667"/>
              <a:gd name="T25" fmla="*/ 465241 h 1591"/>
              <a:gd name="T26" fmla="*/ 100649 w 3667"/>
              <a:gd name="T27" fmla="*/ 315892 h 1591"/>
              <a:gd name="T28" fmla="*/ 163985 w 3667"/>
              <a:gd name="T29" fmla="*/ 315892 h 1591"/>
              <a:gd name="T30" fmla="*/ 163985 w 3667"/>
              <a:gd name="T31" fmla="*/ 465241 h 1591"/>
              <a:gd name="T32" fmla="*/ 1696802 w 3667"/>
              <a:gd name="T33" fmla="*/ 364038 h 1591"/>
              <a:gd name="T34" fmla="*/ 1374233 w 3667"/>
              <a:gd name="T35" fmla="*/ 680913 h 1591"/>
              <a:gd name="T36" fmla="*/ 264143 w 3667"/>
              <a:gd name="T37" fmla="*/ 680422 h 1591"/>
              <a:gd name="T38" fmla="*/ 264634 w 3667"/>
              <a:gd name="T39" fmla="*/ 98256 h 1591"/>
              <a:gd name="T40" fmla="*/ 1696802 w 3667"/>
              <a:gd name="T41" fmla="*/ 98256 h 1591"/>
              <a:gd name="T42" fmla="*/ 1696802 w 3667"/>
              <a:gd name="T43" fmla="*/ 364038 h 159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667" h="1591">
                <a:moveTo>
                  <a:pt x="334" y="0"/>
                </a:moveTo>
                <a:cubicBezTo>
                  <a:pt x="334" y="438"/>
                  <a:pt x="334" y="438"/>
                  <a:pt x="334" y="438"/>
                </a:cubicBezTo>
                <a:cubicBezTo>
                  <a:pt x="205" y="438"/>
                  <a:pt x="205" y="438"/>
                  <a:pt x="205" y="438"/>
                </a:cubicBezTo>
                <a:cubicBezTo>
                  <a:pt x="92" y="438"/>
                  <a:pt x="0" y="530"/>
                  <a:pt x="0" y="643"/>
                </a:cubicBezTo>
                <a:cubicBezTo>
                  <a:pt x="0" y="947"/>
                  <a:pt x="0" y="947"/>
                  <a:pt x="0" y="947"/>
                </a:cubicBezTo>
                <a:cubicBezTo>
                  <a:pt x="0" y="1060"/>
                  <a:pt x="92" y="1152"/>
                  <a:pt x="205" y="1152"/>
                </a:cubicBezTo>
                <a:cubicBezTo>
                  <a:pt x="334" y="1152"/>
                  <a:pt x="334" y="1152"/>
                  <a:pt x="334" y="1152"/>
                </a:cubicBezTo>
                <a:cubicBezTo>
                  <a:pt x="334" y="1591"/>
                  <a:pt x="334" y="1591"/>
                  <a:pt x="334" y="1591"/>
                </a:cubicBezTo>
                <a:cubicBezTo>
                  <a:pt x="3667" y="1591"/>
                  <a:pt x="3667" y="1591"/>
                  <a:pt x="3667" y="1591"/>
                </a:cubicBezTo>
                <a:cubicBezTo>
                  <a:pt x="3667" y="0"/>
                  <a:pt x="3667" y="0"/>
                  <a:pt x="3667" y="0"/>
                </a:cubicBezTo>
                <a:cubicBezTo>
                  <a:pt x="334" y="0"/>
                  <a:pt x="334" y="0"/>
                  <a:pt x="334" y="0"/>
                </a:cubicBezTo>
                <a:close/>
                <a:moveTo>
                  <a:pt x="334" y="947"/>
                </a:moveTo>
                <a:cubicBezTo>
                  <a:pt x="205" y="947"/>
                  <a:pt x="205" y="947"/>
                  <a:pt x="205" y="947"/>
                </a:cubicBezTo>
                <a:cubicBezTo>
                  <a:pt x="205" y="643"/>
                  <a:pt x="205" y="643"/>
                  <a:pt x="205" y="643"/>
                </a:cubicBezTo>
                <a:cubicBezTo>
                  <a:pt x="334" y="643"/>
                  <a:pt x="334" y="643"/>
                  <a:pt x="334" y="643"/>
                </a:cubicBezTo>
                <a:cubicBezTo>
                  <a:pt x="334" y="947"/>
                  <a:pt x="334" y="947"/>
                  <a:pt x="334" y="947"/>
                </a:cubicBezTo>
                <a:close/>
                <a:moveTo>
                  <a:pt x="3456" y="741"/>
                </a:moveTo>
                <a:cubicBezTo>
                  <a:pt x="2799" y="1386"/>
                  <a:pt x="2799" y="1386"/>
                  <a:pt x="2799" y="1386"/>
                </a:cubicBezTo>
                <a:cubicBezTo>
                  <a:pt x="538" y="1385"/>
                  <a:pt x="538" y="1385"/>
                  <a:pt x="538" y="1385"/>
                </a:cubicBezTo>
                <a:cubicBezTo>
                  <a:pt x="539" y="200"/>
                  <a:pt x="539" y="200"/>
                  <a:pt x="539" y="200"/>
                </a:cubicBezTo>
                <a:cubicBezTo>
                  <a:pt x="3456" y="200"/>
                  <a:pt x="3456" y="200"/>
                  <a:pt x="3456" y="200"/>
                </a:cubicBezTo>
                <a:cubicBezTo>
                  <a:pt x="3456" y="741"/>
                  <a:pt x="3456" y="741"/>
                  <a:pt x="3456" y="7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44" name="KSO_Shape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9279678" y="2688602"/>
            <a:ext cx="516803" cy="376437"/>
          </a:xfrm>
          <a:custGeom>
            <a:avLst/>
            <a:gdLst>
              <a:gd name="T0" fmla="*/ 1796092 w 15055"/>
              <a:gd name="T1" fmla="*/ 1204151 h 10977"/>
              <a:gd name="T2" fmla="*/ 1775642 w 15055"/>
              <a:gd name="T3" fmla="*/ 1246717 h 10977"/>
              <a:gd name="T4" fmla="*/ 1733906 w 15055"/>
              <a:gd name="T5" fmla="*/ 1288086 h 10977"/>
              <a:gd name="T6" fmla="*/ 1699345 w 15055"/>
              <a:gd name="T7" fmla="*/ 1305304 h 10977"/>
              <a:gd name="T8" fmla="*/ 1660718 w 15055"/>
              <a:gd name="T9" fmla="*/ 1312358 h 10977"/>
              <a:gd name="T10" fmla="*/ 1461126 w 15055"/>
              <a:gd name="T11" fmla="*/ 583124 h 10977"/>
              <a:gd name="T12" fmla="*/ 1419868 w 15055"/>
              <a:gd name="T13" fmla="*/ 419677 h 10977"/>
              <a:gd name="T14" fmla="*/ 1374544 w 15055"/>
              <a:gd name="T15" fmla="*/ 326296 h 10977"/>
              <a:gd name="T16" fmla="*/ 1309847 w 15055"/>
              <a:gd name="T17" fmla="*/ 235426 h 10977"/>
              <a:gd name="T18" fmla="*/ 1253162 w 15055"/>
              <a:gd name="T19" fmla="*/ 178512 h 10977"/>
              <a:gd name="T20" fmla="*/ 1190020 w 15055"/>
              <a:gd name="T21" fmla="*/ 132360 h 10977"/>
              <a:gd name="T22" fmla="*/ 1120181 w 15055"/>
              <a:gd name="T23" fmla="*/ 96968 h 10977"/>
              <a:gd name="T24" fmla="*/ 1044123 w 15055"/>
              <a:gd name="T25" fmla="*/ 72696 h 10977"/>
              <a:gd name="T26" fmla="*/ 961607 w 15055"/>
              <a:gd name="T27" fmla="*/ 59305 h 10977"/>
              <a:gd name="T28" fmla="*/ 881005 w 15055"/>
              <a:gd name="T29" fmla="*/ 56555 h 10977"/>
              <a:gd name="T30" fmla="*/ 794901 w 15055"/>
              <a:gd name="T31" fmla="*/ 63848 h 10977"/>
              <a:gd name="T32" fmla="*/ 715495 w 15055"/>
              <a:gd name="T33" fmla="*/ 82022 h 10977"/>
              <a:gd name="T34" fmla="*/ 642905 w 15055"/>
              <a:gd name="T35" fmla="*/ 110838 h 10977"/>
              <a:gd name="T36" fmla="*/ 576653 w 15055"/>
              <a:gd name="T37" fmla="*/ 150534 h 10977"/>
              <a:gd name="T38" fmla="*/ 517218 w 15055"/>
              <a:gd name="T39" fmla="*/ 200871 h 10977"/>
              <a:gd name="T40" fmla="*/ 469024 w 15055"/>
              <a:gd name="T41" fmla="*/ 255872 h 10977"/>
              <a:gd name="T42" fmla="*/ 424059 w 15055"/>
              <a:gd name="T43" fmla="*/ 322829 h 10977"/>
              <a:gd name="T44" fmla="*/ 387943 w 15055"/>
              <a:gd name="T45" fmla="*/ 395525 h 10977"/>
              <a:gd name="T46" fmla="*/ 343815 w 15055"/>
              <a:gd name="T47" fmla="*/ 549646 h 10977"/>
              <a:gd name="T48" fmla="*/ 141473 w 15055"/>
              <a:gd name="T49" fmla="*/ 1312478 h 10977"/>
              <a:gd name="T50" fmla="*/ 89571 w 15055"/>
              <a:gd name="T51" fmla="*/ 1303630 h 10977"/>
              <a:gd name="T52" fmla="*/ 56685 w 15055"/>
              <a:gd name="T53" fmla="*/ 1285695 h 10977"/>
              <a:gd name="T54" fmla="*/ 19373 w 15055"/>
              <a:gd name="T55" fmla="*/ 1244564 h 10977"/>
              <a:gd name="T56" fmla="*/ 4903 w 15055"/>
              <a:gd name="T57" fmla="*/ 1210249 h 10977"/>
              <a:gd name="T58" fmla="*/ 1435 w 15055"/>
              <a:gd name="T59" fmla="*/ 823452 h 10977"/>
              <a:gd name="T60" fmla="*/ 29658 w 15055"/>
              <a:gd name="T61" fmla="*/ 753267 h 10977"/>
              <a:gd name="T62" fmla="*/ 59555 w 15055"/>
              <a:gd name="T63" fmla="*/ 723017 h 10977"/>
              <a:gd name="T64" fmla="*/ 94116 w 15055"/>
              <a:gd name="T65" fmla="*/ 705799 h 10977"/>
              <a:gd name="T66" fmla="*/ 135134 w 15055"/>
              <a:gd name="T67" fmla="*/ 698745 h 10977"/>
              <a:gd name="T68" fmla="*/ 261180 w 15055"/>
              <a:gd name="T69" fmla="*/ 634179 h 10977"/>
              <a:gd name="T70" fmla="*/ 273139 w 15055"/>
              <a:gd name="T71" fmla="*/ 537809 h 10977"/>
              <a:gd name="T72" fmla="*/ 295502 w 15055"/>
              <a:gd name="T73" fmla="*/ 447178 h 10977"/>
              <a:gd name="T74" fmla="*/ 328389 w 15055"/>
              <a:gd name="T75" fmla="*/ 362644 h 10977"/>
              <a:gd name="T76" fmla="*/ 371679 w 15055"/>
              <a:gd name="T77" fmla="*/ 284209 h 10977"/>
              <a:gd name="T78" fmla="*/ 425494 w 15055"/>
              <a:gd name="T79" fmla="*/ 211752 h 10977"/>
              <a:gd name="T80" fmla="*/ 482537 w 15055"/>
              <a:gd name="T81" fmla="*/ 152566 h 10977"/>
              <a:gd name="T82" fmla="*/ 551540 w 15055"/>
              <a:gd name="T83" fmla="*/ 98403 h 10977"/>
              <a:gd name="T84" fmla="*/ 627239 w 15055"/>
              <a:gd name="T85" fmla="*/ 56077 h 10977"/>
              <a:gd name="T86" fmla="*/ 709515 w 15055"/>
              <a:gd name="T87" fmla="*/ 25587 h 10977"/>
              <a:gd name="T88" fmla="*/ 798369 w 15055"/>
              <a:gd name="T89" fmla="*/ 6935 h 10977"/>
              <a:gd name="T90" fmla="*/ 893920 w 15055"/>
              <a:gd name="T91" fmla="*/ 0 h 10977"/>
              <a:gd name="T92" fmla="*/ 982056 w 15055"/>
              <a:gd name="T93" fmla="*/ 3826 h 10977"/>
              <a:gd name="T94" fmla="*/ 1072465 w 15055"/>
              <a:gd name="T95" fmla="*/ 19489 h 10977"/>
              <a:gd name="T96" fmla="*/ 1156177 w 15055"/>
              <a:gd name="T97" fmla="*/ 46631 h 10977"/>
              <a:gd name="T98" fmla="*/ 1233191 w 15055"/>
              <a:gd name="T99" fmla="*/ 85729 h 10977"/>
              <a:gd name="T100" fmla="*/ 1303270 w 15055"/>
              <a:gd name="T101" fmla="*/ 136664 h 10977"/>
              <a:gd name="T102" fmla="*/ 1366651 w 15055"/>
              <a:gd name="T103" fmla="*/ 199197 h 10977"/>
              <a:gd name="T104" fmla="*/ 1416998 w 15055"/>
              <a:gd name="T105" fmla="*/ 263883 h 10977"/>
              <a:gd name="T106" fmla="*/ 1462441 w 15055"/>
              <a:gd name="T107" fmla="*/ 340764 h 10977"/>
              <a:gd name="T108" fmla="*/ 1497481 w 15055"/>
              <a:gd name="T109" fmla="*/ 423623 h 10977"/>
              <a:gd name="T110" fmla="*/ 1522475 w 15055"/>
              <a:gd name="T111" fmla="*/ 512341 h 10977"/>
              <a:gd name="T112" fmla="*/ 1536945 w 15055"/>
              <a:gd name="T113" fmla="*/ 607277 h 10977"/>
              <a:gd name="T114" fmla="*/ 1651510 w 15055"/>
              <a:gd name="T115" fmla="*/ 698506 h 10977"/>
              <a:gd name="T116" fmla="*/ 1691094 w 15055"/>
              <a:gd name="T117" fmla="*/ 703647 h 10977"/>
              <a:gd name="T118" fmla="*/ 1726970 w 15055"/>
              <a:gd name="T119" fmla="*/ 719071 h 10977"/>
              <a:gd name="T120" fmla="*/ 1766434 w 15055"/>
              <a:gd name="T121" fmla="*/ 753267 h 10977"/>
              <a:gd name="T122" fmla="*/ 1787721 w 15055"/>
              <a:gd name="T123" fmla="*/ 786267 h 10977"/>
              <a:gd name="T124" fmla="*/ 1798723 w 15055"/>
              <a:gd name="T125" fmla="*/ 823452 h 1097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055" h="10977">
                <a:moveTo>
                  <a:pt x="15055" y="9796"/>
                </a:moveTo>
                <a:lnTo>
                  <a:pt x="15055" y="9796"/>
                </a:lnTo>
                <a:lnTo>
                  <a:pt x="15052" y="9853"/>
                </a:lnTo>
                <a:lnTo>
                  <a:pt x="15051" y="9881"/>
                </a:lnTo>
                <a:lnTo>
                  <a:pt x="15049" y="9908"/>
                </a:lnTo>
                <a:lnTo>
                  <a:pt x="15045" y="9936"/>
                </a:lnTo>
                <a:lnTo>
                  <a:pt x="15041" y="9963"/>
                </a:lnTo>
                <a:lnTo>
                  <a:pt x="15037" y="9991"/>
                </a:lnTo>
                <a:lnTo>
                  <a:pt x="15032" y="10019"/>
                </a:lnTo>
                <a:lnTo>
                  <a:pt x="15025" y="10045"/>
                </a:lnTo>
                <a:lnTo>
                  <a:pt x="15019" y="10071"/>
                </a:lnTo>
                <a:lnTo>
                  <a:pt x="15011" y="10098"/>
                </a:lnTo>
                <a:lnTo>
                  <a:pt x="15003" y="10124"/>
                </a:lnTo>
                <a:lnTo>
                  <a:pt x="14993" y="10150"/>
                </a:lnTo>
                <a:lnTo>
                  <a:pt x="14984" y="10177"/>
                </a:lnTo>
                <a:lnTo>
                  <a:pt x="14974" y="10203"/>
                </a:lnTo>
                <a:lnTo>
                  <a:pt x="14962" y="10228"/>
                </a:lnTo>
                <a:lnTo>
                  <a:pt x="14952" y="10253"/>
                </a:lnTo>
                <a:lnTo>
                  <a:pt x="14938" y="10279"/>
                </a:lnTo>
                <a:lnTo>
                  <a:pt x="14912" y="10329"/>
                </a:lnTo>
                <a:lnTo>
                  <a:pt x="14882" y="10378"/>
                </a:lnTo>
                <a:lnTo>
                  <a:pt x="14848" y="10427"/>
                </a:lnTo>
                <a:lnTo>
                  <a:pt x="14813" y="10475"/>
                </a:lnTo>
                <a:lnTo>
                  <a:pt x="14774" y="10522"/>
                </a:lnTo>
                <a:lnTo>
                  <a:pt x="14733" y="10569"/>
                </a:lnTo>
                <a:lnTo>
                  <a:pt x="14689" y="10614"/>
                </a:lnTo>
                <a:lnTo>
                  <a:pt x="14644" y="10658"/>
                </a:lnTo>
                <a:lnTo>
                  <a:pt x="14596" y="10699"/>
                </a:lnTo>
                <a:lnTo>
                  <a:pt x="14572" y="10719"/>
                </a:lnTo>
                <a:lnTo>
                  <a:pt x="14548" y="10737"/>
                </a:lnTo>
                <a:lnTo>
                  <a:pt x="14524" y="10755"/>
                </a:lnTo>
                <a:lnTo>
                  <a:pt x="14499" y="10773"/>
                </a:lnTo>
                <a:lnTo>
                  <a:pt x="14473" y="10790"/>
                </a:lnTo>
                <a:lnTo>
                  <a:pt x="14448" y="10806"/>
                </a:lnTo>
                <a:lnTo>
                  <a:pt x="14423" y="10821"/>
                </a:lnTo>
                <a:lnTo>
                  <a:pt x="14398" y="10836"/>
                </a:lnTo>
                <a:lnTo>
                  <a:pt x="14372" y="10850"/>
                </a:lnTo>
                <a:lnTo>
                  <a:pt x="14345" y="10863"/>
                </a:lnTo>
                <a:lnTo>
                  <a:pt x="14319" y="10875"/>
                </a:lnTo>
                <a:lnTo>
                  <a:pt x="14291" y="10887"/>
                </a:lnTo>
                <a:lnTo>
                  <a:pt x="14265" y="10898"/>
                </a:lnTo>
                <a:lnTo>
                  <a:pt x="14237" y="10909"/>
                </a:lnTo>
                <a:lnTo>
                  <a:pt x="14210" y="10917"/>
                </a:lnTo>
                <a:lnTo>
                  <a:pt x="14181" y="10927"/>
                </a:lnTo>
                <a:lnTo>
                  <a:pt x="14153" y="10935"/>
                </a:lnTo>
                <a:lnTo>
                  <a:pt x="14125" y="10942"/>
                </a:lnTo>
                <a:lnTo>
                  <a:pt x="14096" y="10950"/>
                </a:lnTo>
                <a:lnTo>
                  <a:pt x="14067" y="10956"/>
                </a:lnTo>
                <a:lnTo>
                  <a:pt x="14038" y="10960"/>
                </a:lnTo>
                <a:lnTo>
                  <a:pt x="14008" y="10965"/>
                </a:lnTo>
                <a:lnTo>
                  <a:pt x="13978" y="10969"/>
                </a:lnTo>
                <a:lnTo>
                  <a:pt x="13949" y="10972"/>
                </a:lnTo>
                <a:lnTo>
                  <a:pt x="13919" y="10975"/>
                </a:lnTo>
                <a:lnTo>
                  <a:pt x="13887" y="10976"/>
                </a:lnTo>
                <a:lnTo>
                  <a:pt x="13825" y="10977"/>
                </a:lnTo>
                <a:lnTo>
                  <a:pt x="12279" y="10977"/>
                </a:lnTo>
                <a:lnTo>
                  <a:pt x="12279" y="5838"/>
                </a:lnTo>
                <a:lnTo>
                  <a:pt x="12278" y="5697"/>
                </a:lnTo>
                <a:lnTo>
                  <a:pt x="12274" y="5557"/>
                </a:lnTo>
                <a:lnTo>
                  <a:pt x="12268" y="5418"/>
                </a:lnTo>
                <a:lnTo>
                  <a:pt x="12259" y="5281"/>
                </a:lnTo>
                <a:lnTo>
                  <a:pt x="12248" y="5145"/>
                </a:lnTo>
                <a:lnTo>
                  <a:pt x="12234" y="5010"/>
                </a:lnTo>
                <a:lnTo>
                  <a:pt x="12218" y="4877"/>
                </a:lnTo>
                <a:lnTo>
                  <a:pt x="12199" y="4747"/>
                </a:lnTo>
                <a:lnTo>
                  <a:pt x="12177" y="4616"/>
                </a:lnTo>
                <a:lnTo>
                  <a:pt x="12153" y="4488"/>
                </a:lnTo>
                <a:lnTo>
                  <a:pt x="12127" y="4361"/>
                </a:lnTo>
                <a:lnTo>
                  <a:pt x="12098" y="4235"/>
                </a:lnTo>
                <a:lnTo>
                  <a:pt x="12067" y="4111"/>
                </a:lnTo>
                <a:lnTo>
                  <a:pt x="12034" y="3987"/>
                </a:lnTo>
                <a:lnTo>
                  <a:pt x="11996" y="3866"/>
                </a:lnTo>
                <a:lnTo>
                  <a:pt x="11958" y="3746"/>
                </a:lnTo>
                <a:lnTo>
                  <a:pt x="11916" y="3628"/>
                </a:lnTo>
                <a:lnTo>
                  <a:pt x="11873" y="3510"/>
                </a:lnTo>
                <a:lnTo>
                  <a:pt x="11826" y="3394"/>
                </a:lnTo>
                <a:lnTo>
                  <a:pt x="11777" y="3280"/>
                </a:lnTo>
                <a:lnTo>
                  <a:pt x="11726" y="3166"/>
                </a:lnTo>
                <a:lnTo>
                  <a:pt x="11699" y="3111"/>
                </a:lnTo>
                <a:lnTo>
                  <a:pt x="11672" y="3055"/>
                </a:lnTo>
                <a:lnTo>
                  <a:pt x="11644" y="3000"/>
                </a:lnTo>
                <a:lnTo>
                  <a:pt x="11615" y="2945"/>
                </a:lnTo>
                <a:lnTo>
                  <a:pt x="11585" y="2891"/>
                </a:lnTo>
                <a:lnTo>
                  <a:pt x="11557" y="2837"/>
                </a:lnTo>
                <a:lnTo>
                  <a:pt x="11525" y="2783"/>
                </a:lnTo>
                <a:lnTo>
                  <a:pt x="11494" y="2729"/>
                </a:lnTo>
                <a:lnTo>
                  <a:pt x="11463" y="2676"/>
                </a:lnTo>
                <a:lnTo>
                  <a:pt x="11431" y="2624"/>
                </a:lnTo>
                <a:lnTo>
                  <a:pt x="11397" y="2571"/>
                </a:lnTo>
                <a:lnTo>
                  <a:pt x="11364" y="2519"/>
                </a:lnTo>
                <a:lnTo>
                  <a:pt x="11295" y="2416"/>
                </a:lnTo>
                <a:lnTo>
                  <a:pt x="11223" y="2315"/>
                </a:lnTo>
                <a:lnTo>
                  <a:pt x="11149" y="2214"/>
                </a:lnTo>
                <a:lnTo>
                  <a:pt x="11073" y="2116"/>
                </a:lnTo>
                <a:lnTo>
                  <a:pt x="10993" y="2017"/>
                </a:lnTo>
                <a:lnTo>
                  <a:pt x="10953" y="1969"/>
                </a:lnTo>
                <a:lnTo>
                  <a:pt x="10912" y="1923"/>
                </a:lnTo>
                <a:lnTo>
                  <a:pt x="10871" y="1876"/>
                </a:lnTo>
                <a:lnTo>
                  <a:pt x="10829" y="1831"/>
                </a:lnTo>
                <a:lnTo>
                  <a:pt x="10787" y="1786"/>
                </a:lnTo>
                <a:lnTo>
                  <a:pt x="10744" y="1742"/>
                </a:lnTo>
                <a:lnTo>
                  <a:pt x="10701" y="1699"/>
                </a:lnTo>
                <a:lnTo>
                  <a:pt x="10658" y="1656"/>
                </a:lnTo>
                <a:lnTo>
                  <a:pt x="10614" y="1614"/>
                </a:lnTo>
                <a:lnTo>
                  <a:pt x="10569" y="1573"/>
                </a:lnTo>
                <a:lnTo>
                  <a:pt x="10524" y="1532"/>
                </a:lnTo>
                <a:lnTo>
                  <a:pt x="10479" y="1493"/>
                </a:lnTo>
                <a:lnTo>
                  <a:pt x="10433" y="1453"/>
                </a:lnTo>
                <a:lnTo>
                  <a:pt x="10387" y="1416"/>
                </a:lnTo>
                <a:lnTo>
                  <a:pt x="10340" y="1378"/>
                </a:lnTo>
                <a:lnTo>
                  <a:pt x="10292" y="1342"/>
                </a:lnTo>
                <a:lnTo>
                  <a:pt x="10246" y="1306"/>
                </a:lnTo>
                <a:lnTo>
                  <a:pt x="10198" y="1271"/>
                </a:lnTo>
                <a:lnTo>
                  <a:pt x="10149" y="1236"/>
                </a:lnTo>
                <a:lnTo>
                  <a:pt x="10099" y="1203"/>
                </a:lnTo>
                <a:lnTo>
                  <a:pt x="10050" y="1170"/>
                </a:lnTo>
                <a:lnTo>
                  <a:pt x="10000" y="1138"/>
                </a:lnTo>
                <a:lnTo>
                  <a:pt x="9951" y="1107"/>
                </a:lnTo>
                <a:lnTo>
                  <a:pt x="9899" y="1076"/>
                </a:lnTo>
                <a:lnTo>
                  <a:pt x="9848" y="1046"/>
                </a:lnTo>
                <a:lnTo>
                  <a:pt x="9796" y="1017"/>
                </a:lnTo>
                <a:lnTo>
                  <a:pt x="9745" y="988"/>
                </a:lnTo>
                <a:lnTo>
                  <a:pt x="9692" y="961"/>
                </a:lnTo>
                <a:lnTo>
                  <a:pt x="9639" y="934"/>
                </a:lnTo>
                <a:lnTo>
                  <a:pt x="9585" y="908"/>
                </a:lnTo>
                <a:lnTo>
                  <a:pt x="9531" y="883"/>
                </a:lnTo>
                <a:lnTo>
                  <a:pt x="9478" y="859"/>
                </a:lnTo>
                <a:lnTo>
                  <a:pt x="9422" y="835"/>
                </a:lnTo>
                <a:lnTo>
                  <a:pt x="9367" y="811"/>
                </a:lnTo>
                <a:lnTo>
                  <a:pt x="9312" y="789"/>
                </a:lnTo>
                <a:lnTo>
                  <a:pt x="9256" y="768"/>
                </a:lnTo>
                <a:lnTo>
                  <a:pt x="9199" y="747"/>
                </a:lnTo>
                <a:lnTo>
                  <a:pt x="9142" y="727"/>
                </a:lnTo>
                <a:lnTo>
                  <a:pt x="9084" y="708"/>
                </a:lnTo>
                <a:lnTo>
                  <a:pt x="9027" y="689"/>
                </a:lnTo>
                <a:lnTo>
                  <a:pt x="8968" y="672"/>
                </a:lnTo>
                <a:lnTo>
                  <a:pt x="8909" y="654"/>
                </a:lnTo>
                <a:lnTo>
                  <a:pt x="8851" y="638"/>
                </a:lnTo>
                <a:lnTo>
                  <a:pt x="8791" y="623"/>
                </a:lnTo>
                <a:lnTo>
                  <a:pt x="8731" y="608"/>
                </a:lnTo>
                <a:lnTo>
                  <a:pt x="8671" y="594"/>
                </a:lnTo>
                <a:lnTo>
                  <a:pt x="8610" y="581"/>
                </a:lnTo>
                <a:lnTo>
                  <a:pt x="8548" y="569"/>
                </a:lnTo>
                <a:lnTo>
                  <a:pt x="8486" y="557"/>
                </a:lnTo>
                <a:lnTo>
                  <a:pt x="8424" y="546"/>
                </a:lnTo>
                <a:lnTo>
                  <a:pt x="8361" y="535"/>
                </a:lnTo>
                <a:lnTo>
                  <a:pt x="8298" y="526"/>
                </a:lnTo>
                <a:lnTo>
                  <a:pt x="8234" y="517"/>
                </a:lnTo>
                <a:lnTo>
                  <a:pt x="8170" y="509"/>
                </a:lnTo>
                <a:lnTo>
                  <a:pt x="8105" y="502"/>
                </a:lnTo>
                <a:lnTo>
                  <a:pt x="8041" y="496"/>
                </a:lnTo>
                <a:lnTo>
                  <a:pt x="7975" y="490"/>
                </a:lnTo>
                <a:lnTo>
                  <a:pt x="7909" y="485"/>
                </a:lnTo>
                <a:lnTo>
                  <a:pt x="7843" y="481"/>
                </a:lnTo>
                <a:lnTo>
                  <a:pt x="7776" y="478"/>
                </a:lnTo>
                <a:lnTo>
                  <a:pt x="7709" y="475"/>
                </a:lnTo>
                <a:lnTo>
                  <a:pt x="7640" y="473"/>
                </a:lnTo>
                <a:lnTo>
                  <a:pt x="7572" y="472"/>
                </a:lnTo>
                <a:lnTo>
                  <a:pt x="7504" y="472"/>
                </a:lnTo>
                <a:lnTo>
                  <a:pt x="7436" y="472"/>
                </a:lnTo>
                <a:lnTo>
                  <a:pt x="7367" y="473"/>
                </a:lnTo>
                <a:lnTo>
                  <a:pt x="7300" y="475"/>
                </a:lnTo>
                <a:lnTo>
                  <a:pt x="7232" y="478"/>
                </a:lnTo>
                <a:lnTo>
                  <a:pt x="7166" y="481"/>
                </a:lnTo>
                <a:lnTo>
                  <a:pt x="7099" y="485"/>
                </a:lnTo>
                <a:lnTo>
                  <a:pt x="7033" y="490"/>
                </a:lnTo>
                <a:lnTo>
                  <a:pt x="6968" y="496"/>
                </a:lnTo>
                <a:lnTo>
                  <a:pt x="6902" y="502"/>
                </a:lnTo>
                <a:lnTo>
                  <a:pt x="6839" y="509"/>
                </a:lnTo>
                <a:lnTo>
                  <a:pt x="6774" y="516"/>
                </a:lnTo>
                <a:lnTo>
                  <a:pt x="6711" y="526"/>
                </a:lnTo>
                <a:lnTo>
                  <a:pt x="6647" y="534"/>
                </a:lnTo>
                <a:lnTo>
                  <a:pt x="6585" y="545"/>
                </a:lnTo>
                <a:lnTo>
                  <a:pt x="6522" y="556"/>
                </a:lnTo>
                <a:lnTo>
                  <a:pt x="6461" y="566"/>
                </a:lnTo>
                <a:lnTo>
                  <a:pt x="6400" y="580"/>
                </a:lnTo>
                <a:lnTo>
                  <a:pt x="6339" y="592"/>
                </a:lnTo>
                <a:lnTo>
                  <a:pt x="6278" y="606"/>
                </a:lnTo>
                <a:lnTo>
                  <a:pt x="6218" y="620"/>
                </a:lnTo>
                <a:lnTo>
                  <a:pt x="6159" y="636"/>
                </a:lnTo>
                <a:lnTo>
                  <a:pt x="6101" y="652"/>
                </a:lnTo>
                <a:lnTo>
                  <a:pt x="6042" y="668"/>
                </a:lnTo>
                <a:lnTo>
                  <a:pt x="5983" y="686"/>
                </a:lnTo>
                <a:lnTo>
                  <a:pt x="5926" y="704"/>
                </a:lnTo>
                <a:lnTo>
                  <a:pt x="5868" y="723"/>
                </a:lnTo>
                <a:lnTo>
                  <a:pt x="5812" y="743"/>
                </a:lnTo>
                <a:lnTo>
                  <a:pt x="5755" y="763"/>
                </a:lnTo>
                <a:lnTo>
                  <a:pt x="5700" y="785"/>
                </a:lnTo>
                <a:lnTo>
                  <a:pt x="5645" y="806"/>
                </a:lnTo>
                <a:lnTo>
                  <a:pt x="5590" y="829"/>
                </a:lnTo>
                <a:lnTo>
                  <a:pt x="5535" y="853"/>
                </a:lnTo>
                <a:lnTo>
                  <a:pt x="5481" y="877"/>
                </a:lnTo>
                <a:lnTo>
                  <a:pt x="5428" y="902"/>
                </a:lnTo>
                <a:lnTo>
                  <a:pt x="5376" y="927"/>
                </a:lnTo>
                <a:lnTo>
                  <a:pt x="5323" y="953"/>
                </a:lnTo>
                <a:lnTo>
                  <a:pt x="5270" y="981"/>
                </a:lnTo>
                <a:lnTo>
                  <a:pt x="5219" y="1009"/>
                </a:lnTo>
                <a:lnTo>
                  <a:pt x="5167" y="1037"/>
                </a:lnTo>
                <a:lnTo>
                  <a:pt x="5117" y="1067"/>
                </a:lnTo>
                <a:lnTo>
                  <a:pt x="5066" y="1097"/>
                </a:lnTo>
                <a:lnTo>
                  <a:pt x="5017" y="1128"/>
                </a:lnTo>
                <a:lnTo>
                  <a:pt x="4967" y="1160"/>
                </a:lnTo>
                <a:lnTo>
                  <a:pt x="4919" y="1192"/>
                </a:lnTo>
                <a:lnTo>
                  <a:pt x="4870" y="1225"/>
                </a:lnTo>
                <a:lnTo>
                  <a:pt x="4822" y="1259"/>
                </a:lnTo>
                <a:lnTo>
                  <a:pt x="4775" y="1294"/>
                </a:lnTo>
                <a:lnTo>
                  <a:pt x="4727" y="1328"/>
                </a:lnTo>
                <a:lnTo>
                  <a:pt x="4682" y="1364"/>
                </a:lnTo>
                <a:lnTo>
                  <a:pt x="4635" y="1402"/>
                </a:lnTo>
                <a:lnTo>
                  <a:pt x="4589" y="1439"/>
                </a:lnTo>
                <a:lnTo>
                  <a:pt x="4544" y="1477"/>
                </a:lnTo>
                <a:lnTo>
                  <a:pt x="4500" y="1517"/>
                </a:lnTo>
                <a:lnTo>
                  <a:pt x="4455" y="1556"/>
                </a:lnTo>
                <a:lnTo>
                  <a:pt x="4411" y="1597"/>
                </a:lnTo>
                <a:lnTo>
                  <a:pt x="4368" y="1638"/>
                </a:lnTo>
                <a:lnTo>
                  <a:pt x="4325" y="1680"/>
                </a:lnTo>
                <a:lnTo>
                  <a:pt x="4283" y="1723"/>
                </a:lnTo>
                <a:lnTo>
                  <a:pt x="4241" y="1766"/>
                </a:lnTo>
                <a:lnTo>
                  <a:pt x="4199" y="1810"/>
                </a:lnTo>
                <a:lnTo>
                  <a:pt x="4158" y="1856"/>
                </a:lnTo>
                <a:lnTo>
                  <a:pt x="4117" y="1901"/>
                </a:lnTo>
                <a:lnTo>
                  <a:pt x="4078" y="1948"/>
                </a:lnTo>
                <a:lnTo>
                  <a:pt x="4038" y="1995"/>
                </a:lnTo>
                <a:lnTo>
                  <a:pt x="3999" y="2043"/>
                </a:lnTo>
                <a:lnTo>
                  <a:pt x="3960" y="2092"/>
                </a:lnTo>
                <a:lnTo>
                  <a:pt x="3922" y="2140"/>
                </a:lnTo>
                <a:lnTo>
                  <a:pt x="3885" y="2189"/>
                </a:lnTo>
                <a:lnTo>
                  <a:pt x="3848" y="2238"/>
                </a:lnTo>
                <a:lnTo>
                  <a:pt x="3812" y="2288"/>
                </a:lnTo>
                <a:lnTo>
                  <a:pt x="3777" y="2339"/>
                </a:lnTo>
                <a:lnTo>
                  <a:pt x="3742" y="2389"/>
                </a:lnTo>
                <a:lnTo>
                  <a:pt x="3708" y="2439"/>
                </a:lnTo>
                <a:lnTo>
                  <a:pt x="3674" y="2491"/>
                </a:lnTo>
                <a:lnTo>
                  <a:pt x="3642" y="2542"/>
                </a:lnTo>
                <a:lnTo>
                  <a:pt x="3608" y="2595"/>
                </a:lnTo>
                <a:lnTo>
                  <a:pt x="3577" y="2648"/>
                </a:lnTo>
                <a:lnTo>
                  <a:pt x="3546" y="2700"/>
                </a:lnTo>
                <a:lnTo>
                  <a:pt x="3516" y="2753"/>
                </a:lnTo>
                <a:lnTo>
                  <a:pt x="3486" y="2807"/>
                </a:lnTo>
                <a:lnTo>
                  <a:pt x="3456" y="2861"/>
                </a:lnTo>
                <a:lnTo>
                  <a:pt x="3427" y="2915"/>
                </a:lnTo>
                <a:lnTo>
                  <a:pt x="3400" y="2970"/>
                </a:lnTo>
                <a:lnTo>
                  <a:pt x="3372" y="3025"/>
                </a:lnTo>
                <a:lnTo>
                  <a:pt x="3344" y="3081"/>
                </a:lnTo>
                <a:lnTo>
                  <a:pt x="3319" y="3136"/>
                </a:lnTo>
                <a:lnTo>
                  <a:pt x="3293" y="3193"/>
                </a:lnTo>
                <a:lnTo>
                  <a:pt x="3268" y="3250"/>
                </a:lnTo>
                <a:lnTo>
                  <a:pt x="3244" y="3308"/>
                </a:lnTo>
                <a:lnTo>
                  <a:pt x="3220" y="3365"/>
                </a:lnTo>
                <a:lnTo>
                  <a:pt x="3174" y="3482"/>
                </a:lnTo>
                <a:lnTo>
                  <a:pt x="3131" y="3599"/>
                </a:lnTo>
                <a:lnTo>
                  <a:pt x="3090" y="3718"/>
                </a:lnTo>
                <a:lnTo>
                  <a:pt x="3052" y="3839"/>
                </a:lnTo>
                <a:lnTo>
                  <a:pt x="3017" y="3961"/>
                </a:lnTo>
                <a:lnTo>
                  <a:pt x="2984" y="4085"/>
                </a:lnTo>
                <a:lnTo>
                  <a:pt x="2953" y="4211"/>
                </a:lnTo>
                <a:lnTo>
                  <a:pt x="2924" y="4338"/>
                </a:lnTo>
                <a:lnTo>
                  <a:pt x="2899" y="4466"/>
                </a:lnTo>
                <a:lnTo>
                  <a:pt x="2875" y="4597"/>
                </a:lnTo>
                <a:lnTo>
                  <a:pt x="2854" y="4729"/>
                </a:lnTo>
                <a:lnTo>
                  <a:pt x="2835" y="4862"/>
                </a:lnTo>
                <a:lnTo>
                  <a:pt x="2820" y="4997"/>
                </a:lnTo>
                <a:lnTo>
                  <a:pt x="2806" y="5133"/>
                </a:lnTo>
                <a:lnTo>
                  <a:pt x="2794" y="5270"/>
                </a:lnTo>
                <a:lnTo>
                  <a:pt x="2786" y="5411"/>
                </a:lnTo>
                <a:lnTo>
                  <a:pt x="2780" y="5552"/>
                </a:lnTo>
                <a:lnTo>
                  <a:pt x="2776" y="5694"/>
                </a:lnTo>
                <a:lnTo>
                  <a:pt x="2775" y="5838"/>
                </a:lnTo>
                <a:lnTo>
                  <a:pt x="2775" y="10977"/>
                </a:lnTo>
                <a:lnTo>
                  <a:pt x="1183" y="10977"/>
                </a:lnTo>
                <a:lnTo>
                  <a:pt x="1120" y="10976"/>
                </a:lnTo>
                <a:lnTo>
                  <a:pt x="1060" y="10972"/>
                </a:lnTo>
                <a:lnTo>
                  <a:pt x="1000" y="10965"/>
                </a:lnTo>
                <a:lnTo>
                  <a:pt x="943" y="10957"/>
                </a:lnTo>
                <a:lnTo>
                  <a:pt x="885" y="10945"/>
                </a:lnTo>
                <a:lnTo>
                  <a:pt x="858" y="10938"/>
                </a:lnTo>
                <a:lnTo>
                  <a:pt x="830" y="10929"/>
                </a:lnTo>
                <a:lnTo>
                  <a:pt x="803" y="10922"/>
                </a:lnTo>
                <a:lnTo>
                  <a:pt x="775" y="10912"/>
                </a:lnTo>
                <a:lnTo>
                  <a:pt x="749" y="10903"/>
                </a:lnTo>
                <a:lnTo>
                  <a:pt x="722" y="10892"/>
                </a:lnTo>
                <a:lnTo>
                  <a:pt x="696" y="10881"/>
                </a:lnTo>
                <a:lnTo>
                  <a:pt x="670" y="10870"/>
                </a:lnTo>
                <a:lnTo>
                  <a:pt x="645" y="10857"/>
                </a:lnTo>
                <a:lnTo>
                  <a:pt x="619" y="10844"/>
                </a:lnTo>
                <a:lnTo>
                  <a:pt x="594" y="10831"/>
                </a:lnTo>
                <a:lnTo>
                  <a:pt x="570" y="10817"/>
                </a:lnTo>
                <a:lnTo>
                  <a:pt x="546" y="10802"/>
                </a:lnTo>
                <a:lnTo>
                  <a:pt x="522" y="10787"/>
                </a:lnTo>
                <a:lnTo>
                  <a:pt x="498" y="10770"/>
                </a:lnTo>
                <a:lnTo>
                  <a:pt x="474" y="10753"/>
                </a:lnTo>
                <a:lnTo>
                  <a:pt x="429" y="10717"/>
                </a:lnTo>
                <a:lnTo>
                  <a:pt x="385" y="10679"/>
                </a:lnTo>
                <a:lnTo>
                  <a:pt x="341" y="10637"/>
                </a:lnTo>
                <a:lnTo>
                  <a:pt x="301" y="10594"/>
                </a:lnTo>
                <a:lnTo>
                  <a:pt x="261" y="10549"/>
                </a:lnTo>
                <a:lnTo>
                  <a:pt x="225" y="10504"/>
                </a:lnTo>
                <a:lnTo>
                  <a:pt x="208" y="10481"/>
                </a:lnTo>
                <a:lnTo>
                  <a:pt x="193" y="10457"/>
                </a:lnTo>
                <a:lnTo>
                  <a:pt x="176" y="10433"/>
                </a:lnTo>
                <a:lnTo>
                  <a:pt x="162" y="10409"/>
                </a:lnTo>
                <a:lnTo>
                  <a:pt x="147" y="10384"/>
                </a:lnTo>
                <a:lnTo>
                  <a:pt x="134" y="10359"/>
                </a:lnTo>
                <a:lnTo>
                  <a:pt x="121" y="10334"/>
                </a:lnTo>
                <a:lnTo>
                  <a:pt x="108" y="10309"/>
                </a:lnTo>
                <a:lnTo>
                  <a:pt x="97" y="10283"/>
                </a:lnTo>
                <a:lnTo>
                  <a:pt x="86" y="10257"/>
                </a:lnTo>
                <a:lnTo>
                  <a:pt x="75" y="10231"/>
                </a:lnTo>
                <a:lnTo>
                  <a:pt x="66" y="10203"/>
                </a:lnTo>
                <a:lnTo>
                  <a:pt x="56" y="10177"/>
                </a:lnTo>
                <a:lnTo>
                  <a:pt x="48" y="10149"/>
                </a:lnTo>
                <a:lnTo>
                  <a:pt x="41" y="10122"/>
                </a:lnTo>
                <a:lnTo>
                  <a:pt x="33" y="10093"/>
                </a:lnTo>
                <a:lnTo>
                  <a:pt x="21" y="10037"/>
                </a:lnTo>
                <a:lnTo>
                  <a:pt x="12" y="9978"/>
                </a:lnTo>
                <a:lnTo>
                  <a:pt x="6" y="9919"/>
                </a:lnTo>
                <a:lnTo>
                  <a:pt x="2" y="9858"/>
                </a:lnTo>
                <a:lnTo>
                  <a:pt x="0" y="9796"/>
                </a:lnTo>
                <a:lnTo>
                  <a:pt x="0" y="7069"/>
                </a:lnTo>
                <a:lnTo>
                  <a:pt x="2" y="7008"/>
                </a:lnTo>
                <a:lnTo>
                  <a:pt x="6" y="6947"/>
                </a:lnTo>
                <a:lnTo>
                  <a:pt x="12" y="6887"/>
                </a:lnTo>
                <a:lnTo>
                  <a:pt x="20" y="6828"/>
                </a:lnTo>
                <a:lnTo>
                  <a:pt x="32" y="6770"/>
                </a:lnTo>
                <a:lnTo>
                  <a:pt x="45" y="6714"/>
                </a:lnTo>
                <a:lnTo>
                  <a:pt x="62" y="6658"/>
                </a:lnTo>
                <a:lnTo>
                  <a:pt x="81" y="6604"/>
                </a:lnTo>
                <a:lnTo>
                  <a:pt x="103" y="6550"/>
                </a:lnTo>
                <a:lnTo>
                  <a:pt x="127" y="6498"/>
                </a:lnTo>
                <a:lnTo>
                  <a:pt x="153" y="6447"/>
                </a:lnTo>
                <a:lnTo>
                  <a:pt x="182" y="6397"/>
                </a:lnTo>
                <a:lnTo>
                  <a:pt x="213" y="6347"/>
                </a:lnTo>
                <a:lnTo>
                  <a:pt x="248" y="6300"/>
                </a:lnTo>
                <a:lnTo>
                  <a:pt x="284" y="6252"/>
                </a:lnTo>
                <a:lnTo>
                  <a:pt x="323" y="6206"/>
                </a:lnTo>
                <a:lnTo>
                  <a:pt x="344" y="6183"/>
                </a:lnTo>
                <a:lnTo>
                  <a:pt x="364" y="6162"/>
                </a:lnTo>
                <a:lnTo>
                  <a:pt x="386" y="6141"/>
                </a:lnTo>
                <a:lnTo>
                  <a:pt x="407" y="6121"/>
                </a:lnTo>
                <a:lnTo>
                  <a:pt x="430" y="6102"/>
                </a:lnTo>
                <a:lnTo>
                  <a:pt x="453" y="6083"/>
                </a:lnTo>
                <a:lnTo>
                  <a:pt x="476" y="6065"/>
                </a:lnTo>
                <a:lnTo>
                  <a:pt x="498" y="6047"/>
                </a:lnTo>
                <a:lnTo>
                  <a:pt x="522" y="6031"/>
                </a:lnTo>
                <a:lnTo>
                  <a:pt x="547" y="6014"/>
                </a:lnTo>
                <a:lnTo>
                  <a:pt x="573" y="5999"/>
                </a:lnTo>
                <a:lnTo>
                  <a:pt x="598" y="5984"/>
                </a:lnTo>
                <a:lnTo>
                  <a:pt x="623" y="5971"/>
                </a:lnTo>
                <a:lnTo>
                  <a:pt x="649" y="5958"/>
                </a:lnTo>
                <a:lnTo>
                  <a:pt x="676" y="5945"/>
                </a:lnTo>
                <a:lnTo>
                  <a:pt x="703" y="5934"/>
                </a:lnTo>
                <a:lnTo>
                  <a:pt x="731" y="5922"/>
                </a:lnTo>
                <a:lnTo>
                  <a:pt x="758" y="5913"/>
                </a:lnTo>
                <a:lnTo>
                  <a:pt x="787" y="5903"/>
                </a:lnTo>
                <a:lnTo>
                  <a:pt x="816" y="5893"/>
                </a:lnTo>
                <a:lnTo>
                  <a:pt x="846" y="5885"/>
                </a:lnTo>
                <a:lnTo>
                  <a:pt x="876" y="5878"/>
                </a:lnTo>
                <a:lnTo>
                  <a:pt x="906" y="5872"/>
                </a:lnTo>
                <a:lnTo>
                  <a:pt x="937" y="5866"/>
                </a:lnTo>
                <a:lnTo>
                  <a:pt x="968" y="5860"/>
                </a:lnTo>
                <a:lnTo>
                  <a:pt x="999" y="5855"/>
                </a:lnTo>
                <a:lnTo>
                  <a:pt x="1032" y="5851"/>
                </a:lnTo>
                <a:lnTo>
                  <a:pt x="1064" y="5848"/>
                </a:lnTo>
                <a:lnTo>
                  <a:pt x="1098" y="5845"/>
                </a:lnTo>
                <a:lnTo>
                  <a:pt x="1130" y="5844"/>
                </a:lnTo>
                <a:lnTo>
                  <a:pt x="1165" y="5843"/>
                </a:lnTo>
                <a:lnTo>
                  <a:pt x="1198" y="5842"/>
                </a:lnTo>
                <a:lnTo>
                  <a:pt x="2168" y="5842"/>
                </a:lnTo>
                <a:lnTo>
                  <a:pt x="2168" y="5764"/>
                </a:lnTo>
                <a:lnTo>
                  <a:pt x="2169" y="5686"/>
                </a:lnTo>
                <a:lnTo>
                  <a:pt x="2170" y="5609"/>
                </a:lnTo>
                <a:lnTo>
                  <a:pt x="2172" y="5532"/>
                </a:lnTo>
                <a:lnTo>
                  <a:pt x="2176" y="5455"/>
                </a:lnTo>
                <a:lnTo>
                  <a:pt x="2181" y="5379"/>
                </a:lnTo>
                <a:lnTo>
                  <a:pt x="2184" y="5304"/>
                </a:lnTo>
                <a:lnTo>
                  <a:pt x="2190" y="5228"/>
                </a:lnTo>
                <a:lnTo>
                  <a:pt x="2196" y="5153"/>
                </a:lnTo>
                <a:lnTo>
                  <a:pt x="2204" y="5079"/>
                </a:lnTo>
                <a:lnTo>
                  <a:pt x="2211" y="5004"/>
                </a:lnTo>
                <a:lnTo>
                  <a:pt x="2219" y="4930"/>
                </a:lnTo>
                <a:lnTo>
                  <a:pt x="2229" y="4857"/>
                </a:lnTo>
                <a:lnTo>
                  <a:pt x="2238" y="4784"/>
                </a:lnTo>
                <a:lnTo>
                  <a:pt x="2249" y="4712"/>
                </a:lnTo>
                <a:lnTo>
                  <a:pt x="2260" y="4640"/>
                </a:lnTo>
                <a:lnTo>
                  <a:pt x="2272" y="4568"/>
                </a:lnTo>
                <a:lnTo>
                  <a:pt x="2284" y="4498"/>
                </a:lnTo>
                <a:lnTo>
                  <a:pt x="2298" y="4426"/>
                </a:lnTo>
                <a:lnTo>
                  <a:pt x="2311" y="4356"/>
                </a:lnTo>
                <a:lnTo>
                  <a:pt x="2327" y="4285"/>
                </a:lnTo>
                <a:lnTo>
                  <a:pt x="2343" y="4216"/>
                </a:lnTo>
                <a:lnTo>
                  <a:pt x="2358" y="4147"/>
                </a:lnTo>
                <a:lnTo>
                  <a:pt x="2375" y="4078"/>
                </a:lnTo>
                <a:lnTo>
                  <a:pt x="2393" y="4010"/>
                </a:lnTo>
                <a:lnTo>
                  <a:pt x="2412" y="3942"/>
                </a:lnTo>
                <a:lnTo>
                  <a:pt x="2431" y="3875"/>
                </a:lnTo>
                <a:lnTo>
                  <a:pt x="2450" y="3807"/>
                </a:lnTo>
                <a:lnTo>
                  <a:pt x="2471" y="3740"/>
                </a:lnTo>
                <a:lnTo>
                  <a:pt x="2492" y="3674"/>
                </a:lnTo>
                <a:lnTo>
                  <a:pt x="2515" y="3609"/>
                </a:lnTo>
                <a:lnTo>
                  <a:pt x="2538" y="3543"/>
                </a:lnTo>
                <a:lnTo>
                  <a:pt x="2561" y="3478"/>
                </a:lnTo>
                <a:lnTo>
                  <a:pt x="2586" y="3413"/>
                </a:lnTo>
                <a:lnTo>
                  <a:pt x="2610" y="3349"/>
                </a:lnTo>
                <a:lnTo>
                  <a:pt x="2636" y="3285"/>
                </a:lnTo>
                <a:lnTo>
                  <a:pt x="2663" y="3222"/>
                </a:lnTo>
                <a:lnTo>
                  <a:pt x="2690" y="3159"/>
                </a:lnTo>
                <a:lnTo>
                  <a:pt x="2718" y="3096"/>
                </a:lnTo>
                <a:lnTo>
                  <a:pt x="2746" y="3033"/>
                </a:lnTo>
                <a:lnTo>
                  <a:pt x="2775" y="2972"/>
                </a:lnTo>
                <a:lnTo>
                  <a:pt x="2805" y="2911"/>
                </a:lnTo>
                <a:lnTo>
                  <a:pt x="2836" y="2850"/>
                </a:lnTo>
                <a:lnTo>
                  <a:pt x="2867" y="2789"/>
                </a:lnTo>
                <a:lnTo>
                  <a:pt x="2900" y="2729"/>
                </a:lnTo>
                <a:lnTo>
                  <a:pt x="2932" y="2669"/>
                </a:lnTo>
                <a:lnTo>
                  <a:pt x="2966" y="2610"/>
                </a:lnTo>
                <a:lnTo>
                  <a:pt x="3000" y="2552"/>
                </a:lnTo>
                <a:lnTo>
                  <a:pt x="3035" y="2493"/>
                </a:lnTo>
                <a:lnTo>
                  <a:pt x="3071" y="2436"/>
                </a:lnTo>
                <a:lnTo>
                  <a:pt x="3108" y="2377"/>
                </a:lnTo>
                <a:lnTo>
                  <a:pt x="3145" y="2321"/>
                </a:lnTo>
                <a:lnTo>
                  <a:pt x="3184" y="2263"/>
                </a:lnTo>
                <a:lnTo>
                  <a:pt x="3222" y="2207"/>
                </a:lnTo>
                <a:lnTo>
                  <a:pt x="3262" y="2150"/>
                </a:lnTo>
                <a:lnTo>
                  <a:pt x="3301" y="2095"/>
                </a:lnTo>
                <a:lnTo>
                  <a:pt x="3343" y="2040"/>
                </a:lnTo>
                <a:lnTo>
                  <a:pt x="3384" y="1985"/>
                </a:lnTo>
                <a:lnTo>
                  <a:pt x="3427" y="1931"/>
                </a:lnTo>
                <a:lnTo>
                  <a:pt x="3470" y="1877"/>
                </a:lnTo>
                <a:lnTo>
                  <a:pt x="3513" y="1823"/>
                </a:lnTo>
                <a:lnTo>
                  <a:pt x="3558" y="1771"/>
                </a:lnTo>
                <a:lnTo>
                  <a:pt x="3603" y="1718"/>
                </a:lnTo>
                <a:lnTo>
                  <a:pt x="3649" y="1666"/>
                </a:lnTo>
                <a:lnTo>
                  <a:pt x="3696" y="1614"/>
                </a:lnTo>
                <a:lnTo>
                  <a:pt x="3743" y="1563"/>
                </a:lnTo>
                <a:lnTo>
                  <a:pt x="3790" y="1513"/>
                </a:lnTo>
                <a:lnTo>
                  <a:pt x="3838" y="1464"/>
                </a:lnTo>
                <a:lnTo>
                  <a:pt x="3887" y="1416"/>
                </a:lnTo>
                <a:lnTo>
                  <a:pt x="3935" y="1368"/>
                </a:lnTo>
                <a:lnTo>
                  <a:pt x="3984" y="1321"/>
                </a:lnTo>
                <a:lnTo>
                  <a:pt x="4035" y="1276"/>
                </a:lnTo>
                <a:lnTo>
                  <a:pt x="4085" y="1230"/>
                </a:lnTo>
                <a:lnTo>
                  <a:pt x="4135" y="1186"/>
                </a:lnTo>
                <a:lnTo>
                  <a:pt x="4187" y="1143"/>
                </a:lnTo>
                <a:lnTo>
                  <a:pt x="4238" y="1100"/>
                </a:lnTo>
                <a:lnTo>
                  <a:pt x="4290" y="1058"/>
                </a:lnTo>
                <a:lnTo>
                  <a:pt x="4343" y="1017"/>
                </a:lnTo>
                <a:lnTo>
                  <a:pt x="4395" y="976"/>
                </a:lnTo>
                <a:lnTo>
                  <a:pt x="4449" y="937"/>
                </a:lnTo>
                <a:lnTo>
                  <a:pt x="4503" y="898"/>
                </a:lnTo>
                <a:lnTo>
                  <a:pt x="4557" y="860"/>
                </a:lnTo>
                <a:lnTo>
                  <a:pt x="4612" y="823"/>
                </a:lnTo>
                <a:lnTo>
                  <a:pt x="4667" y="787"/>
                </a:lnTo>
                <a:lnTo>
                  <a:pt x="4724" y="752"/>
                </a:lnTo>
                <a:lnTo>
                  <a:pt x="4779" y="717"/>
                </a:lnTo>
                <a:lnTo>
                  <a:pt x="4836" y="684"/>
                </a:lnTo>
                <a:lnTo>
                  <a:pt x="4893" y="650"/>
                </a:lnTo>
                <a:lnTo>
                  <a:pt x="4950" y="618"/>
                </a:lnTo>
                <a:lnTo>
                  <a:pt x="5009" y="587"/>
                </a:lnTo>
                <a:lnTo>
                  <a:pt x="5066" y="557"/>
                </a:lnTo>
                <a:lnTo>
                  <a:pt x="5125" y="527"/>
                </a:lnTo>
                <a:lnTo>
                  <a:pt x="5185" y="498"/>
                </a:lnTo>
                <a:lnTo>
                  <a:pt x="5245" y="469"/>
                </a:lnTo>
                <a:lnTo>
                  <a:pt x="5305" y="443"/>
                </a:lnTo>
                <a:lnTo>
                  <a:pt x="5366" y="417"/>
                </a:lnTo>
                <a:lnTo>
                  <a:pt x="5427" y="390"/>
                </a:lnTo>
                <a:lnTo>
                  <a:pt x="5488" y="365"/>
                </a:lnTo>
                <a:lnTo>
                  <a:pt x="5551" y="341"/>
                </a:lnTo>
                <a:lnTo>
                  <a:pt x="5613" y="318"/>
                </a:lnTo>
                <a:lnTo>
                  <a:pt x="5676" y="296"/>
                </a:lnTo>
                <a:lnTo>
                  <a:pt x="5740" y="274"/>
                </a:lnTo>
                <a:lnTo>
                  <a:pt x="5803" y="254"/>
                </a:lnTo>
                <a:lnTo>
                  <a:pt x="5868" y="233"/>
                </a:lnTo>
                <a:lnTo>
                  <a:pt x="5933" y="214"/>
                </a:lnTo>
                <a:lnTo>
                  <a:pt x="5999" y="196"/>
                </a:lnTo>
                <a:lnTo>
                  <a:pt x="6063" y="179"/>
                </a:lnTo>
                <a:lnTo>
                  <a:pt x="6131" y="163"/>
                </a:lnTo>
                <a:lnTo>
                  <a:pt x="6196" y="146"/>
                </a:lnTo>
                <a:lnTo>
                  <a:pt x="6264" y="132"/>
                </a:lnTo>
                <a:lnTo>
                  <a:pt x="6332" y="117"/>
                </a:lnTo>
                <a:lnTo>
                  <a:pt x="6399" y="104"/>
                </a:lnTo>
                <a:lnTo>
                  <a:pt x="6468" y="91"/>
                </a:lnTo>
                <a:lnTo>
                  <a:pt x="6537" y="79"/>
                </a:lnTo>
                <a:lnTo>
                  <a:pt x="6606" y="68"/>
                </a:lnTo>
                <a:lnTo>
                  <a:pt x="6676" y="58"/>
                </a:lnTo>
                <a:lnTo>
                  <a:pt x="6746" y="49"/>
                </a:lnTo>
                <a:lnTo>
                  <a:pt x="6817" y="40"/>
                </a:lnTo>
                <a:lnTo>
                  <a:pt x="6889" y="32"/>
                </a:lnTo>
                <a:lnTo>
                  <a:pt x="6960" y="25"/>
                </a:lnTo>
                <a:lnTo>
                  <a:pt x="7033" y="19"/>
                </a:lnTo>
                <a:lnTo>
                  <a:pt x="7105" y="14"/>
                </a:lnTo>
                <a:lnTo>
                  <a:pt x="7178" y="9"/>
                </a:lnTo>
                <a:lnTo>
                  <a:pt x="7252" y="6"/>
                </a:lnTo>
                <a:lnTo>
                  <a:pt x="7325" y="3"/>
                </a:lnTo>
                <a:lnTo>
                  <a:pt x="7400" y="1"/>
                </a:lnTo>
                <a:lnTo>
                  <a:pt x="7475" y="0"/>
                </a:lnTo>
                <a:lnTo>
                  <a:pt x="7551" y="0"/>
                </a:lnTo>
                <a:lnTo>
                  <a:pt x="7626" y="0"/>
                </a:lnTo>
                <a:lnTo>
                  <a:pt x="7700" y="1"/>
                </a:lnTo>
                <a:lnTo>
                  <a:pt x="7775" y="3"/>
                </a:lnTo>
                <a:lnTo>
                  <a:pt x="7849" y="6"/>
                </a:lnTo>
                <a:lnTo>
                  <a:pt x="7922" y="9"/>
                </a:lnTo>
                <a:lnTo>
                  <a:pt x="7995" y="14"/>
                </a:lnTo>
                <a:lnTo>
                  <a:pt x="8068" y="19"/>
                </a:lnTo>
                <a:lnTo>
                  <a:pt x="8140" y="25"/>
                </a:lnTo>
                <a:lnTo>
                  <a:pt x="8212" y="32"/>
                </a:lnTo>
                <a:lnTo>
                  <a:pt x="8283" y="40"/>
                </a:lnTo>
                <a:lnTo>
                  <a:pt x="8353" y="49"/>
                </a:lnTo>
                <a:lnTo>
                  <a:pt x="8423" y="58"/>
                </a:lnTo>
                <a:lnTo>
                  <a:pt x="8494" y="68"/>
                </a:lnTo>
                <a:lnTo>
                  <a:pt x="8562" y="79"/>
                </a:lnTo>
                <a:lnTo>
                  <a:pt x="8631" y="91"/>
                </a:lnTo>
                <a:lnTo>
                  <a:pt x="8700" y="104"/>
                </a:lnTo>
                <a:lnTo>
                  <a:pt x="8767" y="117"/>
                </a:lnTo>
                <a:lnTo>
                  <a:pt x="8835" y="132"/>
                </a:lnTo>
                <a:lnTo>
                  <a:pt x="8901" y="146"/>
                </a:lnTo>
                <a:lnTo>
                  <a:pt x="8968" y="163"/>
                </a:lnTo>
                <a:lnTo>
                  <a:pt x="9034" y="179"/>
                </a:lnTo>
                <a:lnTo>
                  <a:pt x="9100" y="196"/>
                </a:lnTo>
                <a:lnTo>
                  <a:pt x="9165" y="214"/>
                </a:lnTo>
                <a:lnTo>
                  <a:pt x="9229" y="233"/>
                </a:lnTo>
                <a:lnTo>
                  <a:pt x="9293" y="254"/>
                </a:lnTo>
                <a:lnTo>
                  <a:pt x="9356" y="274"/>
                </a:lnTo>
                <a:lnTo>
                  <a:pt x="9420" y="296"/>
                </a:lnTo>
                <a:lnTo>
                  <a:pt x="9482" y="318"/>
                </a:lnTo>
                <a:lnTo>
                  <a:pt x="9545" y="341"/>
                </a:lnTo>
                <a:lnTo>
                  <a:pt x="9607" y="365"/>
                </a:lnTo>
                <a:lnTo>
                  <a:pt x="9668" y="390"/>
                </a:lnTo>
                <a:lnTo>
                  <a:pt x="9729" y="417"/>
                </a:lnTo>
                <a:lnTo>
                  <a:pt x="9789" y="443"/>
                </a:lnTo>
                <a:lnTo>
                  <a:pt x="9849" y="469"/>
                </a:lnTo>
                <a:lnTo>
                  <a:pt x="9909" y="498"/>
                </a:lnTo>
                <a:lnTo>
                  <a:pt x="9968" y="527"/>
                </a:lnTo>
                <a:lnTo>
                  <a:pt x="10026" y="557"/>
                </a:lnTo>
                <a:lnTo>
                  <a:pt x="10084" y="587"/>
                </a:lnTo>
                <a:lnTo>
                  <a:pt x="10141" y="618"/>
                </a:lnTo>
                <a:lnTo>
                  <a:pt x="10199" y="650"/>
                </a:lnTo>
                <a:lnTo>
                  <a:pt x="10255" y="684"/>
                </a:lnTo>
                <a:lnTo>
                  <a:pt x="10312" y="717"/>
                </a:lnTo>
                <a:lnTo>
                  <a:pt x="10367" y="752"/>
                </a:lnTo>
                <a:lnTo>
                  <a:pt x="10422" y="787"/>
                </a:lnTo>
                <a:lnTo>
                  <a:pt x="10477" y="823"/>
                </a:lnTo>
                <a:lnTo>
                  <a:pt x="10531" y="860"/>
                </a:lnTo>
                <a:lnTo>
                  <a:pt x="10585" y="898"/>
                </a:lnTo>
                <a:lnTo>
                  <a:pt x="10639" y="937"/>
                </a:lnTo>
                <a:lnTo>
                  <a:pt x="10691" y="976"/>
                </a:lnTo>
                <a:lnTo>
                  <a:pt x="10743" y="1017"/>
                </a:lnTo>
                <a:lnTo>
                  <a:pt x="10796" y="1058"/>
                </a:lnTo>
                <a:lnTo>
                  <a:pt x="10847" y="1100"/>
                </a:lnTo>
                <a:lnTo>
                  <a:pt x="10898" y="1143"/>
                </a:lnTo>
                <a:lnTo>
                  <a:pt x="10949" y="1186"/>
                </a:lnTo>
                <a:lnTo>
                  <a:pt x="10998" y="1230"/>
                </a:lnTo>
                <a:lnTo>
                  <a:pt x="11049" y="1276"/>
                </a:lnTo>
                <a:lnTo>
                  <a:pt x="11098" y="1321"/>
                </a:lnTo>
                <a:lnTo>
                  <a:pt x="11146" y="1368"/>
                </a:lnTo>
                <a:lnTo>
                  <a:pt x="11195" y="1416"/>
                </a:lnTo>
                <a:lnTo>
                  <a:pt x="11241" y="1464"/>
                </a:lnTo>
                <a:lnTo>
                  <a:pt x="11289" y="1513"/>
                </a:lnTo>
                <a:lnTo>
                  <a:pt x="11336" y="1563"/>
                </a:lnTo>
                <a:lnTo>
                  <a:pt x="11383" y="1614"/>
                </a:lnTo>
                <a:lnTo>
                  <a:pt x="11428" y="1666"/>
                </a:lnTo>
                <a:lnTo>
                  <a:pt x="11474" y="1718"/>
                </a:lnTo>
                <a:lnTo>
                  <a:pt x="11518" y="1771"/>
                </a:lnTo>
                <a:lnTo>
                  <a:pt x="11561" y="1823"/>
                </a:lnTo>
                <a:lnTo>
                  <a:pt x="11605" y="1877"/>
                </a:lnTo>
                <a:lnTo>
                  <a:pt x="11648" y="1931"/>
                </a:lnTo>
                <a:lnTo>
                  <a:pt x="11688" y="1985"/>
                </a:lnTo>
                <a:lnTo>
                  <a:pt x="11730" y="2040"/>
                </a:lnTo>
                <a:lnTo>
                  <a:pt x="11770" y="2095"/>
                </a:lnTo>
                <a:lnTo>
                  <a:pt x="11809" y="2150"/>
                </a:lnTo>
                <a:lnTo>
                  <a:pt x="11849" y="2207"/>
                </a:lnTo>
                <a:lnTo>
                  <a:pt x="11886" y="2263"/>
                </a:lnTo>
                <a:lnTo>
                  <a:pt x="11925" y="2321"/>
                </a:lnTo>
                <a:lnTo>
                  <a:pt x="11960" y="2377"/>
                </a:lnTo>
                <a:lnTo>
                  <a:pt x="11996" y="2436"/>
                </a:lnTo>
                <a:lnTo>
                  <a:pt x="12032" y="2493"/>
                </a:lnTo>
                <a:lnTo>
                  <a:pt x="12067" y="2552"/>
                </a:lnTo>
                <a:lnTo>
                  <a:pt x="12101" y="2610"/>
                </a:lnTo>
                <a:lnTo>
                  <a:pt x="12133" y="2669"/>
                </a:lnTo>
                <a:lnTo>
                  <a:pt x="12167" y="2729"/>
                </a:lnTo>
                <a:lnTo>
                  <a:pt x="12198" y="2789"/>
                </a:lnTo>
                <a:lnTo>
                  <a:pt x="12229" y="2850"/>
                </a:lnTo>
                <a:lnTo>
                  <a:pt x="12259" y="2911"/>
                </a:lnTo>
                <a:lnTo>
                  <a:pt x="12289" y="2972"/>
                </a:lnTo>
                <a:lnTo>
                  <a:pt x="12318" y="3033"/>
                </a:lnTo>
                <a:lnTo>
                  <a:pt x="12345" y="3096"/>
                </a:lnTo>
                <a:lnTo>
                  <a:pt x="12373" y="3159"/>
                </a:lnTo>
                <a:lnTo>
                  <a:pt x="12400" y="3222"/>
                </a:lnTo>
                <a:lnTo>
                  <a:pt x="12425" y="3285"/>
                </a:lnTo>
                <a:lnTo>
                  <a:pt x="12451" y="3349"/>
                </a:lnTo>
                <a:lnTo>
                  <a:pt x="12476" y="3413"/>
                </a:lnTo>
                <a:lnTo>
                  <a:pt x="12500" y="3478"/>
                </a:lnTo>
                <a:lnTo>
                  <a:pt x="12522" y="3543"/>
                </a:lnTo>
                <a:lnTo>
                  <a:pt x="12545" y="3609"/>
                </a:lnTo>
                <a:lnTo>
                  <a:pt x="12567" y="3674"/>
                </a:lnTo>
                <a:lnTo>
                  <a:pt x="12588" y="3740"/>
                </a:lnTo>
                <a:lnTo>
                  <a:pt x="12609" y="3807"/>
                </a:lnTo>
                <a:lnTo>
                  <a:pt x="12628" y="3875"/>
                </a:lnTo>
                <a:lnTo>
                  <a:pt x="12647" y="3942"/>
                </a:lnTo>
                <a:lnTo>
                  <a:pt x="12665" y="4010"/>
                </a:lnTo>
                <a:lnTo>
                  <a:pt x="12682" y="4078"/>
                </a:lnTo>
                <a:lnTo>
                  <a:pt x="12699" y="4147"/>
                </a:lnTo>
                <a:lnTo>
                  <a:pt x="12715" y="4216"/>
                </a:lnTo>
                <a:lnTo>
                  <a:pt x="12731" y="4285"/>
                </a:lnTo>
                <a:lnTo>
                  <a:pt x="12745" y="4356"/>
                </a:lnTo>
                <a:lnTo>
                  <a:pt x="12759" y="4426"/>
                </a:lnTo>
                <a:lnTo>
                  <a:pt x="12772" y="4498"/>
                </a:lnTo>
                <a:lnTo>
                  <a:pt x="12785" y="4568"/>
                </a:lnTo>
                <a:lnTo>
                  <a:pt x="12797" y="4640"/>
                </a:lnTo>
                <a:lnTo>
                  <a:pt x="12808" y="4712"/>
                </a:lnTo>
                <a:lnTo>
                  <a:pt x="12817" y="4784"/>
                </a:lnTo>
                <a:lnTo>
                  <a:pt x="12828" y="4857"/>
                </a:lnTo>
                <a:lnTo>
                  <a:pt x="12836" y="4930"/>
                </a:lnTo>
                <a:lnTo>
                  <a:pt x="12845" y="5004"/>
                </a:lnTo>
                <a:lnTo>
                  <a:pt x="12852" y="5079"/>
                </a:lnTo>
                <a:lnTo>
                  <a:pt x="12859" y="5153"/>
                </a:lnTo>
                <a:lnTo>
                  <a:pt x="12865" y="5228"/>
                </a:lnTo>
                <a:lnTo>
                  <a:pt x="12870" y="5304"/>
                </a:lnTo>
                <a:lnTo>
                  <a:pt x="12875" y="5379"/>
                </a:lnTo>
                <a:lnTo>
                  <a:pt x="12878" y="5455"/>
                </a:lnTo>
                <a:lnTo>
                  <a:pt x="12882" y="5532"/>
                </a:lnTo>
                <a:lnTo>
                  <a:pt x="12884" y="5609"/>
                </a:lnTo>
                <a:lnTo>
                  <a:pt x="12887" y="5686"/>
                </a:lnTo>
                <a:lnTo>
                  <a:pt x="12888" y="5842"/>
                </a:lnTo>
                <a:lnTo>
                  <a:pt x="13810" y="5842"/>
                </a:lnTo>
                <a:lnTo>
                  <a:pt x="13841" y="5843"/>
                </a:lnTo>
                <a:lnTo>
                  <a:pt x="13872" y="5844"/>
                </a:lnTo>
                <a:lnTo>
                  <a:pt x="13903" y="5845"/>
                </a:lnTo>
                <a:lnTo>
                  <a:pt x="13934" y="5848"/>
                </a:lnTo>
                <a:lnTo>
                  <a:pt x="13964" y="5851"/>
                </a:lnTo>
                <a:lnTo>
                  <a:pt x="13995" y="5855"/>
                </a:lnTo>
                <a:lnTo>
                  <a:pt x="14024" y="5860"/>
                </a:lnTo>
                <a:lnTo>
                  <a:pt x="14054" y="5866"/>
                </a:lnTo>
                <a:lnTo>
                  <a:pt x="14084" y="5872"/>
                </a:lnTo>
                <a:lnTo>
                  <a:pt x="14113" y="5878"/>
                </a:lnTo>
                <a:lnTo>
                  <a:pt x="14141" y="5885"/>
                </a:lnTo>
                <a:lnTo>
                  <a:pt x="14170" y="5893"/>
                </a:lnTo>
                <a:lnTo>
                  <a:pt x="14199" y="5903"/>
                </a:lnTo>
                <a:lnTo>
                  <a:pt x="14227" y="5913"/>
                </a:lnTo>
                <a:lnTo>
                  <a:pt x="14254" y="5922"/>
                </a:lnTo>
                <a:lnTo>
                  <a:pt x="14282" y="5934"/>
                </a:lnTo>
                <a:lnTo>
                  <a:pt x="14309" y="5945"/>
                </a:lnTo>
                <a:lnTo>
                  <a:pt x="14336" y="5958"/>
                </a:lnTo>
                <a:lnTo>
                  <a:pt x="14363" y="5971"/>
                </a:lnTo>
                <a:lnTo>
                  <a:pt x="14390" y="5984"/>
                </a:lnTo>
                <a:lnTo>
                  <a:pt x="14415" y="5999"/>
                </a:lnTo>
                <a:lnTo>
                  <a:pt x="14441" y="6014"/>
                </a:lnTo>
                <a:lnTo>
                  <a:pt x="14466" y="6031"/>
                </a:lnTo>
                <a:lnTo>
                  <a:pt x="14491" y="6047"/>
                </a:lnTo>
                <a:lnTo>
                  <a:pt x="14517" y="6065"/>
                </a:lnTo>
                <a:lnTo>
                  <a:pt x="14542" y="6083"/>
                </a:lnTo>
                <a:lnTo>
                  <a:pt x="14566" y="6102"/>
                </a:lnTo>
                <a:lnTo>
                  <a:pt x="14591" y="6121"/>
                </a:lnTo>
                <a:lnTo>
                  <a:pt x="14638" y="6162"/>
                </a:lnTo>
                <a:lnTo>
                  <a:pt x="14684" y="6206"/>
                </a:lnTo>
                <a:lnTo>
                  <a:pt x="14729" y="6252"/>
                </a:lnTo>
                <a:lnTo>
                  <a:pt x="14771" y="6300"/>
                </a:lnTo>
                <a:lnTo>
                  <a:pt x="14791" y="6324"/>
                </a:lnTo>
                <a:lnTo>
                  <a:pt x="14810" y="6347"/>
                </a:lnTo>
                <a:lnTo>
                  <a:pt x="14828" y="6371"/>
                </a:lnTo>
                <a:lnTo>
                  <a:pt x="14846" y="6397"/>
                </a:lnTo>
                <a:lnTo>
                  <a:pt x="14863" y="6422"/>
                </a:lnTo>
                <a:lnTo>
                  <a:pt x="14880" y="6447"/>
                </a:lnTo>
                <a:lnTo>
                  <a:pt x="14894" y="6472"/>
                </a:lnTo>
                <a:lnTo>
                  <a:pt x="14910" y="6498"/>
                </a:lnTo>
                <a:lnTo>
                  <a:pt x="14924" y="6524"/>
                </a:lnTo>
                <a:lnTo>
                  <a:pt x="14937" y="6550"/>
                </a:lnTo>
                <a:lnTo>
                  <a:pt x="14949" y="6576"/>
                </a:lnTo>
                <a:lnTo>
                  <a:pt x="14961" y="6604"/>
                </a:lnTo>
                <a:lnTo>
                  <a:pt x="14973" y="6630"/>
                </a:lnTo>
                <a:lnTo>
                  <a:pt x="14983" y="6658"/>
                </a:lnTo>
                <a:lnTo>
                  <a:pt x="14992" y="6685"/>
                </a:lnTo>
                <a:lnTo>
                  <a:pt x="15002" y="6714"/>
                </a:lnTo>
                <a:lnTo>
                  <a:pt x="15010" y="6742"/>
                </a:lnTo>
                <a:lnTo>
                  <a:pt x="15017" y="6770"/>
                </a:lnTo>
                <a:lnTo>
                  <a:pt x="15025" y="6799"/>
                </a:lnTo>
                <a:lnTo>
                  <a:pt x="15031" y="6828"/>
                </a:lnTo>
                <a:lnTo>
                  <a:pt x="15037" y="6857"/>
                </a:lnTo>
                <a:lnTo>
                  <a:pt x="15041" y="6887"/>
                </a:lnTo>
                <a:lnTo>
                  <a:pt x="15045" y="6917"/>
                </a:lnTo>
                <a:lnTo>
                  <a:pt x="15049" y="6947"/>
                </a:lnTo>
                <a:lnTo>
                  <a:pt x="15051" y="6977"/>
                </a:lnTo>
                <a:lnTo>
                  <a:pt x="15052" y="7008"/>
                </a:lnTo>
                <a:lnTo>
                  <a:pt x="15053" y="7038"/>
                </a:lnTo>
                <a:lnTo>
                  <a:pt x="15055" y="7069"/>
                </a:lnTo>
                <a:lnTo>
                  <a:pt x="15055" y="97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45" name="KSO_Shape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/>
          </p:cNvSpPr>
          <p:nvPr/>
        </p:nvSpPr>
        <p:spPr bwMode="auto">
          <a:xfrm>
            <a:off x="5832791" y="2693579"/>
            <a:ext cx="546881" cy="376436"/>
          </a:xfrm>
          <a:custGeom>
            <a:avLst/>
            <a:gdLst>
              <a:gd name="T0" fmla="*/ 551987 w 2154238"/>
              <a:gd name="T1" fmla="*/ 530126 h 1482725"/>
              <a:gd name="T2" fmla="*/ 477022 w 2154238"/>
              <a:gd name="T3" fmla="*/ 683717 h 1482725"/>
              <a:gd name="T4" fmla="*/ 226579 w 2154238"/>
              <a:gd name="T5" fmla="*/ 947937 h 1482725"/>
              <a:gd name="T6" fmla="*/ 210013 w 2154238"/>
              <a:gd name="T7" fmla="*/ 980789 h 1482725"/>
              <a:gd name="T8" fmla="*/ 215348 w 2154238"/>
              <a:gd name="T9" fmla="*/ 1036665 h 1482725"/>
              <a:gd name="T10" fmla="*/ 259709 w 2154238"/>
              <a:gd name="T11" fmla="*/ 1087207 h 1482725"/>
              <a:gd name="T12" fmla="*/ 300982 w 2154238"/>
              <a:gd name="T13" fmla="*/ 1107424 h 1482725"/>
              <a:gd name="T14" fmla="*/ 361347 w 2154238"/>
              <a:gd name="T15" fmla="*/ 1097315 h 1482725"/>
              <a:gd name="T16" fmla="*/ 615440 w 2154238"/>
              <a:gd name="T17" fmla="*/ 860893 h 1482725"/>
              <a:gd name="T18" fmla="*/ 809731 w 2154238"/>
              <a:gd name="T19" fmla="*/ 766268 h 1482725"/>
              <a:gd name="T20" fmla="*/ 815065 w 2154238"/>
              <a:gd name="T21" fmla="*/ 846573 h 1482725"/>
              <a:gd name="T22" fmla="*/ 797377 w 2154238"/>
              <a:gd name="T23" fmla="*/ 925193 h 1482725"/>
              <a:gd name="T24" fmla="*/ 756104 w 2154238"/>
              <a:gd name="T25" fmla="*/ 997355 h 1482725"/>
              <a:gd name="T26" fmla="*/ 478987 w 2154238"/>
              <a:gd name="T27" fmla="*/ 1264103 h 1482725"/>
              <a:gd name="T28" fmla="*/ 359662 w 2154238"/>
              <a:gd name="T29" fmla="*/ 1308187 h 1482725"/>
              <a:gd name="T30" fmla="*/ 233879 w 2154238"/>
              <a:gd name="T31" fmla="*/ 1299482 h 1482725"/>
              <a:gd name="T32" fmla="*/ 121011 w 2154238"/>
              <a:gd name="T33" fmla="*/ 1237428 h 1482725"/>
              <a:gd name="T34" fmla="*/ 27515 w 2154238"/>
              <a:gd name="T35" fmla="*/ 1121744 h 1482725"/>
              <a:gd name="T36" fmla="*/ 0 w 2154238"/>
              <a:gd name="T37" fmla="*/ 1001006 h 1482725"/>
              <a:gd name="T38" fmla="*/ 27515 w 2154238"/>
              <a:gd name="T39" fmla="*/ 880267 h 1482725"/>
              <a:gd name="T40" fmla="*/ 298455 w 2154238"/>
              <a:gd name="T41" fmla="*/ 590776 h 1482725"/>
              <a:gd name="T42" fmla="*/ 366401 w 2154238"/>
              <a:gd name="T43" fmla="*/ 544446 h 1482725"/>
              <a:gd name="T44" fmla="*/ 441926 w 2154238"/>
              <a:gd name="T45" fmla="*/ 519175 h 1482725"/>
              <a:gd name="T46" fmla="*/ 913895 w 2154238"/>
              <a:gd name="T47" fmla="*/ 446444 h 1482725"/>
              <a:gd name="T48" fmla="*/ 606511 w 2154238"/>
              <a:gd name="T49" fmla="*/ 794348 h 1482725"/>
              <a:gd name="T50" fmla="*/ 551160 w 2154238"/>
              <a:gd name="T51" fmla="*/ 774989 h 1482725"/>
              <a:gd name="T52" fmla="*/ 531211 w 2154238"/>
              <a:gd name="T53" fmla="*/ 720839 h 1482725"/>
              <a:gd name="T54" fmla="*/ 996239 w 2154238"/>
              <a:gd name="T55" fmla="*/ 335541 h 1482725"/>
              <a:gd name="T56" fmla="*/ 1253054 w 2154238"/>
              <a:gd name="T57" fmla="*/ 414040 h 1482725"/>
              <a:gd name="T58" fmla="*/ 1259796 w 2154238"/>
              <a:gd name="T59" fmla="*/ 471512 h 1482725"/>
              <a:gd name="T60" fmla="*/ 1219336 w 2154238"/>
              <a:gd name="T61" fmla="*/ 512444 h 1482725"/>
              <a:gd name="T62" fmla="*/ 891434 w 2154238"/>
              <a:gd name="T63" fmla="*/ 399181 h 1482725"/>
              <a:gd name="T64" fmla="*/ 1348801 w 2154238"/>
              <a:gd name="T65" fmla="*/ 160611 h 1482725"/>
              <a:gd name="T66" fmla="*/ 1720817 w 2154238"/>
              <a:gd name="T67" fmla="*/ 244953 h 1482725"/>
              <a:gd name="T68" fmla="*/ 1826385 w 2154238"/>
              <a:gd name="T69" fmla="*/ 316081 h 1482725"/>
              <a:gd name="T70" fmla="*/ 1890400 w 2154238"/>
              <a:gd name="T71" fmla="*/ 422071 h 1482725"/>
              <a:gd name="T72" fmla="*/ 1902754 w 2154238"/>
              <a:gd name="T73" fmla="*/ 547741 h 1482725"/>
              <a:gd name="T74" fmla="*/ 1857270 w 2154238"/>
              <a:gd name="T75" fmla="*/ 689154 h 1482725"/>
              <a:gd name="T76" fmla="*/ 1771075 w 2154238"/>
              <a:gd name="T77" fmla="*/ 779962 h 1482725"/>
              <a:gd name="T78" fmla="*/ 1653995 w 2154238"/>
              <a:gd name="T79" fmla="*/ 826913 h 1482725"/>
              <a:gd name="T80" fmla="*/ 1254184 w 2154238"/>
              <a:gd name="T81" fmla="*/ 758876 h 1482725"/>
              <a:gd name="T82" fmla="*/ 1177254 w 2154238"/>
              <a:gd name="T83" fmla="*/ 729920 h 1482725"/>
              <a:gd name="T84" fmla="*/ 1113800 w 2154238"/>
              <a:gd name="T85" fmla="*/ 682688 h 1482725"/>
              <a:gd name="T86" fmla="*/ 1066070 w 2154238"/>
              <a:gd name="T87" fmla="*/ 621400 h 1482725"/>
              <a:gd name="T88" fmla="*/ 1105658 w 2154238"/>
              <a:gd name="T89" fmla="*/ 567139 h 1482725"/>
              <a:gd name="T90" fmla="*/ 1259518 w 2154238"/>
              <a:gd name="T91" fmla="*/ 558143 h 1482725"/>
              <a:gd name="T92" fmla="*/ 1610195 w 2154238"/>
              <a:gd name="T93" fmla="*/ 628146 h 1482725"/>
              <a:gd name="T94" fmla="*/ 1668314 w 2154238"/>
              <a:gd name="T95" fmla="*/ 600032 h 1482725"/>
              <a:gd name="T96" fmla="*/ 1686844 w 2154238"/>
              <a:gd name="T97" fmla="*/ 567139 h 1482725"/>
              <a:gd name="T98" fmla="*/ 1697233 w 2154238"/>
              <a:gd name="T99" fmla="*/ 501072 h 1482725"/>
              <a:gd name="T100" fmla="*/ 1674772 w 2154238"/>
              <a:gd name="T101" fmla="*/ 454121 h 1482725"/>
              <a:gd name="T102" fmla="*/ 1639675 w 2154238"/>
              <a:gd name="T103" fmla="*/ 431630 h 1482725"/>
              <a:gd name="T104" fmla="*/ 1255868 w 2154238"/>
              <a:gd name="T105" fmla="*/ 319174 h 1482725"/>
              <a:gd name="T106" fmla="*/ 1137104 w 2154238"/>
              <a:gd name="T107" fmla="*/ 229209 h 1482725"/>
              <a:gd name="T108" fmla="*/ 1202803 w 2154238"/>
              <a:gd name="T109" fmla="*/ 187881 h 1482725"/>
              <a:gd name="T110" fmla="*/ 1277487 w 2154238"/>
              <a:gd name="T111" fmla="*/ 164266 h 1482725"/>
              <a:gd name="T112" fmla="*/ 1009355 w 2154238"/>
              <a:gd name="T113" fmla="*/ 98275 h 14827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54238" h="1482725">
                <a:moveTo>
                  <a:pt x="559118" y="581025"/>
                </a:moveTo>
                <a:lnTo>
                  <a:pt x="568960" y="581025"/>
                </a:lnTo>
                <a:lnTo>
                  <a:pt x="579120" y="581343"/>
                </a:lnTo>
                <a:lnTo>
                  <a:pt x="588963" y="581660"/>
                </a:lnTo>
                <a:lnTo>
                  <a:pt x="598805" y="582930"/>
                </a:lnTo>
                <a:lnTo>
                  <a:pt x="608965" y="583883"/>
                </a:lnTo>
                <a:lnTo>
                  <a:pt x="618808" y="585153"/>
                </a:lnTo>
                <a:lnTo>
                  <a:pt x="628650" y="587058"/>
                </a:lnTo>
                <a:lnTo>
                  <a:pt x="624205" y="599440"/>
                </a:lnTo>
                <a:lnTo>
                  <a:pt x="620078" y="611823"/>
                </a:lnTo>
                <a:lnTo>
                  <a:pt x="610553" y="635635"/>
                </a:lnTo>
                <a:lnTo>
                  <a:pt x="601028" y="658813"/>
                </a:lnTo>
                <a:lnTo>
                  <a:pt x="590868" y="680720"/>
                </a:lnTo>
                <a:lnTo>
                  <a:pt x="580708" y="701675"/>
                </a:lnTo>
                <a:lnTo>
                  <a:pt x="569913" y="721360"/>
                </a:lnTo>
                <a:lnTo>
                  <a:pt x="559753" y="739775"/>
                </a:lnTo>
                <a:lnTo>
                  <a:pt x="549593" y="756920"/>
                </a:lnTo>
                <a:lnTo>
                  <a:pt x="539433" y="773113"/>
                </a:lnTo>
                <a:lnTo>
                  <a:pt x="529590" y="787718"/>
                </a:lnTo>
                <a:lnTo>
                  <a:pt x="520065" y="801370"/>
                </a:lnTo>
                <a:lnTo>
                  <a:pt x="511493" y="813753"/>
                </a:lnTo>
                <a:lnTo>
                  <a:pt x="503238" y="824865"/>
                </a:lnTo>
                <a:lnTo>
                  <a:pt x="495618" y="834390"/>
                </a:lnTo>
                <a:lnTo>
                  <a:pt x="483553" y="848995"/>
                </a:lnTo>
                <a:lnTo>
                  <a:pt x="263208" y="1064578"/>
                </a:lnTo>
                <a:lnTo>
                  <a:pt x="259398" y="1068388"/>
                </a:lnTo>
                <a:lnTo>
                  <a:pt x="256223" y="1071880"/>
                </a:lnTo>
                <a:lnTo>
                  <a:pt x="253365" y="1075373"/>
                </a:lnTo>
                <a:lnTo>
                  <a:pt x="250508" y="1079818"/>
                </a:lnTo>
                <a:lnTo>
                  <a:pt x="247968" y="1083310"/>
                </a:lnTo>
                <a:lnTo>
                  <a:pt x="245745" y="1087755"/>
                </a:lnTo>
                <a:lnTo>
                  <a:pt x="243523" y="1091883"/>
                </a:lnTo>
                <a:lnTo>
                  <a:pt x="241618" y="1096328"/>
                </a:lnTo>
                <a:lnTo>
                  <a:pt x="240030" y="1100455"/>
                </a:lnTo>
                <a:lnTo>
                  <a:pt x="238443" y="1104900"/>
                </a:lnTo>
                <a:lnTo>
                  <a:pt x="237490" y="1109028"/>
                </a:lnTo>
                <a:lnTo>
                  <a:pt x="236220" y="1113790"/>
                </a:lnTo>
                <a:lnTo>
                  <a:pt x="234633" y="1122680"/>
                </a:lnTo>
                <a:lnTo>
                  <a:pt x="234315" y="1131888"/>
                </a:lnTo>
                <a:lnTo>
                  <a:pt x="234633" y="1141413"/>
                </a:lnTo>
                <a:lnTo>
                  <a:pt x="236220" y="1150303"/>
                </a:lnTo>
                <a:lnTo>
                  <a:pt x="238443" y="1159193"/>
                </a:lnTo>
                <a:lnTo>
                  <a:pt x="240030" y="1163638"/>
                </a:lnTo>
                <a:lnTo>
                  <a:pt x="241618" y="1167765"/>
                </a:lnTo>
                <a:lnTo>
                  <a:pt x="243523" y="1172210"/>
                </a:lnTo>
                <a:lnTo>
                  <a:pt x="245745" y="1176338"/>
                </a:lnTo>
                <a:lnTo>
                  <a:pt x="247968" y="1180465"/>
                </a:lnTo>
                <a:lnTo>
                  <a:pt x="250508" y="1184275"/>
                </a:lnTo>
                <a:lnTo>
                  <a:pt x="253365" y="1188403"/>
                </a:lnTo>
                <a:lnTo>
                  <a:pt x="256223" y="1192213"/>
                </a:lnTo>
                <a:lnTo>
                  <a:pt x="259398" y="1195705"/>
                </a:lnTo>
                <a:lnTo>
                  <a:pt x="263208" y="1199515"/>
                </a:lnTo>
                <a:lnTo>
                  <a:pt x="289878" y="1225868"/>
                </a:lnTo>
                <a:lnTo>
                  <a:pt x="293688" y="1229360"/>
                </a:lnTo>
                <a:lnTo>
                  <a:pt x="297498" y="1232535"/>
                </a:lnTo>
                <a:lnTo>
                  <a:pt x="301308" y="1235393"/>
                </a:lnTo>
                <a:lnTo>
                  <a:pt x="305435" y="1237933"/>
                </a:lnTo>
                <a:lnTo>
                  <a:pt x="309563" y="1240790"/>
                </a:lnTo>
                <a:lnTo>
                  <a:pt x="313690" y="1243013"/>
                </a:lnTo>
                <a:lnTo>
                  <a:pt x="317818" y="1244918"/>
                </a:lnTo>
                <a:lnTo>
                  <a:pt x="322580" y="1246823"/>
                </a:lnTo>
                <a:lnTo>
                  <a:pt x="331153" y="1249680"/>
                </a:lnTo>
                <a:lnTo>
                  <a:pt x="340360" y="1252220"/>
                </a:lnTo>
                <a:lnTo>
                  <a:pt x="349568" y="1253173"/>
                </a:lnTo>
                <a:lnTo>
                  <a:pt x="359093" y="1253490"/>
                </a:lnTo>
                <a:lnTo>
                  <a:pt x="368300" y="1253173"/>
                </a:lnTo>
                <a:lnTo>
                  <a:pt x="377508" y="1252220"/>
                </a:lnTo>
                <a:lnTo>
                  <a:pt x="386715" y="1249680"/>
                </a:lnTo>
                <a:lnTo>
                  <a:pt x="395923" y="1246823"/>
                </a:lnTo>
                <a:lnTo>
                  <a:pt x="400050" y="1244918"/>
                </a:lnTo>
                <a:lnTo>
                  <a:pt x="404495" y="1243013"/>
                </a:lnTo>
                <a:lnTo>
                  <a:pt x="408623" y="1240790"/>
                </a:lnTo>
                <a:lnTo>
                  <a:pt x="412750" y="1237933"/>
                </a:lnTo>
                <a:lnTo>
                  <a:pt x="416560" y="1235393"/>
                </a:lnTo>
                <a:lnTo>
                  <a:pt x="420370" y="1232535"/>
                </a:lnTo>
                <a:lnTo>
                  <a:pt x="424180" y="1229360"/>
                </a:lnTo>
                <a:lnTo>
                  <a:pt x="427990" y="1225868"/>
                </a:lnTo>
                <a:lnTo>
                  <a:pt x="658495" y="1000760"/>
                </a:lnTo>
                <a:lnTo>
                  <a:pt x="670243" y="991553"/>
                </a:lnTo>
                <a:lnTo>
                  <a:pt x="682625" y="982345"/>
                </a:lnTo>
                <a:lnTo>
                  <a:pt x="695960" y="973455"/>
                </a:lnTo>
                <a:lnTo>
                  <a:pt x="709930" y="964248"/>
                </a:lnTo>
                <a:lnTo>
                  <a:pt x="724535" y="955358"/>
                </a:lnTo>
                <a:lnTo>
                  <a:pt x="739775" y="946468"/>
                </a:lnTo>
                <a:lnTo>
                  <a:pt x="755650" y="937578"/>
                </a:lnTo>
                <a:lnTo>
                  <a:pt x="771843" y="928370"/>
                </a:lnTo>
                <a:lnTo>
                  <a:pt x="805815" y="910590"/>
                </a:lnTo>
                <a:lnTo>
                  <a:pt x="841058" y="892810"/>
                </a:lnTo>
                <a:lnTo>
                  <a:pt x="913131" y="856615"/>
                </a:lnTo>
                <a:lnTo>
                  <a:pt x="915671" y="866458"/>
                </a:lnTo>
                <a:lnTo>
                  <a:pt x="917576" y="876300"/>
                </a:lnTo>
                <a:lnTo>
                  <a:pt x="919481" y="886460"/>
                </a:lnTo>
                <a:lnTo>
                  <a:pt x="920433" y="896620"/>
                </a:lnTo>
                <a:lnTo>
                  <a:pt x="921703" y="906463"/>
                </a:lnTo>
                <a:lnTo>
                  <a:pt x="922021" y="916623"/>
                </a:lnTo>
                <a:lnTo>
                  <a:pt x="922338" y="926783"/>
                </a:lnTo>
                <a:lnTo>
                  <a:pt x="922338" y="936625"/>
                </a:lnTo>
                <a:lnTo>
                  <a:pt x="922338" y="947103"/>
                </a:lnTo>
                <a:lnTo>
                  <a:pt x="921703" y="957263"/>
                </a:lnTo>
                <a:lnTo>
                  <a:pt x="920433" y="967423"/>
                </a:lnTo>
                <a:lnTo>
                  <a:pt x="919481" y="977265"/>
                </a:lnTo>
                <a:lnTo>
                  <a:pt x="917893" y="987425"/>
                </a:lnTo>
                <a:lnTo>
                  <a:pt x="915988" y="997268"/>
                </a:lnTo>
                <a:lnTo>
                  <a:pt x="913766" y="1007110"/>
                </a:lnTo>
                <a:lnTo>
                  <a:pt x="910908" y="1016953"/>
                </a:lnTo>
                <a:lnTo>
                  <a:pt x="908368" y="1026795"/>
                </a:lnTo>
                <a:lnTo>
                  <a:pt x="904876" y="1036638"/>
                </a:lnTo>
                <a:lnTo>
                  <a:pt x="901701" y="1046163"/>
                </a:lnTo>
                <a:lnTo>
                  <a:pt x="897891" y="1055688"/>
                </a:lnTo>
                <a:lnTo>
                  <a:pt x="893763" y="1065213"/>
                </a:lnTo>
                <a:lnTo>
                  <a:pt x="889001" y="1074420"/>
                </a:lnTo>
                <a:lnTo>
                  <a:pt x="884238" y="1083945"/>
                </a:lnTo>
                <a:lnTo>
                  <a:pt x="878841" y="1092835"/>
                </a:lnTo>
                <a:lnTo>
                  <a:pt x="873443" y="1102043"/>
                </a:lnTo>
                <a:lnTo>
                  <a:pt x="868046" y="1110615"/>
                </a:lnTo>
                <a:lnTo>
                  <a:pt x="861378" y="1119505"/>
                </a:lnTo>
                <a:lnTo>
                  <a:pt x="855028" y="1127760"/>
                </a:lnTo>
                <a:lnTo>
                  <a:pt x="848678" y="1136333"/>
                </a:lnTo>
                <a:lnTo>
                  <a:pt x="841376" y="1144270"/>
                </a:lnTo>
                <a:lnTo>
                  <a:pt x="833756" y="1152525"/>
                </a:lnTo>
                <a:lnTo>
                  <a:pt x="826453" y="1160145"/>
                </a:lnTo>
                <a:lnTo>
                  <a:pt x="593408" y="1387793"/>
                </a:lnTo>
                <a:lnTo>
                  <a:pt x="581343" y="1399223"/>
                </a:lnTo>
                <a:lnTo>
                  <a:pt x="568643" y="1410018"/>
                </a:lnTo>
                <a:lnTo>
                  <a:pt x="555308" y="1419860"/>
                </a:lnTo>
                <a:lnTo>
                  <a:pt x="541655" y="1429385"/>
                </a:lnTo>
                <a:lnTo>
                  <a:pt x="527685" y="1437640"/>
                </a:lnTo>
                <a:lnTo>
                  <a:pt x="513398" y="1445578"/>
                </a:lnTo>
                <a:lnTo>
                  <a:pt x="498475" y="1452563"/>
                </a:lnTo>
                <a:lnTo>
                  <a:pt x="483870" y="1458913"/>
                </a:lnTo>
                <a:lnTo>
                  <a:pt x="468630" y="1464628"/>
                </a:lnTo>
                <a:lnTo>
                  <a:pt x="453708" y="1469390"/>
                </a:lnTo>
                <a:lnTo>
                  <a:pt x="438150" y="1473200"/>
                </a:lnTo>
                <a:lnTo>
                  <a:pt x="422275" y="1476693"/>
                </a:lnTo>
                <a:lnTo>
                  <a:pt x="406718" y="1479233"/>
                </a:lnTo>
                <a:lnTo>
                  <a:pt x="390843" y="1481138"/>
                </a:lnTo>
                <a:lnTo>
                  <a:pt x="374968" y="1482408"/>
                </a:lnTo>
                <a:lnTo>
                  <a:pt x="359093" y="1482725"/>
                </a:lnTo>
                <a:lnTo>
                  <a:pt x="343218" y="1482408"/>
                </a:lnTo>
                <a:lnTo>
                  <a:pt x="327343" y="1481138"/>
                </a:lnTo>
                <a:lnTo>
                  <a:pt x="311468" y="1479233"/>
                </a:lnTo>
                <a:lnTo>
                  <a:pt x="295593" y="1476693"/>
                </a:lnTo>
                <a:lnTo>
                  <a:pt x="280035" y="1473200"/>
                </a:lnTo>
                <a:lnTo>
                  <a:pt x="264478" y="1469390"/>
                </a:lnTo>
                <a:lnTo>
                  <a:pt x="249238" y="1464628"/>
                </a:lnTo>
                <a:lnTo>
                  <a:pt x="234315" y="1458913"/>
                </a:lnTo>
                <a:lnTo>
                  <a:pt x="219393" y="1452563"/>
                </a:lnTo>
                <a:lnTo>
                  <a:pt x="204788" y="1445578"/>
                </a:lnTo>
                <a:lnTo>
                  <a:pt x="190500" y="1437640"/>
                </a:lnTo>
                <a:lnTo>
                  <a:pt x="176530" y="1429385"/>
                </a:lnTo>
                <a:lnTo>
                  <a:pt x="162878" y="1419860"/>
                </a:lnTo>
                <a:lnTo>
                  <a:pt x="149543" y="1410018"/>
                </a:lnTo>
                <a:lnTo>
                  <a:pt x="136843" y="1399223"/>
                </a:lnTo>
                <a:lnTo>
                  <a:pt x="124460" y="1387793"/>
                </a:lnTo>
                <a:lnTo>
                  <a:pt x="97155" y="1361440"/>
                </a:lnTo>
                <a:lnTo>
                  <a:pt x="85408" y="1349375"/>
                </a:lnTo>
                <a:lnTo>
                  <a:pt x="74613" y="1336675"/>
                </a:lnTo>
                <a:lnTo>
                  <a:pt x="64135" y="1323658"/>
                </a:lnTo>
                <a:lnTo>
                  <a:pt x="54928" y="1310323"/>
                </a:lnTo>
                <a:lnTo>
                  <a:pt x="46038" y="1296670"/>
                </a:lnTo>
                <a:lnTo>
                  <a:pt x="38100" y="1282700"/>
                </a:lnTo>
                <a:lnTo>
                  <a:pt x="31115" y="1268413"/>
                </a:lnTo>
                <a:lnTo>
                  <a:pt x="24448" y="1254125"/>
                </a:lnTo>
                <a:lnTo>
                  <a:pt x="19050" y="1239203"/>
                </a:lnTo>
                <a:lnTo>
                  <a:pt x="13653" y="1223963"/>
                </a:lnTo>
                <a:lnTo>
                  <a:pt x="9525" y="1209040"/>
                </a:lnTo>
                <a:lnTo>
                  <a:pt x="6033" y="1193800"/>
                </a:lnTo>
                <a:lnTo>
                  <a:pt x="3493" y="1178243"/>
                </a:lnTo>
                <a:lnTo>
                  <a:pt x="1588" y="1163003"/>
                </a:lnTo>
                <a:lnTo>
                  <a:pt x="318" y="1147445"/>
                </a:lnTo>
                <a:lnTo>
                  <a:pt x="0" y="1131888"/>
                </a:lnTo>
                <a:lnTo>
                  <a:pt x="318" y="1116330"/>
                </a:lnTo>
                <a:lnTo>
                  <a:pt x="1588" y="1100773"/>
                </a:lnTo>
                <a:lnTo>
                  <a:pt x="3493" y="1085215"/>
                </a:lnTo>
                <a:lnTo>
                  <a:pt x="6033" y="1070293"/>
                </a:lnTo>
                <a:lnTo>
                  <a:pt x="9843" y="1054735"/>
                </a:lnTo>
                <a:lnTo>
                  <a:pt x="13970" y="1039495"/>
                </a:lnTo>
                <a:lnTo>
                  <a:pt x="19050" y="1024890"/>
                </a:lnTo>
                <a:lnTo>
                  <a:pt x="24448" y="1009968"/>
                </a:lnTo>
                <a:lnTo>
                  <a:pt x="31115" y="995363"/>
                </a:lnTo>
                <a:lnTo>
                  <a:pt x="38100" y="981393"/>
                </a:lnTo>
                <a:lnTo>
                  <a:pt x="46038" y="967423"/>
                </a:lnTo>
                <a:lnTo>
                  <a:pt x="54928" y="953770"/>
                </a:lnTo>
                <a:lnTo>
                  <a:pt x="64135" y="940118"/>
                </a:lnTo>
                <a:lnTo>
                  <a:pt x="74613" y="927418"/>
                </a:lnTo>
                <a:lnTo>
                  <a:pt x="85408" y="914718"/>
                </a:lnTo>
                <a:lnTo>
                  <a:pt x="97155" y="902653"/>
                </a:lnTo>
                <a:lnTo>
                  <a:pt x="329883" y="675323"/>
                </a:lnTo>
                <a:lnTo>
                  <a:pt x="337503" y="668020"/>
                </a:lnTo>
                <a:lnTo>
                  <a:pt x="345440" y="661035"/>
                </a:lnTo>
                <a:lnTo>
                  <a:pt x="353695" y="654368"/>
                </a:lnTo>
                <a:lnTo>
                  <a:pt x="361633" y="648018"/>
                </a:lnTo>
                <a:lnTo>
                  <a:pt x="370205" y="641668"/>
                </a:lnTo>
                <a:lnTo>
                  <a:pt x="378778" y="636270"/>
                </a:lnTo>
                <a:lnTo>
                  <a:pt x="387350" y="630555"/>
                </a:lnTo>
                <a:lnTo>
                  <a:pt x="396240" y="625158"/>
                </a:lnTo>
                <a:lnTo>
                  <a:pt x="405130" y="620395"/>
                </a:lnTo>
                <a:lnTo>
                  <a:pt x="414338" y="615633"/>
                </a:lnTo>
                <a:lnTo>
                  <a:pt x="423228" y="611188"/>
                </a:lnTo>
                <a:lnTo>
                  <a:pt x="432435" y="607378"/>
                </a:lnTo>
                <a:lnTo>
                  <a:pt x="441960" y="603568"/>
                </a:lnTo>
                <a:lnTo>
                  <a:pt x="451485" y="599758"/>
                </a:lnTo>
                <a:lnTo>
                  <a:pt x="460693" y="596900"/>
                </a:lnTo>
                <a:lnTo>
                  <a:pt x="470535" y="593725"/>
                </a:lnTo>
                <a:lnTo>
                  <a:pt x="480060" y="591185"/>
                </a:lnTo>
                <a:lnTo>
                  <a:pt x="489903" y="588963"/>
                </a:lnTo>
                <a:lnTo>
                  <a:pt x="499745" y="587058"/>
                </a:lnTo>
                <a:lnTo>
                  <a:pt x="509588" y="585153"/>
                </a:lnTo>
                <a:lnTo>
                  <a:pt x="519430" y="583565"/>
                </a:lnTo>
                <a:lnTo>
                  <a:pt x="529273" y="582613"/>
                </a:lnTo>
                <a:lnTo>
                  <a:pt x="539115" y="581660"/>
                </a:lnTo>
                <a:lnTo>
                  <a:pt x="549275" y="581343"/>
                </a:lnTo>
                <a:lnTo>
                  <a:pt x="559118" y="581025"/>
                </a:lnTo>
                <a:close/>
                <a:moveTo>
                  <a:pt x="904781" y="493713"/>
                </a:moveTo>
                <a:lnTo>
                  <a:pt x="904781" y="630131"/>
                </a:lnTo>
                <a:lnTo>
                  <a:pt x="1033463" y="504817"/>
                </a:lnTo>
                <a:lnTo>
                  <a:pt x="1033463" y="583813"/>
                </a:lnTo>
                <a:lnTo>
                  <a:pt x="733841" y="876319"/>
                </a:lnTo>
                <a:lnTo>
                  <a:pt x="727804" y="881395"/>
                </a:lnTo>
                <a:lnTo>
                  <a:pt x="721131" y="886153"/>
                </a:lnTo>
                <a:lnTo>
                  <a:pt x="714777" y="889960"/>
                </a:lnTo>
                <a:lnTo>
                  <a:pt x="707787" y="893133"/>
                </a:lnTo>
                <a:lnTo>
                  <a:pt x="700479" y="895354"/>
                </a:lnTo>
                <a:lnTo>
                  <a:pt x="693171" y="897257"/>
                </a:lnTo>
                <a:lnTo>
                  <a:pt x="685863" y="898209"/>
                </a:lnTo>
                <a:lnTo>
                  <a:pt x="678555" y="898526"/>
                </a:lnTo>
                <a:lnTo>
                  <a:pt x="670930" y="898209"/>
                </a:lnTo>
                <a:lnTo>
                  <a:pt x="663304" y="897257"/>
                </a:lnTo>
                <a:lnTo>
                  <a:pt x="656314" y="895354"/>
                </a:lnTo>
                <a:lnTo>
                  <a:pt x="649006" y="893133"/>
                </a:lnTo>
                <a:lnTo>
                  <a:pt x="642334" y="889960"/>
                </a:lnTo>
                <a:lnTo>
                  <a:pt x="635343" y="886153"/>
                </a:lnTo>
                <a:lnTo>
                  <a:pt x="628989" y="881395"/>
                </a:lnTo>
                <a:lnTo>
                  <a:pt x="623270" y="876319"/>
                </a:lnTo>
                <a:lnTo>
                  <a:pt x="617868" y="870608"/>
                </a:lnTo>
                <a:lnTo>
                  <a:pt x="613102" y="864580"/>
                </a:lnTo>
                <a:lnTo>
                  <a:pt x="609289" y="857601"/>
                </a:lnTo>
                <a:lnTo>
                  <a:pt x="605794" y="851256"/>
                </a:lnTo>
                <a:lnTo>
                  <a:pt x="603570" y="843959"/>
                </a:lnTo>
                <a:lnTo>
                  <a:pt x="601664" y="836979"/>
                </a:lnTo>
                <a:lnTo>
                  <a:pt x="600711" y="829683"/>
                </a:lnTo>
                <a:lnTo>
                  <a:pt x="600075" y="822703"/>
                </a:lnTo>
                <a:lnTo>
                  <a:pt x="600711" y="815089"/>
                </a:lnTo>
                <a:lnTo>
                  <a:pt x="601664" y="807792"/>
                </a:lnTo>
                <a:lnTo>
                  <a:pt x="603570" y="800496"/>
                </a:lnTo>
                <a:lnTo>
                  <a:pt x="605794" y="793833"/>
                </a:lnTo>
                <a:lnTo>
                  <a:pt x="609289" y="787171"/>
                </a:lnTo>
                <a:lnTo>
                  <a:pt x="613102" y="780509"/>
                </a:lnTo>
                <a:lnTo>
                  <a:pt x="617868" y="774164"/>
                </a:lnTo>
                <a:lnTo>
                  <a:pt x="623270" y="768453"/>
                </a:lnTo>
                <a:lnTo>
                  <a:pt x="904781" y="493713"/>
                </a:lnTo>
                <a:close/>
                <a:moveTo>
                  <a:pt x="1126580" y="379413"/>
                </a:moveTo>
                <a:lnTo>
                  <a:pt x="1368698" y="433939"/>
                </a:lnTo>
                <a:lnTo>
                  <a:pt x="1376324" y="436475"/>
                </a:lnTo>
                <a:lnTo>
                  <a:pt x="1383314" y="439011"/>
                </a:lnTo>
                <a:lnTo>
                  <a:pt x="1390305" y="442498"/>
                </a:lnTo>
                <a:lnTo>
                  <a:pt x="1396659" y="446619"/>
                </a:lnTo>
                <a:lnTo>
                  <a:pt x="1402696" y="451374"/>
                </a:lnTo>
                <a:lnTo>
                  <a:pt x="1408098" y="456447"/>
                </a:lnTo>
                <a:lnTo>
                  <a:pt x="1412864" y="462153"/>
                </a:lnTo>
                <a:lnTo>
                  <a:pt x="1416995" y="468176"/>
                </a:lnTo>
                <a:lnTo>
                  <a:pt x="1420808" y="474516"/>
                </a:lnTo>
                <a:lnTo>
                  <a:pt x="1423985" y="480856"/>
                </a:lnTo>
                <a:lnTo>
                  <a:pt x="1426209" y="488147"/>
                </a:lnTo>
                <a:lnTo>
                  <a:pt x="1427798" y="495122"/>
                </a:lnTo>
                <a:lnTo>
                  <a:pt x="1428751" y="502730"/>
                </a:lnTo>
                <a:lnTo>
                  <a:pt x="1428751" y="510338"/>
                </a:lnTo>
                <a:lnTo>
                  <a:pt x="1428433" y="517946"/>
                </a:lnTo>
                <a:lnTo>
                  <a:pt x="1426845" y="525555"/>
                </a:lnTo>
                <a:lnTo>
                  <a:pt x="1424620" y="533163"/>
                </a:lnTo>
                <a:lnTo>
                  <a:pt x="1422079" y="540137"/>
                </a:lnTo>
                <a:lnTo>
                  <a:pt x="1418266" y="546477"/>
                </a:lnTo>
                <a:lnTo>
                  <a:pt x="1414135" y="553134"/>
                </a:lnTo>
                <a:lnTo>
                  <a:pt x="1409051" y="558523"/>
                </a:lnTo>
                <a:lnTo>
                  <a:pt x="1404285" y="563913"/>
                </a:lnTo>
                <a:lnTo>
                  <a:pt x="1398248" y="568985"/>
                </a:lnTo>
                <a:lnTo>
                  <a:pt x="1392211" y="573106"/>
                </a:lnTo>
                <a:lnTo>
                  <a:pt x="1385856" y="576276"/>
                </a:lnTo>
                <a:lnTo>
                  <a:pt x="1378866" y="579446"/>
                </a:lnTo>
                <a:lnTo>
                  <a:pt x="1371558" y="581665"/>
                </a:lnTo>
                <a:lnTo>
                  <a:pt x="1364250" y="583250"/>
                </a:lnTo>
                <a:lnTo>
                  <a:pt x="1356624" y="584201"/>
                </a:lnTo>
                <a:lnTo>
                  <a:pt x="1348998" y="584201"/>
                </a:lnTo>
                <a:lnTo>
                  <a:pt x="1341055" y="583567"/>
                </a:lnTo>
                <a:lnTo>
                  <a:pt x="1333111" y="582616"/>
                </a:lnTo>
                <a:lnTo>
                  <a:pt x="1116412" y="533480"/>
                </a:lnTo>
                <a:lnTo>
                  <a:pt x="1185044" y="491635"/>
                </a:lnTo>
                <a:lnTo>
                  <a:pt x="1008063" y="451374"/>
                </a:lnTo>
                <a:lnTo>
                  <a:pt x="1126580" y="379413"/>
                </a:lnTo>
                <a:close/>
                <a:moveTo>
                  <a:pt x="751528" y="198438"/>
                </a:moveTo>
                <a:lnTo>
                  <a:pt x="869951" y="400051"/>
                </a:lnTo>
                <a:lnTo>
                  <a:pt x="693738" y="335281"/>
                </a:lnTo>
                <a:lnTo>
                  <a:pt x="751528" y="198438"/>
                </a:lnTo>
                <a:close/>
                <a:moveTo>
                  <a:pt x="1494790" y="180975"/>
                </a:moveTo>
                <a:lnTo>
                  <a:pt x="1504950" y="180975"/>
                </a:lnTo>
                <a:lnTo>
                  <a:pt x="1515110" y="181293"/>
                </a:lnTo>
                <a:lnTo>
                  <a:pt x="1525270" y="181611"/>
                </a:lnTo>
                <a:lnTo>
                  <a:pt x="1535748" y="182883"/>
                </a:lnTo>
                <a:lnTo>
                  <a:pt x="1546225" y="184154"/>
                </a:lnTo>
                <a:lnTo>
                  <a:pt x="1556385" y="185426"/>
                </a:lnTo>
                <a:lnTo>
                  <a:pt x="1566863" y="187333"/>
                </a:lnTo>
                <a:lnTo>
                  <a:pt x="1577023" y="189241"/>
                </a:lnTo>
                <a:lnTo>
                  <a:pt x="1897698" y="262357"/>
                </a:lnTo>
                <a:lnTo>
                  <a:pt x="1914208" y="266490"/>
                </a:lnTo>
                <a:lnTo>
                  <a:pt x="1930083" y="271576"/>
                </a:lnTo>
                <a:lnTo>
                  <a:pt x="1945958" y="276981"/>
                </a:lnTo>
                <a:lnTo>
                  <a:pt x="1961198" y="283657"/>
                </a:lnTo>
                <a:lnTo>
                  <a:pt x="1975803" y="290650"/>
                </a:lnTo>
                <a:lnTo>
                  <a:pt x="1990091" y="298280"/>
                </a:lnTo>
                <a:lnTo>
                  <a:pt x="2004061" y="306545"/>
                </a:lnTo>
                <a:lnTo>
                  <a:pt x="2017396" y="315764"/>
                </a:lnTo>
                <a:lnTo>
                  <a:pt x="2030413" y="325301"/>
                </a:lnTo>
                <a:lnTo>
                  <a:pt x="2042478" y="335474"/>
                </a:lnTo>
                <a:lnTo>
                  <a:pt x="2054226" y="345965"/>
                </a:lnTo>
                <a:lnTo>
                  <a:pt x="2065338" y="357409"/>
                </a:lnTo>
                <a:lnTo>
                  <a:pt x="2076133" y="369171"/>
                </a:lnTo>
                <a:lnTo>
                  <a:pt x="2085976" y="381252"/>
                </a:lnTo>
                <a:lnTo>
                  <a:pt x="2095183" y="393650"/>
                </a:lnTo>
                <a:lnTo>
                  <a:pt x="2104073" y="407001"/>
                </a:lnTo>
                <a:lnTo>
                  <a:pt x="2112011" y="420353"/>
                </a:lnTo>
                <a:lnTo>
                  <a:pt x="2119631" y="433705"/>
                </a:lnTo>
                <a:lnTo>
                  <a:pt x="2126298" y="448328"/>
                </a:lnTo>
                <a:lnTo>
                  <a:pt x="2132331" y="462634"/>
                </a:lnTo>
                <a:lnTo>
                  <a:pt x="2137728" y="477257"/>
                </a:lnTo>
                <a:lnTo>
                  <a:pt x="2142491" y="492198"/>
                </a:lnTo>
                <a:lnTo>
                  <a:pt x="2146301" y="507775"/>
                </a:lnTo>
                <a:lnTo>
                  <a:pt x="2149476" y="523352"/>
                </a:lnTo>
                <a:lnTo>
                  <a:pt x="2151698" y="538612"/>
                </a:lnTo>
                <a:lnTo>
                  <a:pt x="2153603" y="554507"/>
                </a:lnTo>
                <a:lnTo>
                  <a:pt x="2154238" y="570402"/>
                </a:lnTo>
                <a:lnTo>
                  <a:pt x="2154238" y="586932"/>
                </a:lnTo>
                <a:lnTo>
                  <a:pt x="2153286" y="602827"/>
                </a:lnTo>
                <a:lnTo>
                  <a:pt x="2151698" y="619358"/>
                </a:lnTo>
                <a:lnTo>
                  <a:pt x="2148841" y="635571"/>
                </a:lnTo>
                <a:lnTo>
                  <a:pt x="2145666" y="651784"/>
                </a:lnTo>
                <a:lnTo>
                  <a:pt x="2136776" y="688660"/>
                </a:lnTo>
                <a:lnTo>
                  <a:pt x="2132648" y="704873"/>
                </a:lnTo>
                <a:lnTo>
                  <a:pt x="2127568" y="720450"/>
                </a:lnTo>
                <a:lnTo>
                  <a:pt x="2121853" y="736027"/>
                </a:lnTo>
                <a:lnTo>
                  <a:pt x="2115503" y="750650"/>
                </a:lnTo>
                <a:lnTo>
                  <a:pt x="2107883" y="765274"/>
                </a:lnTo>
                <a:lnTo>
                  <a:pt x="2100263" y="779261"/>
                </a:lnTo>
                <a:lnTo>
                  <a:pt x="2091691" y="792613"/>
                </a:lnTo>
                <a:lnTo>
                  <a:pt x="2082483" y="805965"/>
                </a:lnTo>
                <a:lnTo>
                  <a:pt x="2072641" y="818363"/>
                </a:lnTo>
                <a:lnTo>
                  <a:pt x="2062163" y="830125"/>
                </a:lnTo>
                <a:lnTo>
                  <a:pt x="2051051" y="841887"/>
                </a:lnTo>
                <a:lnTo>
                  <a:pt x="2039621" y="853014"/>
                </a:lnTo>
                <a:lnTo>
                  <a:pt x="2027556" y="863187"/>
                </a:lnTo>
                <a:lnTo>
                  <a:pt x="2015491" y="873041"/>
                </a:lnTo>
                <a:lnTo>
                  <a:pt x="2002791" y="881943"/>
                </a:lnTo>
                <a:lnTo>
                  <a:pt x="1989138" y="890526"/>
                </a:lnTo>
                <a:lnTo>
                  <a:pt x="1975486" y="898473"/>
                </a:lnTo>
                <a:lnTo>
                  <a:pt x="1961515" y="906103"/>
                </a:lnTo>
                <a:lnTo>
                  <a:pt x="1947228" y="912461"/>
                </a:lnTo>
                <a:lnTo>
                  <a:pt x="1932305" y="918501"/>
                </a:lnTo>
                <a:lnTo>
                  <a:pt x="1917383" y="923269"/>
                </a:lnTo>
                <a:lnTo>
                  <a:pt x="1901825" y="928038"/>
                </a:lnTo>
                <a:lnTo>
                  <a:pt x="1886268" y="932171"/>
                </a:lnTo>
                <a:lnTo>
                  <a:pt x="1870393" y="935032"/>
                </a:lnTo>
                <a:lnTo>
                  <a:pt x="1854518" y="937257"/>
                </a:lnTo>
                <a:lnTo>
                  <a:pt x="1838325" y="938847"/>
                </a:lnTo>
                <a:lnTo>
                  <a:pt x="1822133" y="939800"/>
                </a:lnTo>
                <a:lnTo>
                  <a:pt x="1805305" y="939800"/>
                </a:lnTo>
                <a:lnTo>
                  <a:pt x="1788795" y="938847"/>
                </a:lnTo>
                <a:lnTo>
                  <a:pt x="1771968" y="936939"/>
                </a:lnTo>
                <a:lnTo>
                  <a:pt x="1755458" y="934714"/>
                </a:lnTo>
                <a:lnTo>
                  <a:pt x="1738948" y="931217"/>
                </a:lnTo>
                <a:lnTo>
                  <a:pt x="1418273" y="858100"/>
                </a:lnTo>
                <a:lnTo>
                  <a:pt x="1407795" y="855875"/>
                </a:lnTo>
                <a:lnTo>
                  <a:pt x="1397635" y="853014"/>
                </a:lnTo>
                <a:lnTo>
                  <a:pt x="1387793" y="849835"/>
                </a:lnTo>
                <a:lnTo>
                  <a:pt x="1377950" y="846656"/>
                </a:lnTo>
                <a:lnTo>
                  <a:pt x="1368108" y="842841"/>
                </a:lnTo>
                <a:lnTo>
                  <a:pt x="1358583" y="839026"/>
                </a:lnTo>
                <a:lnTo>
                  <a:pt x="1349058" y="834258"/>
                </a:lnTo>
                <a:lnTo>
                  <a:pt x="1340168" y="830125"/>
                </a:lnTo>
                <a:lnTo>
                  <a:pt x="1331278" y="825357"/>
                </a:lnTo>
                <a:lnTo>
                  <a:pt x="1322388" y="820270"/>
                </a:lnTo>
                <a:lnTo>
                  <a:pt x="1313815" y="815184"/>
                </a:lnTo>
                <a:lnTo>
                  <a:pt x="1305243" y="809780"/>
                </a:lnTo>
                <a:lnTo>
                  <a:pt x="1297305" y="803739"/>
                </a:lnTo>
                <a:lnTo>
                  <a:pt x="1289368" y="798017"/>
                </a:lnTo>
                <a:lnTo>
                  <a:pt x="1281430" y="791659"/>
                </a:lnTo>
                <a:lnTo>
                  <a:pt x="1273810" y="785619"/>
                </a:lnTo>
                <a:lnTo>
                  <a:pt x="1266190" y="778625"/>
                </a:lnTo>
                <a:lnTo>
                  <a:pt x="1259523" y="771950"/>
                </a:lnTo>
                <a:lnTo>
                  <a:pt x="1252220" y="765274"/>
                </a:lnTo>
                <a:lnTo>
                  <a:pt x="1245870" y="757962"/>
                </a:lnTo>
                <a:lnTo>
                  <a:pt x="1239203" y="750332"/>
                </a:lnTo>
                <a:lnTo>
                  <a:pt x="1233170" y="742703"/>
                </a:lnTo>
                <a:lnTo>
                  <a:pt x="1227138" y="735073"/>
                </a:lnTo>
                <a:lnTo>
                  <a:pt x="1221423" y="727126"/>
                </a:lnTo>
                <a:lnTo>
                  <a:pt x="1215708" y="719178"/>
                </a:lnTo>
                <a:lnTo>
                  <a:pt x="1210310" y="710913"/>
                </a:lnTo>
                <a:lnTo>
                  <a:pt x="1205548" y="702648"/>
                </a:lnTo>
                <a:lnTo>
                  <a:pt x="1200468" y="694382"/>
                </a:lnTo>
                <a:lnTo>
                  <a:pt x="1196023" y="685481"/>
                </a:lnTo>
                <a:lnTo>
                  <a:pt x="1191895" y="676898"/>
                </a:lnTo>
                <a:lnTo>
                  <a:pt x="1188085" y="667679"/>
                </a:lnTo>
                <a:lnTo>
                  <a:pt x="1184275" y="658777"/>
                </a:lnTo>
                <a:lnTo>
                  <a:pt x="1208723" y="651466"/>
                </a:lnTo>
                <a:lnTo>
                  <a:pt x="1222058" y="647651"/>
                </a:lnTo>
                <a:lnTo>
                  <a:pt x="1236028" y="644472"/>
                </a:lnTo>
                <a:lnTo>
                  <a:pt x="1250315" y="641293"/>
                </a:lnTo>
                <a:lnTo>
                  <a:pt x="1265873" y="638432"/>
                </a:lnTo>
                <a:lnTo>
                  <a:pt x="1282065" y="635571"/>
                </a:lnTo>
                <a:lnTo>
                  <a:pt x="1299210" y="633346"/>
                </a:lnTo>
                <a:lnTo>
                  <a:pt x="1316990" y="631438"/>
                </a:lnTo>
                <a:lnTo>
                  <a:pt x="1336358" y="630484"/>
                </a:lnTo>
                <a:lnTo>
                  <a:pt x="1356360" y="629531"/>
                </a:lnTo>
                <a:lnTo>
                  <a:pt x="1377950" y="629213"/>
                </a:lnTo>
                <a:lnTo>
                  <a:pt x="1400493" y="629849"/>
                </a:lnTo>
                <a:lnTo>
                  <a:pt x="1424305" y="631120"/>
                </a:lnTo>
                <a:lnTo>
                  <a:pt x="1449705" y="633346"/>
                </a:lnTo>
                <a:lnTo>
                  <a:pt x="1476375" y="636525"/>
                </a:lnTo>
                <a:lnTo>
                  <a:pt x="1791653" y="708052"/>
                </a:lnTo>
                <a:lnTo>
                  <a:pt x="1796733" y="709006"/>
                </a:lnTo>
                <a:lnTo>
                  <a:pt x="1801495" y="709959"/>
                </a:lnTo>
                <a:lnTo>
                  <a:pt x="1806575" y="710277"/>
                </a:lnTo>
                <a:lnTo>
                  <a:pt x="1811338" y="710595"/>
                </a:lnTo>
                <a:lnTo>
                  <a:pt x="1816418" y="710595"/>
                </a:lnTo>
                <a:lnTo>
                  <a:pt x="1820863" y="710277"/>
                </a:lnTo>
                <a:lnTo>
                  <a:pt x="1825943" y="709959"/>
                </a:lnTo>
                <a:lnTo>
                  <a:pt x="1830388" y="709006"/>
                </a:lnTo>
                <a:lnTo>
                  <a:pt x="1839913" y="707098"/>
                </a:lnTo>
                <a:lnTo>
                  <a:pt x="1848485" y="704237"/>
                </a:lnTo>
                <a:lnTo>
                  <a:pt x="1857058" y="700422"/>
                </a:lnTo>
                <a:lnTo>
                  <a:pt x="1865630" y="695972"/>
                </a:lnTo>
                <a:lnTo>
                  <a:pt x="1872933" y="690885"/>
                </a:lnTo>
                <a:lnTo>
                  <a:pt x="1880235" y="684845"/>
                </a:lnTo>
                <a:lnTo>
                  <a:pt x="1886585" y="678487"/>
                </a:lnTo>
                <a:lnTo>
                  <a:pt x="1889760" y="674672"/>
                </a:lnTo>
                <a:lnTo>
                  <a:pt x="1892618" y="671176"/>
                </a:lnTo>
                <a:lnTo>
                  <a:pt x="1895475" y="667361"/>
                </a:lnTo>
                <a:lnTo>
                  <a:pt x="1898015" y="663228"/>
                </a:lnTo>
                <a:lnTo>
                  <a:pt x="1900238" y="659095"/>
                </a:lnTo>
                <a:lnTo>
                  <a:pt x="1902460" y="654963"/>
                </a:lnTo>
                <a:lnTo>
                  <a:pt x="1904365" y="650512"/>
                </a:lnTo>
                <a:lnTo>
                  <a:pt x="1905953" y="645744"/>
                </a:lnTo>
                <a:lnTo>
                  <a:pt x="1907540" y="641293"/>
                </a:lnTo>
                <a:lnTo>
                  <a:pt x="1908810" y="636842"/>
                </a:lnTo>
                <a:lnTo>
                  <a:pt x="1917700" y="599966"/>
                </a:lnTo>
                <a:lnTo>
                  <a:pt x="1918335" y="595198"/>
                </a:lnTo>
                <a:lnTo>
                  <a:pt x="1919288" y="590747"/>
                </a:lnTo>
                <a:lnTo>
                  <a:pt x="1919605" y="585661"/>
                </a:lnTo>
                <a:lnTo>
                  <a:pt x="1919923" y="580892"/>
                </a:lnTo>
                <a:lnTo>
                  <a:pt x="1919923" y="576124"/>
                </a:lnTo>
                <a:lnTo>
                  <a:pt x="1919923" y="571355"/>
                </a:lnTo>
                <a:lnTo>
                  <a:pt x="1919288" y="566587"/>
                </a:lnTo>
                <a:lnTo>
                  <a:pt x="1918335" y="562136"/>
                </a:lnTo>
                <a:lnTo>
                  <a:pt x="1917700" y="557686"/>
                </a:lnTo>
                <a:lnTo>
                  <a:pt x="1916430" y="553235"/>
                </a:lnTo>
                <a:lnTo>
                  <a:pt x="1915160" y="548467"/>
                </a:lnTo>
                <a:lnTo>
                  <a:pt x="1913573" y="544334"/>
                </a:lnTo>
                <a:lnTo>
                  <a:pt x="1909763" y="536068"/>
                </a:lnTo>
                <a:lnTo>
                  <a:pt x="1905318" y="528121"/>
                </a:lnTo>
                <a:lnTo>
                  <a:pt x="1899920" y="520491"/>
                </a:lnTo>
                <a:lnTo>
                  <a:pt x="1893888" y="513498"/>
                </a:lnTo>
                <a:lnTo>
                  <a:pt x="1886903" y="506822"/>
                </a:lnTo>
                <a:lnTo>
                  <a:pt x="1883728" y="503961"/>
                </a:lnTo>
                <a:lnTo>
                  <a:pt x="1879918" y="501100"/>
                </a:lnTo>
                <a:lnTo>
                  <a:pt x="1875790" y="498556"/>
                </a:lnTo>
                <a:lnTo>
                  <a:pt x="1871980" y="496013"/>
                </a:lnTo>
                <a:lnTo>
                  <a:pt x="1867853" y="493788"/>
                </a:lnTo>
                <a:lnTo>
                  <a:pt x="1863090" y="491880"/>
                </a:lnTo>
                <a:lnTo>
                  <a:pt x="1858645" y="489973"/>
                </a:lnTo>
                <a:lnTo>
                  <a:pt x="1854200" y="488066"/>
                </a:lnTo>
                <a:lnTo>
                  <a:pt x="1849120" y="486476"/>
                </a:lnTo>
                <a:lnTo>
                  <a:pt x="1844675" y="485205"/>
                </a:lnTo>
                <a:lnTo>
                  <a:pt x="1534795" y="414949"/>
                </a:lnTo>
                <a:lnTo>
                  <a:pt x="1513523" y="406684"/>
                </a:lnTo>
                <a:lnTo>
                  <a:pt x="1493520" y="397464"/>
                </a:lnTo>
                <a:lnTo>
                  <a:pt x="1473835" y="388563"/>
                </a:lnTo>
                <a:lnTo>
                  <a:pt x="1455420" y="379344"/>
                </a:lnTo>
                <a:lnTo>
                  <a:pt x="1437323" y="370125"/>
                </a:lnTo>
                <a:lnTo>
                  <a:pt x="1420178" y="360906"/>
                </a:lnTo>
                <a:lnTo>
                  <a:pt x="1403668" y="351369"/>
                </a:lnTo>
                <a:lnTo>
                  <a:pt x="1387158" y="341514"/>
                </a:lnTo>
                <a:lnTo>
                  <a:pt x="1372235" y="331977"/>
                </a:lnTo>
                <a:lnTo>
                  <a:pt x="1356995" y="322440"/>
                </a:lnTo>
                <a:lnTo>
                  <a:pt x="1343025" y="312585"/>
                </a:lnTo>
                <a:lnTo>
                  <a:pt x="1329055" y="303366"/>
                </a:lnTo>
                <a:lnTo>
                  <a:pt x="1303020" y="284292"/>
                </a:lnTo>
                <a:lnTo>
                  <a:pt x="1278890" y="265854"/>
                </a:lnTo>
                <a:lnTo>
                  <a:pt x="1285875" y="259178"/>
                </a:lnTo>
                <a:lnTo>
                  <a:pt x="1293495" y="253138"/>
                </a:lnTo>
                <a:lnTo>
                  <a:pt x="1301433" y="247098"/>
                </a:lnTo>
                <a:lnTo>
                  <a:pt x="1309370" y="241694"/>
                </a:lnTo>
                <a:lnTo>
                  <a:pt x="1317308" y="236290"/>
                </a:lnTo>
                <a:lnTo>
                  <a:pt x="1325563" y="230885"/>
                </a:lnTo>
                <a:lnTo>
                  <a:pt x="1334135" y="226117"/>
                </a:lnTo>
                <a:lnTo>
                  <a:pt x="1342708" y="221031"/>
                </a:lnTo>
                <a:lnTo>
                  <a:pt x="1351280" y="216580"/>
                </a:lnTo>
                <a:lnTo>
                  <a:pt x="1360170" y="212447"/>
                </a:lnTo>
                <a:lnTo>
                  <a:pt x="1369060" y="208315"/>
                </a:lnTo>
                <a:lnTo>
                  <a:pt x="1378268" y="204500"/>
                </a:lnTo>
                <a:lnTo>
                  <a:pt x="1387158" y="201003"/>
                </a:lnTo>
                <a:lnTo>
                  <a:pt x="1396683" y="198142"/>
                </a:lnTo>
                <a:lnTo>
                  <a:pt x="1406208" y="194963"/>
                </a:lnTo>
                <a:lnTo>
                  <a:pt x="1415733" y="192420"/>
                </a:lnTo>
                <a:lnTo>
                  <a:pt x="1425575" y="189559"/>
                </a:lnTo>
                <a:lnTo>
                  <a:pt x="1434783" y="187651"/>
                </a:lnTo>
                <a:lnTo>
                  <a:pt x="1444625" y="185744"/>
                </a:lnTo>
                <a:lnTo>
                  <a:pt x="1454468" y="184472"/>
                </a:lnTo>
                <a:lnTo>
                  <a:pt x="1464945" y="183201"/>
                </a:lnTo>
                <a:lnTo>
                  <a:pt x="1474470" y="182247"/>
                </a:lnTo>
                <a:lnTo>
                  <a:pt x="1484948" y="181293"/>
                </a:lnTo>
                <a:lnTo>
                  <a:pt x="1494790" y="180975"/>
                </a:lnTo>
                <a:close/>
                <a:moveTo>
                  <a:pt x="1141413" y="111125"/>
                </a:moveTo>
                <a:lnTo>
                  <a:pt x="1124441" y="282575"/>
                </a:lnTo>
                <a:lnTo>
                  <a:pt x="1047750" y="169022"/>
                </a:lnTo>
                <a:lnTo>
                  <a:pt x="1141413" y="111125"/>
                </a:lnTo>
                <a:close/>
                <a:moveTo>
                  <a:pt x="819150" y="0"/>
                </a:moveTo>
                <a:lnTo>
                  <a:pt x="915851" y="6350"/>
                </a:lnTo>
                <a:lnTo>
                  <a:pt x="954088" y="290513"/>
                </a:lnTo>
                <a:lnTo>
                  <a:pt x="8191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" name="弧形 4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1979810">
            <a:off x="8586700" y="2710053"/>
            <a:ext cx="1860726" cy="420202"/>
          </a:xfrm>
          <a:prstGeom prst="arc">
            <a:avLst>
              <a:gd name="adj1" fmla="val 20058523"/>
              <a:gd name="adj2" fmla="val 12258574"/>
            </a:avLst>
          </a:prstGeom>
          <a:ln w="12700" cap="rnd">
            <a:solidFill>
              <a:schemeClr val="bg1">
                <a:alpha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弧形 4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1979810">
            <a:off x="5165637" y="2715030"/>
            <a:ext cx="1860726" cy="420202"/>
          </a:xfrm>
          <a:prstGeom prst="arc">
            <a:avLst>
              <a:gd name="adj1" fmla="val 20058523"/>
              <a:gd name="adj2" fmla="val 12258574"/>
            </a:avLst>
          </a:prstGeom>
          <a:ln w="12700" cap="rnd">
            <a:solidFill>
              <a:schemeClr val="bg1">
                <a:alpha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弧形 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1979810">
            <a:off x="1724758" y="2710053"/>
            <a:ext cx="1860726" cy="420202"/>
          </a:xfrm>
          <a:prstGeom prst="arc">
            <a:avLst>
              <a:gd name="adj1" fmla="val 20058523"/>
              <a:gd name="adj2" fmla="val 12258574"/>
            </a:avLst>
          </a:prstGeom>
          <a:ln w="12700" cap="rnd">
            <a:solidFill>
              <a:schemeClr val="bg1">
                <a:alpha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877721" y="2492414"/>
            <a:ext cx="134978" cy="13497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0" name="椭圆 4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0140459" y="2941309"/>
            <a:ext cx="134978" cy="13497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4321BDB3-BEBE-4FB3-BC77-EE4181E01CBF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68996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09258 0.0747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2" y="372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  <p:to x="151390" y="15139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258 -0.07476 L -1.04167E-6 -4.44444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2" y="372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  <p:from x="66055" y="6605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08073 0.07523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6" y="375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  <p:to x="151390" y="15139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73 -0.07523 L -2.70833E-6 1.11111E-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6" y="375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  <p:from x="66055" y="6605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0.19987 0.07453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7" y="3727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  <p:to x="151390" y="15139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87 -0.07453 L -1.66667E-6 -4.44444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7" y="372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  <p:from x="66055" y="6605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261 -0.10648 C 0.06302 -0.11389 0.07344 -0.12107 0.07813 -0.12037 C 0.08282 -0.11991 0.08295 -0.11945 0.08073 -0.10278 C 0.07852 -0.08611 0.05352 -0.05417 0.04011 -0.03704 C 0.02657 -0.01991 0.01329 -0.00996 -3.95833E-6 2.22222E-6 " pathEditMode="relative" rAng="0" ptsTypes="AAAAA">
                                      <p:cBhvr>
                                        <p:cTn id="8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" y="460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7057 0.08958 C 0.08072 0.09699 0.09192 0.10254 0.10078 0.10532 C 0.10976 0.1081 0.11953 0.10856 0.12421 0.10625 C 0.12903 0.10416 0.13112 0.09166 0.12942 0.08866 C 0.12773 0.08565 0.12864 0.07153 0.08385 0.03773 C 0.06263 0.02268 0.04036 0.0037 4.79167E-6 1.85185E-6 " pathEditMode="relative" rAng="0" ptsTypes="AAAAAA">
                                      <p:cBhvr>
                                        <p:cTn id="8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3588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8789 -0.00301 C -0.10534 -0.02107 -0.12279 -0.03935 -0.12826 -0.05023 C -0.13372 -0.06088 -0.12943 -0.06621 -0.1207 -0.06736 C -0.11198 -0.06829 -0.09258 -0.06435 -0.07617 -0.05672 C -0.05964 -0.04885 -0.03438 -0.03033 -0.02175 -0.02107 C -0.00898 -0.01158 -0.00456 -0.00579 4.16667E-7 2.59259E-6 " pathEditMode="relative" rAng="0" ptsTypes="AAAAAA">
                                      <p:cBhvr>
                                        <p:cTn id="8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" y="-3079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75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500"/>
                            </p:stCondLst>
                            <p:childTnLst>
                              <p:par>
                                <p:cTn id="1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4" grpId="1" animBg="1"/>
      <p:bldP spid="24" grpId="2" animBg="1"/>
      <p:bldP spid="24" grpId="3" animBg="1"/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/>
      <p:bldP spid="35" grpId="0"/>
      <p:bldP spid="36" grpId="0"/>
      <p:bldP spid="37" grpId="0"/>
      <p:bldP spid="38" grpId="0"/>
      <p:bldP spid="39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49" grpId="1" animBg="1"/>
      <p:bldP spid="50" grpId="0" animBg="1"/>
      <p:bldP spid="5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01</a:t>
              </a:r>
            </a:p>
          </p:txBody>
        </p:sp>
      </p:grpSp>
      <p:sp>
        <p:nvSpPr>
          <p:cNvPr id="16" name="Freeform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1781901" y="2699090"/>
            <a:ext cx="1476355" cy="1441023"/>
          </a:xfrm>
          <a:custGeom>
            <a:avLst/>
            <a:gdLst>
              <a:gd name="T0" fmla="*/ 861 w 886"/>
              <a:gd name="T1" fmla="*/ 444 h 864"/>
              <a:gd name="T2" fmla="*/ 790 w 886"/>
              <a:gd name="T3" fmla="*/ 428 h 864"/>
              <a:gd name="T4" fmla="*/ 760 w 886"/>
              <a:gd name="T5" fmla="*/ 292 h 864"/>
              <a:gd name="T6" fmla="*/ 815 w 886"/>
              <a:gd name="T7" fmla="*/ 247 h 864"/>
              <a:gd name="T8" fmla="*/ 819 w 886"/>
              <a:gd name="T9" fmla="*/ 205 h 864"/>
              <a:gd name="T10" fmla="*/ 750 w 886"/>
              <a:gd name="T11" fmla="*/ 120 h 864"/>
              <a:gd name="T12" fmla="*/ 730 w 886"/>
              <a:gd name="T13" fmla="*/ 109 h 864"/>
              <a:gd name="T14" fmla="*/ 708 w 886"/>
              <a:gd name="T15" fmla="*/ 115 h 864"/>
              <a:gd name="T16" fmla="*/ 654 w 886"/>
              <a:gd name="T17" fmla="*/ 159 h 864"/>
              <a:gd name="T18" fmla="*/ 654 w 886"/>
              <a:gd name="T19" fmla="*/ 159 h 864"/>
              <a:gd name="T20" fmla="*/ 528 w 886"/>
              <a:gd name="T21" fmla="*/ 98 h 864"/>
              <a:gd name="T22" fmla="*/ 528 w 886"/>
              <a:gd name="T23" fmla="*/ 30 h 864"/>
              <a:gd name="T24" fmla="*/ 498 w 886"/>
              <a:gd name="T25" fmla="*/ 0 h 864"/>
              <a:gd name="T26" fmla="*/ 389 w 886"/>
              <a:gd name="T27" fmla="*/ 0 h 864"/>
              <a:gd name="T28" fmla="*/ 359 w 886"/>
              <a:gd name="T29" fmla="*/ 30 h 864"/>
              <a:gd name="T30" fmla="*/ 359 w 886"/>
              <a:gd name="T31" fmla="*/ 98 h 864"/>
              <a:gd name="T32" fmla="*/ 230 w 886"/>
              <a:gd name="T33" fmla="*/ 161 h 864"/>
              <a:gd name="T34" fmla="*/ 177 w 886"/>
              <a:gd name="T35" fmla="*/ 118 h 864"/>
              <a:gd name="T36" fmla="*/ 154 w 886"/>
              <a:gd name="T37" fmla="*/ 111 h 864"/>
              <a:gd name="T38" fmla="*/ 134 w 886"/>
              <a:gd name="T39" fmla="*/ 123 h 864"/>
              <a:gd name="T40" fmla="*/ 66 w 886"/>
              <a:gd name="T41" fmla="*/ 208 h 864"/>
              <a:gd name="T42" fmla="*/ 71 w 886"/>
              <a:gd name="T43" fmla="*/ 251 h 864"/>
              <a:gd name="T44" fmla="*/ 126 w 886"/>
              <a:gd name="T45" fmla="*/ 295 h 864"/>
              <a:gd name="T46" fmla="*/ 126 w 886"/>
              <a:gd name="T47" fmla="*/ 295 h 864"/>
              <a:gd name="T48" fmla="*/ 97 w 886"/>
              <a:gd name="T49" fmla="*/ 431 h 864"/>
              <a:gd name="T50" fmla="*/ 26 w 886"/>
              <a:gd name="T51" fmla="*/ 448 h 864"/>
              <a:gd name="T52" fmla="*/ 3 w 886"/>
              <a:gd name="T53" fmla="*/ 484 h 864"/>
              <a:gd name="T54" fmla="*/ 28 w 886"/>
              <a:gd name="T55" fmla="*/ 591 h 864"/>
              <a:gd name="T56" fmla="*/ 64 w 886"/>
              <a:gd name="T57" fmla="*/ 613 h 864"/>
              <a:gd name="T58" fmla="*/ 137 w 886"/>
              <a:gd name="T59" fmla="*/ 596 h 864"/>
              <a:gd name="T60" fmla="*/ 137 w 886"/>
              <a:gd name="T61" fmla="*/ 596 h 864"/>
              <a:gd name="T62" fmla="*/ 224 w 886"/>
              <a:gd name="T63" fmla="*/ 702 h 864"/>
              <a:gd name="T64" fmla="*/ 191 w 886"/>
              <a:gd name="T65" fmla="*/ 771 h 864"/>
              <a:gd name="T66" fmla="*/ 205 w 886"/>
              <a:gd name="T67" fmla="*/ 811 h 864"/>
              <a:gd name="T68" fmla="*/ 304 w 886"/>
              <a:gd name="T69" fmla="*/ 858 h 864"/>
              <a:gd name="T70" fmla="*/ 317 w 886"/>
              <a:gd name="T71" fmla="*/ 861 h 864"/>
              <a:gd name="T72" fmla="*/ 327 w 886"/>
              <a:gd name="T73" fmla="*/ 860 h 864"/>
              <a:gd name="T74" fmla="*/ 344 w 886"/>
              <a:gd name="T75" fmla="*/ 844 h 864"/>
              <a:gd name="T76" fmla="*/ 378 w 886"/>
              <a:gd name="T77" fmla="*/ 774 h 864"/>
              <a:gd name="T78" fmla="*/ 512 w 886"/>
              <a:gd name="T79" fmla="*/ 774 h 864"/>
              <a:gd name="T80" fmla="*/ 546 w 886"/>
              <a:gd name="T81" fmla="*/ 843 h 864"/>
              <a:gd name="T82" fmla="*/ 587 w 886"/>
              <a:gd name="T83" fmla="*/ 857 h 864"/>
              <a:gd name="T84" fmla="*/ 685 w 886"/>
              <a:gd name="T85" fmla="*/ 809 h 864"/>
              <a:gd name="T86" fmla="*/ 699 w 886"/>
              <a:gd name="T87" fmla="*/ 769 h 864"/>
              <a:gd name="T88" fmla="*/ 665 w 886"/>
              <a:gd name="T89" fmla="*/ 700 h 864"/>
              <a:gd name="T90" fmla="*/ 751 w 886"/>
              <a:gd name="T91" fmla="*/ 594 h 864"/>
              <a:gd name="T92" fmla="*/ 824 w 886"/>
              <a:gd name="T93" fmla="*/ 610 h 864"/>
              <a:gd name="T94" fmla="*/ 860 w 886"/>
              <a:gd name="T95" fmla="*/ 587 h 864"/>
              <a:gd name="T96" fmla="*/ 884 w 886"/>
              <a:gd name="T97" fmla="*/ 480 h 864"/>
              <a:gd name="T98" fmla="*/ 880 w 886"/>
              <a:gd name="T99" fmla="*/ 458 h 864"/>
              <a:gd name="T100" fmla="*/ 861 w 886"/>
              <a:gd name="T101" fmla="*/ 444 h 864"/>
              <a:gd name="T102" fmla="*/ 577 w 886"/>
              <a:gd name="T103" fmla="*/ 434 h 864"/>
              <a:gd name="T104" fmla="*/ 444 w 886"/>
              <a:gd name="T105" fmla="*/ 568 h 864"/>
              <a:gd name="T106" fmla="*/ 310 w 886"/>
              <a:gd name="T107" fmla="*/ 434 h 864"/>
              <a:gd name="T108" fmla="*/ 444 w 886"/>
              <a:gd name="T109" fmla="*/ 300 h 864"/>
              <a:gd name="T110" fmla="*/ 577 w 886"/>
              <a:gd name="T111" fmla="*/ 434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86" h="864">
                <a:moveTo>
                  <a:pt x="861" y="444"/>
                </a:moveTo>
                <a:cubicBezTo>
                  <a:pt x="790" y="428"/>
                  <a:pt x="790" y="428"/>
                  <a:pt x="790" y="428"/>
                </a:cubicBezTo>
                <a:cubicBezTo>
                  <a:pt x="789" y="381"/>
                  <a:pt x="779" y="335"/>
                  <a:pt x="760" y="292"/>
                </a:cubicBezTo>
                <a:cubicBezTo>
                  <a:pt x="815" y="247"/>
                  <a:pt x="815" y="247"/>
                  <a:pt x="815" y="247"/>
                </a:cubicBezTo>
                <a:cubicBezTo>
                  <a:pt x="828" y="237"/>
                  <a:pt x="830" y="218"/>
                  <a:pt x="819" y="205"/>
                </a:cubicBezTo>
                <a:cubicBezTo>
                  <a:pt x="750" y="120"/>
                  <a:pt x="750" y="120"/>
                  <a:pt x="750" y="120"/>
                </a:cubicBezTo>
                <a:cubicBezTo>
                  <a:pt x="745" y="114"/>
                  <a:pt x="738" y="110"/>
                  <a:pt x="730" y="109"/>
                </a:cubicBezTo>
                <a:cubicBezTo>
                  <a:pt x="722" y="108"/>
                  <a:pt x="714" y="110"/>
                  <a:pt x="708" y="115"/>
                </a:cubicBezTo>
                <a:cubicBezTo>
                  <a:pt x="654" y="159"/>
                  <a:pt x="654" y="159"/>
                  <a:pt x="654" y="159"/>
                </a:cubicBezTo>
                <a:cubicBezTo>
                  <a:pt x="654" y="159"/>
                  <a:pt x="654" y="159"/>
                  <a:pt x="654" y="159"/>
                </a:cubicBezTo>
                <a:cubicBezTo>
                  <a:pt x="617" y="130"/>
                  <a:pt x="574" y="109"/>
                  <a:pt x="528" y="98"/>
                </a:cubicBezTo>
                <a:cubicBezTo>
                  <a:pt x="528" y="30"/>
                  <a:pt x="528" y="30"/>
                  <a:pt x="528" y="30"/>
                </a:cubicBezTo>
                <a:cubicBezTo>
                  <a:pt x="528" y="13"/>
                  <a:pt x="515" y="0"/>
                  <a:pt x="498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72" y="0"/>
                  <a:pt x="359" y="13"/>
                  <a:pt x="359" y="30"/>
                </a:cubicBezTo>
                <a:cubicBezTo>
                  <a:pt x="359" y="98"/>
                  <a:pt x="359" y="98"/>
                  <a:pt x="359" y="98"/>
                </a:cubicBezTo>
                <a:cubicBezTo>
                  <a:pt x="312" y="109"/>
                  <a:pt x="269" y="131"/>
                  <a:pt x="230" y="161"/>
                </a:cubicBezTo>
                <a:cubicBezTo>
                  <a:pt x="177" y="118"/>
                  <a:pt x="177" y="118"/>
                  <a:pt x="177" y="118"/>
                </a:cubicBezTo>
                <a:cubicBezTo>
                  <a:pt x="170" y="113"/>
                  <a:pt x="162" y="110"/>
                  <a:pt x="154" y="111"/>
                </a:cubicBezTo>
                <a:cubicBezTo>
                  <a:pt x="146" y="112"/>
                  <a:pt x="139" y="116"/>
                  <a:pt x="134" y="123"/>
                </a:cubicBezTo>
                <a:cubicBezTo>
                  <a:pt x="66" y="208"/>
                  <a:pt x="66" y="208"/>
                  <a:pt x="66" y="208"/>
                </a:cubicBezTo>
                <a:cubicBezTo>
                  <a:pt x="56" y="221"/>
                  <a:pt x="58" y="240"/>
                  <a:pt x="71" y="251"/>
                </a:cubicBezTo>
                <a:cubicBezTo>
                  <a:pt x="126" y="295"/>
                  <a:pt x="126" y="295"/>
                  <a:pt x="126" y="295"/>
                </a:cubicBezTo>
                <a:cubicBezTo>
                  <a:pt x="126" y="295"/>
                  <a:pt x="126" y="295"/>
                  <a:pt x="126" y="295"/>
                </a:cubicBezTo>
                <a:cubicBezTo>
                  <a:pt x="107" y="338"/>
                  <a:pt x="97" y="384"/>
                  <a:pt x="97" y="431"/>
                </a:cubicBezTo>
                <a:cubicBezTo>
                  <a:pt x="26" y="448"/>
                  <a:pt x="26" y="448"/>
                  <a:pt x="26" y="448"/>
                </a:cubicBezTo>
                <a:cubicBezTo>
                  <a:pt x="10" y="452"/>
                  <a:pt x="0" y="468"/>
                  <a:pt x="3" y="484"/>
                </a:cubicBezTo>
                <a:cubicBezTo>
                  <a:pt x="28" y="591"/>
                  <a:pt x="28" y="591"/>
                  <a:pt x="28" y="591"/>
                </a:cubicBezTo>
                <a:cubicBezTo>
                  <a:pt x="32" y="607"/>
                  <a:pt x="48" y="617"/>
                  <a:pt x="64" y="613"/>
                </a:cubicBezTo>
                <a:cubicBezTo>
                  <a:pt x="137" y="596"/>
                  <a:pt x="137" y="596"/>
                  <a:pt x="137" y="596"/>
                </a:cubicBezTo>
                <a:cubicBezTo>
                  <a:pt x="137" y="596"/>
                  <a:pt x="137" y="596"/>
                  <a:pt x="137" y="596"/>
                </a:cubicBezTo>
                <a:cubicBezTo>
                  <a:pt x="159" y="637"/>
                  <a:pt x="188" y="673"/>
                  <a:pt x="224" y="702"/>
                </a:cubicBezTo>
                <a:cubicBezTo>
                  <a:pt x="191" y="771"/>
                  <a:pt x="191" y="771"/>
                  <a:pt x="191" y="771"/>
                </a:cubicBezTo>
                <a:cubicBezTo>
                  <a:pt x="184" y="786"/>
                  <a:pt x="190" y="804"/>
                  <a:pt x="205" y="811"/>
                </a:cubicBezTo>
                <a:cubicBezTo>
                  <a:pt x="304" y="858"/>
                  <a:pt x="304" y="858"/>
                  <a:pt x="304" y="858"/>
                </a:cubicBezTo>
                <a:cubicBezTo>
                  <a:pt x="308" y="860"/>
                  <a:pt x="312" y="861"/>
                  <a:pt x="317" y="861"/>
                </a:cubicBezTo>
                <a:cubicBezTo>
                  <a:pt x="320" y="861"/>
                  <a:pt x="324" y="861"/>
                  <a:pt x="327" y="860"/>
                </a:cubicBezTo>
                <a:cubicBezTo>
                  <a:pt x="334" y="857"/>
                  <a:pt x="341" y="851"/>
                  <a:pt x="344" y="844"/>
                </a:cubicBezTo>
                <a:cubicBezTo>
                  <a:pt x="378" y="774"/>
                  <a:pt x="378" y="774"/>
                  <a:pt x="378" y="774"/>
                </a:cubicBezTo>
                <a:cubicBezTo>
                  <a:pt x="422" y="783"/>
                  <a:pt x="468" y="782"/>
                  <a:pt x="512" y="774"/>
                </a:cubicBezTo>
                <a:cubicBezTo>
                  <a:pt x="546" y="843"/>
                  <a:pt x="546" y="843"/>
                  <a:pt x="546" y="843"/>
                </a:cubicBezTo>
                <a:cubicBezTo>
                  <a:pt x="554" y="858"/>
                  <a:pt x="572" y="864"/>
                  <a:pt x="587" y="857"/>
                </a:cubicBezTo>
                <a:cubicBezTo>
                  <a:pt x="685" y="809"/>
                  <a:pt x="685" y="809"/>
                  <a:pt x="685" y="809"/>
                </a:cubicBezTo>
                <a:cubicBezTo>
                  <a:pt x="700" y="802"/>
                  <a:pt x="706" y="784"/>
                  <a:pt x="699" y="769"/>
                </a:cubicBezTo>
                <a:cubicBezTo>
                  <a:pt x="665" y="700"/>
                  <a:pt x="665" y="700"/>
                  <a:pt x="665" y="700"/>
                </a:cubicBezTo>
                <a:cubicBezTo>
                  <a:pt x="701" y="671"/>
                  <a:pt x="730" y="635"/>
                  <a:pt x="751" y="594"/>
                </a:cubicBezTo>
                <a:cubicBezTo>
                  <a:pt x="824" y="610"/>
                  <a:pt x="824" y="610"/>
                  <a:pt x="824" y="610"/>
                </a:cubicBezTo>
                <a:cubicBezTo>
                  <a:pt x="840" y="614"/>
                  <a:pt x="857" y="603"/>
                  <a:pt x="860" y="587"/>
                </a:cubicBezTo>
                <a:cubicBezTo>
                  <a:pt x="884" y="480"/>
                  <a:pt x="884" y="480"/>
                  <a:pt x="884" y="480"/>
                </a:cubicBezTo>
                <a:cubicBezTo>
                  <a:pt x="886" y="473"/>
                  <a:pt x="884" y="464"/>
                  <a:pt x="880" y="458"/>
                </a:cubicBezTo>
                <a:cubicBezTo>
                  <a:pt x="876" y="451"/>
                  <a:pt x="869" y="446"/>
                  <a:pt x="861" y="444"/>
                </a:cubicBezTo>
                <a:close/>
                <a:moveTo>
                  <a:pt x="577" y="434"/>
                </a:moveTo>
                <a:cubicBezTo>
                  <a:pt x="577" y="508"/>
                  <a:pt x="517" y="568"/>
                  <a:pt x="444" y="568"/>
                </a:cubicBezTo>
                <a:cubicBezTo>
                  <a:pt x="370" y="568"/>
                  <a:pt x="310" y="508"/>
                  <a:pt x="310" y="434"/>
                </a:cubicBezTo>
                <a:cubicBezTo>
                  <a:pt x="310" y="360"/>
                  <a:pt x="370" y="300"/>
                  <a:pt x="444" y="300"/>
                </a:cubicBezTo>
                <a:cubicBezTo>
                  <a:pt x="517" y="300"/>
                  <a:pt x="577" y="360"/>
                  <a:pt x="577" y="4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8" name="Freeform 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329558" y="2522432"/>
            <a:ext cx="692751" cy="706631"/>
          </a:xfrm>
          <a:custGeom>
            <a:avLst/>
            <a:gdLst>
              <a:gd name="T0" fmla="*/ 194 w 416"/>
              <a:gd name="T1" fmla="*/ 423 h 424"/>
              <a:gd name="T2" fmla="*/ 211 w 416"/>
              <a:gd name="T3" fmla="*/ 404 h 424"/>
              <a:gd name="T4" fmla="*/ 216 w 416"/>
              <a:gd name="T5" fmla="*/ 376 h 424"/>
              <a:gd name="T6" fmla="*/ 278 w 416"/>
              <a:gd name="T7" fmla="*/ 359 h 424"/>
              <a:gd name="T8" fmla="*/ 297 w 416"/>
              <a:gd name="T9" fmla="*/ 380 h 424"/>
              <a:gd name="T10" fmla="*/ 330 w 416"/>
              <a:gd name="T11" fmla="*/ 382 h 424"/>
              <a:gd name="T12" fmla="*/ 357 w 416"/>
              <a:gd name="T13" fmla="*/ 359 h 424"/>
              <a:gd name="T14" fmla="*/ 364 w 416"/>
              <a:gd name="T15" fmla="*/ 343 h 424"/>
              <a:gd name="T16" fmla="*/ 359 w 416"/>
              <a:gd name="T17" fmla="*/ 326 h 424"/>
              <a:gd name="T18" fmla="*/ 340 w 416"/>
              <a:gd name="T19" fmla="*/ 305 h 424"/>
              <a:gd name="T20" fmla="*/ 366 w 416"/>
              <a:gd name="T21" fmla="*/ 245 h 424"/>
              <a:gd name="T22" fmla="*/ 393 w 416"/>
              <a:gd name="T23" fmla="*/ 243 h 424"/>
              <a:gd name="T24" fmla="*/ 416 w 416"/>
              <a:gd name="T25" fmla="*/ 219 h 424"/>
              <a:gd name="T26" fmla="*/ 414 w 416"/>
              <a:gd name="T27" fmla="*/ 184 h 424"/>
              <a:gd name="T28" fmla="*/ 389 w 416"/>
              <a:gd name="T29" fmla="*/ 162 h 424"/>
              <a:gd name="T30" fmla="*/ 363 w 416"/>
              <a:gd name="T31" fmla="*/ 163 h 424"/>
              <a:gd name="T32" fmla="*/ 332 w 416"/>
              <a:gd name="T33" fmla="*/ 104 h 424"/>
              <a:gd name="T34" fmla="*/ 346 w 416"/>
              <a:gd name="T35" fmla="*/ 83 h 424"/>
              <a:gd name="T36" fmla="*/ 350 w 416"/>
              <a:gd name="T37" fmla="*/ 66 h 424"/>
              <a:gd name="T38" fmla="*/ 341 w 416"/>
              <a:gd name="T39" fmla="*/ 50 h 424"/>
              <a:gd name="T40" fmla="*/ 312 w 416"/>
              <a:gd name="T41" fmla="*/ 30 h 424"/>
              <a:gd name="T42" fmla="*/ 280 w 416"/>
              <a:gd name="T43" fmla="*/ 35 h 424"/>
              <a:gd name="T44" fmla="*/ 266 w 416"/>
              <a:gd name="T45" fmla="*/ 55 h 424"/>
              <a:gd name="T46" fmla="*/ 199 w 416"/>
              <a:gd name="T47" fmla="*/ 43 h 424"/>
              <a:gd name="T48" fmla="*/ 193 w 416"/>
              <a:gd name="T49" fmla="*/ 20 h 424"/>
              <a:gd name="T50" fmla="*/ 164 w 416"/>
              <a:gd name="T51" fmla="*/ 4 h 424"/>
              <a:gd name="T52" fmla="*/ 131 w 416"/>
              <a:gd name="T53" fmla="*/ 13 h 424"/>
              <a:gd name="T54" fmla="*/ 114 w 416"/>
              <a:gd name="T55" fmla="*/ 42 h 424"/>
              <a:gd name="T56" fmla="*/ 121 w 416"/>
              <a:gd name="T57" fmla="*/ 65 h 424"/>
              <a:gd name="T58" fmla="*/ 69 w 416"/>
              <a:gd name="T59" fmla="*/ 110 h 424"/>
              <a:gd name="T60" fmla="*/ 47 w 416"/>
              <a:gd name="T61" fmla="*/ 101 h 424"/>
              <a:gd name="T62" fmla="*/ 16 w 416"/>
              <a:gd name="T63" fmla="*/ 113 h 424"/>
              <a:gd name="T64" fmla="*/ 2 w 416"/>
              <a:gd name="T65" fmla="*/ 145 h 424"/>
              <a:gd name="T66" fmla="*/ 2 w 416"/>
              <a:gd name="T67" fmla="*/ 163 h 424"/>
              <a:gd name="T68" fmla="*/ 15 w 416"/>
              <a:gd name="T69" fmla="*/ 176 h 424"/>
              <a:gd name="T70" fmla="*/ 38 w 416"/>
              <a:gd name="T71" fmla="*/ 186 h 424"/>
              <a:gd name="T72" fmla="*/ 42 w 416"/>
              <a:gd name="T73" fmla="*/ 253 h 424"/>
              <a:gd name="T74" fmla="*/ 19 w 416"/>
              <a:gd name="T75" fmla="*/ 266 h 424"/>
              <a:gd name="T76" fmla="*/ 7 w 416"/>
              <a:gd name="T77" fmla="*/ 279 h 424"/>
              <a:gd name="T78" fmla="*/ 9 w 416"/>
              <a:gd name="T79" fmla="*/ 297 h 424"/>
              <a:gd name="T80" fmla="*/ 26 w 416"/>
              <a:gd name="T81" fmla="*/ 328 h 424"/>
              <a:gd name="T82" fmla="*/ 58 w 416"/>
              <a:gd name="T83" fmla="*/ 337 h 424"/>
              <a:gd name="T84" fmla="*/ 82 w 416"/>
              <a:gd name="T85" fmla="*/ 324 h 424"/>
              <a:gd name="T86" fmla="*/ 135 w 416"/>
              <a:gd name="T87" fmla="*/ 362 h 424"/>
              <a:gd name="T88" fmla="*/ 130 w 416"/>
              <a:gd name="T89" fmla="*/ 390 h 424"/>
              <a:gd name="T90" fmla="*/ 134 w 416"/>
              <a:gd name="T91" fmla="*/ 408 h 424"/>
              <a:gd name="T92" fmla="*/ 149 w 416"/>
              <a:gd name="T93" fmla="*/ 417 h 424"/>
              <a:gd name="T94" fmla="*/ 184 w 416"/>
              <a:gd name="T95" fmla="*/ 423 h 424"/>
              <a:gd name="T96" fmla="*/ 194 w 416"/>
              <a:gd name="T97" fmla="*/ 423 h 424"/>
              <a:gd name="T98" fmla="*/ 141 w 416"/>
              <a:gd name="T99" fmla="*/ 227 h 424"/>
              <a:gd name="T100" fmla="*/ 186 w 416"/>
              <a:gd name="T101" fmla="*/ 148 h 424"/>
              <a:gd name="T102" fmla="*/ 265 w 416"/>
              <a:gd name="T103" fmla="*/ 193 h 424"/>
              <a:gd name="T104" fmla="*/ 220 w 416"/>
              <a:gd name="T105" fmla="*/ 272 h 424"/>
              <a:gd name="T106" fmla="*/ 141 w 416"/>
              <a:gd name="T107" fmla="*/ 22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16" h="424">
                <a:moveTo>
                  <a:pt x="194" y="423"/>
                </a:moveTo>
                <a:cubicBezTo>
                  <a:pt x="202" y="421"/>
                  <a:pt x="209" y="414"/>
                  <a:pt x="211" y="404"/>
                </a:cubicBezTo>
                <a:cubicBezTo>
                  <a:pt x="216" y="376"/>
                  <a:pt x="216" y="376"/>
                  <a:pt x="216" y="376"/>
                </a:cubicBezTo>
                <a:cubicBezTo>
                  <a:pt x="238" y="375"/>
                  <a:pt x="259" y="369"/>
                  <a:pt x="278" y="359"/>
                </a:cubicBezTo>
                <a:cubicBezTo>
                  <a:pt x="297" y="380"/>
                  <a:pt x="297" y="380"/>
                  <a:pt x="297" y="380"/>
                </a:cubicBezTo>
                <a:cubicBezTo>
                  <a:pt x="306" y="390"/>
                  <a:pt x="321" y="391"/>
                  <a:pt x="330" y="382"/>
                </a:cubicBezTo>
                <a:cubicBezTo>
                  <a:pt x="357" y="359"/>
                  <a:pt x="357" y="359"/>
                  <a:pt x="357" y="359"/>
                </a:cubicBezTo>
                <a:cubicBezTo>
                  <a:pt x="361" y="355"/>
                  <a:pt x="364" y="349"/>
                  <a:pt x="364" y="343"/>
                </a:cubicBezTo>
                <a:cubicBezTo>
                  <a:pt x="365" y="337"/>
                  <a:pt x="363" y="331"/>
                  <a:pt x="359" y="326"/>
                </a:cubicBezTo>
                <a:cubicBezTo>
                  <a:pt x="340" y="305"/>
                  <a:pt x="340" y="305"/>
                  <a:pt x="340" y="305"/>
                </a:cubicBezTo>
                <a:cubicBezTo>
                  <a:pt x="353" y="287"/>
                  <a:pt x="362" y="267"/>
                  <a:pt x="366" y="245"/>
                </a:cubicBezTo>
                <a:cubicBezTo>
                  <a:pt x="393" y="243"/>
                  <a:pt x="393" y="243"/>
                  <a:pt x="393" y="243"/>
                </a:cubicBezTo>
                <a:cubicBezTo>
                  <a:pt x="406" y="243"/>
                  <a:pt x="416" y="232"/>
                  <a:pt x="416" y="219"/>
                </a:cubicBezTo>
                <a:cubicBezTo>
                  <a:pt x="414" y="184"/>
                  <a:pt x="414" y="184"/>
                  <a:pt x="414" y="184"/>
                </a:cubicBezTo>
                <a:cubicBezTo>
                  <a:pt x="413" y="171"/>
                  <a:pt x="402" y="161"/>
                  <a:pt x="389" y="162"/>
                </a:cubicBezTo>
                <a:cubicBezTo>
                  <a:pt x="363" y="163"/>
                  <a:pt x="363" y="163"/>
                  <a:pt x="363" y="163"/>
                </a:cubicBezTo>
                <a:cubicBezTo>
                  <a:pt x="357" y="141"/>
                  <a:pt x="346" y="121"/>
                  <a:pt x="332" y="104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50" y="78"/>
                  <a:pt x="351" y="72"/>
                  <a:pt x="350" y="66"/>
                </a:cubicBezTo>
                <a:cubicBezTo>
                  <a:pt x="349" y="60"/>
                  <a:pt x="346" y="54"/>
                  <a:pt x="341" y="50"/>
                </a:cubicBezTo>
                <a:cubicBezTo>
                  <a:pt x="312" y="30"/>
                  <a:pt x="312" y="30"/>
                  <a:pt x="312" y="30"/>
                </a:cubicBezTo>
                <a:cubicBezTo>
                  <a:pt x="302" y="23"/>
                  <a:pt x="287" y="25"/>
                  <a:pt x="280" y="35"/>
                </a:cubicBezTo>
                <a:cubicBezTo>
                  <a:pt x="266" y="55"/>
                  <a:pt x="266" y="55"/>
                  <a:pt x="266" y="55"/>
                </a:cubicBezTo>
                <a:cubicBezTo>
                  <a:pt x="244" y="47"/>
                  <a:pt x="222" y="42"/>
                  <a:pt x="199" y="43"/>
                </a:cubicBezTo>
                <a:cubicBezTo>
                  <a:pt x="193" y="20"/>
                  <a:pt x="193" y="20"/>
                  <a:pt x="193" y="20"/>
                </a:cubicBezTo>
                <a:cubicBezTo>
                  <a:pt x="190" y="8"/>
                  <a:pt x="177" y="0"/>
                  <a:pt x="164" y="4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18" y="16"/>
                  <a:pt x="111" y="29"/>
                  <a:pt x="114" y="42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00" y="76"/>
                  <a:pt x="83" y="91"/>
                  <a:pt x="69" y="110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35" y="96"/>
                  <a:pt x="21" y="101"/>
                  <a:pt x="16" y="113"/>
                </a:cubicBezTo>
                <a:cubicBezTo>
                  <a:pt x="2" y="145"/>
                  <a:pt x="2" y="145"/>
                  <a:pt x="2" y="145"/>
                </a:cubicBezTo>
                <a:cubicBezTo>
                  <a:pt x="0" y="151"/>
                  <a:pt x="0" y="157"/>
                  <a:pt x="2" y="163"/>
                </a:cubicBezTo>
                <a:cubicBezTo>
                  <a:pt x="4" y="169"/>
                  <a:pt x="9" y="174"/>
                  <a:pt x="15" y="176"/>
                </a:cubicBezTo>
                <a:cubicBezTo>
                  <a:pt x="38" y="186"/>
                  <a:pt x="38" y="186"/>
                  <a:pt x="38" y="186"/>
                </a:cubicBezTo>
                <a:cubicBezTo>
                  <a:pt x="35" y="208"/>
                  <a:pt x="36" y="231"/>
                  <a:pt x="42" y="253"/>
                </a:cubicBezTo>
                <a:cubicBezTo>
                  <a:pt x="19" y="266"/>
                  <a:pt x="19" y="266"/>
                  <a:pt x="19" y="266"/>
                </a:cubicBezTo>
                <a:cubicBezTo>
                  <a:pt x="13" y="269"/>
                  <a:pt x="9" y="274"/>
                  <a:pt x="7" y="279"/>
                </a:cubicBezTo>
                <a:cubicBezTo>
                  <a:pt x="6" y="285"/>
                  <a:pt x="6" y="292"/>
                  <a:pt x="9" y="297"/>
                </a:cubicBezTo>
                <a:cubicBezTo>
                  <a:pt x="26" y="328"/>
                  <a:pt x="26" y="328"/>
                  <a:pt x="26" y="328"/>
                </a:cubicBezTo>
                <a:cubicBezTo>
                  <a:pt x="32" y="339"/>
                  <a:pt x="46" y="344"/>
                  <a:pt x="58" y="337"/>
                </a:cubicBezTo>
                <a:cubicBezTo>
                  <a:pt x="82" y="324"/>
                  <a:pt x="82" y="324"/>
                  <a:pt x="82" y="324"/>
                </a:cubicBezTo>
                <a:cubicBezTo>
                  <a:pt x="97" y="341"/>
                  <a:pt x="115" y="353"/>
                  <a:pt x="135" y="362"/>
                </a:cubicBezTo>
                <a:cubicBezTo>
                  <a:pt x="130" y="390"/>
                  <a:pt x="130" y="390"/>
                  <a:pt x="130" y="390"/>
                </a:cubicBezTo>
                <a:cubicBezTo>
                  <a:pt x="129" y="396"/>
                  <a:pt x="131" y="402"/>
                  <a:pt x="134" y="408"/>
                </a:cubicBezTo>
                <a:cubicBezTo>
                  <a:pt x="138" y="413"/>
                  <a:pt x="143" y="416"/>
                  <a:pt x="149" y="417"/>
                </a:cubicBezTo>
                <a:cubicBezTo>
                  <a:pt x="184" y="423"/>
                  <a:pt x="184" y="423"/>
                  <a:pt x="184" y="423"/>
                </a:cubicBezTo>
                <a:cubicBezTo>
                  <a:pt x="187" y="424"/>
                  <a:pt x="191" y="424"/>
                  <a:pt x="194" y="423"/>
                </a:cubicBezTo>
                <a:close/>
                <a:moveTo>
                  <a:pt x="141" y="227"/>
                </a:moveTo>
                <a:cubicBezTo>
                  <a:pt x="131" y="193"/>
                  <a:pt x="152" y="157"/>
                  <a:pt x="186" y="148"/>
                </a:cubicBezTo>
                <a:cubicBezTo>
                  <a:pt x="220" y="138"/>
                  <a:pt x="256" y="159"/>
                  <a:pt x="265" y="193"/>
                </a:cubicBezTo>
                <a:cubicBezTo>
                  <a:pt x="275" y="227"/>
                  <a:pt x="254" y="263"/>
                  <a:pt x="220" y="272"/>
                </a:cubicBezTo>
                <a:cubicBezTo>
                  <a:pt x="186" y="281"/>
                  <a:pt x="150" y="261"/>
                  <a:pt x="141" y="227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200">
              <a:solidFill>
                <a:schemeClr val="lt1"/>
              </a:solidFill>
            </a:endParaRPr>
          </a:p>
        </p:txBody>
      </p:sp>
      <p:sp>
        <p:nvSpPr>
          <p:cNvPr id="20" name="Freeform 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641233" y="3067548"/>
            <a:ext cx="918622" cy="898431"/>
          </a:xfrm>
          <a:custGeom>
            <a:avLst/>
            <a:gdLst>
              <a:gd name="T0" fmla="*/ 524 w 551"/>
              <a:gd name="T1" fmla="*/ 276 h 539"/>
              <a:gd name="T2" fmla="*/ 491 w 551"/>
              <a:gd name="T3" fmla="*/ 269 h 539"/>
              <a:gd name="T4" fmla="*/ 472 w 551"/>
              <a:gd name="T5" fmla="*/ 183 h 539"/>
              <a:gd name="T6" fmla="*/ 498 w 551"/>
              <a:gd name="T7" fmla="*/ 163 h 539"/>
              <a:gd name="T8" fmla="*/ 509 w 551"/>
              <a:gd name="T9" fmla="*/ 142 h 539"/>
              <a:gd name="T10" fmla="*/ 502 w 551"/>
              <a:gd name="T11" fmla="*/ 120 h 539"/>
              <a:gd name="T12" fmla="*/ 474 w 551"/>
              <a:gd name="T13" fmla="*/ 85 h 539"/>
              <a:gd name="T14" fmla="*/ 431 w 551"/>
              <a:gd name="T15" fmla="*/ 80 h 539"/>
              <a:gd name="T16" fmla="*/ 406 w 551"/>
              <a:gd name="T17" fmla="*/ 100 h 539"/>
              <a:gd name="T18" fmla="*/ 328 w 551"/>
              <a:gd name="T19" fmla="*/ 62 h 539"/>
              <a:gd name="T20" fmla="*/ 328 w 551"/>
              <a:gd name="T21" fmla="*/ 31 h 539"/>
              <a:gd name="T22" fmla="*/ 297 w 551"/>
              <a:gd name="T23" fmla="*/ 0 h 539"/>
              <a:gd name="T24" fmla="*/ 252 w 551"/>
              <a:gd name="T25" fmla="*/ 0 h 539"/>
              <a:gd name="T26" fmla="*/ 221 w 551"/>
              <a:gd name="T27" fmla="*/ 31 h 539"/>
              <a:gd name="T28" fmla="*/ 221 w 551"/>
              <a:gd name="T29" fmla="*/ 62 h 539"/>
              <a:gd name="T30" fmla="*/ 141 w 551"/>
              <a:gd name="T31" fmla="*/ 101 h 539"/>
              <a:gd name="T32" fmla="*/ 141 w 551"/>
              <a:gd name="T33" fmla="*/ 101 h 539"/>
              <a:gd name="T34" fmla="*/ 116 w 551"/>
              <a:gd name="T35" fmla="*/ 81 h 539"/>
              <a:gd name="T36" fmla="*/ 94 w 551"/>
              <a:gd name="T37" fmla="*/ 75 h 539"/>
              <a:gd name="T38" fmla="*/ 74 w 551"/>
              <a:gd name="T39" fmla="*/ 86 h 539"/>
              <a:gd name="T40" fmla="*/ 46 w 551"/>
              <a:gd name="T41" fmla="*/ 122 h 539"/>
              <a:gd name="T42" fmla="*/ 50 w 551"/>
              <a:gd name="T43" fmla="*/ 165 h 539"/>
              <a:gd name="T44" fmla="*/ 76 w 551"/>
              <a:gd name="T45" fmla="*/ 185 h 539"/>
              <a:gd name="T46" fmla="*/ 58 w 551"/>
              <a:gd name="T47" fmla="*/ 271 h 539"/>
              <a:gd name="T48" fmla="*/ 25 w 551"/>
              <a:gd name="T49" fmla="*/ 278 h 539"/>
              <a:gd name="T50" fmla="*/ 6 w 551"/>
              <a:gd name="T51" fmla="*/ 292 h 539"/>
              <a:gd name="T52" fmla="*/ 2 w 551"/>
              <a:gd name="T53" fmla="*/ 315 h 539"/>
              <a:gd name="T54" fmla="*/ 12 w 551"/>
              <a:gd name="T55" fmla="*/ 359 h 539"/>
              <a:gd name="T56" fmla="*/ 49 w 551"/>
              <a:gd name="T57" fmla="*/ 382 h 539"/>
              <a:gd name="T58" fmla="*/ 83 w 551"/>
              <a:gd name="T59" fmla="*/ 374 h 539"/>
              <a:gd name="T60" fmla="*/ 137 w 551"/>
              <a:gd name="T61" fmla="*/ 440 h 539"/>
              <a:gd name="T62" fmla="*/ 137 w 551"/>
              <a:gd name="T63" fmla="*/ 440 h 539"/>
              <a:gd name="T64" fmla="*/ 121 w 551"/>
              <a:gd name="T65" fmla="*/ 473 h 539"/>
              <a:gd name="T66" fmla="*/ 120 w 551"/>
              <a:gd name="T67" fmla="*/ 496 h 539"/>
              <a:gd name="T68" fmla="*/ 136 w 551"/>
              <a:gd name="T69" fmla="*/ 513 h 539"/>
              <a:gd name="T70" fmla="*/ 177 w 551"/>
              <a:gd name="T71" fmla="*/ 533 h 539"/>
              <a:gd name="T72" fmla="*/ 190 w 551"/>
              <a:gd name="T73" fmla="*/ 536 h 539"/>
              <a:gd name="T74" fmla="*/ 217 w 551"/>
              <a:gd name="T75" fmla="*/ 518 h 539"/>
              <a:gd name="T76" fmla="*/ 233 w 551"/>
              <a:gd name="T77" fmla="*/ 485 h 539"/>
              <a:gd name="T78" fmla="*/ 318 w 551"/>
              <a:gd name="T79" fmla="*/ 484 h 539"/>
              <a:gd name="T80" fmla="*/ 334 w 551"/>
              <a:gd name="T81" fmla="*/ 518 h 539"/>
              <a:gd name="T82" fmla="*/ 374 w 551"/>
              <a:gd name="T83" fmla="*/ 532 h 539"/>
              <a:gd name="T84" fmla="*/ 415 w 551"/>
              <a:gd name="T85" fmla="*/ 512 h 539"/>
              <a:gd name="T86" fmla="*/ 431 w 551"/>
              <a:gd name="T87" fmla="*/ 494 h 539"/>
              <a:gd name="T88" fmla="*/ 429 w 551"/>
              <a:gd name="T89" fmla="*/ 471 h 539"/>
              <a:gd name="T90" fmla="*/ 413 w 551"/>
              <a:gd name="T91" fmla="*/ 439 h 539"/>
              <a:gd name="T92" fmla="*/ 467 w 551"/>
              <a:gd name="T93" fmla="*/ 372 h 539"/>
              <a:gd name="T94" fmla="*/ 501 w 551"/>
              <a:gd name="T95" fmla="*/ 380 h 539"/>
              <a:gd name="T96" fmla="*/ 524 w 551"/>
              <a:gd name="T97" fmla="*/ 376 h 539"/>
              <a:gd name="T98" fmla="*/ 538 w 551"/>
              <a:gd name="T99" fmla="*/ 357 h 539"/>
              <a:gd name="T100" fmla="*/ 547 w 551"/>
              <a:gd name="T101" fmla="*/ 312 h 539"/>
              <a:gd name="T102" fmla="*/ 524 w 551"/>
              <a:gd name="T103" fmla="*/ 276 h 539"/>
              <a:gd name="T104" fmla="*/ 358 w 551"/>
              <a:gd name="T105" fmla="*/ 272 h 539"/>
              <a:gd name="T106" fmla="*/ 275 w 551"/>
              <a:gd name="T107" fmla="*/ 356 h 539"/>
              <a:gd name="T108" fmla="*/ 191 w 551"/>
              <a:gd name="T109" fmla="*/ 272 h 539"/>
              <a:gd name="T110" fmla="*/ 275 w 551"/>
              <a:gd name="T111" fmla="*/ 188 h 539"/>
              <a:gd name="T112" fmla="*/ 358 w 551"/>
              <a:gd name="T113" fmla="*/ 272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51" h="539">
                <a:moveTo>
                  <a:pt x="524" y="276"/>
                </a:moveTo>
                <a:cubicBezTo>
                  <a:pt x="491" y="269"/>
                  <a:pt x="491" y="269"/>
                  <a:pt x="491" y="269"/>
                </a:cubicBezTo>
                <a:cubicBezTo>
                  <a:pt x="491" y="239"/>
                  <a:pt x="485" y="210"/>
                  <a:pt x="472" y="183"/>
                </a:cubicBezTo>
                <a:cubicBezTo>
                  <a:pt x="498" y="163"/>
                  <a:pt x="498" y="163"/>
                  <a:pt x="498" y="163"/>
                </a:cubicBezTo>
                <a:cubicBezTo>
                  <a:pt x="504" y="158"/>
                  <a:pt x="508" y="150"/>
                  <a:pt x="509" y="142"/>
                </a:cubicBezTo>
                <a:cubicBezTo>
                  <a:pt x="510" y="134"/>
                  <a:pt x="507" y="126"/>
                  <a:pt x="502" y="120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63" y="72"/>
                  <a:pt x="444" y="70"/>
                  <a:pt x="431" y="80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383" y="82"/>
                  <a:pt x="356" y="69"/>
                  <a:pt x="328" y="62"/>
                </a:cubicBezTo>
                <a:cubicBezTo>
                  <a:pt x="328" y="31"/>
                  <a:pt x="328" y="31"/>
                  <a:pt x="328" y="31"/>
                </a:cubicBezTo>
                <a:cubicBezTo>
                  <a:pt x="328" y="14"/>
                  <a:pt x="314" y="0"/>
                  <a:pt x="297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35" y="0"/>
                  <a:pt x="221" y="14"/>
                  <a:pt x="221" y="31"/>
                </a:cubicBezTo>
                <a:cubicBezTo>
                  <a:pt x="221" y="62"/>
                  <a:pt x="221" y="62"/>
                  <a:pt x="221" y="62"/>
                </a:cubicBezTo>
                <a:cubicBezTo>
                  <a:pt x="192" y="69"/>
                  <a:pt x="165" y="82"/>
                  <a:pt x="141" y="101"/>
                </a:cubicBezTo>
                <a:cubicBezTo>
                  <a:pt x="141" y="101"/>
                  <a:pt x="141" y="101"/>
                  <a:pt x="141" y="101"/>
                </a:cubicBezTo>
                <a:cubicBezTo>
                  <a:pt x="116" y="81"/>
                  <a:pt x="116" y="81"/>
                  <a:pt x="116" y="81"/>
                </a:cubicBezTo>
                <a:cubicBezTo>
                  <a:pt x="110" y="76"/>
                  <a:pt x="102" y="74"/>
                  <a:pt x="94" y="75"/>
                </a:cubicBezTo>
                <a:cubicBezTo>
                  <a:pt x="86" y="76"/>
                  <a:pt x="79" y="80"/>
                  <a:pt x="74" y="8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35" y="135"/>
                  <a:pt x="37" y="154"/>
                  <a:pt x="50" y="165"/>
                </a:cubicBezTo>
                <a:cubicBezTo>
                  <a:pt x="76" y="185"/>
                  <a:pt x="76" y="185"/>
                  <a:pt x="76" y="185"/>
                </a:cubicBezTo>
                <a:cubicBezTo>
                  <a:pt x="64" y="212"/>
                  <a:pt x="58" y="241"/>
                  <a:pt x="58" y="271"/>
                </a:cubicBezTo>
                <a:cubicBezTo>
                  <a:pt x="25" y="278"/>
                  <a:pt x="25" y="278"/>
                  <a:pt x="25" y="278"/>
                </a:cubicBezTo>
                <a:cubicBezTo>
                  <a:pt x="17" y="280"/>
                  <a:pt x="10" y="285"/>
                  <a:pt x="6" y="292"/>
                </a:cubicBezTo>
                <a:cubicBezTo>
                  <a:pt x="1" y="299"/>
                  <a:pt x="0" y="307"/>
                  <a:pt x="2" y="315"/>
                </a:cubicBezTo>
                <a:cubicBezTo>
                  <a:pt x="12" y="359"/>
                  <a:pt x="12" y="359"/>
                  <a:pt x="12" y="359"/>
                </a:cubicBezTo>
                <a:cubicBezTo>
                  <a:pt x="16" y="375"/>
                  <a:pt x="32" y="385"/>
                  <a:pt x="49" y="382"/>
                </a:cubicBezTo>
                <a:cubicBezTo>
                  <a:pt x="83" y="374"/>
                  <a:pt x="83" y="374"/>
                  <a:pt x="83" y="374"/>
                </a:cubicBezTo>
                <a:cubicBezTo>
                  <a:pt x="97" y="399"/>
                  <a:pt x="115" y="421"/>
                  <a:pt x="137" y="440"/>
                </a:cubicBezTo>
                <a:cubicBezTo>
                  <a:pt x="137" y="440"/>
                  <a:pt x="137" y="440"/>
                  <a:pt x="137" y="440"/>
                </a:cubicBezTo>
                <a:cubicBezTo>
                  <a:pt x="121" y="473"/>
                  <a:pt x="121" y="473"/>
                  <a:pt x="121" y="473"/>
                </a:cubicBezTo>
                <a:cubicBezTo>
                  <a:pt x="118" y="480"/>
                  <a:pt x="118" y="488"/>
                  <a:pt x="120" y="496"/>
                </a:cubicBezTo>
                <a:cubicBezTo>
                  <a:pt x="123" y="503"/>
                  <a:pt x="129" y="510"/>
                  <a:pt x="136" y="513"/>
                </a:cubicBezTo>
                <a:cubicBezTo>
                  <a:pt x="177" y="533"/>
                  <a:pt x="177" y="533"/>
                  <a:pt x="177" y="533"/>
                </a:cubicBezTo>
                <a:cubicBezTo>
                  <a:pt x="181" y="535"/>
                  <a:pt x="185" y="536"/>
                  <a:pt x="190" y="536"/>
                </a:cubicBezTo>
                <a:cubicBezTo>
                  <a:pt x="201" y="536"/>
                  <a:pt x="212" y="529"/>
                  <a:pt x="217" y="518"/>
                </a:cubicBezTo>
                <a:cubicBezTo>
                  <a:pt x="233" y="485"/>
                  <a:pt x="233" y="485"/>
                  <a:pt x="233" y="485"/>
                </a:cubicBezTo>
                <a:cubicBezTo>
                  <a:pt x="261" y="490"/>
                  <a:pt x="290" y="490"/>
                  <a:pt x="318" y="484"/>
                </a:cubicBezTo>
                <a:cubicBezTo>
                  <a:pt x="334" y="518"/>
                  <a:pt x="334" y="518"/>
                  <a:pt x="334" y="518"/>
                </a:cubicBezTo>
                <a:cubicBezTo>
                  <a:pt x="341" y="533"/>
                  <a:pt x="359" y="539"/>
                  <a:pt x="374" y="53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23" y="508"/>
                  <a:pt x="428" y="502"/>
                  <a:pt x="431" y="494"/>
                </a:cubicBezTo>
                <a:cubicBezTo>
                  <a:pt x="433" y="487"/>
                  <a:pt x="433" y="478"/>
                  <a:pt x="429" y="471"/>
                </a:cubicBezTo>
                <a:cubicBezTo>
                  <a:pt x="413" y="439"/>
                  <a:pt x="413" y="439"/>
                  <a:pt x="413" y="439"/>
                </a:cubicBezTo>
                <a:cubicBezTo>
                  <a:pt x="435" y="420"/>
                  <a:pt x="453" y="398"/>
                  <a:pt x="467" y="372"/>
                </a:cubicBezTo>
                <a:cubicBezTo>
                  <a:pt x="501" y="380"/>
                  <a:pt x="501" y="380"/>
                  <a:pt x="501" y="380"/>
                </a:cubicBezTo>
                <a:cubicBezTo>
                  <a:pt x="509" y="381"/>
                  <a:pt x="518" y="380"/>
                  <a:pt x="524" y="376"/>
                </a:cubicBezTo>
                <a:cubicBezTo>
                  <a:pt x="531" y="371"/>
                  <a:pt x="536" y="365"/>
                  <a:pt x="538" y="357"/>
                </a:cubicBezTo>
                <a:cubicBezTo>
                  <a:pt x="547" y="312"/>
                  <a:pt x="547" y="312"/>
                  <a:pt x="547" y="312"/>
                </a:cubicBezTo>
                <a:cubicBezTo>
                  <a:pt x="551" y="296"/>
                  <a:pt x="541" y="280"/>
                  <a:pt x="524" y="276"/>
                </a:cubicBezTo>
                <a:close/>
                <a:moveTo>
                  <a:pt x="358" y="272"/>
                </a:moveTo>
                <a:cubicBezTo>
                  <a:pt x="358" y="318"/>
                  <a:pt x="321" y="356"/>
                  <a:pt x="275" y="356"/>
                </a:cubicBezTo>
                <a:cubicBezTo>
                  <a:pt x="229" y="356"/>
                  <a:pt x="191" y="318"/>
                  <a:pt x="191" y="272"/>
                </a:cubicBezTo>
                <a:cubicBezTo>
                  <a:pt x="191" y="226"/>
                  <a:pt x="229" y="188"/>
                  <a:pt x="275" y="188"/>
                </a:cubicBezTo>
                <a:cubicBezTo>
                  <a:pt x="321" y="188"/>
                  <a:pt x="358" y="226"/>
                  <a:pt x="358" y="272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200"/>
          </a:p>
        </p:txBody>
      </p:sp>
      <p:sp>
        <p:nvSpPr>
          <p:cNvPr id="21" name="Freeform 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592022" y="2162808"/>
            <a:ext cx="405051" cy="405051"/>
          </a:xfrm>
          <a:custGeom>
            <a:avLst/>
            <a:gdLst>
              <a:gd name="T0" fmla="*/ 230 w 243"/>
              <a:gd name="T1" fmla="*/ 110 h 243"/>
              <a:gd name="T2" fmla="*/ 215 w 243"/>
              <a:gd name="T3" fmla="*/ 108 h 243"/>
              <a:gd name="T4" fmla="*/ 202 w 243"/>
              <a:gd name="T5" fmla="*/ 72 h 243"/>
              <a:gd name="T6" fmla="*/ 212 w 243"/>
              <a:gd name="T7" fmla="*/ 61 h 243"/>
              <a:gd name="T8" fmla="*/ 216 w 243"/>
              <a:gd name="T9" fmla="*/ 52 h 243"/>
              <a:gd name="T10" fmla="*/ 211 w 243"/>
              <a:gd name="T11" fmla="*/ 42 h 243"/>
              <a:gd name="T12" fmla="*/ 197 w 243"/>
              <a:gd name="T13" fmla="*/ 28 h 243"/>
              <a:gd name="T14" fmla="*/ 178 w 243"/>
              <a:gd name="T15" fmla="*/ 29 h 243"/>
              <a:gd name="T16" fmla="*/ 168 w 243"/>
              <a:gd name="T17" fmla="*/ 39 h 243"/>
              <a:gd name="T18" fmla="*/ 131 w 243"/>
              <a:gd name="T19" fmla="*/ 26 h 243"/>
              <a:gd name="T20" fmla="*/ 130 w 243"/>
              <a:gd name="T21" fmla="*/ 12 h 243"/>
              <a:gd name="T22" fmla="*/ 115 w 243"/>
              <a:gd name="T23" fmla="*/ 1 h 243"/>
              <a:gd name="T24" fmla="*/ 94 w 243"/>
              <a:gd name="T25" fmla="*/ 3 h 243"/>
              <a:gd name="T26" fmla="*/ 83 w 243"/>
              <a:gd name="T27" fmla="*/ 18 h 243"/>
              <a:gd name="T28" fmla="*/ 84 w 243"/>
              <a:gd name="T29" fmla="*/ 32 h 243"/>
              <a:gd name="T30" fmla="*/ 51 w 243"/>
              <a:gd name="T31" fmla="*/ 54 h 243"/>
              <a:gd name="T32" fmla="*/ 51 w 243"/>
              <a:gd name="T33" fmla="*/ 54 h 243"/>
              <a:gd name="T34" fmla="*/ 39 w 243"/>
              <a:gd name="T35" fmla="*/ 46 h 243"/>
              <a:gd name="T36" fmla="*/ 29 w 243"/>
              <a:gd name="T37" fmla="*/ 45 h 243"/>
              <a:gd name="T38" fmla="*/ 21 w 243"/>
              <a:gd name="T39" fmla="*/ 51 h 243"/>
              <a:gd name="T40" fmla="*/ 10 w 243"/>
              <a:gd name="T41" fmla="*/ 68 h 243"/>
              <a:gd name="T42" fmla="*/ 15 w 243"/>
              <a:gd name="T43" fmla="*/ 87 h 243"/>
              <a:gd name="T44" fmla="*/ 27 w 243"/>
              <a:gd name="T45" fmla="*/ 94 h 243"/>
              <a:gd name="T46" fmla="*/ 24 w 243"/>
              <a:gd name="T47" fmla="*/ 133 h 243"/>
              <a:gd name="T48" fmla="*/ 9 w 243"/>
              <a:gd name="T49" fmla="*/ 138 h 243"/>
              <a:gd name="T50" fmla="*/ 2 w 243"/>
              <a:gd name="T51" fmla="*/ 145 h 243"/>
              <a:gd name="T52" fmla="*/ 1 w 243"/>
              <a:gd name="T53" fmla="*/ 155 h 243"/>
              <a:gd name="T54" fmla="*/ 8 w 243"/>
              <a:gd name="T55" fmla="*/ 174 h 243"/>
              <a:gd name="T56" fmla="*/ 26 w 243"/>
              <a:gd name="T57" fmla="*/ 182 h 243"/>
              <a:gd name="T58" fmla="*/ 40 w 243"/>
              <a:gd name="T59" fmla="*/ 177 h 243"/>
              <a:gd name="T60" fmla="*/ 68 w 243"/>
              <a:gd name="T61" fmla="*/ 203 h 243"/>
              <a:gd name="T62" fmla="*/ 68 w 243"/>
              <a:gd name="T63" fmla="*/ 203 h 243"/>
              <a:gd name="T64" fmla="*/ 63 w 243"/>
              <a:gd name="T65" fmla="*/ 219 h 243"/>
              <a:gd name="T66" fmla="*/ 64 w 243"/>
              <a:gd name="T67" fmla="*/ 229 h 243"/>
              <a:gd name="T68" fmla="*/ 71 w 243"/>
              <a:gd name="T69" fmla="*/ 236 h 243"/>
              <a:gd name="T70" fmla="*/ 90 w 243"/>
              <a:gd name="T71" fmla="*/ 242 h 243"/>
              <a:gd name="T72" fmla="*/ 96 w 243"/>
              <a:gd name="T73" fmla="*/ 243 h 243"/>
              <a:gd name="T74" fmla="*/ 108 w 243"/>
              <a:gd name="T75" fmla="*/ 234 h 243"/>
              <a:gd name="T76" fmla="*/ 113 w 243"/>
              <a:gd name="T77" fmla="*/ 218 h 243"/>
              <a:gd name="T78" fmla="*/ 150 w 243"/>
              <a:gd name="T79" fmla="*/ 213 h 243"/>
              <a:gd name="T80" fmla="*/ 159 w 243"/>
              <a:gd name="T81" fmla="*/ 227 h 243"/>
              <a:gd name="T82" fmla="*/ 178 w 243"/>
              <a:gd name="T83" fmla="*/ 231 h 243"/>
              <a:gd name="T84" fmla="*/ 195 w 243"/>
              <a:gd name="T85" fmla="*/ 220 h 243"/>
              <a:gd name="T86" fmla="*/ 200 w 243"/>
              <a:gd name="T87" fmla="*/ 211 h 243"/>
              <a:gd name="T88" fmla="*/ 198 w 243"/>
              <a:gd name="T89" fmla="*/ 201 h 243"/>
              <a:gd name="T90" fmla="*/ 190 w 243"/>
              <a:gd name="T91" fmla="*/ 188 h 243"/>
              <a:gd name="T92" fmla="*/ 210 w 243"/>
              <a:gd name="T93" fmla="*/ 155 h 243"/>
              <a:gd name="T94" fmla="*/ 225 w 243"/>
              <a:gd name="T95" fmla="*/ 157 h 243"/>
              <a:gd name="T96" fmla="*/ 235 w 243"/>
              <a:gd name="T97" fmla="*/ 154 h 243"/>
              <a:gd name="T98" fmla="*/ 240 w 243"/>
              <a:gd name="T99" fmla="*/ 145 h 243"/>
              <a:gd name="T100" fmla="*/ 242 w 243"/>
              <a:gd name="T101" fmla="*/ 125 h 243"/>
              <a:gd name="T102" fmla="*/ 230 w 243"/>
              <a:gd name="T103" fmla="*/ 110 h 243"/>
              <a:gd name="T104" fmla="*/ 156 w 243"/>
              <a:gd name="T105" fmla="*/ 117 h 243"/>
              <a:gd name="T106" fmla="*/ 124 w 243"/>
              <a:gd name="T107" fmla="*/ 159 h 243"/>
              <a:gd name="T108" fmla="*/ 82 w 243"/>
              <a:gd name="T109" fmla="*/ 126 h 243"/>
              <a:gd name="T110" fmla="*/ 115 w 243"/>
              <a:gd name="T111" fmla="*/ 85 h 243"/>
              <a:gd name="T112" fmla="*/ 156 w 243"/>
              <a:gd name="T113" fmla="*/ 117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3" h="243">
                <a:moveTo>
                  <a:pt x="230" y="110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3" y="95"/>
                  <a:pt x="209" y="83"/>
                  <a:pt x="202" y="72"/>
                </a:cubicBezTo>
                <a:cubicBezTo>
                  <a:pt x="212" y="61"/>
                  <a:pt x="212" y="61"/>
                  <a:pt x="212" y="61"/>
                </a:cubicBezTo>
                <a:cubicBezTo>
                  <a:pt x="214" y="59"/>
                  <a:pt x="216" y="55"/>
                  <a:pt x="216" y="52"/>
                </a:cubicBezTo>
                <a:cubicBezTo>
                  <a:pt x="216" y="48"/>
                  <a:pt x="214" y="45"/>
                  <a:pt x="211" y="42"/>
                </a:cubicBezTo>
                <a:cubicBezTo>
                  <a:pt x="197" y="28"/>
                  <a:pt x="197" y="28"/>
                  <a:pt x="197" y="28"/>
                </a:cubicBezTo>
                <a:cubicBezTo>
                  <a:pt x="192" y="23"/>
                  <a:pt x="183" y="23"/>
                  <a:pt x="178" y="29"/>
                </a:cubicBezTo>
                <a:cubicBezTo>
                  <a:pt x="168" y="39"/>
                  <a:pt x="168" y="39"/>
                  <a:pt x="168" y="39"/>
                </a:cubicBezTo>
                <a:cubicBezTo>
                  <a:pt x="157" y="32"/>
                  <a:pt x="144" y="28"/>
                  <a:pt x="131" y="26"/>
                </a:cubicBezTo>
                <a:cubicBezTo>
                  <a:pt x="130" y="12"/>
                  <a:pt x="130" y="12"/>
                  <a:pt x="130" y="12"/>
                </a:cubicBezTo>
                <a:cubicBezTo>
                  <a:pt x="129" y="5"/>
                  <a:pt x="122" y="0"/>
                  <a:pt x="115" y="1"/>
                </a:cubicBezTo>
                <a:cubicBezTo>
                  <a:pt x="94" y="3"/>
                  <a:pt x="94" y="3"/>
                  <a:pt x="94" y="3"/>
                </a:cubicBezTo>
                <a:cubicBezTo>
                  <a:pt x="87" y="4"/>
                  <a:pt x="82" y="11"/>
                  <a:pt x="83" y="18"/>
                </a:cubicBezTo>
                <a:cubicBezTo>
                  <a:pt x="84" y="32"/>
                  <a:pt x="84" y="32"/>
                  <a:pt x="84" y="32"/>
                </a:cubicBezTo>
                <a:cubicBezTo>
                  <a:pt x="72" y="37"/>
                  <a:pt x="61" y="4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39" y="46"/>
                  <a:pt x="39" y="46"/>
                  <a:pt x="39" y="46"/>
                </a:cubicBezTo>
                <a:cubicBezTo>
                  <a:pt x="36" y="44"/>
                  <a:pt x="33" y="44"/>
                  <a:pt x="29" y="45"/>
                </a:cubicBezTo>
                <a:cubicBezTo>
                  <a:pt x="26" y="46"/>
                  <a:pt x="23" y="48"/>
                  <a:pt x="21" y="51"/>
                </a:cubicBezTo>
                <a:cubicBezTo>
                  <a:pt x="10" y="68"/>
                  <a:pt x="10" y="68"/>
                  <a:pt x="10" y="68"/>
                </a:cubicBezTo>
                <a:cubicBezTo>
                  <a:pt x="6" y="74"/>
                  <a:pt x="8" y="83"/>
                  <a:pt x="15" y="87"/>
                </a:cubicBezTo>
                <a:cubicBezTo>
                  <a:pt x="27" y="94"/>
                  <a:pt x="27" y="94"/>
                  <a:pt x="27" y="94"/>
                </a:cubicBezTo>
                <a:cubicBezTo>
                  <a:pt x="23" y="107"/>
                  <a:pt x="22" y="120"/>
                  <a:pt x="24" y="133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39"/>
                  <a:pt x="3" y="142"/>
                  <a:pt x="2" y="145"/>
                </a:cubicBezTo>
                <a:cubicBezTo>
                  <a:pt x="0" y="148"/>
                  <a:pt x="0" y="152"/>
                  <a:pt x="1" y="155"/>
                </a:cubicBezTo>
                <a:cubicBezTo>
                  <a:pt x="8" y="174"/>
                  <a:pt x="8" y="174"/>
                  <a:pt x="8" y="174"/>
                </a:cubicBezTo>
                <a:cubicBezTo>
                  <a:pt x="11" y="181"/>
                  <a:pt x="19" y="185"/>
                  <a:pt x="26" y="182"/>
                </a:cubicBezTo>
                <a:cubicBezTo>
                  <a:pt x="40" y="177"/>
                  <a:pt x="40" y="177"/>
                  <a:pt x="40" y="177"/>
                </a:cubicBezTo>
                <a:cubicBezTo>
                  <a:pt x="48" y="188"/>
                  <a:pt x="57" y="196"/>
                  <a:pt x="68" y="203"/>
                </a:cubicBezTo>
                <a:cubicBezTo>
                  <a:pt x="68" y="203"/>
                  <a:pt x="68" y="203"/>
                  <a:pt x="68" y="203"/>
                </a:cubicBezTo>
                <a:cubicBezTo>
                  <a:pt x="63" y="219"/>
                  <a:pt x="63" y="219"/>
                  <a:pt x="63" y="219"/>
                </a:cubicBezTo>
                <a:cubicBezTo>
                  <a:pt x="62" y="222"/>
                  <a:pt x="62" y="226"/>
                  <a:pt x="64" y="229"/>
                </a:cubicBezTo>
                <a:cubicBezTo>
                  <a:pt x="65" y="232"/>
                  <a:pt x="68" y="235"/>
                  <a:pt x="71" y="236"/>
                </a:cubicBezTo>
                <a:cubicBezTo>
                  <a:pt x="90" y="242"/>
                  <a:pt x="90" y="242"/>
                  <a:pt x="90" y="242"/>
                </a:cubicBezTo>
                <a:cubicBezTo>
                  <a:pt x="92" y="243"/>
                  <a:pt x="94" y="243"/>
                  <a:pt x="96" y="243"/>
                </a:cubicBezTo>
                <a:cubicBezTo>
                  <a:pt x="101" y="242"/>
                  <a:pt x="106" y="239"/>
                  <a:pt x="108" y="234"/>
                </a:cubicBezTo>
                <a:cubicBezTo>
                  <a:pt x="113" y="218"/>
                  <a:pt x="113" y="218"/>
                  <a:pt x="113" y="218"/>
                </a:cubicBezTo>
                <a:cubicBezTo>
                  <a:pt x="125" y="219"/>
                  <a:pt x="138" y="217"/>
                  <a:pt x="150" y="213"/>
                </a:cubicBezTo>
                <a:cubicBezTo>
                  <a:pt x="159" y="227"/>
                  <a:pt x="159" y="227"/>
                  <a:pt x="159" y="227"/>
                </a:cubicBezTo>
                <a:cubicBezTo>
                  <a:pt x="163" y="233"/>
                  <a:pt x="171" y="235"/>
                  <a:pt x="178" y="231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8" y="218"/>
                  <a:pt x="200" y="215"/>
                  <a:pt x="200" y="211"/>
                </a:cubicBezTo>
                <a:cubicBezTo>
                  <a:pt x="201" y="208"/>
                  <a:pt x="200" y="204"/>
                  <a:pt x="198" y="201"/>
                </a:cubicBezTo>
                <a:cubicBezTo>
                  <a:pt x="190" y="188"/>
                  <a:pt x="190" y="188"/>
                  <a:pt x="190" y="188"/>
                </a:cubicBezTo>
                <a:cubicBezTo>
                  <a:pt x="198" y="178"/>
                  <a:pt x="205" y="167"/>
                  <a:pt x="210" y="155"/>
                </a:cubicBezTo>
                <a:cubicBezTo>
                  <a:pt x="225" y="157"/>
                  <a:pt x="225" y="157"/>
                  <a:pt x="225" y="157"/>
                </a:cubicBezTo>
                <a:cubicBezTo>
                  <a:pt x="229" y="157"/>
                  <a:pt x="232" y="156"/>
                  <a:pt x="235" y="154"/>
                </a:cubicBezTo>
                <a:cubicBezTo>
                  <a:pt x="238" y="152"/>
                  <a:pt x="240" y="148"/>
                  <a:pt x="240" y="145"/>
                </a:cubicBezTo>
                <a:cubicBezTo>
                  <a:pt x="242" y="125"/>
                  <a:pt x="242" y="125"/>
                  <a:pt x="242" y="125"/>
                </a:cubicBezTo>
                <a:cubicBezTo>
                  <a:pt x="243" y="117"/>
                  <a:pt x="237" y="111"/>
                  <a:pt x="230" y="110"/>
                </a:cubicBezTo>
                <a:close/>
                <a:moveTo>
                  <a:pt x="156" y="117"/>
                </a:moveTo>
                <a:cubicBezTo>
                  <a:pt x="159" y="138"/>
                  <a:pt x="144" y="156"/>
                  <a:pt x="124" y="159"/>
                </a:cubicBezTo>
                <a:cubicBezTo>
                  <a:pt x="104" y="161"/>
                  <a:pt x="85" y="147"/>
                  <a:pt x="82" y="126"/>
                </a:cubicBezTo>
                <a:cubicBezTo>
                  <a:pt x="80" y="106"/>
                  <a:pt x="94" y="87"/>
                  <a:pt x="115" y="85"/>
                </a:cubicBezTo>
                <a:cubicBezTo>
                  <a:pt x="135" y="82"/>
                  <a:pt x="154" y="97"/>
                  <a:pt x="156" y="117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200"/>
          </a:p>
        </p:txBody>
      </p:sp>
      <p:sp>
        <p:nvSpPr>
          <p:cNvPr id="22" name="Freeform 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347206" y="1454915"/>
            <a:ext cx="918622" cy="897170"/>
          </a:xfrm>
          <a:custGeom>
            <a:avLst/>
            <a:gdLst>
              <a:gd name="T0" fmla="*/ 525 w 551"/>
              <a:gd name="T1" fmla="*/ 275 h 538"/>
              <a:gd name="T2" fmla="*/ 491 w 551"/>
              <a:gd name="T3" fmla="*/ 268 h 538"/>
              <a:gd name="T4" fmla="*/ 472 w 551"/>
              <a:gd name="T5" fmla="*/ 182 h 538"/>
              <a:gd name="T6" fmla="*/ 498 w 551"/>
              <a:gd name="T7" fmla="*/ 162 h 538"/>
              <a:gd name="T8" fmla="*/ 509 w 551"/>
              <a:gd name="T9" fmla="*/ 141 h 538"/>
              <a:gd name="T10" fmla="*/ 502 w 551"/>
              <a:gd name="T11" fmla="*/ 119 h 538"/>
              <a:gd name="T12" fmla="*/ 474 w 551"/>
              <a:gd name="T13" fmla="*/ 84 h 538"/>
              <a:gd name="T14" fmla="*/ 431 w 551"/>
              <a:gd name="T15" fmla="*/ 79 h 538"/>
              <a:gd name="T16" fmla="*/ 407 w 551"/>
              <a:gd name="T17" fmla="*/ 99 h 538"/>
              <a:gd name="T18" fmla="*/ 328 w 551"/>
              <a:gd name="T19" fmla="*/ 61 h 538"/>
              <a:gd name="T20" fmla="*/ 328 w 551"/>
              <a:gd name="T21" fmla="*/ 30 h 538"/>
              <a:gd name="T22" fmla="*/ 297 w 551"/>
              <a:gd name="T23" fmla="*/ 0 h 538"/>
              <a:gd name="T24" fmla="*/ 252 w 551"/>
              <a:gd name="T25" fmla="*/ 0 h 538"/>
              <a:gd name="T26" fmla="*/ 222 w 551"/>
              <a:gd name="T27" fmla="*/ 30 h 538"/>
              <a:gd name="T28" fmla="*/ 222 w 551"/>
              <a:gd name="T29" fmla="*/ 61 h 538"/>
              <a:gd name="T30" fmla="*/ 141 w 551"/>
              <a:gd name="T31" fmla="*/ 100 h 538"/>
              <a:gd name="T32" fmla="*/ 141 w 551"/>
              <a:gd name="T33" fmla="*/ 100 h 538"/>
              <a:gd name="T34" fmla="*/ 117 w 551"/>
              <a:gd name="T35" fmla="*/ 81 h 538"/>
              <a:gd name="T36" fmla="*/ 94 w 551"/>
              <a:gd name="T37" fmla="*/ 74 h 538"/>
              <a:gd name="T38" fmla="*/ 74 w 551"/>
              <a:gd name="T39" fmla="*/ 86 h 538"/>
              <a:gd name="T40" fmla="*/ 46 w 551"/>
              <a:gd name="T41" fmla="*/ 121 h 538"/>
              <a:gd name="T42" fmla="*/ 51 w 551"/>
              <a:gd name="T43" fmla="*/ 164 h 538"/>
              <a:gd name="T44" fmla="*/ 76 w 551"/>
              <a:gd name="T45" fmla="*/ 184 h 538"/>
              <a:gd name="T46" fmla="*/ 58 w 551"/>
              <a:gd name="T47" fmla="*/ 270 h 538"/>
              <a:gd name="T48" fmla="*/ 25 w 551"/>
              <a:gd name="T49" fmla="*/ 277 h 538"/>
              <a:gd name="T50" fmla="*/ 6 w 551"/>
              <a:gd name="T51" fmla="*/ 291 h 538"/>
              <a:gd name="T52" fmla="*/ 2 w 551"/>
              <a:gd name="T53" fmla="*/ 314 h 538"/>
              <a:gd name="T54" fmla="*/ 12 w 551"/>
              <a:gd name="T55" fmla="*/ 358 h 538"/>
              <a:gd name="T56" fmla="*/ 49 w 551"/>
              <a:gd name="T57" fmla="*/ 381 h 538"/>
              <a:gd name="T58" fmla="*/ 83 w 551"/>
              <a:gd name="T59" fmla="*/ 373 h 538"/>
              <a:gd name="T60" fmla="*/ 137 w 551"/>
              <a:gd name="T61" fmla="*/ 439 h 538"/>
              <a:gd name="T62" fmla="*/ 137 w 551"/>
              <a:gd name="T63" fmla="*/ 439 h 538"/>
              <a:gd name="T64" fmla="*/ 122 w 551"/>
              <a:gd name="T65" fmla="*/ 472 h 538"/>
              <a:gd name="T66" fmla="*/ 120 w 551"/>
              <a:gd name="T67" fmla="*/ 495 h 538"/>
              <a:gd name="T68" fmla="*/ 136 w 551"/>
              <a:gd name="T69" fmla="*/ 512 h 538"/>
              <a:gd name="T70" fmla="*/ 177 w 551"/>
              <a:gd name="T71" fmla="*/ 532 h 538"/>
              <a:gd name="T72" fmla="*/ 190 w 551"/>
              <a:gd name="T73" fmla="*/ 535 h 538"/>
              <a:gd name="T74" fmla="*/ 217 w 551"/>
              <a:gd name="T75" fmla="*/ 518 h 538"/>
              <a:gd name="T76" fmla="*/ 233 w 551"/>
              <a:gd name="T77" fmla="*/ 484 h 538"/>
              <a:gd name="T78" fmla="*/ 318 w 551"/>
              <a:gd name="T79" fmla="*/ 484 h 538"/>
              <a:gd name="T80" fmla="*/ 334 w 551"/>
              <a:gd name="T81" fmla="*/ 517 h 538"/>
              <a:gd name="T82" fmla="*/ 375 w 551"/>
              <a:gd name="T83" fmla="*/ 531 h 538"/>
              <a:gd name="T84" fmla="*/ 415 w 551"/>
              <a:gd name="T85" fmla="*/ 511 h 538"/>
              <a:gd name="T86" fmla="*/ 431 w 551"/>
              <a:gd name="T87" fmla="*/ 494 h 538"/>
              <a:gd name="T88" fmla="*/ 429 w 551"/>
              <a:gd name="T89" fmla="*/ 470 h 538"/>
              <a:gd name="T90" fmla="*/ 413 w 551"/>
              <a:gd name="T91" fmla="*/ 438 h 538"/>
              <a:gd name="T92" fmla="*/ 467 w 551"/>
              <a:gd name="T93" fmla="*/ 371 h 538"/>
              <a:gd name="T94" fmla="*/ 502 w 551"/>
              <a:gd name="T95" fmla="*/ 379 h 538"/>
              <a:gd name="T96" fmla="*/ 524 w 551"/>
              <a:gd name="T97" fmla="*/ 375 h 538"/>
              <a:gd name="T98" fmla="*/ 538 w 551"/>
              <a:gd name="T99" fmla="*/ 356 h 538"/>
              <a:gd name="T100" fmla="*/ 548 w 551"/>
              <a:gd name="T101" fmla="*/ 311 h 538"/>
              <a:gd name="T102" fmla="*/ 525 w 551"/>
              <a:gd name="T103" fmla="*/ 275 h 538"/>
              <a:gd name="T104" fmla="*/ 358 w 551"/>
              <a:gd name="T105" fmla="*/ 271 h 538"/>
              <a:gd name="T106" fmla="*/ 275 w 551"/>
              <a:gd name="T107" fmla="*/ 355 h 538"/>
              <a:gd name="T108" fmla="*/ 191 w 551"/>
              <a:gd name="T109" fmla="*/ 271 h 538"/>
              <a:gd name="T110" fmla="*/ 275 w 551"/>
              <a:gd name="T111" fmla="*/ 188 h 538"/>
              <a:gd name="T112" fmla="*/ 358 w 551"/>
              <a:gd name="T113" fmla="*/ 271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51" h="538">
                <a:moveTo>
                  <a:pt x="525" y="275"/>
                </a:moveTo>
                <a:cubicBezTo>
                  <a:pt x="491" y="268"/>
                  <a:pt x="491" y="268"/>
                  <a:pt x="491" y="268"/>
                </a:cubicBezTo>
                <a:cubicBezTo>
                  <a:pt x="491" y="238"/>
                  <a:pt x="485" y="209"/>
                  <a:pt x="472" y="182"/>
                </a:cubicBezTo>
                <a:cubicBezTo>
                  <a:pt x="498" y="162"/>
                  <a:pt x="498" y="162"/>
                  <a:pt x="498" y="162"/>
                </a:cubicBezTo>
                <a:cubicBezTo>
                  <a:pt x="504" y="157"/>
                  <a:pt x="508" y="149"/>
                  <a:pt x="509" y="141"/>
                </a:cubicBezTo>
                <a:cubicBezTo>
                  <a:pt x="510" y="133"/>
                  <a:pt x="507" y="125"/>
                  <a:pt x="502" y="119"/>
                </a:cubicBezTo>
                <a:cubicBezTo>
                  <a:pt x="474" y="84"/>
                  <a:pt x="474" y="84"/>
                  <a:pt x="474" y="84"/>
                </a:cubicBezTo>
                <a:cubicBezTo>
                  <a:pt x="463" y="71"/>
                  <a:pt x="444" y="69"/>
                  <a:pt x="431" y="79"/>
                </a:cubicBezTo>
                <a:cubicBezTo>
                  <a:pt x="407" y="99"/>
                  <a:pt x="407" y="99"/>
                  <a:pt x="407" y="99"/>
                </a:cubicBezTo>
                <a:cubicBezTo>
                  <a:pt x="383" y="81"/>
                  <a:pt x="356" y="68"/>
                  <a:pt x="328" y="61"/>
                </a:cubicBezTo>
                <a:cubicBezTo>
                  <a:pt x="328" y="30"/>
                  <a:pt x="328" y="30"/>
                  <a:pt x="328" y="30"/>
                </a:cubicBezTo>
                <a:cubicBezTo>
                  <a:pt x="328" y="13"/>
                  <a:pt x="314" y="0"/>
                  <a:pt x="297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35" y="0"/>
                  <a:pt x="222" y="13"/>
                  <a:pt x="222" y="30"/>
                </a:cubicBezTo>
                <a:cubicBezTo>
                  <a:pt x="222" y="61"/>
                  <a:pt x="222" y="61"/>
                  <a:pt x="222" y="61"/>
                </a:cubicBezTo>
                <a:cubicBezTo>
                  <a:pt x="192" y="68"/>
                  <a:pt x="165" y="82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0" y="76"/>
                  <a:pt x="102" y="73"/>
                  <a:pt x="94" y="74"/>
                </a:cubicBezTo>
                <a:cubicBezTo>
                  <a:pt x="86" y="75"/>
                  <a:pt x="79" y="79"/>
                  <a:pt x="74" y="8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35" y="134"/>
                  <a:pt x="37" y="153"/>
                  <a:pt x="51" y="164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64" y="211"/>
                  <a:pt x="58" y="240"/>
                  <a:pt x="58" y="270"/>
                </a:cubicBezTo>
                <a:cubicBezTo>
                  <a:pt x="25" y="277"/>
                  <a:pt x="25" y="277"/>
                  <a:pt x="25" y="277"/>
                </a:cubicBezTo>
                <a:cubicBezTo>
                  <a:pt x="17" y="279"/>
                  <a:pt x="10" y="284"/>
                  <a:pt x="6" y="291"/>
                </a:cubicBezTo>
                <a:cubicBezTo>
                  <a:pt x="2" y="298"/>
                  <a:pt x="0" y="306"/>
                  <a:pt x="2" y="314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6" y="374"/>
                  <a:pt x="32" y="385"/>
                  <a:pt x="49" y="381"/>
                </a:cubicBezTo>
                <a:cubicBezTo>
                  <a:pt x="83" y="373"/>
                  <a:pt x="83" y="373"/>
                  <a:pt x="83" y="373"/>
                </a:cubicBezTo>
                <a:cubicBezTo>
                  <a:pt x="97" y="398"/>
                  <a:pt x="115" y="421"/>
                  <a:pt x="137" y="439"/>
                </a:cubicBezTo>
                <a:cubicBezTo>
                  <a:pt x="137" y="439"/>
                  <a:pt x="137" y="439"/>
                  <a:pt x="137" y="439"/>
                </a:cubicBezTo>
                <a:cubicBezTo>
                  <a:pt x="122" y="472"/>
                  <a:pt x="122" y="472"/>
                  <a:pt x="122" y="472"/>
                </a:cubicBezTo>
                <a:cubicBezTo>
                  <a:pt x="118" y="479"/>
                  <a:pt x="118" y="487"/>
                  <a:pt x="120" y="495"/>
                </a:cubicBezTo>
                <a:cubicBezTo>
                  <a:pt x="123" y="503"/>
                  <a:pt x="129" y="509"/>
                  <a:pt x="136" y="512"/>
                </a:cubicBezTo>
                <a:cubicBezTo>
                  <a:pt x="177" y="532"/>
                  <a:pt x="177" y="532"/>
                  <a:pt x="177" y="532"/>
                </a:cubicBezTo>
                <a:cubicBezTo>
                  <a:pt x="181" y="534"/>
                  <a:pt x="186" y="535"/>
                  <a:pt x="190" y="535"/>
                </a:cubicBezTo>
                <a:cubicBezTo>
                  <a:pt x="201" y="535"/>
                  <a:pt x="212" y="528"/>
                  <a:pt x="217" y="518"/>
                </a:cubicBezTo>
                <a:cubicBezTo>
                  <a:pt x="233" y="484"/>
                  <a:pt x="233" y="484"/>
                  <a:pt x="233" y="484"/>
                </a:cubicBezTo>
                <a:cubicBezTo>
                  <a:pt x="261" y="489"/>
                  <a:pt x="290" y="489"/>
                  <a:pt x="318" y="484"/>
                </a:cubicBezTo>
                <a:cubicBezTo>
                  <a:pt x="334" y="517"/>
                  <a:pt x="334" y="517"/>
                  <a:pt x="334" y="517"/>
                </a:cubicBezTo>
                <a:cubicBezTo>
                  <a:pt x="341" y="532"/>
                  <a:pt x="360" y="538"/>
                  <a:pt x="375" y="531"/>
                </a:cubicBezTo>
                <a:cubicBezTo>
                  <a:pt x="415" y="511"/>
                  <a:pt x="415" y="511"/>
                  <a:pt x="415" y="511"/>
                </a:cubicBezTo>
                <a:cubicBezTo>
                  <a:pt x="423" y="507"/>
                  <a:pt x="428" y="501"/>
                  <a:pt x="431" y="494"/>
                </a:cubicBezTo>
                <a:cubicBezTo>
                  <a:pt x="433" y="486"/>
                  <a:pt x="433" y="478"/>
                  <a:pt x="429" y="470"/>
                </a:cubicBezTo>
                <a:cubicBezTo>
                  <a:pt x="413" y="438"/>
                  <a:pt x="413" y="438"/>
                  <a:pt x="413" y="438"/>
                </a:cubicBezTo>
                <a:cubicBezTo>
                  <a:pt x="436" y="419"/>
                  <a:pt x="454" y="397"/>
                  <a:pt x="467" y="371"/>
                </a:cubicBezTo>
                <a:cubicBezTo>
                  <a:pt x="502" y="379"/>
                  <a:pt x="502" y="379"/>
                  <a:pt x="502" y="379"/>
                </a:cubicBezTo>
                <a:cubicBezTo>
                  <a:pt x="509" y="381"/>
                  <a:pt x="518" y="379"/>
                  <a:pt x="524" y="375"/>
                </a:cubicBezTo>
                <a:cubicBezTo>
                  <a:pt x="531" y="371"/>
                  <a:pt x="536" y="364"/>
                  <a:pt x="538" y="356"/>
                </a:cubicBezTo>
                <a:cubicBezTo>
                  <a:pt x="548" y="311"/>
                  <a:pt x="548" y="311"/>
                  <a:pt x="548" y="311"/>
                </a:cubicBezTo>
                <a:cubicBezTo>
                  <a:pt x="551" y="295"/>
                  <a:pt x="541" y="279"/>
                  <a:pt x="525" y="275"/>
                </a:cubicBezTo>
                <a:close/>
                <a:moveTo>
                  <a:pt x="358" y="271"/>
                </a:moveTo>
                <a:cubicBezTo>
                  <a:pt x="358" y="317"/>
                  <a:pt x="321" y="355"/>
                  <a:pt x="275" y="355"/>
                </a:cubicBezTo>
                <a:cubicBezTo>
                  <a:pt x="229" y="355"/>
                  <a:pt x="191" y="317"/>
                  <a:pt x="191" y="271"/>
                </a:cubicBezTo>
                <a:cubicBezTo>
                  <a:pt x="191" y="225"/>
                  <a:pt x="229" y="188"/>
                  <a:pt x="275" y="188"/>
                </a:cubicBezTo>
                <a:cubicBezTo>
                  <a:pt x="321" y="188"/>
                  <a:pt x="358" y="225"/>
                  <a:pt x="358" y="27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200"/>
          </a:p>
        </p:txBody>
      </p:sp>
      <p:sp>
        <p:nvSpPr>
          <p:cNvPr id="23" name="Freeform 1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313136" y="2155238"/>
            <a:ext cx="2153964" cy="2104751"/>
          </a:xfrm>
          <a:custGeom>
            <a:avLst/>
            <a:gdLst>
              <a:gd name="T0" fmla="*/ 1229 w 1292"/>
              <a:gd name="T1" fmla="*/ 646 h 1262"/>
              <a:gd name="T2" fmla="*/ 1151 w 1292"/>
              <a:gd name="T3" fmla="*/ 628 h 1262"/>
              <a:gd name="T4" fmla="*/ 1107 w 1292"/>
              <a:gd name="T5" fmla="*/ 428 h 1262"/>
              <a:gd name="T6" fmla="*/ 1166 w 1292"/>
              <a:gd name="T7" fmla="*/ 380 h 1262"/>
              <a:gd name="T8" fmla="*/ 1192 w 1292"/>
              <a:gd name="T9" fmla="*/ 332 h 1262"/>
              <a:gd name="T10" fmla="*/ 1177 w 1292"/>
              <a:gd name="T11" fmla="*/ 280 h 1262"/>
              <a:gd name="T12" fmla="*/ 1110 w 1292"/>
              <a:gd name="T13" fmla="*/ 197 h 1262"/>
              <a:gd name="T14" fmla="*/ 1010 w 1292"/>
              <a:gd name="T15" fmla="*/ 186 h 1262"/>
              <a:gd name="T16" fmla="*/ 952 w 1292"/>
              <a:gd name="T17" fmla="*/ 233 h 1262"/>
              <a:gd name="T18" fmla="*/ 768 w 1292"/>
              <a:gd name="T19" fmla="*/ 144 h 1262"/>
              <a:gd name="T20" fmla="*/ 768 w 1292"/>
              <a:gd name="T21" fmla="*/ 71 h 1262"/>
              <a:gd name="T22" fmla="*/ 697 w 1292"/>
              <a:gd name="T23" fmla="*/ 0 h 1262"/>
              <a:gd name="T24" fmla="*/ 590 w 1292"/>
              <a:gd name="T25" fmla="*/ 0 h 1262"/>
              <a:gd name="T26" fmla="*/ 519 w 1292"/>
              <a:gd name="T27" fmla="*/ 71 h 1262"/>
              <a:gd name="T28" fmla="*/ 519 w 1292"/>
              <a:gd name="T29" fmla="*/ 144 h 1262"/>
              <a:gd name="T30" fmla="*/ 331 w 1292"/>
              <a:gd name="T31" fmla="*/ 236 h 1262"/>
              <a:gd name="T32" fmla="*/ 331 w 1292"/>
              <a:gd name="T33" fmla="*/ 236 h 1262"/>
              <a:gd name="T34" fmla="*/ 273 w 1292"/>
              <a:gd name="T35" fmla="*/ 190 h 1262"/>
              <a:gd name="T36" fmla="*/ 221 w 1292"/>
              <a:gd name="T37" fmla="*/ 175 h 1262"/>
              <a:gd name="T38" fmla="*/ 173 w 1292"/>
              <a:gd name="T39" fmla="*/ 201 h 1262"/>
              <a:gd name="T40" fmla="*/ 107 w 1292"/>
              <a:gd name="T41" fmla="*/ 284 h 1262"/>
              <a:gd name="T42" fmla="*/ 118 w 1292"/>
              <a:gd name="T43" fmla="*/ 384 h 1262"/>
              <a:gd name="T44" fmla="*/ 178 w 1292"/>
              <a:gd name="T45" fmla="*/ 432 h 1262"/>
              <a:gd name="T46" fmla="*/ 136 w 1292"/>
              <a:gd name="T47" fmla="*/ 633 h 1262"/>
              <a:gd name="T48" fmla="*/ 58 w 1292"/>
              <a:gd name="T49" fmla="*/ 651 h 1262"/>
              <a:gd name="T50" fmla="*/ 13 w 1292"/>
              <a:gd name="T51" fmla="*/ 682 h 1262"/>
              <a:gd name="T52" fmla="*/ 5 w 1292"/>
              <a:gd name="T53" fmla="*/ 736 h 1262"/>
              <a:gd name="T54" fmla="*/ 29 w 1292"/>
              <a:gd name="T55" fmla="*/ 840 h 1262"/>
              <a:gd name="T56" fmla="*/ 114 w 1292"/>
              <a:gd name="T57" fmla="*/ 893 h 1262"/>
              <a:gd name="T58" fmla="*/ 195 w 1292"/>
              <a:gd name="T59" fmla="*/ 874 h 1262"/>
              <a:gd name="T60" fmla="*/ 322 w 1292"/>
              <a:gd name="T61" fmla="*/ 1029 h 1262"/>
              <a:gd name="T62" fmla="*/ 322 w 1292"/>
              <a:gd name="T63" fmla="*/ 1029 h 1262"/>
              <a:gd name="T64" fmla="*/ 285 w 1292"/>
              <a:gd name="T65" fmla="*/ 1106 h 1262"/>
              <a:gd name="T66" fmla="*/ 282 w 1292"/>
              <a:gd name="T67" fmla="*/ 1160 h 1262"/>
              <a:gd name="T68" fmla="*/ 318 w 1292"/>
              <a:gd name="T69" fmla="*/ 1201 h 1262"/>
              <a:gd name="T70" fmla="*/ 414 w 1292"/>
              <a:gd name="T71" fmla="*/ 1247 h 1262"/>
              <a:gd name="T72" fmla="*/ 445 w 1292"/>
              <a:gd name="T73" fmla="*/ 1254 h 1262"/>
              <a:gd name="T74" fmla="*/ 509 w 1292"/>
              <a:gd name="T75" fmla="*/ 1213 h 1262"/>
              <a:gd name="T76" fmla="*/ 547 w 1292"/>
              <a:gd name="T77" fmla="*/ 1135 h 1262"/>
              <a:gd name="T78" fmla="*/ 744 w 1292"/>
              <a:gd name="T79" fmla="*/ 1134 h 1262"/>
              <a:gd name="T80" fmla="*/ 782 w 1292"/>
              <a:gd name="T81" fmla="*/ 1212 h 1262"/>
              <a:gd name="T82" fmla="*/ 878 w 1292"/>
              <a:gd name="T83" fmla="*/ 1245 h 1262"/>
              <a:gd name="T84" fmla="*/ 973 w 1292"/>
              <a:gd name="T85" fmla="*/ 1198 h 1262"/>
              <a:gd name="T86" fmla="*/ 1009 w 1292"/>
              <a:gd name="T87" fmla="*/ 1157 h 1262"/>
              <a:gd name="T88" fmla="*/ 1006 w 1292"/>
              <a:gd name="T89" fmla="*/ 1103 h 1262"/>
              <a:gd name="T90" fmla="*/ 969 w 1292"/>
              <a:gd name="T91" fmla="*/ 1026 h 1262"/>
              <a:gd name="T92" fmla="*/ 1094 w 1292"/>
              <a:gd name="T93" fmla="*/ 871 h 1262"/>
              <a:gd name="T94" fmla="*/ 1175 w 1292"/>
              <a:gd name="T95" fmla="*/ 888 h 1262"/>
              <a:gd name="T96" fmla="*/ 1229 w 1292"/>
              <a:gd name="T97" fmla="*/ 879 h 1262"/>
              <a:gd name="T98" fmla="*/ 1260 w 1292"/>
              <a:gd name="T99" fmla="*/ 834 h 1262"/>
              <a:gd name="T100" fmla="*/ 1283 w 1292"/>
              <a:gd name="T101" fmla="*/ 730 h 1262"/>
              <a:gd name="T102" fmla="*/ 1229 w 1292"/>
              <a:gd name="T103" fmla="*/ 646 h 1262"/>
              <a:gd name="T104" fmla="*/ 979 w 1292"/>
              <a:gd name="T105" fmla="*/ 636 h 1262"/>
              <a:gd name="T106" fmla="*/ 644 w 1292"/>
              <a:gd name="T107" fmla="*/ 972 h 1262"/>
              <a:gd name="T108" fmla="*/ 308 w 1292"/>
              <a:gd name="T109" fmla="*/ 636 h 1262"/>
              <a:gd name="T110" fmla="*/ 644 w 1292"/>
              <a:gd name="T111" fmla="*/ 301 h 1262"/>
              <a:gd name="T112" fmla="*/ 979 w 1292"/>
              <a:gd name="T113" fmla="*/ 636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92" h="1262">
                <a:moveTo>
                  <a:pt x="1229" y="646"/>
                </a:moveTo>
                <a:cubicBezTo>
                  <a:pt x="1151" y="628"/>
                  <a:pt x="1151" y="628"/>
                  <a:pt x="1151" y="628"/>
                </a:cubicBezTo>
                <a:cubicBezTo>
                  <a:pt x="1150" y="559"/>
                  <a:pt x="1135" y="491"/>
                  <a:pt x="1107" y="428"/>
                </a:cubicBezTo>
                <a:cubicBezTo>
                  <a:pt x="1166" y="380"/>
                  <a:pt x="1166" y="380"/>
                  <a:pt x="1166" y="380"/>
                </a:cubicBezTo>
                <a:cubicBezTo>
                  <a:pt x="1181" y="368"/>
                  <a:pt x="1191" y="351"/>
                  <a:pt x="1192" y="332"/>
                </a:cubicBezTo>
                <a:cubicBezTo>
                  <a:pt x="1194" y="313"/>
                  <a:pt x="1189" y="294"/>
                  <a:pt x="1177" y="280"/>
                </a:cubicBezTo>
                <a:cubicBezTo>
                  <a:pt x="1110" y="197"/>
                  <a:pt x="1110" y="197"/>
                  <a:pt x="1110" y="197"/>
                </a:cubicBezTo>
                <a:cubicBezTo>
                  <a:pt x="1085" y="166"/>
                  <a:pt x="1040" y="162"/>
                  <a:pt x="1010" y="186"/>
                </a:cubicBezTo>
                <a:cubicBezTo>
                  <a:pt x="952" y="233"/>
                  <a:pt x="952" y="233"/>
                  <a:pt x="952" y="233"/>
                </a:cubicBezTo>
                <a:cubicBezTo>
                  <a:pt x="897" y="190"/>
                  <a:pt x="835" y="160"/>
                  <a:pt x="768" y="144"/>
                </a:cubicBezTo>
                <a:cubicBezTo>
                  <a:pt x="768" y="71"/>
                  <a:pt x="768" y="71"/>
                  <a:pt x="768" y="71"/>
                </a:cubicBezTo>
                <a:cubicBezTo>
                  <a:pt x="768" y="32"/>
                  <a:pt x="736" y="0"/>
                  <a:pt x="697" y="0"/>
                </a:cubicBezTo>
                <a:cubicBezTo>
                  <a:pt x="590" y="0"/>
                  <a:pt x="590" y="0"/>
                  <a:pt x="590" y="0"/>
                </a:cubicBezTo>
                <a:cubicBezTo>
                  <a:pt x="551" y="0"/>
                  <a:pt x="519" y="32"/>
                  <a:pt x="519" y="71"/>
                </a:cubicBezTo>
                <a:cubicBezTo>
                  <a:pt x="519" y="144"/>
                  <a:pt x="519" y="144"/>
                  <a:pt x="519" y="144"/>
                </a:cubicBezTo>
                <a:cubicBezTo>
                  <a:pt x="450" y="161"/>
                  <a:pt x="387" y="192"/>
                  <a:pt x="331" y="236"/>
                </a:cubicBezTo>
                <a:cubicBezTo>
                  <a:pt x="331" y="236"/>
                  <a:pt x="331" y="236"/>
                  <a:pt x="331" y="236"/>
                </a:cubicBezTo>
                <a:cubicBezTo>
                  <a:pt x="273" y="190"/>
                  <a:pt x="273" y="190"/>
                  <a:pt x="273" y="190"/>
                </a:cubicBezTo>
                <a:cubicBezTo>
                  <a:pt x="258" y="178"/>
                  <a:pt x="240" y="173"/>
                  <a:pt x="221" y="175"/>
                </a:cubicBezTo>
                <a:cubicBezTo>
                  <a:pt x="202" y="177"/>
                  <a:pt x="185" y="186"/>
                  <a:pt x="173" y="201"/>
                </a:cubicBezTo>
                <a:cubicBezTo>
                  <a:pt x="107" y="284"/>
                  <a:pt x="107" y="284"/>
                  <a:pt x="107" y="284"/>
                </a:cubicBezTo>
                <a:cubicBezTo>
                  <a:pt x="82" y="315"/>
                  <a:pt x="87" y="360"/>
                  <a:pt x="118" y="384"/>
                </a:cubicBezTo>
                <a:cubicBezTo>
                  <a:pt x="178" y="432"/>
                  <a:pt x="178" y="432"/>
                  <a:pt x="178" y="432"/>
                </a:cubicBezTo>
                <a:cubicBezTo>
                  <a:pt x="150" y="496"/>
                  <a:pt x="136" y="563"/>
                  <a:pt x="136" y="633"/>
                </a:cubicBezTo>
                <a:cubicBezTo>
                  <a:pt x="58" y="651"/>
                  <a:pt x="58" y="651"/>
                  <a:pt x="58" y="651"/>
                </a:cubicBezTo>
                <a:cubicBezTo>
                  <a:pt x="39" y="655"/>
                  <a:pt x="23" y="666"/>
                  <a:pt x="13" y="682"/>
                </a:cubicBezTo>
                <a:cubicBezTo>
                  <a:pt x="3" y="698"/>
                  <a:pt x="0" y="718"/>
                  <a:pt x="5" y="736"/>
                </a:cubicBezTo>
                <a:cubicBezTo>
                  <a:pt x="29" y="840"/>
                  <a:pt x="29" y="840"/>
                  <a:pt x="29" y="840"/>
                </a:cubicBezTo>
                <a:cubicBezTo>
                  <a:pt x="37" y="878"/>
                  <a:pt x="76" y="902"/>
                  <a:pt x="114" y="893"/>
                </a:cubicBezTo>
                <a:cubicBezTo>
                  <a:pt x="195" y="874"/>
                  <a:pt x="195" y="874"/>
                  <a:pt x="195" y="874"/>
                </a:cubicBezTo>
                <a:cubicBezTo>
                  <a:pt x="227" y="934"/>
                  <a:pt x="269" y="986"/>
                  <a:pt x="322" y="1029"/>
                </a:cubicBezTo>
                <a:cubicBezTo>
                  <a:pt x="322" y="1029"/>
                  <a:pt x="322" y="1029"/>
                  <a:pt x="322" y="1029"/>
                </a:cubicBezTo>
                <a:cubicBezTo>
                  <a:pt x="285" y="1106"/>
                  <a:pt x="285" y="1106"/>
                  <a:pt x="285" y="1106"/>
                </a:cubicBezTo>
                <a:cubicBezTo>
                  <a:pt x="277" y="1123"/>
                  <a:pt x="276" y="1143"/>
                  <a:pt x="282" y="1160"/>
                </a:cubicBezTo>
                <a:cubicBezTo>
                  <a:pt x="288" y="1178"/>
                  <a:pt x="301" y="1193"/>
                  <a:pt x="318" y="1201"/>
                </a:cubicBezTo>
                <a:cubicBezTo>
                  <a:pt x="414" y="1247"/>
                  <a:pt x="414" y="1247"/>
                  <a:pt x="414" y="1247"/>
                </a:cubicBezTo>
                <a:cubicBezTo>
                  <a:pt x="424" y="1252"/>
                  <a:pt x="435" y="1254"/>
                  <a:pt x="445" y="1254"/>
                </a:cubicBezTo>
                <a:cubicBezTo>
                  <a:pt x="472" y="1254"/>
                  <a:pt x="497" y="1239"/>
                  <a:pt x="509" y="1213"/>
                </a:cubicBezTo>
                <a:cubicBezTo>
                  <a:pt x="547" y="1135"/>
                  <a:pt x="547" y="1135"/>
                  <a:pt x="547" y="1135"/>
                </a:cubicBezTo>
                <a:cubicBezTo>
                  <a:pt x="612" y="1147"/>
                  <a:pt x="680" y="1147"/>
                  <a:pt x="744" y="1134"/>
                </a:cubicBezTo>
                <a:cubicBezTo>
                  <a:pt x="782" y="1212"/>
                  <a:pt x="782" y="1212"/>
                  <a:pt x="782" y="1212"/>
                </a:cubicBezTo>
                <a:cubicBezTo>
                  <a:pt x="800" y="1247"/>
                  <a:pt x="842" y="1262"/>
                  <a:pt x="878" y="1245"/>
                </a:cubicBezTo>
                <a:cubicBezTo>
                  <a:pt x="973" y="1198"/>
                  <a:pt x="973" y="1198"/>
                  <a:pt x="973" y="1198"/>
                </a:cubicBezTo>
                <a:cubicBezTo>
                  <a:pt x="990" y="1190"/>
                  <a:pt x="1003" y="1175"/>
                  <a:pt x="1009" y="1157"/>
                </a:cubicBezTo>
                <a:cubicBezTo>
                  <a:pt x="1015" y="1139"/>
                  <a:pt x="1014" y="1120"/>
                  <a:pt x="1006" y="1103"/>
                </a:cubicBezTo>
                <a:cubicBezTo>
                  <a:pt x="969" y="1026"/>
                  <a:pt x="969" y="1026"/>
                  <a:pt x="969" y="1026"/>
                </a:cubicBezTo>
                <a:cubicBezTo>
                  <a:pt x="1020" y="983"/>
                  <a:pt x="1063" y="931"/>
                  <a:pt x="1094" y="871"/>
                </a:cubicBezTo>
                <a:cubicBezTo>
                  <a:pt x="1175" y="888"/>
                  <a:pt x="1175" y="888"/>
                  <a:pt x="1175" y="888"/>
                </a:cubicBezTo>
                <a:cubicBezTo>
                  <a:pt x="1193" y="893"/>
                  <a:pt x="1213" y="889"/>
                  <a:pt x="1229" y="879"/>
                </a:cubicBezTo>
                <a:cubicBezTo>
                  <a:pt x="1245" y="869"/>
                  <a:pt x="1256" y="853"/>
                  <a:pt x="1260" y="834"/>
                </a:cubicBezTo>
                <a:cubicBezTo>
                  <a:pt x="1283" y="730"/>
                  <a:pt x="1283" y="730"/>
                  <a:pt x="1283" y="730"/>
                </a:cubicBezTo>
                <a:cubicBezTo>
                  <a:pt x="1292" y="692"/>
                  <a:pt x="1267" y="654"/>
                  <a:pt x="1229" y="646"/>
                </a:cubicBezTo>
                <a:close/>
                <a:moveTo>
                  <a:pt x="979" y="636"/>
                </a:moveTo>
                <a:cubicBezTo>
                  <a:pt x="979" y="821"/>
                  <a:pt x="829" y="972"/>
                  <a:pt x="644" y="972"/>
                </a:cubicBezTo>
                <a:cubicBezTo>
                  <a:pt x="459" y="972"/>
                  <a:pt x="308" y="821"/>
                  <a:pt x="308" y="636"/>
                </a:cubicBezTo>
                <a:cubicBezTo>
                  <a:pt x="308" y="451"/>
                  <a:pt x="459" y="301"/>
                  <a:pt x="644" y="301"/>
                </a:cubicBezTo>
                <a:cubicBezTo>
                  <a:pt x="829" y="301"/>
                  <a:pt x="979" y="451"/>
                  <a:pt x="979" y="636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200">
              <a:solidFill>
                <a:schemeClr val="lt1"/>
              </a:solidFill>
            </a:endParaRPr>
          </a:p>
        </p:txBody>
      </p:sp>
      <p:sp>
        <p:nvSpPr>
          <p:cNvPr id="24" name="Freeform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5063950" y="2376060"/>
            <a:ext cx="798746" cy="778556"/>
          </a:xfrm>
          <a:custGeom>
            <a:avLst/>
            <a:gdLst>
              <a:gd name="T0" fmla="*/ 455 w 479"/>
              <a:gd name="T1" fmla="*/ 239 h 467"/>
              <a:gd name="T2" fmla="*/ 427 w 479"/>
              <a:gd name="T3" fmla="*/ 232 h 467"/>
              <a:gd name="T4" fmla="*/ 410 w 479"/>
              <a:gd name="T5" fmla="*/ 158 h 467"/>
              <a:gd name="T6" fmla="*/ 432 w 479"/>
              <a:gd name="T7" fmla="*/ 140 h 467"/>
              <a:gd name="T8" fmla="*/ 442 w 479"/>
              <a:gd name="T9" fmla="*/ 123 h 467"/>
              <a:gd name="T10" fmla="*/ 436 w 479"/>
              <a:gd name="T11" fmla="*/ 103 h 467"/>
              <a:gd name="T12" fmla="*/ 411 w 479"/>
              <a:gd name="T13" fmla="*/ 73 h 467"/>
              <a:gd name="T14" fmla="*/ 374 w 479"/>
              <a:gd name="T15" fmla="*/ 69 h 467"/>
              <a:gd name="T16" fmla="*/ 353 w 479"/>
              <a:gd name="T17" fmla="*/ 86 h 467"/>
              <a:gd name="T18" fmla="*/ 285 w 479"/>
              <a:gd name="T19" fmla="*/ 53 h 467"/>
              <a:gd name="T20" fmla="*/ 285 w 479"/>
              <a:gd name="T21" fmla="*/ 26 h 467"/>
              <a:gd name="T22" fmla="*/ 258 w 479"/>
              <a:gd name="T23" fmla="*/ 0 h 467"/>
              <a:gd name="T24" fmla="*/ 219 w 479"/>
              <a:gd name="T25" fmla="*/ 0 h 467"/>
              <a:gd name="T26" fmla="*/ 192 w 479"/>
              <a:gd name="T27" fmla="*/ 26 h 467"/>
              <a:gd name="T28" fmla="*/ 192 w 479"/>
              <a:gd name="T29" fmla="*/ 53 h 467"/>
              <a:gd name="T30" fmla="*/ 123 w 479"/>
              <a:gd name="T31" fmla="*/ 87 h 467"/>
              <a:gd name="T32" fmla="*/ 123 w 479"/>
              <a:gd name="T33" fmla="*/ 87 h 467"/>
              <a:gd name="T34" fmla="*/ 101 w 479"/>
              <a:gd name="T35" fmla="*/ 70 h 467"/>
              <a:gd name="T36" fmla="*/ 82 w 479"/>
              <a:gd name="T37" fmla="*/ 64 h 467"/>
              <a:gd name="T38" fmla="*/ 64 w 479"/>
              <a:gd name="T39" fmla="*/ 74 h 467"/>
              <a:gd name="T40" fmla="*/ 40 w 479"/>
              <a:gd name="T41" fmla="*/ 105 h 467"/>
              <a:gd name="T42" fmla="*/ 44 w 479"/>
              <a:gd name="T43" fmla="*/ 142 h 467"/>
              <a:gd name="T44" fmla="*/ 66 w 479"/>
              <a:gd name="T45" fmla="*/ 160 h 467"/>
              <a:gd name="T46" fmla="*/ 50 w 479"/>
              <a:gd name="T47" fmla="*/ 234 h 467"/>
              <a:gd name="T48" fmla="*/ 22 w 479"/>
              <a:gd name="T49" fmla="*/ 241 h 467"/>
              <a:gd name="T50" fmla="*/ 5 w 479"/>
              <a:gd name="T51" fmla="*/ 252 h 467"/>
              <a:gd name="T52" fmla="*/ 2 w 479"/>
              <a:gd name="T53" fmla="*/ 272 h 467"/>
              <a:gd name="T54" fmla="*/ 11 w 479"/>
              <a:gd name="T55" fmla="*/ 311 h 467"/>
              <a:gd name="T56" fmla="*/ 42 w 479"/>
              <a:gd name="T57" fmla="*/ 331 h 467"/>
              <a:gd name="T58" fmla="*/ 72 w 479"/>
              <a:gd name="T59" fmla="*/ 324 h 467"/>
              <a:gd name="T60" fmla="*/ 119 w 479"/>
              <a:gd name="T61" fmla="*/ 381 h 467"/>
              <a:gd name="T62" fmla="*/ 119 w 479"/>
              <a:gd name="T63" fmla="*/ 381 h 467"/>
              <a:gd name="T64" fmla="*/ 106 w 479"/>
              <a:gd name="T65" fmla="*/ 409 h 467"/>
              <a:gd name="T66" fmla="*/ 105 w 479"/>
              <a:gd name="T67" fmla="*/ 430 h 467"/>
              <a:gd name="T68" fmla="*/ 118 w 479"/>
              <a:gd name="T69" fmla="*/ 445 h 467"/>
              <a:gd name="T70" fmla="*/ 154 w 479"/>
              <a:gd name="T71" fmla="*/ 462 h 467"/>
              <a:gd name="T72" fmla="*/ 165 w 479"/>
              <a:gd name="T73" fmla="*/ 464 h 467"/>
              <a:gd name="T74" fmla="*/ 189 w 479"/>
              <a:gd name="T75" fmla="*/ 449 h 467"/>
              <a:gd name="T76" fmla="*/ 203 w 479"/>
              <a:gd name="T77" fmla="*/ 420 h 467"/>
              <a:gd name="T78" fmla="*/ 276 w 479"/>
              <a:gd name="T79" fmla="*/ 420 h 467"/>
              <a:gd name="T80" fmla="*/ 290 w 479"/>
              <a:gd name="T81" fmla="*/ 449 h 467"/>
              <a:gd name="T82" fmla="*/ 325 w 479"/>
              <a:gd name="T83" fmla="*/ 461 h 467"/>
              <a:gd name="T84" fmla="*/ 361 w 479"/>
              <a:gd name="T85" fmla="*/ 443 h 467"/>
              <a:gd name="T86" fmla="*/ 374 w 479"/>
              <a:gd name="T87" fmla="*/ 428 h 467"/>
              <a:gd name="T88" fmla="*/ 373 w 479"/>
              <a:gd name="T89" fmla="*/ 408 h 467"/>
              <a:gd name="T90" fmla="*/ 359 w 479"/>
              <a:gd name="T91" fmla="*/ 380 h 467"/>
              <a:gd name="T92" fmla="*/ 405 w 479"/>
              <a:gd name="T93" fmla="*/ 322 h 467"/>
              <a:gd name="T94" fmla="*/ 435 w 479"/>
              <a:gd name="T95" fmla="*/ 329 h 467"/>
              <a:gd name="T96" fmla="*/ 455 w 479"/>
              <a:gd name="T97" fmla="*/ 325 h 467"/>
              <a:gd name="T98" fmla="*/ 467 w 479"/>
              <a:gd name="T99" fmla="*/ 309 h 467"/>
              <a:gd name="T100" fmla="*/ 475 w 479"/>
              <a:gd name="T101" fmla="*/ 270 h 467"/>
              <a:gd name="T102" fmla="*/ 455 w 479"/>
              <a:gd name="T103" fmla="*/ 239 h 467"/>
              <a:gd name="T104" fmla="*/ 363 w 479"/>
              <a:gd name="T105" fmla="*/ 235 h 467"/>
              <a:gd name="T106" fmla="*/ 239 w 479"/>
              <a:gd name="T107" fmla="*/ 360 h 467"/>
              <a:gd name="T108" fmla="*/ 114 w 479"/>
              <a:gd name="T109" fmla="*/ 235 h 467"/>
              <a:gd name="T110" fmla="*/ 239 w 479"/>
              <a:gd name="T111" fmla="*/ 111 h 467"/>
              <a:gd name="T112" fmla="*/ 363 w 479"/>
              <a:gd name="T113" fmla="*/ 23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9" h="467">
                <a:moveTo>
                  <a:pt x="455" y="239"/>
                </a:moveTo>
                <a:cubicBezTo>
                  <a:pt x="427" y="232"/>
                  <a:pt x="427" y="232"/>
                  <a:pt x="427" y="232"/>
                </a:cubicBezTo>
                <a:cubicBezTo>
                  <a:pt x="426" y="207"/>
                  <a:pt x="421" y="182"/>
                  <a:pt x="410" y="158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38" y="136"/>
                  <a:pt x="441" y="130"/>
                  <a:pt x="442" y="123"/>
                </a:cubicBezTo>
                <a:cubicBezTo>
                  <a:pt x="443" y="116"/>
                  <a:pt x="441" y="109"/>
                  <a:pt x="436" y="103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1"/>
                  <a:pt x="386" y="60"/>
                  <a:pt x="374" y="69"/>
                </a:cubicBezTo>
                <a:cubicBezTo>
                  <a:pt x="353" y="86"/>
                  <a:pt x="353" y="86"/>
                  <a:pt x="353" y="86"/>
                </a:cubicBezTo>
                <a:cubicBezTo>
                  <a:pt x="333" y="70"/>
                  <a:pt x="310" y="59"/>
                  <a:pt x="285" y="53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11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1"/>
                  <a:pt x="192" y="26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67" y="59"/>
                  <a:pt x="144" y="71"/>
                  <a:pt x="123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96" y="66"/>
                  <a:pt x="89" y="64"/>
                  <a:pt x="82" y="64"/>
                </a:cubicBezTo>
                <a:cubicBezTo>
                  <a:pt x="75" y="65"/>
                  <a:pt x="69" y="69"/>
                  <a:pt x="64" y="7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31" y="116"/>
                  <a:pt x="33" y="133"/>
                  <a:pt x="44" y="14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3"/>
                  <a:pt x="51" y="208"/>
                  <a:pt x="50" y="234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5" y="242"/>
                  <a:pt x="9" y="246"/>
                  <a:pt x="5" y="252"/>
                </a:cubicBezTo>
                <a:cubicBezTo>
                  <a:pt x="2" y="258"/>
                  <a:pt x="0" y="266"/>
                  <a:pt x="2" y="272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5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5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6" y="409"/>
                  <a:pt x="106" y="409"/>
                  <a:pt x="106" y="409"/>
                </a:cubicBezTo>
                <a:cubicBezTo>
                  <a:pt x="103" y="416"/>
                  <a:pt x="102" y="423"/>
                  <a:pt x="105" y="430"/>
                </a:cubicBezTo>
                <a:cubicBezTo>
                  <a:pt x="107" y="436"/>
                  <a:pt x="112" y="442"/>
                  <a:pt x="118" y="445"/>
                </a:cubicBezTo>
                <a:cubicBezTo>
                  <a:pt x="154" y="462"/>
                  <a:pt x="154" y="462"/>
                  <a:pt x="154" y="462"/>
                </a:cubicBezTo>
                <a:cubicBezTo>
                  <a:pt x="157" y="463"/>
                  <a:pt x="161" y="464"/>
                  <a:pt x="165" y="464"/>
                </a:cubicBezTo>
                <a:cubicBezTo>
                  <a:pt x="175" y="464"/>
                  <a:pt x="184" y="459"/>
                  <a:pt x="189" y="449"/>
                </a:cubicBezTo>
                <a:cubicBezTo>
                  <a:pt x="203" y="420"/>
                  <a:pt x="203" y="420"/>
                  <a:pt x="203" y="420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7"/>
                  <a:pt x="325" y="461"/>
                </a:cubicBezTo>
                <a:cubicBezTo>
                  <a:pt x="361" y="443"/>
                  <a:pt x="361" y="443"/>
                  <a:pt x="361" y="443"/>
                </a:cubicBezTo>
                <a:cubicBezTo>
                  <a:pt x="367" y="440"/>
                  <a:pt x="372" y="435"/>
                  <a:pt x="374" y="428"/>
                </a:cubicBezTo>
                <a:cubicBezTo>
                  <a:pt x="376" y="422"/>
                  <a:pt x="376" y="414"/>
                  <a:pt x="373" y="408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4"/>
                  <a:pt x="405" y="322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0"/>
                  <a:pt x="449" y="329"/>
                  <a:pt x="455" y="325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0"/>
                  <a:pt x="475" y="270"/>
                  <a:pt x="475" y="270"/>
                </a:cubicBezTo>
                <a:cubicBezTo>
                  <a:pt x="479" y="256"/>
                  <a:pt x="470" y="242"/>
                  <a:pt x="455" y="239"/>
                </a:cubicBezTo>
                <a:close/>
                <a:moveTo>
                  <a:pt x="363" y="235"/>
                </a:moveTo>
                <a:cubicBezTo>
                  <a:pt x="363" y="304"/>
                  <a:pt x="307" y="360"/>
                  <a:pt x="239" y="360"/>
                </a:cubicBezTo>
                <a:cubicBezTo>
                  <a:pt x="170" y="360"/>
                  <a:pt x="114" y="304"/>
                  <a:pt x="114" y="235"/>
                </a:cubicBezTo>
                <a:cubicBezTo>
                  <a:pt x="114" y="167"/>
                  <a:pt x="170" y="111"/>
                  <a:pt x="239" y="111"/>
                </a:cubicBezTo>
                <a:cubicBezTo>
                  <a:pt x="307" y="111"/>
                  <a:pt x="363" y="167"/>
                  <a:pt x="363" y="235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200">
              <a:solidFill>
                <a:schemeClr val="lt1"/>
              </a:solidFill>
            </a:endParaRPr>
          </a:p>
        </p:txBody>
      </p:sp>
      <p:sp>
        <p:nvSpPr>
          <p:cNvPr id="25" name="Freeform 1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3629236" y="1665643"/>
            <a:ext cx="796222" cy="779818"/>
          </a:xfrm>
          <a:custGeom>
            <a:avLst/>
            <a:gdLst>
              <a:gd name="T0" fmla="*/ 455 w 478"/>
              <a:gd name="T1" fmla="*/ 239 h 468"/>
              <a:gd name="T2" fmla="*/ 426 w 478"/>
              <a:gd name="T3" fmla="*/ 233 h 468"/>
              <a:gd name="T4" fmla="*/ 410 w 478"/>
              <a:gd name="T5" fmla="*/ 159 h 468"/>
              <a:gd name="T6" fmla="*/ 432 w 478"/>
              <a:gd name="T7" fmla="*/ 141 h 468"/>
              <a:gd name="T8" fmla="*/ 442 w 478"/>
              <a:gd name="T9" fmla="*/ 123 h 468"/>
              <a:gd name="T10" fmla="*/ 436 w 478"/>
              <a:gd name="T11" fmla="*/ 104 h 468"/>
              <a:gd name="T12" fmla="*/ 411 w 478"/>
              <a:gd name="T13" fmla="*/ 73 h 468"/>
              <a:gd name="T14" fmla="*/ 374 w 478"/>
              <a:gd name="T15" fmla="*/ 69 h 468"/>
              <a:gd name="T16" fmla="*/ 353 w 478"/>
              <a:gd name="T17" fmla="*/ 87 h 468"/>
              <a:gd name="T18" fmla="*/ 284 w 478"/>
              <a:gd name="T19" fmla="*/ 53 h 468"/>
              <a:gd name="T20" fmla="*/ 284 w 478"/>
              <a:gd name="T21" fmla="*/ 27 h 468"/>
              <a:gd name="T22" fmla="*/ 258 w 478"/>
              <a:gd name="T23" fmla="*/ 0 h 468"/>
              <a:gd name="T24" fmla="*/ 219 w 478"/>
              <a:gd name="T25" fmla="*/ 0 h 468"/>
              <a:gd name="T26" fmla="*/ 192 w 478"/>
              <a:gd name="T27" fmla="*/ 27 h 468"/>
              <a:gd name="T28" fmla="*/ 192 w 478"/>
              <a:gd name="T29" fmla="*/ 54 h 468"/>
              <a:gd name="T30" fmla="*/ 123 w 478"/>
              <a:gd name="T31" fmla="*/ 88 h 468"/>
              <a:gd name="T32" fmla="*/ 123 w 478"/>
              <a:gd name="T33" fmla="*/ 88 h 468"/>
              <a:gd name="T34" fmla="*/ 101 w 478"/>
              <a:gd name="T35" fmla="*/ 71 h 468"/>
              <a:gd name="T36" fmla="*/ 82 w 478"/>
              <a:gd name="T37" fmla="*/ 65 h 468"/>
              <a:gd name="T38" fmla="*/ 64 w 478"/>
              <a:gd name="T39" fmla="*/ 75 h 468"/>
              <a:gd name="T40" fmla="*/ 40 w 478"/>
              <a:gd name="T41" fmla="*/ 106 h 468"/>
              <a:gd name="T42" fmla="*/ 44 w 478"/>
              <a:gd name="T43" fmla="*/ 143 h 468"/>
              <a:gd name="T44" fmla="*/ 66 w 478"/>
              <a:gd name="T45" fmla="*/ 160 h 468"/>
              <a:gd name="T46" fmla="*/ 50 w 478"/>
              <a:gd name="T47" fmla="*/ 235 h 468"/>
              <a:gd name="T48" fmla="*/ 21 w 478"/>
              <a:gd name="T49" fmla="*/ 241 h 468"/>
              <a:gd name="T50" fmla="*/ 5 w 478"/>
              <a:gd name="T51" fmla="*/ 253 h 468"/>
              <a:gd name="T52" fmla="*/ 2 w 478"/>
              <a:gd name="T53" fmla="*/ 273 h 468"/>
              <a:gd name="T54" fmla="*/ 11 w 478"/>
              <a:gd name="T55" fmla="*/ 311 h 468"/>
              <a:gd name="T56" fmla="*/ 42 w 478"/>
              <a:gd name="T57" fmla="*/ 331 h 468"/>
              <a:gd name="T58" fmla="*/ 72 w 478"/>
              <a:gd name="T59" fmla="*/ 324 h 468"/>
              <a:gd name="T60" fmla="*/ 119 w 478"/>
              <a:gd name="T61" fmla="*/ 381 h 468"/>
              <a:gd name="T62" fmla="*/ 119 w 478"/>
              <a:gd name="T63" fmla="*/ 381 h 468"/>
              <a:gd name="T64" fmla="*/ 105 w 478"/>
              <a:gd name="T65" fmla="*/ 410 h 468"/>
              <a:gd name="T66" fmla="*/ 104 w 478"/>
              <a:gd name="T67" fmla="*/ 430 h 468"/>
              <a:gd name="T68" fmla="*/ 118 w 478"/>
              <a:gd name="T69" fmla="*/ 445 h 468"/>
              <a:gd name="T70" fmla="*/ 153 w 478"/>
              <a:gd name="T71" fmla="*/ 462 h 468"/>
              <a:gd name="T72" fmla="*/ 165 w 478"/>
              <a:gd name="T73" fmla="*/ 465 h 468"/>
              <a:gd name="T74" fmla="*/ 189 w 478"/>
              <a:gd name="T75" fmla="*/ 450 h 468"/>
              <a:gd name="T76" fmla="*/ 203 w 478"/>
              <a:gd name="T77" fmla="*/ 421 h 468"/>
              <a:gd name="T78" fmla="*/ 276 w 478"/>
              <a:gd name="T79" fmla="*/ 420 h 468"/>
              <a:gd name="T80" fmla="*/ 290 w 478"/>
              <a:gd name="T81" fmla="*/ 449 h 468"/>
              <a:gd name="T82" fmla="*/ 325 w 478"/>
              <a:gd name="T83" fmla="*/ 461 h 468"/>
              <a:gd name="T84" fmla="*/ 360 w 478"/>
              <a:gd name="T85" fmla="*/ 444 h 468"/>
              <a:gd name="T86" fmla="*/ 374 w 478"/>
              <a:gd name="T87" fmla="*/ 429 h 468"/>
              <a:gd name="T88" fmla="*/ 373 w 478"/>
              <a:gd name="T89" fmla="*/ 409 h 468"/>
              <a:gd name="T90" fmla="*/ 359 w 478"/>
              <a:gd name="T91" fmla="*/ 380 h 468"/>
              <a:gd name="T92" fmla="*/ 405 w 478"/>
              <a:gd name="T93" fmla="*/ 323 h 468"/>
              <a:gd name="T94" fmla="*/ 435 w 478"/>
              <a:gd name="T95" fmla="*/ 329 h 468"/>
              <a:gd name="T96" fmla="*/ 455 w 478"/>
              <a:gd name="T97" fmla="*/ 326 h 468"/>
              <a:gd name="T98" fmla="*/ 467 w 478"/>
              <a:gd name="T99" fmla="*/ 309 h 468"/>
              <a:gd name="T100" fmla="*/ 475 w 478"/>
              <a:gd name="T101" fmla="*/ 271 h 468"/>
              <a:gd name="T102" fmla="*/ 455 w 478"/>
              <a:gd name="T103" fmla="*/ 239 h 468"/>
              <a:gd name="T104" fmla="*/ 363 w 478"/>
              <a:gd name="T105" fmla="*/ 236 h 468"/>
              <a:gd name="T106" fmla="*/ 238 w 478"/>
              <a:gd name="T107" fmla="*/ 360 h 468"/>
              <a:gd name="T108" fmla="*/ 114 w 478"/>
              <a:gd name="T109" fmla="*/ 236 h 468"/>
              <a:gd name="T110" fmla="*/ 238 w 478"/>
              <a:gd name="T111" fmla="*/ 112 h 468"/>
              <a:gd name="T112" fmla="*/ 363 w 478"/>
              <a:gd name="T113" fmla="*/ 236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8" h="468">
                <a:moveTo>
                  <a:pt x="455" y="239"/>
                </a:moveTo>
                <a:cubicBezTo>
                  <a:pt x="426" y="233"/>
                  <a:pt x="426" y="233"/>
                  <a:pt x="426" y="233"/>
                </a:cubicBezTo>
                <a:cubicBezTo>
                  <a:pt x="426" y="207"/>
                  <a:pt x="421" y="182"/>
                  <a:pt x="410" y="159"/>
                </a:cubicBezTo>
                <a:cubicBezTo>
                  <a:pt x="432" y="141"/>
                  <a:pt x="432" y="141"/>
                  <a:pt x="432" y="141"/>
                </a:cubicBezTo>
                <a:cubicBezTo>
                  <a:pt x="438" y="137"/>
                  <a:pt x="441" y="130"/>
                  <a:pt x="442" y="123"/>
                </a:cubicBezTo>
                <a:cubicBezTo>
                  <a:pt x="442" y="116"/>
                  <a:pt x="440" y="109"/>
                  <a:pt x="436" y="104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2"/>
                  <a:pt x="385" y="60"/>
                  <a:pt x="374" y="69"/>
                </a:cubicBezTo>
                <a:cubicBezTo>
                  <a:pt x="353" y="87"/>
                  <a:pt x="353" y="87"/>
                  <a:pt x="353" y="87"/>
                </a:cubicBezTo>
                <a:cubicBezTo>
                  <a:pt x="332" y="71"/>
                  <a:pt x="309" y="60"/>
                  <a:pt x="284" y="53"/>
                </a:cubicBezTo>
                <a:cubicBezTo>
                  <a:pt x="284" y="27"/>
                  <a:pt x="284" y="27"/>
                  <a:pt x="284" y="27"/>
                </a:cubicBezTo>
                <a:cubicBezTo>
                  <a:pt x="284" y="12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2"/>
                  <a:pt x="192" y="27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67" y="60"/>
                  <a:pt x="143" y="71"/>
                  <a:pt x="123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96" y="66"/>
                  <a:pt x="89" y="64"/>
                  <a:pt x="82" y="65"/>
                </a:cubicBezTo>
                <a:cubicBezTo>
                  <a:pt x="75" y="66"/>
                  <a:pt x="68" y="69"/>
                  <a:pt x="64" y="75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0" y="117"/>
                  <a:pt x="32" y="134"/>
                  <a:pt x="44" y="143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4"/>
                  <a:pt x="50" y="209"/>
                  <a:pt x="50" y="235"/>
                </a:cubicBezTo>
                <a:cubicBezTo>
                  <a:pt x="21" y="241"/>
                  <a:pt x="21" y="241"/>
                  <a:pt x="21" y="241"/>
                </a:cubicBezTo>
                <a:cubicBezTo>
                  <a:pt x="15" y="243"/>
                  <a:pt x="9" y="247"/>
                  <a:pt x="5" y="253"/>
                </a:cubicBezTo>
                <a:cubicBezTo>
                  <a:pt x="1" y="259"/>
                  <a:pt x="0" y="266"/>
                  <a:pt x="2" y="273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6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6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5" y="410"/>
                  <a:pt x="105" y="410"/>
                  <a:pt x="105" y="410"/>
                </a:cubicBezTo>
                <a:cubicBezTo>
                  <a:pt x="102" y="416"/>
                  <a:pt x="102" y="424"/>
                  <a:pt x="104" y="430"/>
                </a:cubicBezTo>
                <a:cubicBezTo>
                  <a:pt x="107" y="437"/>
                  <a:pt x="112" y="442"/>
                  <a:pt x="118" y="445"/>
                </a:cubicBezTo>
                <a:cubicBezTo>
                  <a:pt x="153" y="462"/>
                  <a:pt x="153" y="462"/>
                  <a:pt x="153" y="462"/>
                </a:cubicBezTo>
                <a:cubicBezTo>
                  <a:pt x="157" y="464"/>
                  <a:pt x="161" y="465"/>
                  <a:pt x="165" y="465"/>
                </a:cubicBezTo>
                <a:cubicBezTo>
                  <a:pt x="175" y="465"/>
                  <a:pt x="184" y="459"/>
                  <a:pt x="189" y="450"/>
                </a:cubicBezTo>
                <a:cubicBezTo>
                  <a:pt x="203" y="421"/>
                  <a:pt x="203" y="421"/>
                  <a:pt x="203" y="421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8"/>
                  <a:pt x="325" y="461"/>
                </a:cubicBezTo>
                <a:cubicBezTo>
                  <a:pt x="360" y="444"/>
                  <a:pt x="360" y="444"/>
                  <a:pt x="360" y="444"/>
                </a:cubicBezTo>
                <a:cubicBezTo>
                  <a:pt x="367" y="441"/>
                  <a:pt x="372" y="436"/>
                  <a:pt x="374" y="429"/>
                </a:cubicBezTo>
                <a:cubicBezTo>
                  <a:pt x="376" y="422"/>
                  <a:pt x="376" y="415"/>
                  <a:pt x="373" y="409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5"/>
                  <a:pt x="405" y="323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1"/>
                  <a:pt x="449" y="330"/>
                  <a:pt x="455" y="326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1"/>
                  <a:pt x="475" y="271"/>
                  <a:pt x="475" y="271"/>
                </a:cubicBezTo>
                <a:cubicBezTo>
                  <a:pt x="478" y="257"/>
                  <a:pt x="469" y="243"/>
                  <a:pt x="455" y="239"/>
                </a:cubicBezTo>
                <a:close/>
                <a:moveTo>
                  <a:pt x="363" y="236"/>
                </a:moveTo>
                <a:cubicBezTo>
                  <a:pt x="363" y="304"/>
                  <a:pt x="307" y="360"/>
                  <a:pt x="238" y="360"/>
                </a:cubicBezTo>
                <a:cubicBezTo>
                  <a:pt x="170" y="360"/>
                  <a:pt x="114" y="304"/>
                  <a:pt x="114" y="236"/>
                </a:cubicBezTo>
                <a:cubicBezTo>
                  <a:pt x="114" y="167"/>
                  <a:pt x="170" y="112"/>
                  <a:pt x="238" y="112"/>
                </a:cubicBezTo>
                <a:cubicBezTo>
                  <a:pt x="307" y="112"/>
                  <a:pt x="363" y="167"/>
                  <a:pt x="363" y="236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200">
              <a:solidFill>
                <a:schemeClr val="lt1"/>
              </a:solidFill>
            </a:endParaRPr>
          </a:p>
        </p:txBody>
      </p:sp>
      <p:grpSp>
        <p:nvGrpSpPr>
          <p:cNvPr id="26" name="组合 2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2810301" y="4191850"/>
            <a:ext cx="1152060" cy="1759007"/>
            <a:chOff x="2810301" y="4191850"/>
            <a:chExt cx="1152060" cy="1759007"/>
          </a:xfrm>
        </p:grpSpPr>
        <p:sp>
          <p:nvSpPr>
            <p:cNvPr id="27" name="Freeform 15"/>
            <p:cNvSpPr>
              <a:spLocks noEditPoints="1"/>
            </p:cNvSpPr>
            <p:nvPr/>
          </p:nvSpPr>
          <p:spPr bwMode="auto">
            <a:xfrm>
              <a:off x="2810301" y="4325605"/>
              <a:ext cx="1152060" cy="1625252"/>
            </a:xfrm>
            <a:custGeom>
              <a:avLst/>
              <a:gdLst>
                <a:gd name="T0" fmla="*/ 663 w 691"/>
                <a:gd name="T1" fmla="*/ 13 h 975"/>
                <a:gd name="T2" fmla="*/ 606 w 691"/>
                <a:gd name="T3" fmla="*/ 29 h 975"/>
                <a:gd name="T4" fmla="*/ 401 w 691"/>
                <a:gd name="T5" fmla="*/ 159 h 975"/>
                <a:gd name="T6" fmla="*/ 366 w 691"/>
                <a:gd name="T7" fmla="*/ 145 h 975"/>
                <a:gd name="T8" fmla="*/ 339 w 691"/>
                <a:gd name="T9" fmla="*/ 172 h 975"/>
                <a:gd name="T10" fmla="*/ 312 w 691"/>
                <a:gd name="T11" fmla="*/ 144 h 975"/>
                <a:gd name="T12" fmla="*/ 312 w 691"/>
                <a:gd name="T13" fmla="*/ 144 h 975"/>
                <a:gd name="T14" fmla="*/ 281 w 691"/>
                <a:gd name="T15" fmla="*/ 157 h 975"/>
                <a:gd name="T16" fmla="*/ 86 w 691"/>
                <a:gd name="T17" fmla="*/ 27 h 975"/>
                <a:gd name="T18" fmla="*/ 28 w 691"/>
                <a:gd name="T19" fmla="*/ 11 h 975"/>
                <a:gd name="T20" fmla="*/ 12 w 691"/>
                <a:gd name="T21" fmla="*/ 69 h 975"/>
                <a:gd name="T22" fmla="*/ 228 w 691"/>
                <a:gd name="T23" fmla="*/ 231 h 975"/>
                <a:gd name="T24" fmla="*/ 227 w 691"/>
                <a:gd name="T25" fmla="*/ 240 h 975"/>
                <a:gd name="T26" fmla="*/ 227 w 691"/>
                <a:gd name="T27" fmla="*/ 481 h 975"/>
                <a:gd name="T28" fmla="*/ 233 w 691"/>
                <a:gd name="T29" fmla="*/ 513 h 975"/>
                <a:gd name="T30" fmla="*/ 233 w 691"/>
                <a:gd name="T31" fmla="*/ 519 h 975"/>
                <a:gd name="T32" fmla="*/ 233 w 691"/>
                <a:gd name="T33" fmla="*/ 925 h 975"/>
                <a:gd name="T34" fmla="*/ 283 w 691"/>
                <a:gd name="T35" fmla="*/ 975 h 975"/>
                <a:gd name="T36" fmla="*/ 283 w 691"/>
                <a:gd name="T37" fmla="*/ 975 h 975"/>
                <a:gd name="T38" fmla="*/ 333 w 691"/>
                <a:gd name="T39" fmla="*/ 925 h 975"/>
                <a:gd name="T40" fmla="*/ 333 w 691"/>
                <a:gd name="T41" fmla="*/ 577 h 975"/>
                <a:gd name="T42" fmla="*/ 339 w 691"/>
                <a:gd name="T43" fmla="*/ 577 h 975"/>
                <a:gd name="T44" fmla="*/ 340 w 691"/>
                <a:gd name="T45" fmla="*/ 577 h 975"/>
                <a:gd name="T46" fmla="*/ 340 w 691"/>
                <a:gd name="T47" fmla="*/ 925 h 975"/>
                <a:gd name="T48" fmla="*/ 391 w 691"/>
                <a:gd name="T49" fmla="*/ 975 h 975"/>
                <a:gd name="T50" fmla="*/ 391 w 691"/>
                <a:gd name="T51" fmla="*/ 975 h 975"/>
                <a:gd name="T52" fmla="*/ 441 w 691"/>
                <a:gd name="T53" fmla="*/ 925 h 975"/>
                <a:gd name="T54" fmla="*/ 440 w 691"/>
                <a:gd name="T55" fmla="*/ 522 h 975"/>
                <a:gd name="T56" fmla="*/ 451 w 691"/>
                <a:gd name="T57" fmla="*/ 481 h 975"/>
                <a:gd name="T58" fmla="*/ 451 w 691"/>
                <a:gd name="T59" fmla="*/ 240 h 975"/>
                <a:gd name="T60" fmla="*/ 450 w 691"/>
                <a:gd name="T61" fmla="*/ 236 h 975"/>
                <a:gd name="T62" fmla="*/ 679 w 691"/>
                <a:gd name="T63" fmla="*/ 70 h 975"/>
                <a:gd name="T64" fmla="*/ 663 w 691"/>
                <a:gd name="T65" fmla="*/ 13 h 975"/>
                <a:gd name="T66" fmla="*/ 339 w 691"/>
                <a:gd name="T67" fmla="*/ 388 h 975"/>
                <a:gd name="T68" fmla="*/ 339 w 691"/>
                <a:gd name="T69" fmla="*/ 388 h 975"/>
                <a:gd name="T70" fmla="*/ 312 w 691"/>
                <a:gd name="T71" fmla="*/ 352 h 975"/>
                <a:gd name="T72" fmla="*/ 339 w 691"/>
                <a:gd name="T73" fmla="*/ 176 h 975"/>
                <a:gd name="T74" fmla="*/ 339 w 691"/>
                <a:gd name="T75" fmla="*/ 176 h 975"/>
                <a:gd name="T76" fmla="*/ 365 w 691"/>
                <a:gd name="T77" fmla="*/ 352 h 975"/>
                <a:gd name="T78" fmla="*/ 339 w 691"/>
                <a:gd name="T79" fmla="*/ 388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1" h="975">
                  <a:moveTo>
                    <a:pt x="663" y="13"/>
                  </a:moveTo>
                  <a:cubicBezTo>
                    <a:pt x="643" y="1"/>
                    <a:pt x="617" y="8"/>
                    <a:pt x="606" y="29"/>
                  </a:cubicBezTo>
                  <a:cubicBezTo>
                    <a:pt x="605" y="30"/>
                    <a:pt x="543" y="137"/>
                    <a:pt x="401" y="159"/>
                  </a:cubicBezTo>
                  <a:cubicBezTo>
                    <a:pt x="390" y="153"/>
                    <a:pt x="378" y="148"/>
                    <a:pt x="366" y="145"/>
                  </a:cubicBezTo>
                  <a:cubicBezTo>
                    <a:pt x="339" y="172"/>
                    <a:pt x="339" y="172"/>
                    <a:pt x="339" y="172"/>
                  </a:cubicBezTo>
                  <a:cubicBezTo>
                    <a:pt x="312" y="144"/>
                    <a:pt x="312" y="144"/>
                    <a:pt x="312" y="144"/>
                  </a:cubicBezTo>
                  <a:cubicBezTo>
                    <a:pt x="312" y="144"/>
                    <a:pt x="312" y="144"/>
                    <a:pt x="312" y="144"/>
                  </a:cubicBezTo>
                  <a:cubicBezTo>
                    <a:pt x="301" y="147"/>
                    <a:pt x="291" y="151"/>
                    <a:pt x="281" y="157"/>
                  </a:cubicBezTo>
                  <a:cubicBezTo>
                    <a:pt x="147" y="131"/>
                    <a:pt x="88" y="32"/>
                    <a:pt x="86" y="27"/>
                  </a:cubicBezTo>
                  <a:cubicBezTo>
                    <a:pt x="74" y="7"/>
                    <a:pt x="48" y="0"/>
                    <a:pt x="28" y="11"/>
                  </a:cubicBezTo>
                  <a:cubicBezTo>
                    <a:pt x="8" y="23"/>
                    <a:pt x="0" y="49"/>
                    <a:pt x="12" y="69"/>
                  </a:cubicBezTo>
                  <a:cubicBezTo>
                    <a:pt x="15" y="75"/>
                    <a:pt x="81" y="188"/>
                    <a:pt x="228" y="231"/>
                  </a:cubicBezTo>
                  <a:cubicBezTo>
                    <a:pt x="227" y="234"/>
                    <a:pt x="227" y="237"/>
                    <a:pt x="227" y="240"/>
                  </a:cubicBezTo>
                  <a:cubicBezTo>
                    <a:pt x="227" y="481"/>
                    <a:pt x="227" y="481"/>
                    <a:pt x="227" y="481"/>
                  </a:cubicBezTo>
                  <a:cubicBezTo>
                    <a:pt x="227" y="492"/>
                    <a:pt x="229" y="503"/>
                    <a:pt x="233" y="513"/>
                  </a:cubicBezTo>
                  <a:cubicBezTo>
                    <a:pt x="233" y="515"/>
                    <a:pt x="233" y="517"/>
                    <a:pt x="233" y="519"/>
                  </a:cubicBezTo>
                  <a:cubicBezTo>
                    <a:pt x="233" y="925"/>
                    <a:pt x="233" y="925"/>
                    <a:pt x="233" y="925"/>
                  </a:cubicBezTo>
                  <a:cubicBezTo>
                    <a:pt x="233" y="953"/>
                    <a:pt x="256" y="975"/>
                    <a:pt x="283" y="975"/>
                  </a:cubicBezTo>
                  <a:cubicBezTo>
                    <a:pt x="283" y="975"/>
                    <a:pt x="283" y="975"/>
                    <a:pt x="283" y="975"/>
                  </a:cubicBezTo>
                  <a:cubicBezTo>
                    <a:pt x="311" y="975"/>
                    <a:pt x="333" y="953"/>
                    <a:pt x="333" y="925"/>
                  </a:cubicBezTo>
                  <a:cubicBezTo>
                    <a:pt x="333" y="577"/>
                    <a:pt x="333" y="577"/>
                    <a:pt x="333" y="577"/>
                  </a:cubicBezTo>
                  <a:cubicBezTo>
                    <a:pt x="335" y="577"/>
                    <a:pt x="337" y="577"/>
                    <a:pt x="339" y="577"/>
                  </a:cubicBezTo>
                  <a:cubicBezTo>
                    <a:pt x="339" y="577"/>
                    <a:pt x="340" y="577"/>
                    <a:pt x="340" y="577"/>
                  </a:cubicBezTo>
                  <a:cubicBezTo>
                    <a:pt x="340" y="925"/>
                    <a:pt x="340" y="925"/>
                    <a:pt x="340" y="925"/>
                  </a:cubicBezTo>
                  <a:cubicBezTo>
                    <a:pt x="340" y="953"/>
                    <a:pt x="363" y="975"/>
                    <a:pt x="391" y="975"/>
                  </a:cubicBezTo>
                  <a:cubicBezTo>
                    <a:pt x="391" y="975"/>
                    <a:pt x="391" y="975"/>
                    <a:pt x="391" y="975"/>
                  </a:cubicBezTo>
                  <a:cubicBezTo>
                    <a:pt x="418" y="975"/>
                    <a:pt x="441" y="953"/>
                    <a:pt x="441" y="925"/>
                  </a:cubicBezTo>
                  <a:cubicBezTo>
                    <a:pt x="440" y="522"/>
                    <a:pt x="440" y="522"/>
                    <a:pt x="440" y="522"/>
                  </a:cubicBezTo>
                  <a:cubicBezTo>
                    <a:pt x="447" y="509"/>
                    <a:pt x="451" y="496"/>
                    <a:pt x="451" y="481"/>
                  </a:cubicBezTo>
                  <a:cubicBezTo>
                    <a:pt x="451" y="240"/>
                    <a:pt x="451" y="240"/>
                    <a:pt x="451" y="240"/>
                  </a:cubicBezTo>
                  <a:cubicBezTo>
                    <a:pt x="451" y="238"/>
                    <a:pt x="451" y="237"/>
                    <a:pt x="450" y="236"/>
                  </a:cubicBezTo>
                  <a:cubicBezTo>
                    <a:pt x="607" y="196"/>
                    <a:pt x="676" y="76"/>
                    <a:pt x="679" y="70"/>
                  </a:cubicBezTo>
                  <a:cubicBezTo>
                    <a:pt x="691" y="50"/>
                    <a:pt x="684" y="24"/>
                    <a:pt x="663" y="13"/>
                  </a:cubicBezTo>
                  <a:close/>
                  <a:moveTo>
                    <a:pt x="339" y="388"/>
                  </a:moveTo>
                  <a:cubicBezTo>
                    <a:pt x="339" y="388"/>
                    <a:pt x="339" y="388"/>
                    <a:pt x="339" y="388"/>
                  </a:cubicBezTo>
                  <a:cubicBezTo>
                    <a:pt x="312" y="352"/>
                    <a:pt x="312" y="352"/>
                    <a:pt x="312" y="352"/>
                  </a:cubicBezTo>
                  <a:cubicBezTo>
                    <a:pt x="339" y="176"/>
                    <a:pt x="339" y="176"/>
                    <a:pt x="339" y="176"/>
                  </a:cubicBezTo>
                  <a:cubicBezTo>
                    <a:pt x="339" y="176"/>
                    <a:pt x="339" y="176"/>
                    <a:pt x="339" y="176"/>
                  </a:cubicBezTo>
                  <a:cubicBezTo>
                    <a:pt x="365" y="352"/>
                    <a:pt x="365" y="352"/>
                    <a:pt x="365" y="352"/>
                  </a:cubicBezTo>
                  <a:lnTo>
                    <a:pt x="339" y="38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28" name="Oval 16"/>
            <p:cNvSpPr>
              <a:spLocks noChangeArrowheads="1"/>
            </p:cNvSpPr>
            <p:nvPr/>
          </p:nvSpPr>
          <p:spPr bwMode="auto">
            <a:xfrm>
              <a:off x="3193902" y="4191850"/>
              <a:ext cx="363409" cy="3634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</p:grpSp>
      <p:grpSp>
        <p:nvGrpSpPr>
          <p:cNvPr id="29" name="组合 2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732087" y="4157780"/>
            <a:ext cx="1062470" cy="1793077"/>
            <a:chOff x="4732087" y="4157780"/>
            <a:chExt cx="1062470" cy="1793077"/>
          </a:xfrm>
        </p:grpSpPr>
        <p:sp>
          <p:nvSpPr>
            <p:cNvPr id="30" name="Freeform 17"/>
            <p:cNvSpPr>
              <a:spLocks noEditPoints="1"/>
            </p:cNvSpPr>
            <p:nvPr/>
          </p:nvSpPr>
          <p:spPr bwMode="auto">
            <a:xfrm>
              <a:off x="4732087" y="4287750"/>
              <a:ext cx="1062470" cy="1663107"/>
            </a:xfrm>
            <a:custGeom>
              <a:avLst/>
              <a:gdLst>
                <a:gd name="T0" fmla="*/ 28 w 637"/>
                <a:gd name="T1" fmla="*/ 105 h 997"/>
                <a:gd name="T2" fmla="*/ 192 w 637"/>
                <a:gd name="T3" fmla="*/ 259 h 997"/>
                <a:gd name="T4" fmla="*/ 230 w 637"/>
                <a:gd name="T5" fmla="*/ 265 h 997"/>
                <a:gd name="T6" fmla="*/ 230 w 637"/>
                <a:gd name="T7" fmla="*/ 493 h 997"/>
                <a:gd name="T8" fmla="*/ 236 w 637"/>
                <a:gd name="T9" fmla="*/ 526 h 997"/>
                <a:gd name="T10" fmla="*/ 236 w 637"/>
                <a:gd name="T11" fmla="*/ 532 h 997"/>
                <a:gd name="T12" fmla="*/ 236 w 637"/>
                <a:gd name="T13" fmla="*/ 946 h 997"/>
                <a:gd name="T14" fmla="*/ 287 w 637"/>
                <a:gd name="T15" fmla="*/ 997 h 997"/>
                <a:gd name="T16" fmla="*/ 287 w 637"/>
                <a:gd name="T17" fmla="*/ 997 h 997"/>
                <a:gd name="T18" fmla="*/ 338 w 637"/>
                <a:gd name="T19" fmla="*/ 946 h 997"/>
                <a:gd name="T20" fmla="*/ 338 w 637"/>
                <a:gd name="T21" fmla="*/ 591 h 997"/>
                <a:gd name="T22" fmla="*/ 344 w 637"/>
                <a:gd name="T23" fmla="*/ 591 h 997"/>
                <a:gd name="T24" fmla="*/ 345 w 637"/>
                <a:gd name="T25" fmla="*/ 591 h 997"/>
                <a:gd name="T26" fmla="*/ 345 w 637"/>
                <a:gd name="T27" fmla="*/ 946 h 997"/>
                <a:gd name="T28" fmla="*/ 397 w 637"/>
                <a:gd name="T29" fmla="*/ 997 h 997"/>
                <a:gd name="T30" fmla="*/ 397 w 637"/>
                <a:gd name="T31" fmla="*/ 997 h 997"/>
                <a:gd name="T32" fmla="*/ 448 w 637"/>
                <a:gd name="T33" fmla="*/ 946 h 997"/>
                <a:gd name="T34" fmla="*/ 447 w 637"/>
                <a:gd name="T35" fmla="*/ 540 h 997"/>
                <a:gd name="T36" fmla="*/ 456 w 637"/>
                <a:gd name="T37" fmla="*/ 547 h 997"/>
                <a:gd name="T38" fmla="*/ 477 w 637"/>
                <a:gd name="T39" fmla="*/ 552 h 997"/>
                <a:gd name="T40" fmla="*/ 515 w 637"/>
                <a:gd name="T41" fmla="*/ 530 h 997"/>
                <a:gd name="T42" fmla="*/ 416 w 637"/>
                <a:gd name="T43" fmla="*/ 170 h 997"/>
                <a:gd name="T44" fmla="*/ 411 w 637"/>
                <a:gd name="T45" fmla="*/ 168 h 997"/>
                <a:gd name="T46" fmla="*/ 372 w 637"/>
                <a:gd name="T47" fmla="*/ 151 h 997"/>
                <a:gd name="T48" fmla="*/ 344 w 637"/>
                <a:gd name="T49" fmla="*/ 179 h 997"/>
                <a:gd name="T50" fmla="*/ 317 w 637"/>
                <a:gd name="T51" fmla="*/ 150 h 997"/>
                <a:gd name="T52" fmla="*/ 317 w 637"/>
                <a:gd name="T53" fmla="*/ 150 h 997"/>
                <a:gd name="T54" fmla="*/ 279 w 637"/>
                <a:gd name="T55" fmla="*/ 167 h 997"/>
                <a:gd name="T56" fmla="*/ 270 w 637"/>
                <a:gd name="T57" fmla="*/ 170 h 997"/>
                <a:gd name="T58" fmla="*/ 218 w 637"/>
                <a:gd name="T59" fmla="*/ 176 h 997"/>
                <a:gd name="T60" fmla="*/ 87 w 637"/>
                <a:gd name="T61" fmla="*/ 34 h 997"/>
                <a:gd name="T62" fmla="*/ 32 w 637"/>
                <a:gd name="T63" fmla="*/ 12 h 997"/>
                <a:gd name="T64" fmla="*/ 28 w 637"/>
                <a:gd name="T65" fmla="*/ 105 h 997"/>
                <a:gd name="T66" fmla="*/ 458 w 637"/>
                <a:gd name="T67" fmla="*/ 324 h 997"/>
                <a:gd name="T68" fmla="*/ 458 w 637"/>
                <a:gd name="T69" fmla="*/ 448 h 997"/>
                <a:gd name="T70" fmla="*/ 458 w 637"/>
                <a:gd name="T71" fmla="*/ 324 h 997"/>
                <a:gd name="T72" fmla="*/ 317 w 637"/>
                <a:gd name="T73" fmla="*/ 362 h 997"/>
                <a:gd name="T74" fmla="*/ 344 w 637"/>
                <a:gd name="T75" fmla="*/ 183 h 997"/>
                <a:gd name="T76" fmla="*/ 344 w 637"/>
                <a:gd name="T77" fmla="*/ 183 h 997"/>
                <a:gd name="T78" fmla="*/ 371 w 637"/>
                <a:gd name="T79" fmla="*/ 362 h 997"/>
                <a:gd name="T80" fmla="*/ 344 w 637"/>
                <a:gd name="T81" fmla="*/ 399 h 997"/>
                <a:gd name="T82" fmla="*/ 344 w 637"/>
                <a:gd name="T83" fmla="*/ 399 h 997"/>
                <a:gd name="T84" fmla="*/ 317 w 637"/>
                <a:gd name="T85" fmla="*/ 362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7" h="997">
                  <a:moveTo>
                    <a:pt x="28" y="105"/>
                  </a:moveTo>
                  <a:cubicBezTo>
                    <a:pt x="56" y="152"/>
                    <a:pt x="114" y="234"/>
                    <a:pt x="192" y="259"/>
                  </a:cubicBezTo>
                  <a:cubicBezTo>
                    <a:pt x="205" y="263"/>
                    <a:pt x="217" y="265"/>
                    <a:pt x="230" y="265"/>
                  </a:cubicBezTo>
                  <a:cubicBezTo>
                    <a:pt x="230" y="493"/>
                    <a:pt x="230" y="493"/>
                    <a:pt x="230" y="493"/>
                  </a:cubicBezTo>
                  <a:cubicBezTo>
                    <a:pt x="230" y="505"/>
                    <a:pt x="232" y="516"/>
                    <a:pt x="236" y="526"/>
                  </a:cubicBezTo>
                  <a:cubicBezTo>
                    <a:pt x="236" y="528"/>
                    <a:pt x="236" y="530"/>
                    <a:pt x="236" y="532"/>
                  </a:cubicBezTo>
                  <a:cubicBezTo>
                    <a:pt x="236" y="946"/>
                    <a:pt x="236" y="946"/>
                    <a:pt x="236" y="946"/>
                  </a:cubicBezTo>
                  <a:cubicBezTo>
                    <a:pt x="236" y="974"/>
                    <a:pt x="259" y="997"/>
                    <a:pt x="287" y="997"/>
                  </a:cubicBezTo>
                  <a:cubicBezTo>
                    <a:pt x="287" y="997"/>
                    <a:pt x="287" y="997"/>
                    <a:pt x="287" y="997"/>
                  </a:cubicBezTo>
                  <a:cubicBezTo>
                    <a:pt x="315" y="997"/>
                    <a:pt x="338" y="974"/>
                    <a:pt x="338" y="946"/>
                  </a:cubicBezTo>
                  <a:cubicBezTo>
                    <a:pt x="338" y="591"/>
                    <a:pt x="338" y="591"/>
                    <a:pt x="338" y="591"/>
                  </a:cubicBezTo>
                  <a:cubicBezTo>
                    <a:pt x="340" y="591"/>
                    <a:pt x="342" y="591"/>
                    <a:pt x="344" y="591"/>
                  </a:cubicBezTo>
                  <a:cubicBezTo>
                    <a:pt x="344" y="591"/>
                    <a:pt x="345" y="591"/>
                    <a:pt x="345" y="591"/>
                  </a:cubicBezTo>
                  <a:cubicBezTo>
                    <a:pt x="345" y="946"/>
                    <a:pt x="345" y="946"/>
                    <a:pt x="345" y="946"/>
                  </a:cubicBezTo>
                  <a:cubicBezTo>
                    <a:pt x="346" y="974"/>
                    <a:pt x="368" y="997"/>
                    <a:pt x="397" y="997"/>
                  </a:cubicBezTo>
                  <a:cubicBezTo>
                    <a:pt x="397" y="997"/>
                    <a:pt x="397" y="997"/>
                    <a:pt x="397" y="997"/>
                  </a:cubicBezTo>
                  <a:cubicBezTo>
                    <a:pt x="425" y="997"/>
                    <a:pt x="448" y="974"/>
                    <a:pt x="448" y="946"/>
                  </a:cubicBezTo>
                  <a:cubicBezTo>
                    <a:pt x="447" y="540"/>
                    <a:pt x="447" y="540"/>
                    <a:pt x="447" y="540"/>
                  </a:cubicBezTo>
                  <a:cubicBezTo>
                    <a:pt x="450" y="543"/>
                    <a:pt x="453" y="545"/>
                    <a:pt x="456" y="547"/>
                  </a:cubicBezTo>
                  <a:cubicBezTo>
                    <a:pt x="463" y="551"/>
                    <a:pt x="470" y="552"/>
                    <a:pt x="477" y="552"/>
                  </a:cubicBezTo>
                  <a:cubicBezTo>
                    <a:pt x="492" y="552"/>
                    <a:pt x="507" y="544"/>
                    <a:pt x="515" y="530"/>
                  </a:cubicBezTo>
                  <a:cubicBezTo>
                    <a:pt x="637" y="306"/>
                    <a:pt x="471" y="204"/>
                    <a:pt x="416" y="170"/>
                  </a:cubicBezTo>
                  <a:cubicBezTo>
                    <a:pt x="414" y="169"/>
                    <a:pt x="413" y="169"/>
                    <a:pt x="411" y="168"/>
                  </a:cubicBezTo>
                  <a:cubicBezTo>
                    <a:pt x="399" y="160"/>
                    <a:pt x="386" y="154"/>
                    <a:pt x="372" y="151"/>
                  </a:cubicBezTo>
                  <a:cubicBezTo>
                    <a:pt x="344" y="179"/>
                    <a:pt x="344" y="179"/>
                    <a:pt x="344" y="179"/>
                  </a:cubicBezTo>
                  <a:cubicBezTo>
                    <a:pt x="317" y="150"/>
                    <a:pt x="317" y="150"/>
                    <a:pt x="317" y="150"/>
                  </a:cubicBezTo>
                  <a:cubicBezTo>
                    <a:pt x="317" y="150"/>
                    <a:pt x="317" y="150"/>
                    <a:pt x="317" y="150"/>
                  </a:cubicBezTo>
                  <a:cubicBezTo>
                    <a:pt x="303" y="154"/>
                    <a:pt x="290" y="159"/>
                    <a:pt x="279" y="167"/>
                  </a:cubicBezTo>
                  <a:cubicBezTo>
                    <a:pt x="276" y="167"/>
                    <a:pt x="273" y="169"/>
                    <a:pt x="270" y="170"/>
                  </a:cubicBezTo>
                  <a:cubicBezTo>
                    <a:pt x="253" y="180"/>
                    <a:pt x="236" y="182"/>
                    <a:pt x="218" y="176"/>
                  </a:cubicBezTo>
                  <a:cubicBezTo>
                    <a:pt x="159" y="158"/>
                    <a:pt x="104" y="67"/>
                    <a:pt x="87" y="34"/>
                  </a:cubicBezTo>
                  <a:cubicBezTo>
                    <a:pt x="71" y="0"/>
                    <a:pt x="46" y="3"/>
                    <a:pt x="32" y="12"/>
                  </a:cubicBezTo>
                  <a:cubicBezTo>
                    <a:pt x="12" y="27"/>
                    <a:pt x="0" y="46"/>
                    <a:pt x="28" y="105"/>
                  </a:cubicBezTo>
                  <a:close/>
                  <a:moveTo>
                    <a:pt x="458" y="324"/>
                  </a:moveTo>
                  <a:cubicBezTo>
                    <a:pt x="474" y="356"/>
                    <a:pt x="478" y="395"/>
                    <a:pt x="458" y="448"/>
                  </a:cubicBezTo>
                  <a:lnTo>
                    <a:pt x="458" y="324"/>
                  </a:lnTo>
                  <a:close/>
                  <a:moveTo>
                    <a:pt x="317" y="362"/>
                  </a:moveTo>
                  <a:cubicBezTo>
                    <a:pt x="344" y="183"/>
                    <a:pt x="344" y="183"/>
                    <a:pt x="344" y="183"/>
                  </a:cubicBezTo>
                  <a:cubicBezTo>
                    <a:pt x="344" y="183"/>
                    <a:pt x="344" y="183"/>
                    <a:pt x="344" y="183"/>
                  </a:cubicBezTo>
                  <a:cubicBezTo>
                    <a:pt x="371" y="362"/>
                    <a:pt x="371" y="362"/>
                    <a:pt x="371" y="362"/>
                  </a:cubicBezTo>
                  <a:cubicBezTo>
                    <a:pt x="344" y="399"/>
                    <a:pt x="344" y="399"/>
                    <a:pt x="344" y="399"/>
                  </a:cubicBezTo>
                  <a:cubicBezTo>
                    <a:pt x="344" y="399"/>
                    <a:pt x="344" y="399"/>
                    <a:pt x="344" y="399"/>
                  </a:cubicBezTo>
                  <a:lnTo>
                    <a:pt x="317" y="36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1" name="Oval 18"/>
            <p:cNvSpPr>
              <a:spLocks noChangeArrowheads="1"/>
            </p:cNvSpPr>
            <p:nvPr/>
          </p:nvSpPr>
          <p:spPr bwMode="auto">
            <a:xfrm>
              <a:off x="5120734" y="4157780"/>
              <a:ext cx="370980" cy="3709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</p:grpSp>
      <p:sp>
        <p:nvSpPr>
          <p:cNvPr id="32" name="Freeform 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2311873" y="4100996"/>
            <a:ext cx="408836" cy="398741"/>
          </a:xfrm>
          <a:custGeom>
            <a:avLst/>
            <a:gdLst>
              <a:gd name="T0" fmla="*/ 233 w 245"/>
              <a:gd name="T1" fmla="*/ 122 h 239"/>
              <a:gd name="T2" fmla="*/ 218 w 245"/>
              <a:gd name="T3" fmla="*/ 119 h 239"/>
              <a:gd name="T4" fmla="*/ 210 w 245"/>
              <a:gd name="T5" fmla="*/ 81 h 239"/>
              <a:gd name="T6" fmla="*/ 221 w 245"/>
              <a:gd name="T7" fmla="*/ 72 h 239"/>
              <a:gd name="T8" fmla="*/ 226 w 245"/>
              <a:gd name="T9" fmla="*/ 63 h 239"/>
              <a:gd name="T10" fmla="*/ 223 w 245"/>
              <a:gd name="T11" fmla="*/ 53 h 239"/>
              <a:gd name="T12" fmla="*/ 210 w 245"/>
              <a:gd name="T13" fmla="*/ 37 h 239"/>
              <a:gd name="T14" fmla="*/ 191 w 245"/>
              <a:gd name="T15" fmla="*/ 35 h 239"/>
              <a:gd name="T16" fmla="*/ 181 w 245"/>
              <a:gd name="T17" fmla="*/ 44 h 239"/>
              <a:gd name="T18" fmla="*/ 146 w 245"/>
              <a:gd name="T19" fmla="*/ 27 h 239"/>
              <a:gd name="T20" fmla="*/ 146 w 245"/>
              <a:gd name="T21" fmla="*/ 13 h 239"/>
              <a:gd name="T22" fmla="*/ 132 w 245"/>
              <a:gd name="T23" fmla="*/ 0 h 239"/>
              <a:gd name="T24" fmla="*/ 112 w 245"/>
              <a:gd name="T25" fmla="*/ 0 h 239"/>
              <a:gd name="T26" fmla="*/ 98 w 245"/>
              <a:gd name="T27" fmla="*/ 13 h 239"/>
              <a:gd name="T28" fmla="*/ 98 w 245"/>
              <a:gd name="T29" fmla="*/ 27 h 239"/>
              <a:gd name="T30" fmla="*/ 63 w 245"/>
              <a:gd name="T31" fmla="*/ 45 h 239"/>
              <a:gd name="T32" fmla="*/ 63 w 245"/>
              <a:gd name="T33" fmla="*/ 45 h 239"/>
              <a:gd name="T34" fmla="*/ 52 w 245"/>
              <a:gd name="T35" fmla="*/ 36 h 239"/>
              <a:gd name="T36" fmla="*/ 42 w 245"/>
              <a:gd name="T37" fmla="*/ 33 h 239"/>
              <a:gd name="T38" fmla="*/ 33 w 245"/>
              <a:gd name="T39" fmla="*/ 38 h 239"/>
              <a:gd name="T40" fmla="*/ 20 w 245"/>
              <a:gd name="T41" fmla="*/ 54 h 239"/>
              <a:gd name="T42" fmla="*/ 22 w 245"/>
              <a:gd name="T43" fmla="*/ 73 h 239"/>
              <a:gd name="T44" fmla="*/ 34 w 245"/>
              <a:gd name="T45" fmla="*/ 82 h 239"/>
              <a:gd name="T46" fmla="*/ 26 w 245"/>
              <a:gd name="T47" fmla="*/ 120 h 239"/>
              <a:gd name="T48" fmla="*/ 11 w 245"/>
              <a:gd name="T49" fmla="*/ 123 h 239"/>
              <a:gd name="T50" fmla="*/ 2 w 245"/>
              <a:gd name="T51" fmla="*/ 129 h 239"/>
              <a:gd name="T52" fmla="*/ 1 w 245"/>
              <a:gd name="T53" fmla="*/ 140 h 239"/>
              <a:gd name="T54" fmla="*/ 5 w 245"/>
              <a:gd name="T55" fmla="*/ 159 h 239"/>
              <a:gd name="T56" fmla="*/ 21 w 245"/>
              <a:gd name="T57" fmla="*/ 169 h 239"/>
              <a:gd name="T58" fmla="*/ 37 w 245"/>
              <a:gd name="T59" fmla="*/ 166 h 239"/>
              <a:gd name="T60" fmla="*/ 61 w 245"/>
              <a:gd name="T61" fmla="*/ 195 h 239"/>
              <a:gd name="T62" fmla="*/ 61 w 245"/>
              <a:gd name="T63" fmla="*/ 195 h 239"/>
              <a:gd name="T64" fmla="*/ 54 w 245"/>
              <a:gd name="T65" fmla="*/ 210 h 239"/>
              <a:gd name="T66" fmla="*/ 53 w 245"/>
              <a:gd name="T67" fmla="*/ 220 h 239"/>
              <a:gd name="T68" fmla="*/ 60 w 245"/>
              <a:gd name="T69" fmla="*/ 228 h 239"/>
              <a:gd name="T70" fmla="*/ 79 w 245"/>
              <a:gd name="T71" fmla="*/ 236 h 239"/>
              <a:gd name="T72" fmla="*/ 84 w 245"/>
              <a:gd name="T73" fmla="*/ 238 h 239"/>
              <a:gd name="T74" fmla="*/ 97 w 245"/>
              <a:gd name="T75" fmla="*/ 230 h 239"/>
              <a:gd name="T76" fmla="*/ 104 w 245"/>
              <a:gd name="T77" fmla="*/ 215 h 239"/>
              <a:gd name="T78" fmla="*/ 141 w 245"/>
              <a:gd name="T79" fmla="*/ 215 h 239"/>
              <a:gd name="T80" fmla="*/ 148 w 245"/>
              <a:gd name="T81" fmla="*/ 230 h 239"/>
              <a:gd name="T82" fmla="*/ 166 w 245"/>
              <a:gd name="T83" fmla="*/ 236 h 239"/>
              <a:gd name="T84" fmla="*/ 185 w 245"/>
              <a:gd name="T85" fmla="*/ 227 h 239"/>
              <a:gd name="T86" fmla="*/ 191 w 245"/>
              <a:gd name="T87" fmla="*/ 219 h 239"/>
              <a:gd name="T88" fmla="*/ 191 w 245"/>
              <a:gd name="T89" fmla="*/ 209 h 239"/>
              <a:gd name="T90" fmla="*/ 184 w 245"/>
              <a:gd name="T91" fmla="*/ 195 h 239"/>
              <a:gd name="T92" fmla="*/ 207 w 245"/>
              <a:gd name="T93" fmla="*/ 165 h 239"/>
              <a:gd name="T94" fmla="*/ 223 w 245"/>
              <a:gd name="T95" fmla="*/ 168 h 239"/>
              <a:gd name="T96" fmla="*/ 233 w 245"/>
              <a:gd name="T97" fmla="*/ 167 h 239"/>
              <a:gd name="T98" fmla="*/ 239 w 245"/>
              <a:gd name="T99" fmla="*/ 158 h 239"/>
              <a:gd name="T100" fmla="*/ 243 w 245"/>
              <a:gd name="T101" fmla="*/ 138 h 239"/>
              <a:gd name="T102" fmla="*/ 233 w 245"/>
              <a:gd name="T103" fmla="*/ 122 h 239"/>
              <a:gd name="T104" fmla="*/ 159 w 245"/>
              <a:gd name="T105" fmla="*/ 121 h 239"/>
              <a:gd name="T106" fmla="*/ 122 w 245"/>
              <a:gd name="T107" fmla="*/ 158 h 239"/>
              <a:gd name="T108" fmla="*/ 85 w 245"/>
              <a:gd name="T109" fmla="*/ 121 h 239"/>
              <a:gd name="T110" fmla="*/ 122 w 245"/>
              <a:gd name="T111" fmla="*/ 83 h 239"/>
              <a:gd name="T112" fmla="*/ 159 w 245"/>
              <a:gd name="T113" fmla="*/ 12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5" h="239">
                <a:moveTo>
                  <a:pt x="233" y="122"/>
                </a:moveTo>
                <a:cubicBezTo>
                  <a:pt x="218" y="119"/>
                  <a:pt x="218" y="119"/>
                  <a:pt x="218" y="119"/>
                </a:cubicBezTo>
                <a:cubicBezTo>
                  <a:pt x="218" y="106"/>
                  <a:pt x="215" y="93"/>
                  <a:pt x="210" y="81"/>
                </a:cubicBezTo>
                <a:cubicBezTo>
                  <a:pt x="221" y="72"/>
                  <a:pt x="221" y="72"/>
                  <a:pt x="221" y="72"/>
                </a:cubicBezTo>
                <a:cubicBezTo>
                  <a:pt x="224" y="70"/>
                  <a:pt x="226" y="66"/>
                  <a:pt x="226" y="63"/>
                </a:cubicBezTo>
                <a:cubicBezTo>
                  <a:pt x="227" y="59"/>
                  <a:pt x="225" y="56"/>
                  <a:pt x="223" y="53"/>
                </a:cubicBezTo>
                <a:cubicBezTo>
                  <a:pt x="210" y="37"/>
                  <a:pt x="210" y="37"/>
                  <a:pt x="210" y="37"/>
                </a:cubicBezTo>
                <a:cubicBezTo>
                  <a:pt x="206" y="31"/>
                  <a:pt x="197" y="31"/>
                  <a:pt x="191" y="35"/>
                </a:cubicBezTo>
                <a:cubicBezTo>
                  <a:pt x="181" y="44"/>
                  <a:pt x="181" y="44"/>
                  <a:pt x="181" y="44"/>
                </a:cubicBezTo>
                <a:cubicBezTo>
                  <a:pt x="170" y="36"/>
                  <a:pt x="158" y="30"/>
                  <a:pt x="146" y="27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46" y="6"/>
                  <a:pt x="140" y="0"/>
                  <a:pt x="13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4" y="0"/>
                  <a:pt x="98" y="6"/>
                  <a:pt x="98" y="13"/>
                </a:cubicBezTo>
                <a:cubicBezTo>
                  <a:pt x="98" y="27"/>
                  <a:pt x="98" y="27"/>
                  <a:pt x="98" y="27"/>
                </a:cubicBezTo>
                <a:cubicBezTo>
                  <a:pt x="85" y="30"/>
                  <a:pt x="73" y="36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52" y="36"/>
                  <a:pt x="52" y="36"/>
                  <a:pt x="52" y="36"/>
                </a:cubicBezTo>
                <a:cubicBezTo>
                  <a:pt x="49" y="34"/>
                  <a:pt x="45" y="33"/>
                  <a:pt x="42" y="33"/>
                </a:cubicBezTo>
                <a:cubicBezTo>
                  <a:pt x="38" y="33"/>
                  <a:pt x="35" y="35"/>
                  <a:pt x="33" y="38"/>
                </a:cubicBezTo>
                <a:cubicBezTo>
                  <a:pt x="20" y="54"/>
                  <a:pt x="20" y="54"/>
                  <a:pt x="20" y="54"/>
                </a:cubicBezTo>
                <a:cubicBezTo>
                  <a:pt x="16" y="60"/>
                  <a:pt x="16" y="68"/>
                  <a:pt x="22" y="73"/>
                </a:cubicBezTo>
                <a:cubicBezTo>
                  <a:pt x="34" y="82"/>
                  <a:pt x="34" y="82"/>
                  <a:pt x="34" y="82"/>
                </a:cubicBezTo>
                <a:cubicBezTo>
                  <a:pt x="28" y="94"/>
                  <a:pt x="26" y="107"/>
                  <a:pt x="26" y="120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7" y="124"/>
                  <a:pt x="4" y="126"/>
                  <a:pt x="2" y="129"/>
                </a:cubicBezTo>
                <a:cubicBezTo>
                  <a:pt x="1" y="132"/>
                  <a:pt x="0" y="136"/>
                  <a:pt x="1" y="140"/>
                </a:cubicBezTo>
                <a:cubicBezTo>
                  <a:pt x="5" y="159"/>
                  <a:pt x="5" y="159"/>
                  <a:pt x="5" y="159"/>
                </a:cubicBezTo>
                <a:cubicBezTo>
                  <a:pt x="7" y="167"/>
                  <a:pt x="14" y="171"/>
                  <a:pt x="21" y="169"/>
                </a:cubicBezTo>
                <a:cubicBezTo>
                  <a:pt x="37" y="166"/>
                  <a:pt x="37" y="166"/>
                  <a:pt x="37" y="166"/>
                </a:cubicBezTo>
                <a:cubicBezTo>
                  <a:pt x="43" y="177"/>
                  <a:pt x="51" y="187"/>
                  <a:pt x="61" y="195"/>
                </a:cubicBezTo>
                <a:cubicBezTo>
                  <a:pt x="61" y="195"/>
                  <a:pt x="61" y="195"/>
                  <a:pt x="61" y="195"/>
                </a:cubicBezTo>
                <a:cubicBezTo>
                  <a:pt x="54" y="210"/>
                  <a:pt x="54" y="210"/>
                  <a:pt x="54" y="210"/>
                </a:cubicBezTo>
                <a:cubicBezTo>
                  <a:pt x="52" y="213"/>
                  <a:pt x="52" y="217"/>
                  <a:pt x="53" y="220"/>
                </a:cubicBezTo>
                <a:cubicBezTo>
                  <a:pt x="55" y="223"/>
                  <a:pt x="57" y="226"/>
                  <a:pt x="60" y="228"/>
                </a:cubicBezTo>
                <a:cubicBezTo>
                  <a:pt x="79" y="236"/>
                  <a:pt x="79" y="236"/>
                  <a:pt x="79" y="236"/>
                </a:cubicBezTo>
                <a:cubicBezTo>
                  <a:pt x="80" y="237"/>
                  <a:pt x="82" y="238"/>
                  <a:pt x="84" y="238"/>
                </a:cubicBezTo>
                <a:cubicBezTo>
                  <a:pt x="89" y="238"/>
                  <a:pt x="94" y="235"/>
                  <a:pt x="97" y="230"/>
                </a:cubicBezTo>
                <a:cubicBezTo>
                  <a:pt x="104" y="215"/>
                  <a:pt x="104" y="215"/>
                  <a:pt x="104" y="215"/>
                </a:cubicBezTo>
                <a:cubicBezTo>
                  <a:pt x="116" y="218"/>
                  <a:pt x="129" y="218"/>
                  <a:pt x="141" y="215"/>
                </a:cubicBezTo>
                <a:cubicBezTo>
                  <a:pt x="148" y="230"/>
                  <a:pt x="148" y="230"/>
                  <a:pt x="148" y="230"/>
                </a:cubicBezTo>
                <a:cubicBezTo>
                  <a:pt x="152" y="237"/>
                  <a:pt x="160" y="239"/>
                  <a:pt x="166" y="236"/>
                </a:cubicBezTo>
                <a:cubicBezTo>
                  <a:pt x="185" y="227"/>
                  <a:pt x="185" y="227"/>
                  <a:pt x="185" y="227"/>
                </a:cubicBezTo>
                <a:cubicBezTo>
                  <a:pt x="188" y="226"/>
                  <a:pt x="190" y="223"/>
                  <a:pt x="191" y="219"/>
                </a:cubicBezTo>
                <a:cubicBezTo>
                  <a:pt x="193" y="216"/>
                  <a:pt x="192" y="212"/>
                  <a:pt x="191" y="209"/>
                </a:cubicBezTo>
                <a:cubicBezTo>
                  <a:pt x="184" y="195"/>
                  <a:pt x="184" y="195"/>
                  <a:pt x="184" y="195"/>
                </a:cubicBezTo>
                <a:cubicBezTo>
                  <a:pt x="194" y="186"/>
                  <a:pt x="202" y="176"/>
                  <a:pt x="207" y="165"/>
                </a:cubicBezTo>
                <a:cubicBezTo>
                  <a:pt x="223" y="168"/>
                  <a:pt x="223" y="168"/>
                  <a:pt x="223" y="168"/>
                </a:cubicBezTo>
                <a:cubicBezTo>
                  <a:pt x="226" y="169"/>
                  <a:pt x="230" y="169"/>
                  <a:pt x="233" y="167"/>
                </a:cubicBezTo>
                <a:cubicBezTo>
                  <a:pt x="236" y="165"/>
                  <a:pt x="238" y="162"/>
                  <a:pt x="239" y="158"/>
                </a:cubicBezTo>
                <a:cubicBezTo>
                  <a:pt x="243" y="138"/>
                  <a:pt x="243" y="138"/>
                  <a:pt x="243" y="138"/>
                </a:cubicBezTo>
                <a:cubicBezTo>
                  <a:pt x="245" y="131"/>
                  <a:pt x="240" y="124"/>
                  <a:pt x="233" y="122"/>
                </a:cubicBezTo>
                <a:close/>
                <a:moveTo>
                  <a:pt x="159" y="121"/>
                </a:moveTo>
                <a:cubicBezTo>
                  <a:pt x="159" y="141"/>
                  <a:pt x="143" y="158"/>
                  <a:pt x="122" y="158"/>
                </a:cubicBezTo>
                <a:cubicBezTo>
                  <a:pt x="102" y="158"/>
                  <a:pt x="85" y="141"/>
                  <a:pt x="85" y="121"/>
                </a:cubicBezTo>
                <a:cubicBezTo>
                  <a:pt x="85" y="100"/>
                  <a:pt x="102" y="83"/>
                  <a:pt x="122" y="83"/>
                </a:cubicBezTo>
                <a:cubicBezTo>
                  <a:pt x="143" y="83"/>
                  <a:pt x="159" y="100"/>
                  <a:pt x="159" y="121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200">
              <a:solidFill>
                <a:schemeClr val="lt1"/>
              </a:solidFill>
            </a:endParaRPr>
          </a:p>
        </p:txBody>
      </p:sp>
      <p:grpSp>
        <p:nvGrpSpPr>
          <p:cNvPr id="33" name="组合 3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574958" y="4157780"/>
            <a:ext cx="1099063" cy="1793076"/>
            <a:chOff x="1574958" y="4157780"/>
            <a:chExt cx="1099063" cy="1793076"/>
          </a:xfrm>
        </p:grpSpPr>
        <p:sp>
          <p:nvSpPr>
            <p:cNvPr id="34" name="Freeform 19"/>
            <p:cNvSpPr>
              <a:spLocks noEditPoints="1"/>
            </p:cNvSpPr>
            <p:nvPr/>
          </p:nvSpPr>
          <p:spPr bwMode="auto">
            <a:xfrm>
              <a:off x="1574958" y="4499738"/>
              <a:ext cx="1099063" cy="1451118"/>
            </a:xfrm>
            <a:custGeom>
              <a:avLst/>
              <a:gdLst>
                <a:gd name="T0" fmla="*/ 619 w 659"/>
                <a:gd name="T1" fmla="*/ 10 h 870"/>
                <a:gd name="T2" fmla="*/ 524 w 659"/>
                <a:gd name="T3" fmla="*/ 57 h 870"/>
                <a:gd name="T4" fmla="*/ 367 w 659"/>
                <a:gd name="T5" fmla="*/ 43 h 870"/>
                <a:gd name="T6" fmla="*/ 358 w 659"/>
                <a:gd name="T7" fmla="*/ 40 h 870"/>
                <a:gd name="T8" fmla="*/ 320 w 659"/>
                <a:gd name="T9" fmla="*/ 23 h 870"/>
                <a:gd name="T10" fmla="*/ 319 w 659"/>
                <a:gd name="T11" fmla="*/ 23 h 870"/>
                <a:gd name="T12" fmla="*/ 293 w 659"/>
                <a:gd name="T13" fmla="*/ 52 h 870"/>
                <a:gd name="T14" fmla="*/ 265 w 659"/>
                <a:gd name="T15" fmla="*/ 24 h 870"/>
                <a:gd name="T16" fmla="*/ 225 w 659"/>
                <a:gd name="T17" fmla="*/ 41 h 870"/>
                <a:gd name="T18" fmla="*/ 221 w 659"/>
                <a:gd name="T19" fmla="*/ 43 h 870"/>
                <a:gd name="T20" fmla="*/ 122 w 659"/>
                <a:gd name="T21" fmla="*/ 403 h 870"/>
                <a:gd name="T22" fmla="*/ 160 w 659"/>
                <a:gd name="T23" fmla="*/ 425 h 870"/>
                <a:gd name="T24" fmla="*/ 180 w 659"/>
                <a:gd name="T25" fmla="*/ 420 h 870"/>
                <a:gd name="T26" fmla="*/ 189 w 659"/>
                <a:gd name="T27" fmla="*/ 413 h 870"/>
                <a:gd name="T28" fmla="*/ 189 w 659"/>
                <a:gd name="T29" fmla="*/ 819 h 870"/>
                <a:gd name="T30" fmla="*/ 240 w 659"/>
                <a:gd name="T31" fmla="*/ 870 h 870"/>
                <a:gd name="T32" fmla="*/ 240 w 659"/>
                <a:gd name="T33" fmla="*/ 870 h 870"/>
                <a:gd name="T34" fmla="*/ 291 w 659"/>
                <a:gd name="T35" fmla="*/ 819 h 870"/>
                <a:gd name="T36" fmla="*/ 291 w 659"/>
                <a:gd name="T37" fmla="*/ 464 h 870"/>
                <a:gd name="T38" fmla="*/ 293 w 659"/>
                <a:gd name="T39" fmla="*/ 464 h 870"/>
                <a:gd name="T40" fmla="*/ 299 w 659"/>
                <a:gd name="T41" fmla="*/ 464 h 870"/>
                <a:gd name="T42" fmla="*/ 298 w 659"/>
                <a:gd name="T43" fmla="*/ 819 h 870"/>
                <a:gd name="T44" fmla="*/ 349 w 659"/>
                <a:gd name="T45" fmla="*/ 870 h 870"/>
                <a:gd name="T46" fmla="*/ 349 w 659"/>
                <a:gd name="T47" fmla="*/ 870 h 870"/>
                <a:gd name="T48" fmla="*/ 400 w 659"/>
                <a:gd name="T49" fmla="*/ 819 h 870"/>
                <a:gd name="T50" fmla="*/ 401 w 659"/>
                <a:gd name="T51" fmla="*/ 405 h 870"/>
                <a:gd name="T52" fmla="*/ 400 w 659"/>
                <a:gd name="T53" fmla="*/ 399 h 870"/>
                <a:gd name="T54" fmla="*/ 407 w 659"/>
                <a:gd name="T55" fmla="*/ 366 h 870"/>
                <a:gd name="T56" fmla="*/ 407 w 659"/>
                <a:gd name="T57" fmla="*/ 146 h 870"/>
                <a:gd name="T58" fmla="*/ 620 w 659"/>
                <a:gd name="T59" fmla="*/ 98 h 870"/>
                <a:gd name="T60" fmla="*/ 619 w 659"/>
                <a:gd name="T61" fmla="*/ 10 h 870"/>
                <a:gd name="T62" fmla="*/ 179 w 659"/>
                <a:gd name="T63" fmla="*/ 321 h 870"/>
                <a:gd name="T64" fmla="*/ 179 w 659"/>
                <a:gd name="T65" fmla="*/ 197 h 870"/>
                <a:gd name="T66" fmla="*/ 179 w 659"/>
                <a:gd name="T67" fmla="*/ 321 h 870"/>
                <a:gd name="T68" fmla="*/ 293 w 659"/>
                <a:gd name="T69" fmla="*/ 272 h 870"/>
                <a:gd name="T70" fmla="*/ 292 w 659"/>
                <a:gd name="T71" fmla="*/ 272 h 870"/>
                <a:gd name="T72" fmla="*/ 265 w 659"/>
                <a:gd name="T73" fmla="*/ 235 h 870"/>
                <a:gd name="T74" fmla="*/ 292 w 659"/>
                <a:gd name="T75" fmla="*/ 56 h 870"/>
                <a:gd name="T76" fmla="*/ 293 w 659"/>
                <a:gd name="T77" fmla="*/ 56 h 870"/>
                <a:gd name="T78" fmla="*/ 320 w 659"/>
                <a:gd name="T79" fmla="*/ 235 h 870"/>
                <a:gd name="T80" fmla="*/ 293 w 659"/>
                <a:gd name="T81" fmla="*/ 272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9" h="870">
                  <a:moveTo>
                    <a:pt x="619" y="10"/>
                  </a:moveTo>
                  <a:cubicBezTo>
                    <a:pt x="566" y="0"/>
                    <a:pt x="583" y="47"/>
                    <a:pt x="524" y="57"/>
                  </a:cubicBezTo>
                  <a:cubicBezTo>
                    <a:pt x="423" y="73"/>
                    <a:pt x="384" y="53"/>
                    <a:pt x="367" y="43"/>
                  </a:cubicBezTo>
                  <a:cubicBezTo>
                    <a:pt x="364" y="42"/>
                    <a:pt x="361" y="40"/>
                    <a:pt x="358" y="40"/>
                  </a:cubicBezTo>
                  <a:cubicBezTo>
                    <a:pt x="346" y="32"/>
                    <a:pt x="333" y="27"/>
                    <a:pt x="320" y="23"/>
                  </a:cubicBezTo>
                  <a:cubicBezTo>
                    <a:pt x="320" y="23"/>
                    <a:pt x="320" y="23"/>
                    <a:pt x="319" y="23"/>
                  </a:cubicBezTo>
                  <a:cubicBezTo>
                    <a:pt x="293" y="52"/>
                    <a:pt x="293" y="52"/>
                    <a:pt x="293" y="52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51" y="27"/>
                    <a:pt x="237" y="33"/>
                    <a:pt x="225" y="41"/>
                  </a:cubicBezTo>
                  <a:cubicBezTo>
                    <a:pt x="224" y="42"/>
                    <a:pt x="222" y="42"/>
                    <a:pt x="221" y="43"/>
                  </a:cubicBezTo>
                  <a:cubicBezTo>
                    <a:pt x="166" y="77"/>
                    <a:pt x="0" y="179"/>
                    <a:pt x="122" y="403"/>
                  </a:cubicBezTo>
                  <a:cubicBezTo>
                    <a:pt x="129" y="417"/>
                    <a:pt x="144" y="425"/>
                    <a:pt x="160" y="425"/>
                  </a:cubicBezTo>
                  <a:cubicBezTo>
                    <a:pt x="167" y="425"/>
                    <a:pt x="174" y="424"/>
                    <a:pt x="180" y="420"/>
                  </a:cubicBezTo>
                  <a:cubicBezTo>
                    <a:pt x="184" y="418"/>
                    <a:pt x="187" y="416"/>
                    <a:pt x="189" y="413"/>
                  </a:cubicBezTo>
                  <a:cubicBezTo>
                    <a:pt x="189" y="819"/>
                    <a:pt x="189" y="819"/>
                    <a:pt x="189" y="819"/>
                  </a:cubicBezTo>
                  <a:cubicBezTo>
                    <a:pt x="189" y="847"/>
                    <a:pt x="212" y="870"/>
                    <a:pt x="240" y="870"/>
                  </a:cubicBezTo>
                  <a:cubicBezTo>
                    <a:pt x="240" y="870"/>
                    <a:pt x="240" y="870"/>
                    <a:pt x="240" y="870"/>
                  </a:cubicBezTo>
                  <a:cubicBezTo>
                    <a:pt x="268" y="870"/>
                    <a:pt x="291" y="847"/>
                    <a:pt x="291" y="819"/>
                  </a:cubicBezTo>
                  <a:cubicBezTo>
                    <a:pt x="291" y="464"/>
                    <a:pt x="291" y="464"/>
                    <a:pt x="291" y="464"/>
                  </a:cubicBezTo>
                  <a:cubicBezTo>
                    <a:pt x="292" y="464"/>
                    <a:pt x="292" y="464"/>
                    <a:pt x="293" y="464"/>
                  </a:cubicBezTo>
                  <a:cubicBezTo>
                    <a:pt x="295" y="464"/>
                    <a:pt x="297" y="464"/>
                    <a:pt x="299" y="464"/>
                  </a:cubicBezTo>
                  <a:cubicBezTo>
                    <a:pt x="298" y="819"/>
                    <a:pt x="298" y="819"/>
                    <a:pt x="298" y="819"/>
                  </a:cubicBezTo>
                  <a:cubicBezTo>
                    <a:pt x="298" y="847"/>
                    <a:pt x="321" y="870"/>
                    <a:pt x="349" y="870"/>
                  </a:cubicBezTo>
                  <a:cubicBezTo>
                    <a:pt x="349" y="870"/>
                    <a:pt x="349" y="870"/>
                    <a:pt x="349" y="870"/>
                  </a:cubicBezTo>
                  <a:cubicBezTo>
                    <a:pt x="378" y="870"/>
                    <a:pt x="400" y="847"/>
                    <a:pt x="400" y="819"/>
                  </a:cubicBezTo>
                  <a:cubicBezTo>
                    <a:pt x="401" y="405"/>
                    <a:pt x="401" y="405"/>
                    <a:pt x="401" y="405"/>
                  </a:cubicBezTo>
                  <a:cubicBezTo>
                    <a:pt x="401" y="403"/>
                    <a:pt x="400" y="401"/>
                    <a:pt x="400" y="399"/>
                  </a:cubicBezTo>
                  <a:cubicBezTo>
                    <a:pt x="404" y="389"/>
                    <a:pt x="407" y="378"/>
                    <a:pt x="407" y="366"/>
                  </a:cubicBezTo>
                  <a:cubicBezTo>
                    <a:pt x="407" y="146"/>
                    <a:pt x="407" y="146"/>
                    <a:pt x="407" y="146"/>
                  </a:cubicBezTo>
                  <a:cubicBezTo>
                    <a:pt x="489" y="160"/>
                    <a:pt x="580" y="143"/>
                    <a:pt x="620" y="98"/>
                  </a:cubicBezTo>
                  <a:cubicBezTo>
                    <a:pt x="659" y="54"/>
                    <a:pt x="643" y="15"/>
                    <a:pt x="619" y="10"/>
                  </a:cubicBezTo>
                  <a:close/>
                  <a:moveTo>
                    <a:pt x="179" y="321"/>
                  </a:moveTo>
                  <a:cubicBezTo>
                    <a:pt x="158" y="268"/>
                    <a:pt x="162" y="229"/>
                    <a:pt x="179" y="197"/>
                  </a:cubicBezTo>
                  <a:lnTo>
                    <a:pt x="179" y="321"/>
                  </a:lnTo>
                  <a:close/>
                  <a:moveTo>
                    <a:pt x="293" y="272"/>
                  </a:moveTo>
                  <a:cubicBezTo>
                    <a:pt x="292" y="272"/>
                    <a:pt x="292" y="272"/>
                    <a:pt x="292" y="272"/>
                  </a:cubicBezTo>
                  <a:cubicBezTo>
                    <a:pt x="265" y="235"/>
                    <a:pt x="265" y="235"/>
                    <a:pt x="265" y="235"/>
                  </a:cubicBezTo>
                  <a:cubicBezTo>
                    <a:pt x="292" y="56"/>
                    <a:pt x="292" y="56"/>
                    <a:pt x="292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320" y="235"/>
                    <a:pt x="320" y="235"/>
                    <a:pt x="320" y="235"/>
                  </a:cubicBezTo>
                  <a:lnTo>
                    <a:pt x="293" y="2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5" name="Oval 20"/>
            <p:cNvSpPr>
              <a:spLocks noChangeArrowheads="1"/>
            </p:cNvSpPr>
            <p:nvPr/>
          </p:nvSpPr>
          <p:spPr bwMode="auto">
            <a:xfrm>
              <a:off x="1886633" y="4157780"/>
              <a:ext cx="369720" cy="3709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</p:grpSp>
      <p:sp>
        <p:nvSpPr>
          <p:cNvPr id="36" name="Freeform 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4024193" y="3631592"/>
            <a:ext cx="840386" cy="820197"/>
          </a:xfrm>
          <a:custGeom>
            <a:avLst/>
            <a:gdLst>
              <a:gd name="T0" fmla="*/ 480 w 504"/>
              <a:gd name="T1" fmla="*/ 252 h 492"/>
              <a:gd name="T2" fmla="*/ 449 w 504"/>
              <a:gd name="T3" fmla="*/ 245 h 492"/>
              <a:gd name="T4" fmla="*/ 432 w 504"/>
              <a:gd name="T5" fmla="*/ 167 h 492"/>
              <a:gd name="T6" fmla="*/ 455 w 504"/>
              <a:gd name="T7" fmla="*/ 148 h 492"/>
              <a:gd name="T8" fmla="*/ 465 w 504"/>
              <a:gd name="T9" fmla="*/ 130 h 492"/>
              <a:gd name="T10" fmla="*/ 459 w 504"/>
              <a:gd name="T11" fmla="*/ 109 h 492"/>
              <a:gd name="T12" fmla="*/ 433 w 504"/>
              <a:gd name="T13" fmla="*/ 77 h 492"/>
              <a:gd name="T14" fmla="*/ 394 w 504"/>
              <a:gd name="T15" fmla="*/ 73 h 492"/>
              <a:gd name="T16" fmla="*/ 372 w 504"/>
              <a:gd name="T17" fmla="*/ 91 h 492"/>
              <a:gd name="T18" fmla="*/ 300 w 504"/>
              <a:gd name="T19" fmla="*/ 56 h 492"/>
              <a:gd name="T20" fmla="*/ 300 w 504"/>
              <a:gd name="T21" fmla="*/ 28 h 492"/>
              <a:gd name="T22" fmla="*/ 272 w 504"/>
              <a:gd name="T23" fmla="*/ 0 h 492"/>
              <a:gd name="T24" fmla="*/ 231 w 504"/>
              <a:gd name="T25" fmla="*/ 0 h 492"/>
              <a:gd name="T26" fmla="*/ 203 w 504"/>
              <a:gd name="T27" fmla="*/ 28 h 492"/>
              <a:gd name="T28" fmla="*/ 203 w 504"/>
              <a:gd name="T29" fmla="*/ 56 h 492"/>
              <a:gd name="T30" fmla="*/ 130 w 504"/>
              <a:gd name="T31" fmla="*/ 92 h 492"/>
              <a:gd name="T32" fmla="*/ 129 w 504"/>
              <a:gd name="T33" fmla="*/ 92 h 492"/>
              <a:gd name="T34" fmla="*/ 107 w 504"/>
              <a:gd name="T35" fmla="*/ 74 h 492"/>
              <a:gd name="T36" fmla="*/ 86 w 504"/>
              <a:gd name="T37" fmla="*/ 68 h 492"/>
              <a:gd name="T38" fmla="*/ 68 w 504"/>
              <a:gd name="T39" fmla="*/ 79 h 492"/>
              <a:gd name="T40" fmla="*/ 42 w 504"/>
              <a:gd name="T41" fmla="*/ 111 h 492"/>
              <a:gd name="T42" fmla="*/ 46 w 504"/>
              <a:gd name="T43" fmla="*/ 150 h 492"/>
              <a:gd name="T44" fmla="*/ 70 w 504"/>
              <a:gd name="T45" fmla="*/ 169 h 492"/>
              <a:gd name="T46" fmla="*/ 53 w 504"/>
              <a:gd name="T47" fmla="*/ 247 h 492"/>
              <a:gd name="T48" fmla="*/ 23 w 504"/>
              <a:gd name="T49" fmla="*/ 254 h 492"/>
              <a:gd name="T50" fmla="*/ 6 w 504"/>
              <a:gd name="T51" fmla="*/ 266 h 492"/>
              <a:gd name="T52" fmla="*/ 2 w 504"/>
              <a:gd name="T53" fmla="*/ 287 h 492"/>
              <a:gd name="T54" fmla="*/ 11 w 504"/>
              <a:gd name="T55" fmla="*/ 328 h 492"/>
              <a:gd name="T56" fmla="*/ 45 w 504"/>
              <a:gd name="T57" fmla="*/ 348 h 492"/>
              <a:gd name="T58" fmla="*/ 76 w 504"/>
              <a:gd name="T59" fmla="*/ 341 h 492"/>
              <a:gd name="T60" fmla="*/ 126 w 504"/>
              <a:gd name="T61" fmla="*/ 401 h 492"/>
              <a:gd name="T62" fmla="*/ 126 w 504"/>
              <a:gd name="T63" fmla="*/ 401 h 492"/>
              <a:gd name="T64" fmla="*/ 111 w 504"/>
              <a:gd name="T65" fmla="*/ 431 h 492"/>
              <a:gd name="T66" fmla="*/ 110 w 504"/>
              <a:gd name="T67" fmla="*/ 453 h 492"/>
              <a:gd name="T68" fmla="*/ 125 w 504"/>
              <a:gd name="T69" fmla="*/ 468 h 492"/>
              <a:gd name="T70" fmla="*/ 162 w 504"/>
              <a:gd name="T71" fmla="*/ 486 h 492"/>
              <a:gd name="T72" fmla="*/ 174 w 504"/>
              <a:gd name="T73" fmla="*/ 489 h 492"/>
              <a:gd name="T74" fmla="*/ 199 w 504"/>
              <a:gd name="T75" fmla="*/ 473 h 492"/>
              <a:gd name="T76" fmla="*/ 214 w 504"/>
              <a:gd name="T77" fmla="*/ 443 h 492"/>
              <a:gd name="T78" fmla="*/ 291 w 504"/>
              <a:gd name="T79" fmla="*/ 442 h 492"/>
              <a:gd name="T80" fmla="*/ 305 w 504"/>
              <a:gd name="T81" fmla="*/ 473 h 492"/>
              <a:gd name="T82" fmla="*/ 343 w 504"/>
              <a:gd name="T83" fmla="*/ 486 h 492"/>
              <a:gd name="T84" fmla="*/ 380 w 504"/>
              <a:gd name="T85" fmla="*/ 467 h 492"/>
              <a:gd name="T86" fmla="*/ 394 w 504"/>
              <a:gd name="T87" fmla="*/ 451 h 492"/>
              <a:gd name="T88" fmla="*/ 393 w 504"/>
              <a:gd name="T89" fmla="*/ 430 h 492"/>
              <a:gd name="T90" fmla="*/ 378 w 504"/>
              <a:gd name="T91" fmla="*/ 400 h 492"/>
              <a:gd name="T92" fmla="*/ 427 w 504"/>
              <a:gd name="T93" fmla="*/ 340 h 492"/>
              <a:gd name="T94" fmla="*/ 459 w 504"/>
              <a:gd name="T95" fmla="*/ 347 h 492"/>
              <a:gd name="T96" fmla="*/ 480 w 504"/>
              <a:gd name="T97" fmla="*/ 343 h 492"/>
              <a:gd name="T98" fmla="*/ 492 w 504"/>
              <a:gd name="T99" fmla="*/ 326 h 492"/>
              <a:gd name="T100" fmla="*/ 501 w 504"/>
              <a:gd name="T101" fmla="*/ 285 h 492"/>
              <a:gd name="T102" fmla="*/ 480 w 504"/>
              <a:gd name="T103" fmla="*/ 252 h 492"/>
              <a:gd name="T104" fmla="*/ 371 w 504"/>
              <a:gd name="T105" fmla="*/ 248 h 492"/>
              <a:gd name="T106" fmla="*/ 251 w 504"/>
              <a:gd name="T107" fmla="*/ 368 h 492"/>
              <a:gd name="T108" fmla="*/ 132 w 504"/>
              <a:gd name="T109" fmla="*/ 248 h 492"/>
              <a:gd name="T110" fmla="*/ 251 w 504"/>
              <a:gd name="T111" fmla="*/ 129 h 492"/>
              <a:gd name="T112" fmla="*/ 371 w 504"/>
              <a:gd name="T113" fmla="*/ 248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492">
                <a:moveTo>
                  <a:pt x="480" y="252"/>
                </a:moveTo>
                <a:cubicBezTo>
                  <a:pt x="449" y="245"/>
                  <a:pt x="449" y="245"/>
                  <a:pt x="449" y="245"/>
                </a:cubicBezTo>
                <a:cubicBezTo>
                  <a:pt x="449" y="218"/>
                  <a:pt x="443" y="192"/>
                  <a:pt x="432" y="16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461" y="144"/>
                  <a:pt x="465" y="137"/>
                  <a:pt x="465" y="130"/>
                </a:cubicBezTo>
                <a:cubicBezTo>
                  <a:pt x="466" y="122"/>
                  <a:pt x="464" y="115"/>
                  <a:pt x="459" y="109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424" y="65"/>
                  <a:pt x="406" y="63"/>
                  <a:pt x="394" y="73"/>
                </a:cubicBezTo>
                <a:cubicBezTo>
                  <a:pt x="372" y="91"/>
                  <a:pt x="372" y="91"/>
                  <a:pt x="372" y="91"/>
                </a:cubicBezTo>
                <a:cubicBezTo>
                  <a:pt x="350" y="74"/>
                  <a:pt x="326" y="63"/>
                  <a:pt x="300" y="56"/>
                </a:cubicBezTo>
                <a:cubicBezTo>
                  <a:pt x="300" y="28"/>
                  <a:pt x="300" y="28"/>
                  <a:pt x="300" y="28"/>
                </a:cubicBezTo>
                <a:cubicBezTo>
                  <a:pt x="300" y="12"/>
                  <a:pt x="287" y="0"/>
                  <a:pt x="272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215" y="0"/>
                  <a:pt x="203" y="12"/>
                  <a:pt x="203" y="28"/>
                </a:cubicBezTo>
                <a:cubicBezTo>
                  <a:pt x="203" y="56"/>
                  <a:pt x="203" y="56"/>
                  <a:pt x="203" y="56"/>
                </a:cubicBezTo>
                <a:cubicBezTo>
                  <a:pt x="176" y="63"/>
                  <a:pt x="151" y="75"/>
                  <a:pt x="130" y="92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1" y="69"/>
                  <a:pt x="94" y="67"/>
                  <a:pt x="86" y="68"/>
                </a:cubicBezTo>
                <a:cubicBezTo>
                  <a:pt x="79" y="69"/>
                  <a:pt x="72" y="73"/>
                  <a:pt x="68" y="79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32" y="123"/>
                  <a:pt x="34" y="140"/>
                  <a:pt x="46" y="150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59" y="193"/>
                  <a:pt x="53" y="220"/>
                  <a:pt x="53" y="247"/>
                </a:cubicBezTo>
                <a:cubicBezTo>
                  <a:pt x="23" y="254"/>
                  <a:pt x="23" y="254"/>
                  <a:pt x="23" y="254"/>
                </a:cubicBezTo>
                <a:cubicBezTo>
                  <a:pt x="16" y="256"/>
                  <a:pt x="10" y="260"/>
                  <a:pt x="6" y="266"/>
                </a:cubicBezTo>
                <a:cubicBezTo>
                  <a:pt x="2" y="272"/>
                  <a:pt x="0" y="280"/>
                  <a:pt x="2" y="287"/>
                </a:cubicBezTo>
                <a:cubicBezTo>
                  <a:pt x="11" y="328"/>
                  <a:pt x="11" y="328"/>
                  <a:pt x="11" y="328"/>
                </a:cubicBezTo>
                <a:cubicBezTo>
                  <a:pt x="15" y="343"/>
                  <a:pt x="30" y="352"/>
                  <a:pt x="45" y="348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89" y="364"/>
                  <a:pt x="105" y="385"/>
                  <a:pt x="126" y="401"/>
                </a:cubicBezTo>
                <a:cubicBezTo>
                  <a:pt x="126" y="401"/>
                  <a:pt x="126" y="401"/>
                  <a:pt x="126" y="401"/>
                </a:cubicBezTo>
                <a:cubicBezTo>
                  <a:pt x="111" y="431"/>
                  <a:pt x="111" y="431"/>
                  <a:pt x="111" y="431"/>
                </a:cubicBezTo>
                <a:cubicBezTo>
                  <a:pt x="108" y="438"/>
                  <a:pt x="108" y="446"/>
                  <a:pt x="110" y="453"/>
                </a:cubicBezTo>
                <a:cubicBezTo>
                  <a:pt x="113" y="460"/>
                  <a:pt x="118" y="465"/>
                  <a:pt x="125" y="468"/>
                </a:cubicBezTo>
                <a:cubicBezTo>
                  <a:pt x="162" y="486"/>
                  <a:pt x="162" y="486"/>
                  <a:pt x="162" y="486"/>
                </a:cubicBezTo>
                <a:cubicBezTo>
                  <a:pt x="166" y="488"/>
                  <a:pt x="170" y="489"/>
                  <a:pt x="174" y="489"/>
                </a:cubicBezTo>
                <a:cubicBezTo>
                  <a:pt x="184" y="489"/>
                  <a:pt x="194" y="483"/>
                  <a:pt x="199" y="473"/>
                </a:cubicBezTo>
                <a:cubicBezTo>
                  <a:pt x="214" y="443"/>
                  <a:pt x="214" y="443"/>
                  <a:pt x="214" y="443"/>
                </a:cubicBezTo>
                <a:cubicBezTo>
                  <a:pt x="239" y="448"/>
                  <a:pt x="265" y="447"/>
                  <a:pt x="291" y="442"/>
                </a:cubicBezTo>
                <a:cubicBezTo>
                  <a:pt x="305" y="473"/>
                  <a:pt x="305" y="473"/>
                  <a:pt x="305" y="473"/>
                </a:cubicBezTo>
                <a:cubicBezTo>
                  <a:pt x="312" y="487"/>
                  <a:pt x="329" y="492"/>
                  <a:pt x="343" y="486"/>
                </a:cubicBezTo>
                <a:cubicBezTo>
                  <a:pt x="380" y="467"/>
                  <a:pt x="380" y="467"/>
                  <a:pt x="380" y="467"/>
                </a:cubicBezTo>
                <a:cubicBezTo>
                  <a:pt x="387" y="464"/>
                  <a:pt x="392" y="458"/>
                  <a:pt x="394" y="451"/>
                </a:cubicBezTo>
                <a:cubicBezTo>
                  <a:pt x="396" y="445"/>
                  <a:pt x="396" y="437"/>
                  <a:pt x="393" y="430"/>
                </a:cubicBezTo>
                <a:cubicBezTo>
                  <a:pt x="378" y="400"/>
                  <a:pt x="378" y="400"/>
                  <a:pt x="378" y="400"/>
                </a:cubicBezTo>
                <a:cubicBezTo>
                  <a:pt x="398" y="383"/>
                  <a:pt x="415" y="363"/>
                  <a:pt x="427" y="340"/>
                </a:cubicBezTo>
                <a:cubicBezTo>
                  <a:pt x="459" y="347"/>
                  <a:pt x="459" y="347"/>
                  <a:pt x="459" y="347"/>
                </a:cubicBezTo>
                <a:cubicBezTo>
                  <a:pt x="466" y="348"/>
                  <a:pt x="473" y="347"/>
                  <a:pt x="480" y="343"/>
                </a:cubicBezTo>
                <a:cubicBezTo>
                  <a:pt x="486" y="339"/>
                  <a:pt x="490" y="333"/>
                  <a:pt x="492" y="326"/>
                </a:cubicBezTo>
                <a:cubicBezTo>
                  <a:pt x="501" y="285"/>
                  <a:pt x="501" y="285"/>
                  <a:pt x="501" y="285"/>
                </a:cubicBezTo>
                <a:cubicBezTo>
                  <a:pt x="504" y="270"/>
                  <a:pt x="495" y="255"/>
                  <a:pt x="480" y="252"/>
                </a:cubicBezTo>
                <a:close/>
                <a:moveTo>
                  <a:pt x="371" y="248"/>
                </a:moveTo>
                <a:cubicBezTo>
                  <a:pt x="371" y="314"/>
                  <a:pt x="317" y="368"/>
                  <a:pt x="251" y="368"/>
                </a:cubicBezTo>
                <a:cubicBezTo>
                  <a:pt x="186" y="368"/>
                  <a:pt x="132" y="314"/>
                  <a:pt x="132" y="248"/>
                </a:cubicBezTo>
                <a:cubicBezTo>
                  <a:pt x="132" y="182"/>
                  <a:pt x="186" y="129"/>
                  <a:pt x="251" y="129"/>
                </a:cubicBezTo>
                <a:cubicBezTo>
                  <a:pt x="317" y="129"/>
                  <a:pt x="371" y="182"/>
                  <a:pt x="371" y="248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200">
              <a:solidFill>
                <a:schemeClr val="lt1"/>
              </a:solidFill>
            </a:endParaRPr>
          </a:p>
        </p:txBody>
      </p:sp>
      <p:sp>
        <p:nvSpPr>
          <p:cNvPr id="37" name="Oval 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ChangeArrowheads="1"/>
          </p:cNvSpPr>
          <p:nvPr/>
        </p:nvSpPr>
        <p:spPr bwMode="auto">
          <a:xfrm>
            <a:off x="4337128" y="3939482"/>
            <a:ext cx="210728" cy="210728"/>
          </a:xfrm>
          <a:prstGeom prst="ellipse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200">
              <a:solidFill>
                <a:schemeClr val="lt1"/>
              </a:solidFill>
            </a:endParaRPr>
          </a:p>
        </p:txBody>
      </p:sp>
      <p:grpSp>
        <p:nvGrpSpPr>
          <p:cNvPr id="38" name="组合 3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757927" y="2095931"/>
            <a:ext cx="682657" cy="666252"/>
            <a:chOff x="1757927" y="2095931"/>
            <a:chExt cx="682657" cy="666252"/>
          </a:xfrm>
        </p:grpSpPr>
        <p:sp>
          <p:nvSpPr>
            <p:cNvPr id="39" name="Freeform 23"/>
            <p:cNvSpPr>
              <a:spLocks noEditPoints="1"/>
            </p:cNvSpPr>
            <p:nvPr/>
          </p:nvSpPr>
          <p:spPr bwMode="auto">
            <a:xfrm>
              <a:off x="1757927" y="2095931"/>
              <a:ext cx="682657" cy="666252"/>
            </a:xfrm>
            <a:custGeom>
              <a:avLst/>
              <a:gdLst>
                <a:gd name="T0" fmla="*/ 389 w 409"/>
                <a:gd name="T1" fmla="*/ 205 h 400"/>
                <a:gd name="T2" fmla="*/ 364 w 409"/>
                <a:gd name="T3" fmla="*/ 200 h 400"/>
                <a:gd name="T4" fmla="*/ 350 w 409"/>
                <a:gd name="T5" fmla="*/ 136 h 400"/>
                <a:gd name="T6" fmla="*/ 369 w 409"/>
                <a:gd name="T7" fmla="*/ 121 h 400"/>
                <a:gd name="T8" fmla="*/ 377 w 409"/>
                <a:gd name="T9" fmla="*/ 106 h 400"/>
                <a:gd name="T10" fmla="*/ 372 w 409"/>
                <a:gd name="T11" fmla="*/ 89 h 400"/>
                <a:gd name="T12" fmla="*/ 351 w 409"/>
                <a:gd name="T13" fmla="*/ 63 h 400"/>
                <a:gd name="T14" fmla="*/ 319 w 409"/>
                <a:gd name="T15" fmla="*/ 60 h 400"/>
                <a:gd name="T16" fmla="*/ 301 w 409"/>
                <a:gd name="T17" fmla="*/ 74 h 400"/>
                <a:gd name="T18" fmla="*/ 243 w 409"/>
                <a:gd name="T19" fmla="*/ 46 h 400"/>
                <a:gd name="T20" fmla="*/ 243 w 409"/>
                <a:gd name="T21" fmla="*/ 23 h 400"/>
                <a:gd name="T22" fmla="*/ 220 w 409"/>
                <a:gd name="T23" fmla="*/ 0 h 400"/>
                <a:gd name="T24" fmla="*/ 186 w 409"/>
                <a:gd name="T25" fmla="*/ 0 h 400"/>
                <a:gd name="T26" fmla="*/ 164 w 409"/>
                <a:gd name="T27" fmla="*/ 23 h 400"/>
                <a:gd name="T28" fmla="*/ 164 w 409"/>
                <a:gd name="T29" fmla="*/ 46 h 400"/>
                <a:gd name="T30" fmla="*/ 104 w 409"/>
                <a:gd name="T31" fmla="*/ 75 h 400"/>
                <a:gd name="T32" fmla="*/ 104 w 409"/>
                <a:gd name="T33" fmla="*/ 75 h 400"/>
                <a:gd name="T34" fmla="*/ 86 w 409"/>
                <a:gd name="T35" fmla="*/ 61 h 400"/>
                <a:gd name="T36" fmla="*/ 69 w 409"/>
                <a:gd name="T37" fmla="*/ 56 h 400"/>
                <a:gd name="T38" fmla="*/ 54 w 409"/>
                <a:gd name="T39" fmla="*/ 64 h 400"/>
                <a:gd name="T40" fmla="*/ 33 w 409"/>
                <a:gd name="T41" fmla="*/ 91 h 400"/>
                <a:gd name="T42" fmla="*/ 37 w 409"/>
                <a:gd name="T43" fmla="*/ 122 h 400"/>
                <a:gd name="T44" fmla="*/ 56 w 409"/>
                <a:gd name="T45" fmla="*/ 137 h 400"/>
                <a:gd name="T46" fmla="*/ 42 w 409"/>
                <a:gd name="T47" fmla="*/ 201 h 400"/>
                <a:gd name="T48" fmla="*/ 18 w 409"/>
                <a:gd name="T49" fmla="*/ 207 h 400"/>
                <a:gd name="T50" fmla="*/ 4 w 409"/>
                <a:gd name="T51" fmla="*/ 217 h 400"/>
                <a:gd name="T52" fmla="*/ 1 w 409"/>
                <a:gd name="T53" fmla="*/ 234 h 400"/>
                <a:gd name="T54" fmla="*/ 8 w 409"/>
                <a:gd name="T55" fmla="*/ 267 h 400"/>
                <a:gd name="T56" fmla="*/ 36 w 409"/>
                <a:gd name="T57" fmla="*/ 283 h 400"/>
                <a:gd name="T58" fmla="*/ 61 w 409"/>
                <a:gd name="T59" fmla="*/ 278 h 400"/>
                <a:gd name="T60" fmla="*/ 101 w 409"/>
                <a:gd name="T61" fmla="*/ 327 h 400"/>
                <a:gd name="T62" fmla="*/ 101 w 409"/>
                <a:gd name="T63" fmla="*/ 327 h 400"/>
                <a:gd name="T64" fmla="*/ 90 w 409"/>
                <a:gd name="T65" fmla="*/ 351 h 400"/>
                <a:gd name="T66" fmla="*/ 89 w 409"/>
                <a:gd name="T67" fmla="*/ 368 h 400"/>
                <a:gd name="T68" fmla="*/ 100 w 409"/>
                <a:gd name="T69" fmla="*/ 381 h 400"/>
                <a:gd name="T70" fmla="*/ 131 w 409"/>
                <a:gd name="T71" fmla="*/ 396 h 400"/>
                <a:gd name="T72" fmla="*/ 140 w 409"/>
                <a:gd name="T73" fmla="*/ 398 h 400"/>
                <a:gd name="T74" fmla="*/ 161 w 409"/>
                <a:gd name="T75" fmla="*/ 385 h 400"/>
                <a:gd name="T76" fmla="*/ 173 w 409"/>
                <a:gd name="T77" fmla="*/ 360 h 400"/>
                <a:gd name="T78" fmla="*/ 235 w 409"/>
                <a:gd name="T79" fmla="*/ 360 h 400"/>
                <a:gd name="T80" fmla="*/ 247 w 409"/>
                <a:gd name="T81" fmla="*/ 385 h 400"/>
                <a:gd name="T82" fmla="*/ 278 w 409"/>
                <a:gd name="T83" fmla="*/ 395 h 400"/>
                <a:gd name="T84" fmla="*/ 308 w 409"/>
                <a:gd name="T85" fmla="*/ 380 h 400"/>
                <a:gd name="T86" fmla="*/ 319 w 409"/>
                <a:gd name="T87" fmla="*/ 367 h 400"/>
                <a:gd name="T88" fmla="*/ 318 w 409"/>
                <a:gd name="T89" fmla="*/ 350 h 400"/>
                <a:gd name="T90" fmla="*/ 306 w 409"/>
                <a:gd name="T91" fmla="*/ 326 h 400"/>
                <a:gd name="T92" fmla="*/ 346 w 409"/>
                <a:gd name="T93" fmla="*/ 276 h 400"/>
                <a:gd name="T94" fmla="*/ 372 w 409"/>
                <a:gd name="T95" fmla="*/ 282 h 400"/>
                <a:gd name="T96" fmla="*/ 389 w 409"/>
                <a:gd name="T97" fmla="*/ 279 h 400"/>
                <a:gd name="T98" fmla="*/ 399 w 409"/>
                <a:gd name="T99" fmla="*/ 265 h 400"/>
                <a:gd name="T100" fmla="*/ 406 w 409"/>
                <a:gd name="T101" fmla="*/ 232 h 400"/>
                <a:gd name="T102" fmla="*/ 389 w 409"/>
                <a:gd name="T103" fmla="*/ 205 h 400"/>
                <a:gd name="T104" fmla="*/ 301 w 409"/>
                <a:gd name="T105" fmla="*/ 202 h 400"/>
                <a:gd name="T106" fmla="*/ 203 w 409"/>
                <a:gd name="T107" fmla="*/ 299 h 400"/>
                <a:gd name="T108" fmla="*/ 106 w 409"/>
                <a:gd name="T109" fmla="*/ 202 h 400"/>
                <a:gd name="T110" fmla="*/ 203 w 409"/>
                <a:gd name="T111" fmla="*/ 105 h 400"/>
                <a:gd name="T112" fmla="*/ 301 w 409"/>
                <a:gd name="T113" fmla="*/ 2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" h="400">
                  <a:moveTo>
                    <a:pt x="389" y="205"/>
                  </a:moveTo>
                  <a:cubicBezTo>
                    <a:pt x="364" y="200"/>
                    <a:pt x="364" y="200"/>
                    <a:pt x="364" y="200"/>
                  </a:cubicBezTo>
                  <a:cubicBezTo>
                    <a:pt x="364" y="177"/>
                    <a:pt x="359" y="156"/>
                    <a:pt x="350" y="136"/>
                  </a:cubicBezTo>
                  <a:cubicBezTo>
                    <a:pt x="369" y="121"/>
                    <a:pt x="369" y="121"/>
                    <a:pt x="369" y="121"/>
                  </a:cubicBezTo>
                  <a:cubicBezTo>
                    <a:pt x="374" y="117"/>
                    <a:pt x="377" y="112"/>
                    <a:pt x="377" y="106"/>
                  </a:cubicBezTo>
                  <a:cubicBezTo>
                    <a:pt x="378" y="100"/>
                    <a:pt x="376" y="94"/>
                    <a:pt x="372" y="89"/>
                  </a:cubicBezTo>
                  <a:cubicBezTo>
                    <a:pt x="351" y="63"/>
                    <a:pt x="351" y="63"/>
                    <a:pt x="351" y="63"/>
                  </a:cubicBezTo>
                  <a:cubicBezTo>
                    <a:pt x="343" y="53"/>
                    <a:pt x="329" y="52"/>
                    <a:pt x="319" y="60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284" y="61"/>
                    <a:pt x="264" y="51"/>
                    <a:pt x="243" y="46"/>
                  </a:cubicBezTo>
                  <a:cubicBezTo>
                    <a:pt x="243" y="23"/>
                    <a:pt x="243" y="23"/>
                    <a:pt x="243" y="23"/>
                  </a:cubicBezTo>
                  <a:cubicBezTo>
                    <a:pt x="243" y="10"/>
                    <a:pt x="233" y="0"/>
                    <a:pt x="22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4" y="0"/>
                    <a:pt x="164" y="10"/>
                    <a:pt x="164" y="23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42" y="51"/>
                    <a:pt x="122" y="61"/>
                    <a:pt x="104" y="75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1" y="57"/>
                    <a:pt x="75" y="55"/>
                    <a:pt x="69" y="56"/>
                  </a:cubicBezTo>
                  <a:cubicBezTo>
                    <a:pt x="63" y="56"/>
                    <a:pt x="58" y="59"/>
                    <a:pt x="54" y="64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26" y="100"/>
                    <a:pt x="27" y="115"/>
                    <a:pt x="37" y="122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47" y="158"/>
                    <a:pt x="43" y="179"/>
                    <a:pt x="42" y="201"/>
                  </a:cubicBezTo>
                  <a:cubicBezTo>
                    <a:pt x="18" y="207"/>
                    <a:pt x="18" y="207"/>
                    <a:pt x="18" y="207"/>
                  </a:cubicBezTo>
                  <a:cubicBezTo>
                    <a:pt x="12" y="208"/>
                    <a:pt x="7" y="212"/>
                    <a:pt x="4" y="217"/>
                  </a:cubicBezTo>
                  <a:cubicBezTo>
                    <a:pt x="1" y="222"/>
                    <a:pt x="0" y="228"/>
                    <a:pt x="1" y="234"/>
                  </a:cubicBezTo>
                  <a:cubicBezTo>
                    <a:pt x="8" y="267"/>
                    <a:pt x="8" y="267"/>
                    <a:pt x="8" y="267"/>
                  </a:cubicBezTo>
                  <a:cubicBezTo>
                    <a:pt x="11" y="279"/>
                    <a:pt x="23" y="286"/>
                    <a:pt x="36" y="283"/>
                  </a:cubicBezTo>
                  <a:cubicBezTo>
                    <a:pt x="61" y="278"/>
                    <a:pt x="61" y="278"/>
                    <a:pt x="61" y="278"/>
                  </a:cubicBezTo>
                  <a:cubicBezTo>
                    <a:pt x="71" y="296"/>
                    <a:pt x="85" y="313"/>
                    <a:pt x="101" y="327"/>
                  </a:cubicBezTo>
                  <a:cubicBezTo>
                    <a:pt x="101" y="327"/>
                    <a:pt x="101" y="327"/>
                    <a:pt x="101" y="327"/>
                  </a:cubicBezTo>
                  <a:cubicBezTo>
                    <a:pt x="90" y="351"/>
                    <a:pt x="90" y="351"/>
                    <a:pt x="90" y="351"/>
                  </a:cubicBezTo>
                  <a:cubicBezTo>
                    <a:pt x="87" y="356"/>
                    <a:pt x="87" y="363"/>
                    <a:pt x="89" y="368"/>
                  </a:cubicBezTo>
                  <a:cubicBezTo>
                    <a:pt x="91" y="374"/>
                    <a:pt x="95" y="378"/>
                    <a:pt x="100" y="381"/>
                  </a:cubicBezTo>
                  <a:cubicBezTo>
                    <a:pt x="131" y="396"/>
                    <a:pt x="131" y="396"/>
                    <a:pt x="131" y="396"/>
                  </a:cubicBezTo>
                  <a:cubicBezTo>
                    <a:pt x="134" y="397"/>
                    <a:pt x="137" y="398"/>
                    <a:pt x="140" y="398"/>
                  </a:cubicBezTo>
                  <a:cubicBezTo>
                    <a:pt x="149" y="398"/>
                    <a:pt x="157" y="393"/>
                    <a:pt x="161" y="385"/>
                  </a:cubicBezTo>
                  <a:cubicBezTo>
                    <a:pt x="173" y="360"/>
                    <a:pt x="173" y="360"/>
                    <a:pt x="173" y="360"/>
                  </a:cubicBezTo>
                  <a:cubicBezTo>
                    <a:pt x="193" y="364"/>
                    <a:pt x="215" y="364"/>
                    <a:pt x="235" y="360"/>
                  </a:cubicBezTo>
                  <a:cubicBezTo>
                    <a:pt x="247" y="385"/>
                    <a:pt x="247" y="385"/>
                    <a:pt x="247" y="385"/>
                  </a:cubicBezTo>
                  <a:cubicBezTo>
                    <a:pt x="253" y="396"/>
                    <a:pt x="266" y="400"/>
                    <a:pt x="278" y="395"/>
                  </a:cubicBezTo>
                  <a:cubicBezTo>
                    <a:pt x="308" y="380"/>
                    <a:pt x="308" y="380"/>
                    <a:pt x="308" y="380"/>
                  </a:cubicBezTo>
                  <a:cubicBezTo>
                    <a:pt x="313" y="377"/>
                    <a:pt x="317" y="373"/>
                    <a:pt x="319" y="367"/>
                  </a:cubicBezTo>
                  <a:cubicBezTo>
                    <a:pt x="321" y="362"/>
                    <a:pt x="321" y="355"/>
                    <a:pt x="318" y="350"/>
                  </a:cubicBezTo>
                  <a:cubicBezTo>
                    <a:pt x="306" y="326"/>
                    <a:pt x="306" y="326"/>
                    <a:pt x="306" y="326"/>
                  </a:cubicBezTo>
                  <a:cubicBezTo>
                    <a:pt x="323" y="312"/>
                    <a:pt x="336" y="295"/>
                    <a:pt x="346" y="276"/>
                  </a:cubicBezTo>
                  <a:cubicBezTo>
                    <a:pt x="372" y="282"/>
                    <a:pt x="372" y="282"/>
                    <a:pt x="372" y="282"/>
                  </a:cubicBezTo>
                  <a:cubicBezTo>
                    <a:pt x="378" y="283"/>
                    <a:pt x="384" y="282"/>
                    <a:pt x="389" y="279"/>
                  </a:cubicBezTo>
                  <a:cubicBezTo>
                    <a:pt x="394" y="276"/>
                    <a:pt x="397" y="271"/>
                    <a:pt x="399" y="265"/>
                  </a:cubicBezTo>
                  <a:cubicBezTo>
                    <a:pt x="406" y="232"/>
                    <a:pt x="406" y="232"/>
                    <a:pt x="406" y="232"/>
                  </a:cubicBezTo>
                  <a:cubicBezTo>
                    <a:pt x="409" y="220"/>
                    <a:pt x="401" y="208"/>
                    <a:pt x="389" y="205"/>
                  </a:cubicBezTo>
                  <a:close/>
                  <a:moveTo>
                    <a:pt x="301" y="202"/>
                  </a:moveTo>
                  <a:cubicBezTo>
                    <a:pt x="301" y="256"/>
                    <a:pt x="257" y="299"/>
                    <a:pt x="203" y="299"/>
                  </a:cubicBezTo>
                  <a:cubicBezTo>
                    <a:pt x="150" y="299"/>
                    <a:pt x="106" y="256"/>
                    <a:pt x="106" y="202"/>
                  </a:cubicBezTo>
                  <a:cubicBezTo>
                    <a:pt x="106" y="148"/>
                    <a:pt x="150" y="105"/>
                    <a:pt x="203" y="105"/>
                  </a:cubicBezTo>
                  <a:cubicBezTo>
                    <a:pt x="257" y="105"/>
                    <a:pt x="301" y="149"/>
                    <a:pt x="301" y="202"/>
                  </a:cubicBezTo>
                  <a:close/>
                </a:path>
              </a:pathLst>
            </a:custGeom>
            <a:solidFill>
              <a:schemeClr val="bg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  <p:sp>
          <p:nvSpPr>
            <p:cNvPr id="40" name="Oval 24"/>
            <p:cNvSpPr>
              <a:spLocks noChangeArrowheads="1"/>
            </p:cNvSpPr>
            <p:nvPr/>
          </p:nvSpPr>
          <p:spPr bwMode="auto">
            <a:xfrm>
              <a:off x="2011553" y="2347040"/>
              <a:ext cx="171610" cy="170349"/>
            </a:xfrm>
            <a:prstGeom prst="ellipse">
              <a:avLst/>
            </a:prstGeom>
            <a:solidFill>
              <a:schemeClr val="bg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</p:grpSp>
      <p:sp>
        <p:nvSpPr>
          <p:cNvPr id="41" name="Freeform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183036" y="1940630"/>
            <a:ext cx="585131" cy="570341"/>
          </a:xfrm>
          <a:custGeom>
            <a:avLst/>
            <a:gdLst>
              <a:gd name="T0" fmla="*/ 455 w 479"/>
              <a:gd name="T1" fmla="*/ 239 h 467"/>
              <a:gd name="T2" fmla="*/ 427 w 479"/>
              <a:gd name="T3" fmla="*/ 232 h 467"/>
              <a:gd name="T4" fmla="*/ 410 w 479"/>
              <a:gd name="T5" fmla="*/ 158 h 467"/>
              <a:gd name="T6" fmla="*/ 432 w 479"/>
              <a:gd name="T7" fmla="*/ 140 h 467"/>
              <a:gd name="T8" fmla="*/ 442 w 479"/>
              <a:gd name="T9" fmla="*/ 123 h 467"/>
              <a:gd name="T10" fmla="*/ 436 w 479"/>
              <a:gd name="T11" fmla="*/ 103 h 467"/>
              <a:gd name="T12" fmla="*/ 411 w 479"/>
              <a:gd name="T13" fmla="*/ 73 h 467"/>
              <a:gd name="T14" fmla="*/ 374 w 479"/>
              <a:gd name="T15" fmla="*/ 69 h 467"/>
              <a:gd name="T16" fmla="*/ 353 w 479"/>
              <a:gd name="T17" fmla="*/ 86 h 467"/>
              <a:gd name="T18" fmla="*/ 285 w 479"/>
              <a:gd name="T19" fmla="*/ 53 h 467"/>
              <a:gd name="T20" fmla="*/ 285 w 479"/>
              <a:gd name="T21" fmla="*/ 26 h 467"/>
              <a:gd name="T22" fmla="*/ 258 w 479"/>
              <a:gd name="T23" fmla="*/ 0 h 467"/>
              <a:gd name="T24" fmla="*/ 219 w 479"/>
              <a:gd name="T25" fmla="*/ 0 h 467"/>
              <a:gd name="T26" fmla="*/ 192 w 479"/>
              <a:gd name="T27" fmla="*/ 26 h 467"/>
              <a:gd name="T28" fmla="*/ 192 w 479"/>
              <a:gd name="T29" fmla="*/ 53 h 467"/>
              <a:gd name="T30" fmla="*/ 123 w 479"/>
              <a:gd name="T31" fmla="*/ 87 h 467"/>
              <a:gd name="T32" fmla="*/ 123 w 479"/>
              <a:gd name="T33" fmla="*/ 87 h 467"/>
              <a:gd name="T34" fmla="*/ 101 w 479"/>
              <a:gd name="T35" fmla="*/ 70 h 467"/>
              <a:gd name="T36" fmla="*/ 82 w 479"/>
              <a:gd name="T37" fmla="*/ 64 h 467"/>
              <a:gd name="T38" fmla="*/ 64 w 479"/>
              <a:gd name="T39" fmla="*/ 74 h 467"/>
              <a:gd name="T40" fmla="*/ 40 w 479"/>
              <a:gd name="T41" fmla="*/ 105 h 467"/>
              <a:gd name="T42" fmla="*/ 44 w 479"/>
              <a:gd name="T43" fmla="*/ 142 h 467"/>
              <a:gd name="T44" fmla="*/ 66 w 479"/>
              <a:gd name="T45" fmla="*/ 160 h 467"/>
              <a:gd name="T46" fmla="*/ 50 w 479"/>
              <a:gd name="T47" fmla="*/ 234 h 467"/>
              <a:gd name="T48" fmla="*/ 22 w 479"/>
              <a:gd name="T49" fmla="*/ 241 h 467"/>
              <a:gd name="T50" fmla="*/ 5 w 479"/>
              <a:gd name="T51" fmla="*/ 252 h 467"/>
              <a:gd name="T52" fmla="*/ 2 w 479"/>
              <a:gd name="T53" fmla="*/ 272 h 467"/>
              <a:gd name="T54" fmla="*/ 11 w 479"/>
              <a:gd name="T55" fmla="*/ 311 h 467"/>
              <a:gd name="T56" fmla="*/ 42 w 479"/>
              <a:gd name="T57" fmla="*/ 331 h 467"/>
              <a:gd name="T58" fmla="*/ 72 w 479"/>
              <a:gd name="T59" fmla="*/ 324 h 467"/>
              <a:gd name="T60" fmla="*/ 119 w 479"/>
              <a:gd name="T61" fmla="*/ 381 h 467"/>
              <a:gd name="T62" fmla="*/ 119 w 479"/>
              <a:gd name="T63" fmla="*/ 381 h 467"/>
              <a:gd name="T64" fmla="*/ 106 w 479"/>
              <a:gd name="T65" fmla="*/ 409 h 467"/>
              <a:gd name="T66" fmla="*/ 105 w 479"/>
              <a:gd name="T67" fmla="*/ 430 h 467"/>
              <a:gd name="T68" fmla="*/ 118 w 479"/>
              <a:gd name="T69" fmla="*/ 445 h 467"/>
              <a:gd name="T70" fmla="*/ 154 w 479"/>
              <a:gd name="T71" fmla="*/ 462 h 467"/>
              <a:gd name="T72" fmla="*/ 165 w 479"/>
              <a:gd name="T73" fmla="*/ 464 h 467"/>
              <a:gd name="T74" fmla="*/ 189 w 479"/>
              <a:gd name="T75" fmla="*/ 449 h 467"/>
              <a:gd name="T76" fmla="*/ 203 w 479"/>
              <a:gd name="T77" fmla="*/ 420 h 467"/>
              <a:gd name="T78" fmla="*/ 276 w 479"/>
              <a:gd name="T79" fmla="*/ 420 h 467"/>
              <a:gd name="T80" fmla="*/ 290 w 479"/>
              <a:gd name="T81" fmla="*/ 449 h 467"/>
              <a:gd name="T82" fmla="*/ 325 w 479"/>
              <a:gd name="T83" fmla="*/ 461 h 467"/>
              <a:gd name="T84" fmla="*/ 361 w 479"/>
              <a:gd name="T85" fmla="*/ 443 h 467"/>
              <a:gd name="T86" fmla="*/ 374 w 479"/>
              <a:gd name="T87" fmla="*/ 428 h 467"/>
              <a:gd name="T88" fmla="*/ 373 w 479"/>
              <a:gd name="T89" fmla="*/ 408 h 467"/>
              <a:gd name="T90" fmla="*/ 359 w 479"/>
              <a:gd name="T91" fmla="*/ 380 h 467"/>
              <a:gd name="T92" fmla="*/ 405 w 479"/>
              <a:gd name="T93" fmla="*/ 322 h 467"/>
              <a:gd name="T94" fmla="*/ 435 w 479"/>
              <a:gd name="T95" fmla="*/ 329 h 467"/>
              <a:gd name="T96" fmla="*/ 455 w 479"/>
              <a:gd name="T97" fmla="*/ 325 h 467"/>
              <a:gd name="T98" fmla="*/ 467 w 479"/>
              <a:gd name="T99" fmla="*/ 309 h 467"/>
              <a:gd name="T100" fmla="*/ 475 w 479"/>
              <a:gd name="T101" fmla="*/ 270 h 467"/>
              <a:gd name="T102" fmla="*/ 455 w 479"/>
              <a:gd name="T103" fmla="*/ 239 h 467"/>
              <a:gd name="T104" fmla="*/ 363 w 479"/>
              <a:gd name="T105" fmla="*/ 235 h 467"/>
              <a:gd name="T106" fmla="*/ 239 w 479"/>
              <a:gd name="T107" fmla="*/ 360 h 467"/>
              <a:gd name="T108" fmla="*/ 114 w 479"/>
              <a:gd name="T109" fmla="*/ 235 h 467"/>
              <a:gd name="T110" fmla="*/ 239 w 479"/>
              <a:gd name="T111" fmla="*/ 111 h 467"/>
              <a:gd name="T112" fmla="*/ 363 w 479"/>
              <a:gd name="T113" fmla="*/ 23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9" h="467">
                <a:moveTo>
                  <a:pt x="455" y="239"/>
                </a:moveTo>
                <a:cubicBezTo>
                  <a:pt x="427" y="232"/>
                  <a:pt x="427" y="232"/>
                  <a:pt x="427" y="232"/>
                </a:cubicBezTo>
                <a:cubicBezTo>
                  <a:pt x="426" y="207"/>
                  <a:pt x="421" y="182"/>
                  <a:pt x="410" y="158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38" y="136"/>
                  <a:pt x="441" y="130"/>
                  <a:pt x="442" y="123"/>
                </a:cubicBezTo>
                <a:cubicBezTo>
                  <a:pt x="443" y="116"/>
                  <a:pt x="441" y="109"/>
                  <a:pt x="436" y="103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1"/>
                  <a:pt x="386" y="60"/>
                  <a:pt x="374" y="69"/>
                </a:cubicBezTo>
                <a:cubicBezTo>
                  <a:pt x="353" y="86"/>
                  <a:pt x="353" y="86"/>
                  <a:pt x="353" y="86"/>
                </a:cubicBezTo>
                <a:cubicBezTo>
                  <a:pt x="333" y="70"/>
                  <a:pt x="310" y="59"/>
                  <a:pt x="285" y="53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11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1"/>
                  <a:pt x="192" y="26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67" y="59"/>
                  <a:pt x="144" y="71"/>
                  <a:pt x="123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96" y="66"/>
                  <a:pt x="89" y="64"/>
                  <a:pt x="82" y="64"/>
                </a:cubicBezTo>
                <a:cubicBezTo>
                  <a:pt x="75" y="65"/>
                  <a:pt x="69" y="69"/>
                  <a:pt x="64" y="7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31" y="116"/>
                  <a:pt x="33" y="133"/>
                  <a:pt x="44" y="14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3"/>
                  <a:pt x="51" y="208"/>
                  <a:pt x="50" y="234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5" y="242"/>
                  <a:pt x="9" y="246"/>
                  <a:pt x="5" y="252"/>
                </a:cubicBezTo>
                <a:cubicBezTo>
                  <a:pt x="2" y="258"/>
                  <a:pt x="0" y="266"/>
                  <a:pt x="2" y="272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5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5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6" y="409"/>
                  <a:pt x="106" y="409"/>
                  <a:pt x="106" y="409"/>
                </a:cubicBezTo>
                <a:cubicBezTo>
                  <a:pt x="103" y="416"/>
                  <a:pt x="102" y="423"/>
                  <a:pt x="105" y="430"/>
                </a:cubicBezTo>
                <a:cubicBezTo>
                  <a:pt x="107" y="436"/>
                  <a:pt x="112" y="442"/>
                  <a:pt x="118" y="445"/>
                </a:cubicBezTo>
                <a:cubicBezTo>
                  <a:pt x="154" y="462"/>
                  <a:pt x="154" y="462"/>
                  <a:pt x="154" y="462"/>
                </a:cubicBezTo>
                <a:cubicBezTo>
                  <a:pt x="157" y="463"/>
                  <a:pt x="161" y="464"/>
                  <a:pt x="165" y="464"/>
                </a:cubicBezTo>
                <a:cubicBezTo>
                  <a:pt x="175" y="464"/>
                  <a:pt x="184" y="459"/>
                  <a:pt x="189" y="449"/>
                </a:cubicBezTo>
                <a:cubicBezTo>
                  <a:pt x="203" y="420"/>
                  <a:pt x="203" y="420"/>
                  <a:pt x="203" y="420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7"/>
                  <a:pt x="325" y="461"/>
                </a:cubicBezTo>
                <a:cubicBezTo>
                  <a:pt x="361" y="443"/>
                  <a:pt x="361" y="443"/>
                  <a:pt x="361" y="443"/>
                </a:cubicBezTo>
                <a:cubicBezTo>
                  <a:pt x="367" y="440"/>
                  <a:pt x="372" y="435"/>
                  <a:pt x="374" y="428"/>
                </a:cubicBezTo>
                <a:cubicBezTo>
                  <a:pt x="376" y="422"/>
                  <a:pt x="376" y="414"/>
                  <a:pt x="373" y="408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4"/>
                  <a:pt x="405" y="322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0"/>
                  <a:pt x="449" y="329"/>
                  <a:pt x="455" y="325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0"/>
                  <a:pt x="475" y="270"/>
                  <a:pt x="475" y="270"/>
                </a:cubicBezTo>
                <a:cubicBezTo>
                  <a:pt x="479" y="256"/>
                  <a:pt x="470" y="242"/>
                  <a:pt x="455" y="239"/>
                </a:cubicBezTo>
                <a:close/>
                <a:moveTo>
                  <a:pt x="363" y="235"/>
                </a:moveTo>
                <a:cubicBezTo>
                  <a:pt x="363" y="304"/>
                  <a:pt x="307" y="360"/>
                  <a:pt x="239" y="360"/>
                </a:cubicBezTo>
                <a:cubicBezTo>
                  <a:pt x="170" y="360"/>
                  <a:pt x="114" y="304"/>
                  <a:pt x="114" y="235"/>
                </a:cubicBezTo>
                <a:cubicBezTo>
                  <a:pt x="114" y="167"/>
                  <a:pt x="170" y="111"/>
                  <a:pt x="239" y="111"/>
                </a:cubicBezTo>
                <a:cubicBezTo>
                  <a:pt x="307" y="111"/>
                  <a:pt x="363" y="167"/>
                  <a:pt x="363" y="2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42" name="Freeform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183036" y="3038877"/>
            <a:ext cx="585131" cy="570341"/>
          </a:xfrm>
          <a:custGeom>
            <a:avLst/>
            <a:gdLst>
              <a:gd name="T0" fmla="*/ 455 w 479"/>
              <a:gd name="T1" fmla="*/ 239 h 467"/>
              <a:gd name="T2" fmla="*/ 427 w 479"/>
              <a:gd name="T3" fmla="*/ 232 h 467"/>
              <a:gd name="T4" fmla="*/ 410 w 479"/>
              <a:gd name="T5" fmla="*/ 158 h 467"/>
              <a:gd name="T6" fmla="*/ 432 w 479"/>
              <a:gd name="T7" fmla="*/ 140 h 467"/>
              <a:gd name="T8" fmla="*/ 442 w 479"/>
              <a:gd name="T9" fmla="*/ 123 h 467"/>
              <a:gd name="T10" fmla="*/ 436 w 479"/>
              <a:gd name="T11" fmla="*/ 103 h 467"/>
              <a:gd name="T12" fmla="*/ 411 w 479"/>
              <a:gd name="T13" fmla="*/ 73 h 467"/>
              <a:gd name="T14" fmla="*/ 374 w 479"/>
              <a:gd name="T15" fmla="*/ 69 h 467"/>
              <a:gd name="T16" fmla="*/ 353 w 479"/>
              <a:gd name="T17" fmla="*/ 86 h 467"/>
              <a:gd name="T18" fmla="*/ 285 w 479"/>
              <a:gd name="T19" fmla="*/ 53 h 467"/>
              <a:gd name="T20" fmla="*/ 285 w 479"/>
              <a:gd name="T21" fmla="*/ 26 h 467"/>
              <a:gd name="T22" fmla="*/ 258 w 479"/>
              <a:gd name="T23" fmla="*/ 0 h 467"/>
              <a:gd name="T24" fmla="*/ 219 w 479"/>
              <a:gd name="T25" fmla="*/ 0 h 467"/>
              <a:gd name="T26" fmla="*/ 192 w 479"/>
              <a:gd name="T27" fmla="*/ 26 h 467"/>
              <a:gd name="T28" fmla="*/ 192 w 479"/>
              <a:gd name="T29" fmla="*/ 53 h 467"/>
              <a:gd name="T30" fmla="*/ 123 w 479"/>
              <a:gd name="T31" fmla="*/ 87 h 467"/>
              <a:gd name="T32" fmla="*/ 123 w 479"/>
              <a:gd name="T33" fmla="*/ 87 h 467"/>
              <a:gd name="T34" fmla="*/ 101 w 479"/>
              <a:gd name="T35" fmla="*/ 70 h 467"/>
              <a:gd name="T36" fmla="*/ 82 w 479"/>
              <a:gd name="T37" fmla="*/ 64 h 467"/>
              <a:gd name="T38" fmla="*/ 64 w 479"/>
              <a:gd name="T39" fmla="*/ 74 h 467"/>
              <a:gd name="T40" fmla="*/ 40 w 479"/>
              <a:gd name="T41" fmla="*/ 105 h 467"/>
              <a:gd name="T42" fmla="*/ 44 w 479"/>
              <a:gd name="T43" fmla="*/ 142 h 467"/>
              <a:gd name="T44" fmla="*/ 66 w 479"/>
              <a:gd name="T45" fmla="*/ 160 h 467"/>
              <a:gd name="T46" fmla="*/ 50 w 479"/>
              <a:gd name="T47" fmla="*/ 234 h 467"/>
              <a:gd name="T48" fmla="*/ 22 w 479"/>
              <a:gd name="T49" fmla="*/ 241 h 467"/>
              <a:gd name="T50" fmla="*/ 5 w 479"/>
              <a:gd name="T51" fmla="*/ 252 h 467"/>
              <a:gd name="T52" fmla="*/ 2 w 479"/>
              <a:gd name="T53" fmla="*/ 272 h 467"/>
              <a:gd name="T54" fmla="*/ 11 w 479"/>
              <a:gd name="T55" fmla="*/ 311 h 467"/>
              <a:gd name="T56" fmla="*/ 42 w 479"/>
              <a:gd name="T57" fmla="*/ 331 h 467"/>
              <a:gd name="T58" fmla="*/ 72 w 479"/>
              <a:gd name="T59" fmla="*/ 324 h 467"/>
              <a:gd name="T60" fmla="*/ 119 w 479"/>
              <a:gd name="T61" fmla="*/ 381 h 467"/>
              <a:gd name="T62" fmla="*/ 119 w 479"/>
              <a:gd name="T63" fmla="*/ 381 h 467"/>
              <a:gd name="T64" fmla="*/ 106 w 479"/>
              <a:gd name="T65" fmla="*/ 409 h 467"/>
              <a:gd name="T66" fmla="*/ 105 w 479"/>
              <a:gd name="T67" fmla="*/ 430 h 467"/>
              <a:gd name="T68" fmla="*/ 118 w 479"/>
              <a:gd name="T69" fmla="*/ 445 h 467"/>
              <a:gd name="T70" fmla="*/ 154 w 479"/>
              <a:gd name="T71" fmla="*/ 462 h 467"/>
              <a:gd name="T72" fmla="*/ 165 w 479"/>
              <a:gd name="T73" fmla="*/ 464 h 467"/>
              <a:gd name="T74" fmla="*/ 189 w 479"/>
              <a:gd name="T75" fmla="*/ 449 h 467"/>
              <a:gd name="T76" fmla="*/ 203 w 479"/>
              <a:gd name="T77" fmla="*/ 420 h 467"/>
              <a:gd name="T78" fmla="*/ 276 w 479"/>
              <a:gd name="T79" fmla="*/ 420 h 467"/>
              <a:gd name="T80" fmla="*/ 290 w 479"/>
              <a:gd name="T81" fmla="*/ 449 h 467"/>
              <a:gd name="T82" fmla="*/ 325 w 479"/>
              <a:gd name="T83" fmla="*/ 461 h 467"/>
              <a:gd name="T84" fmla="*/ 361 w 479"/>
              <a:gd name="T85" fmla="*/ 443 h 467"/>
              <a:gd name="T86" fmla="*/ 374 w 479"/>
              <a:gd name="T87" fmla="*/ 428 h 467"/>
              <a:gd name="T88" fmla="*/ 373 w 479"/>
              <a:gd name="T89" fmla="*/ 408 h 467"/>
              <a:gd name="T90" fmla="*/ 359 w 479"/>
              <a:gd name="T91" fmla="*/ 380 h 467"/>
              <a:gd name="T92" fmla="*/ 405 w 479"/>
              <a:gd name="T93" fmla="*/ 322 h 467"/>
              <a:gd name="T94" fmla="*/ 435 w 479"/>
              <a:gd name="T95" fmla="*/ 329 h 467"/>
              <a:gd name="T96" fmla="*/ 455 w 479"/>
              <a:gd name="T97" fmla="*/ 325 h 467"/>
              <a:gd name="T98" fmla="*/ 467 w 479"/>
              <a:gd name="T99" fmla="*/ 309 h 467"/>
              <a:gd name="T100" fmla="*/ 475 w 479"/>
              <a:gd name="T101" fmla="*/ 270 h 467"/>
              <a:gd name="T102" fmla="*/ 455 w 479"/>
              <a:gd name="T103" fmla="*/ 239 h 467"/>
              <a:gd name="T104" fmla="*/ 363 w 479"/>
              <a:gd name="T105" fmla="*/ 235 h 467"/>
              <a:gd name="T106" fmla="*/ 239 w 479"/>
              <a:gd name="T107" fmla="*/ 360 h 467"/>
              <a:gd name="T108" fmla="*/ 114 w 479"/>
              <a:gd name="T109" fmla="*/ 235 h 467"/>
              <a:gd name="T110" fmla="*/ 239 w 479"/>
              <a:gd name="T111" fmla="*/ 111 h 467"/>
              <a:gd name="T112" fmla="*/ 363 w 479"/>
              <a:gd name="T113" fmla="*/ 23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9" h="467">
                <a:moveTo>
                  <a:pt x="455" y="239"/>
                </a:moveTo>
                <a:cubicBezTo>
                  <a:pt x="427" y="232"/>
                  <a:pt x="427" y="232"/>
                  <a:pt x="427" y="232"/>
                </a:cubicBezTo>
                <a:cubicBezTo>
                  <a:pt x="426" y="207"/>
                  <a:pt x="421" y="182"/>
                  <a:pt x="410" y="158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38" y="136"/>
                  <a:pt x="441" y="130"/>
                  <a:pt x="442" y="123"/>
                </a:cubicBezTo>
                <a:cubicBezTo>
                  <a:pt x="443" y="116"/>
                  <a:pt x="441" y="109"/>
                  <a:pt x="436" y="103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1"/>
                  <a:pt x="386" y="60"/>
                  <a:pt x="374" y="69"/>
                </a:cubicBezTo>
                <a:cubicBezTo>
                  <a:pt x="353" y="86"/>
                  <a:pt x="353" y="86"/>
                  <a:pt x="353" y="86"/>
                </a:cubicBezTo>
                <a:cubicBezTo>
                  <a:pt x="333" y="70"/>
                  <a:pt x="310" y="59"/>
                  <a:pt x="285" y="53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11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1"/>
                  <a:pt x="192" y="26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67" y="59"/>
                  <a:pt x="144" y="71"/>
                  <a:pt x="123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96" y="66"/>
                  <a:pt x="89" y="64"/>
                  <a:pt x="82" y="64"/>
                </a:cubicBezTo>
                <a:cubicBezTo>
                  <a:pt x="75" y="65"/>
                  <a:pt x="69" y="69"/>
                  <a:pt x="64" y="7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31" y="116"/>
                  <a:pt x="33" y="133"/>
                  <a:pt x="44" y="14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3"/>
                  <a:pt x="51" y="208"/>
                  <a:pt x="50" y="234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5" y="242"/>
                  <a:pt x="9" y="246"/>
                  <a:pt x="5" y="252"/>
                </a:cubicBezTo>
                <a:cubicBezTo>
                  <a:pt x="2" y="258"/>
                  <a:pt x="0" y="266"/>
                  <a:pt x="2" y="272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5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5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6" y="409"/>
                  <a:pt x="106" y="409"/>
                  <a:pt x="106" y="409"/>
                </a:cubicBezTo>
                <a:cubicBezTo>
                  <a:pt x="103" y="416"/>
                  <a:pt x="102" y="423"/>
                  <a:pt x="105" y="430"/>
                </a:cubicBezTo>
                <a:cubicBezTo>
                  <a:pt x="107" y="436"/>
                  <a:pt x="112" y="442"/>
                  <a:pt x="118" y="445"/>
                </a:cubicBezTo>
                <a:cubicBezTo>
                  <a:pt x="154" y="462"/>
                  <a:pt x="154" y="462"/>
                  <a:pt x="154" y="462"/>
                </a:cubicBezTo>
                <a:cubicBezTo>
                  <a:pt x="157" y="463"/>
                  <a:pt x="161" y="464"/>
                  <a:pt x="165" y="464"/>
                </a:cubicBezTo>
                <a:cubicBezTo>
                  <a:pt x="175" y="464"/>
                  <a:pt x="184" y="459"/>
                  <a:pt x="189" y="449"/>
                </a:cubicBezTo>
                <a:cubicBezTo>
                  <a:pt x="203" y="420"/>
                  <a:pt x="203" y="420"/>
                  <a:pt x="203" y="420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7"/>
                  <a:pt x="325" y="461"/>
                </a:cubicBezTo>
                <a:cubicBezTo>
                  <a:pt x="361" y="443"/>
                  <a:pt x="361" y="443"/>
                  <a:pt x="361" y="443"/>
                </a:cubicBezTo>
                <a:cubicBezTo>
                  <a:pt x="367" y="440"/>
                  <a:pt x="372" y="435"/>
                  <a:pt x="374" y="428"/>
                </a:cubicBezTo>
                <a:cubicBezTo>
                  <a:pt x="376" y="422"/>
                  <a:pt x="376" y="414"/>
                  <a:pt x="373" y="408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4"/>
                  <a:pt x="405" y="322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0"/>
                  <a:pt x="449" y="329"/>
                  <a:pt x="455" y="325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0"/>
                  <a:pt x="475" y="270"/>
                  <a:pt x="475" y="270"/>
                </a:cubicBezTo>
                <a:cubicBezTo>
                  <a:pt x="479" y="256"/>
                  <a:pt x="470" y="242"/>
                  <a:pt x="455" y="239"/>
                </a:cubicBezTo>
                <a:close/>
                <a:moveTo>
                  <a:pt x="363" y="235"/>
                </a:moveTo>
                <a:cubicBezTo>
                  <a:pt x="363" y="304"/>
                  <a:pt x="307" y="360"/>
                  <a:pt x="239" y="360"/>
                </a:cubicBezTo>
                <a:cubicBezTo>
                  <a:pt x="170" y="360"/>
                  <a:pt x="114" y="304"/>
                  <a:pt x="114" y="235"/>
                </a:cubicBezTo>
                <a:cubicBezTo>
                  <a:pt x="114" y="167"/>
                  <a:pt x="170" y="111"/>
                  <a:pt x="239" y="111"/>
                </a:cubicBezTo>
                <a:cubicBezTo>
                  <a:pt x="307" y="111"/>
                  <a:pt x="363" y="167"/>
                  <a:pt x="363" y="2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43" name="Freeform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183036" y="4137124"/>
            <a:ext cx="585131" cy="570341"/>
          </a:xfrm>
          <a:custGeom>
            <a:avLst/>
            <a:gdLst>
              <a:gd name="T0" fmla="*/ 455 w 479"/>
              <a:gd name="T1" fmla="*/ 239 h 467"/>
              <a:gd name="T2" fmla="*/ 427 w 479"/>
              <a:gd name="T3" fmla="*/ 232 h 467"/>
              <a:gd name="T4" fmla="*/ 410 w 479"/>
              <a:gd name="T5" fmla="*/ 158 h 467"/>
              <a:gd name="T6" fmla="*/ 432 w 479"/>
              <a:gd name="T7" fmla="*/ 140 h 467"/>
              <a:gd name="T8" fmla="*/ 442 w 479"/>
              <a:gd name="T9" fmla="*/ 123 h 467"/>
              <a:gd name="T10" fmla="*/ 436 w 479"/>
              <a:gd name="T11" fmla="*/ 103 h 467"/>
              <a:gd name="T12" fmla="*/ 411 w 479"/>
              <a:gd name="T13" fmla="*/ 73 h 467"/>
              <a:gd name="T14" fmla="*/ 374 w 479"/>
              <a:gd name="T15" fmla="*/ 69 h 467"/>
              <a:gd name="T16" fmla="*/ 353 w 479"/>
              <a:gd name="T17" fmla="*/ 86 h 467"/>
              <a:gd name="T18" fmla="*/ 285 w 479"/>
              <a:gd name="T19" fmla="*/ 53 h 467"/>
              <a:gd name="T20" fmla="*/ 285 w 479"/>
              <a:gd name="T21" fmla="*/ 26 h 467"/>
              <a:gd name="T22" fmla="*/ 258 w 479"/>
              <a:gd name="T23" fmla="*/ 0 h 467"/>
              <a:gd name="T24" fmla="*/ 219 w 479"/>
              <a:gd name="T25" fmla="*/ 0 h 467"/>
              <a:gd name="T26" fmla="*/ 192 w 479"/>
              <a:gd name="T27" fmla="*/ 26 h 467"/>
              <a:gd name="T28" fmla="*/ 192 w 479"/>
              <a:gd name="T29" fmla="*/ 53 h 467"/>
              <a:gd name="T30" fmla="*/ 123 w 479"/>
              <a:gd name="T31" fmla="*/ 87 h 467"/>
              <a:gd name="T32" fmla="*/ 123 w 479"/>
              <a:gd name="T33" fmla="*/ 87 h 467"/>
              <a:gd name="T34" fmla="*/ 101 w 479"/>
              <a:gd name="T35" fmla="*/ 70 h 467"/>
              <a:gd name="T36" fmla="*/ 82 w 479"/>
              <a:gd name="T37" fmla="*/ 64 h 467"/>
              <a:gd name="T38" fmla="*/ 64 w 479"/>
              <a:gd name="T39" fmla="*/ 74 h 467"/>
              <a:gd name="T40" fmla="*/ 40 w 479"/>
              <a:gd name="T41" fmla="*/ 105 h 467"/>
              <a:gd name="T42" fmla="*/ 44 w 479"/>
              <a:gd name="T43" fmla="*/ 142 h 467"/>
              <a:gd name="T44" fmla="*/ 66 w 479"/>
              <a:gd name="T45" fmla="*/ 160 h 467"/>
              <a:gd name="T46" fmla="*/ 50 w 479"/>
              <a:gd name="T47" fmla="*/ 234 h 467"/>
              <a:gd name="T48" fmla="*/ 22 w 479"/>
              <a:gd name="T49" fmla="*/ 241 h 467"/>
              <a:gd name="T50" fmla="*/ 5 w 479"/>
              <a:gd name="T51" fmla="*/ 252 h 467"/>
              <a:gd name="T52" fmla="*/ 2 w 479"/>
              <a:gd name="T53" fmla="*/ 272 h 467"/>
              <a:gd name="T54" fmla="*/ 11 w 479"/>
              <a:gd name="T55" fmla="*/ 311 h 467"/>
              <a:gd name="T56" fmla="*/ 42 w 479"/>
              <a:gd name="T57" fmla="*/ 331 h 467"/>
              <a:gd name="T58" fmla="*/ 72 w 479"/>
              <a:gd name="T59" fmla="*/ 324 h 467"/>
              <a:gd name="T60" fmla="*/ 119 w 479"/>
              <a:gd name="T61" fmla="*/ 381 h 467"/>
              <a:gd name="T62" fmla="*/ 119 w 479"/>
              <a:gd name="T63" fmla="*/ 381 h 467"/>
              <a:gd name="T64" fmla="*/ 106 w 479"/>
              <a:gd name="T65" fmla="*/ 409 h 467"/>
              <a:gd name="T66" fmla="*/ 105 w 479"/>
              <a:gd name="T67" fmla="*/ 430 h 467"/>
              <a:gd name="T68" fmla="*/ 118 w 479"/>
              <a:gd name="T69" fmla="*/ 445 h 467"/>
              <a:gd name="T70" fmla="*/ 154 w 479"/>
              <a:gd name="T71" fmla="*/ 462 h 467"/>
              <a:gd name="T72" fmla="*/ 165 w 479"/>
              <a:gd name="T73" fmla="*/ 464 h 467"/>
              <a:gd name="T74" fmla="*/ 189 w 479"/>
              <a:gd name="T75" fmla="*/ 449 h 467"/>
              <a:gd name="T76" fmla="*/ 203 w 479"/>
              <a:gd name="T77" fmla="*/ 420 h 467"/>
              <a:gd name="T78" fmla="*/ 276 w 479"/>
              <a:gd name="T79" fmla="*/ 420 h 467"/>
              <a:gd name="T80" fmla="*/ 290 w 479"/>
              <a:gd name="T81" fmla="*/ 449 h 467"/>
              <a:gd name="T82" fmla="*/ 325 w 479"/>
              <a:gd name="T83" fmla="*/ 461 h 467"/>
              <a:gd name="T84" fmla="*/ 361 w 479"/>
              <a:gd name="T85" fmla="*/ 443 h 467"/>
              <a:gd name="T86" fmla="*/ 374 w 479"/>
              <a:gd name="T87" fmla="*/ 428 h 467"/>
              <a:gd name="T88" fmla="*/ 373 w 479"/>
              <a:gd name="T89" fmla="*/ 408 h 467"/>
              <a:gd name="T90" fmla="*/ 359 w 479"/>
              <a:gd name="T91" fmla="*/ 380 h 467"/>
              <a:gd name="T92" fmla="*/ 405 w 479"/>
              <a:gd name="T93" fmla="*/ 322 h 467"/>
              <a:gd name="T94" fmla="*/ 435 w 479"/>
              <a:gd name="T95" fmla="*/ 329 h 467"/>
              <a:gd name="T96" fmla="*/ 455 w 479"/>
              <a:gd name="T97" fmla="*/ 325 h 467"/>
              <a:gd name="T98" fmla="*/ 467 w 479"/>
              <a:gd name="T99" fmla="*/ 309 h 467"/>
              <a:gd name="T100" fmla="*/ 475 w 479"/>
              <a:gd name="T101" fmla="*/ 270 h 467"/>
              <a:gd name="T102" fmla="*/ 455 w 479"/>
              <a:gd name="T103" fmla="*/ 239 h 467"/>
              <a:gd name="T104" fmla="*/ 363 w 479"/>
              <a:gd name="T105" fmla="*/ 235 h 467"/>
              <a:gd name="T106" fmla="*/ 239 w 479"/>
              <a:gd name="T107" fmla="*/ 360 h 467"/>
              <a:gd name="T108" fmla="*/ 114 w 479"/>
              <a:gd name="T109" fmla="*/ 235 h 467"/>
              <a:gd name="T110" fmla="*/ 239 w 479"/>
              <a:gd name="T111" fmla="*/ 111 h 467"/>
              <a:gd name="T112" fmla="*/ 363 w 479"/>
              <a:gd name="T113" fmla="*/ 23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9" h="467">
                <a:moveTo>
                  <a:pt x="455" y="239"/>
                </a:moveTo>
                <a:cubicBezTo>
                  <a:pt x="427" y="232"/>
                  <a:pt x="427" y="232"/>
                  <a:pt x="427" y="232"/>
                </a:cubicBezTo>
                <a:cubicBezTo>
                  <a:pt x="426" y="207"/>
                  <a:pt x="421" y="182"/>
                  <a:pt x="410" y="158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38" y="136"/>
                  <a:pt x="441" y="130"/>
                  <a:pt x="442" y="123"/>
                </a:cubicBezTo>
                <a:cubicBezTo>
                  <a:pt x="443" y="116"/>
                  <a:pt x="441" y="109"/>
                  <a:pt x="436" y="103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1"/>
                  <a:pt x="386" y="60"/>
                  <a:pt x="374" y="69"/>
                </a:cubicBezTo>
                <a:cubicBezTo>
                  <a:pt x="353" y="86"/>
                  <a:pt x="353" y="86"/>
                  <a:pt x="353" y="86"/>
                </a:cubicBezTo>
                <a:cubicBezTo>
                  <a:pt x="333" y="70"/>
                  <a:pt x="310" y="59"/>
                  <a:pt x="285" y="53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11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1"/>
                  <a:pt x="192" y="26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67" y="59"/>
                  <a:pt x="144" y="71"/>
                  <a:pt x="123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96" y="66"/>
                  <a:pt x="89" y="64"/>
                  <a:pt x="82" y="64"/>
                </a:cubicBezTo>
                <a:cubicBezTo>
                  <a:pt x="75" y="65"/>
                  <a:pt x="69" y="69"/>
                  <a:pt x="64" y="7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31" y="116"/>
                  <a:pt x="33" y="133"/>
                  <a:pt x="44" y="14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3"/>
                  <a:pt x="51" y="208"/>
                  <a:pt x="50" y="234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5" y="242"/>
                  <a:pt x="9" y="246"/>
                  <a:pt x="5" y="252"/>
                </a:cubicBezTo>
                <a:cubicBezTo>
                  <a:pt x="2" y="258"/>
                  <a:pt x="0" y="266"/>
                  <a:pt x="2" y="272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5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5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6" y="409"/>
                  <a:pt x="106" y="409"/>
                  <a:pt x="106" y="409"/>
                </a:cubicBezTo>
                <a:cubicBezTo>
                  <a:pt x="103" y="416"/>
                  <a:pt x="102" y="423"/>
                  <a:pt x="105" y="430"/>
                </a:cubicBezTo>
                <a:cubicBezTo>
                  <a:pt x="107" y="436"/>
                  <a:pt x="112" y="442"/>
                  <a:pt x="118" y="445"/>
                </a:cubicBezTo>
                <a:cubicBezTo>
                  <a:pt x="154" y="462"/>
                  <a:pt x="154" y="462"/>
                  <a:pt x="154" y="462"/>
                </a:cubicBezTo>
                <a:cubicBezTo>
                  <a:pt x="157" y="463"/>
                  <a:pt x="161" y="464"/>
                  <a:pt x="165" y="464"/>
                </a:cubicBezTo>
                <a:cubicBezTo>
                  <a:pt x="175" y="464"/>
                  <a:pt x="184" y="459"/>
                  <a:pt x="189" y="449"/>
                </a:cubicBezTo>
                <a:cubicBezTo>
                  <a:pt x="203" y="420"/>
                  <a:pt x="203" y="420"/>
                  <a:pt x="203" y="420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7"/>
                  <a:pt x="325" y="461"/>
                </a:cubicBezTo>
                <a:cubicBezTo>
                  <a:pt x="361" y="443"/>
                  <a:pt x="361" y="443"/>
                  <a:pt x="361" y="443"/>
                </a:cubicBezTo>
                <a:cubicBezTo>
                  <a:pt x="367" y="440"/>
                  <a:pt x="372" y="435"/>
                  <a:pt x="374" y="428"/>
                </a:cubicBezTo>
                <a:cubicBezTo>
                  <a:pt x="376" y="422"/>
                  <a:pt x="376" y="414"/>
                  <a:pt x="373" y="408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4"/>
                  <a:pt x="405" y="322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0"/>
                  <a:pt x="449" y="329"/>
                  <a:pt x="455" y="325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0"/>
                  <a:pt x="475" y="270"/>
                  <a:pt x="475" y="270"/>
                </a:cubicBezTo>
                <a:cubicBezTo>
                  <a:pt x="479" y="256"/>
                  <a:pt x="470" y="242"/>
                  <a:pt x="455" y="239"/>
                </a:cubicBezTo>
                <a:close/>
                <a:moveTo>
                  <a:pt x="363" y="235"/>
                </a:moveTo>
                <a:cubicBezTo>
                  <a:pt x="363" y="304"/>
                  <a:pt x="307" y="360"/>
                  <a:pt x="239" y="360"/>
                </a:cubicBezTo>
                <a:cubicBezTo>
                  <a:pt x="170" y="360"/>
                  <a:pt x="114" y="304"/>
                  <a:pt x="114" y="235"/>
                </a:cubicBezTo>
                <a:cubicBezTo>
                  <a:pt x="114" y="167"/>
                  <a:pt x="170" y="111"/>
                  <a:pt x="239" y="111"/>
                </a:cubicBezTo>
                <a:cubicBezTo>
                  <a:pt x="307" y="111"/>
                  <a:pt x="363" y="167"/>
                  <a:pt x="363" y="2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44" name="Freeform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EditPoints="1"/>
          </p:cNvSpPr>
          <p:nvPr/>
        </p:nvSpPr>
        <p:spPr bwMode="auto">
          <a:xfrm>
            <a:off x="7183036" y="5235372"/>
            <a:ext cx="585131" cy="570341"/>
          </a:xfrm>
          <a:custGeom>
            <a:avLst/>
            <a:gdLst>
              <a:gd name="T0" fmla="*/ 455 w 479"/>
              <a:gd name="T1" fmla="*/ 239 h 467"/>
              <a:gd name="T2" fmla="*/ 427 w 479"/>
              <a:gd name="T3" fmla="*/ 232 h 467"/>
              <a:gd name="T4" fmla="*/ 410 w 479"/>
              <a:gd name="T5" fmla="*/ 158 h 467"/>
              <a:gd name="T6" fmla="*/ 432 w 479"/>
              <a:gd name="T7" fmla="*/ 140 h 467"/>
              <a:gd name="T8" fmla="*/ 442 w 479"/>
              <a:gd name="T9" fmla="*/ 123 h 467"/>
              <a:gd name="T10" fmla="*/ 436 w 479"/>
              <a:gd name="T11" fmla="*/ 103 h 467"/>
              <a:gd name="T12" fmla="*/ 411 w 479"/>
              <a:gd name="T13" fmla="*/ 73 h 467"/>
              <a:gd name="T14" fmla="*/ 374 w 479"/>
              <a:gd name="T15" fmla="*/ 69 h 467"/>
              <a:gd name="T16" fmla="*/ 353 w 479"/>
              <a:gd name="T17" fmla="*/ 86 h 467"/>
              <a:gd name="T18" fmla="*/ 285 w 479"/>
              <a:gd name="T19" fmla="*/ 53 h 467"/>
              <a:gd name="T20" fmla="*/ 285 w 479"/>
              <a:gd name="T21" fmla="*/ 26 h 467"/>
              <a:gd name="T22" fmla="*/ 258 w 479"/>
              <a:gd name="T23" fmla="*/ 0 h 467"/>
              <a:gd name="T24" fmla="*/ 219 w 479"/>
              <a:gd name="T25" fmla="*/ 0 h 467"/>
              <a:gd name="T26" fmla="*/ 192 w 479"/>
              <a:gd name="T27" fmla="*/ 26 h 467"/>
              <a:gd name="T28" fmla="*/ 192 w 479"/>
              <a:gd name="T29" fmla="*/ 53 h 467"/>
              <a:gd name="T30" fmla="*/ 123 w 479"/>
              <a:gd name="T31" fmla="*/ 87 h 467"/>
              <a:gd name="T32" fmla="*/ 123 w 479"/>
              <a:gd name="T33" fmla="*/ 87 h 467"/>
              <a:gd name="T34" fmla="*/ 101 w 479"/>
              <a:gd name="T35" fmla="*/ 70 h 467"/>
              <a:gd name="T36" fmla="*/ 82 w 479"/>
              <a:gd name="T37" fmla="*/ 64 h 467"/>
              <a:gd name="T38" fmla="*/ 64 w 479"/>
              <a:gd name="T39" fmla="*/ 74 h 467"/>
              <a:gd name="T40" fmla="*/ 40 w 479"/>
              <a:gd name="T41" fmla="*/ 105 h 467"/>
              <a:gd name="T42" fmla="*/ 44 w 479"/>
              <a:gd name="T43" fmla="*/ 142 h 467"/>
              <a:gd name="T44" fmla="*/ 66 w 479"/>
              <a:gd name="T45" fmla="*/ 160 h 467"/>
              <a:gd name="T46" fmla="*/ 50 w 479"/>
              <a:gd name="T47" fmla="*/ 234 h 467"/>
              <a:gd name="T48" fmla="*/ 22 w 479"/>
              <a:gd name="T49" fmla="*/ 241 h 467"/>
              <a:gd name="T50" fmla="*/ 5 w 479"/>
              <a:gd name="T51" fmla="*/ 252 h 467"/>
              <a:gd name="T52" fmla="*/ 2 w 479"/>
              <a:gd name="T53" fmla="*/ 272 h 467"/>
              <a:gd name="T54" fmla="*/ 11 w 479"/>
              <a:gd name="T55" fmla="*/ 311 h 467"/>
              <a:gd name="T56" fmla="*/ 42 w 479"/>
              <a:gd name="T57" fmla="*/ 331 h 467"/>
              <a:gd name="T58" fmla="*/ 72 w 479"/>
              <a:gd name="T59" fmla="*/ 324 h 467"/>
              <a:gd name="T60" fmla="*/ 119 w 479"/>
              <a:gd name="T61" fmla="*/ 381 h 467"/>
              <a:gd name="T62" fmla="*/ 119 w 479"/>
              <a:gd name="T63" fmla="*/ 381 h 467"/>
              <a:gd name="T64" fmla="*/ 106 w 479"/>
              <a:gd name="T65" fmla="*/ 409 h 467"/>
              <a:gd name="T66" fmla="*/ 105 w 479"/>
              <a:gd name="T67" fmla="*/ 430 h 467"/>
              <a:gd name="T68" fmla="*/ 118 w 479"/>
              <a:gd name="T69" fmla="*/ 445 h 467"/>
              <a:gd name="T70" fmla="*/ 154 w 479"/>
              <a:gd name="T71" fmla="*/ 462 h 467"/>
              <a:gd name="T72" fmla="*/ 165 w 479"/>
              <a:gd name="T73" fmla="*/ 464 h 467"/>
              <a:gd name="T74" fmla="*/ 189 w 479"/>
              <a:gd name="T75" fmla="*/ 449 h 467"/>
              <a:gd name="T76" fmla="*/ 203 w 479"/>
              <a:gd name="T77" fmla="*/ 420 h 467"/>
              <a:gd name="T78" fmla="*/ 276 w 479"/>
              <a:gd name="T79" fmla="*/ 420 h 467"/>
              <a:gd name="T80" fmla="*/ 290 w 479"/>
              <a:gd name="T81" fmla="*/ 449 h 467"/>
              <a:gd name="T82" fmla="*/ 325 w 479"/>
              <a:gd name="T83" fmla="*/ 461 h 467"/>
              <a:gd name="T84" fmla="*/ 361 w 479"/>
              <a:gd name="T85" fmla="*/ 443 h 467"/>
              <a:gd name="T86" fmla="*/ 374 w 479"/>
              <a:gd name="T87" fmla="*/ 428 h 467"/>
              <a:gd name="T88" fmla="*/ 373 w 479"/>
              <a:gd name="T89" fmla="*/ 408 h 467"/>
              <a:gd name="T90" fmla="*/ 359 w 479"/>
              <a:gd name="T91" fmla="*/ 380 h 467"/>
              <a:gd name="T92" fmla="*/ 405 w 479"/>
              <a:gd name="T93" fmla="*/ 322 h 467"/>
              <a:gd name="T94" fmla="*/ 435 w 479"/>
              <a:gd name="T95" fmla="*/ 329 h 467"/>
              <a:gd name="T96" fmla="*/ 455 w 479"/>
              <a:gd name="T97" fmla="*/ 325 h 467"/>
              <a:gd name="T98" fmla="*/ 467 w 479"/>
              <a:gd name="T99" fmla="*/ 309 h 467"/>
              <a:gd name="T100" fmla="*/ 475 w 479"/>
              <a:gd name="T101" fmla="*/ 270 h 467"/>
              <a:gd name="T102" fmla="*/ 455 w 479"/>
              <a:gd name="T103" fmla="*/ 239 h 467"/>
              <a:gd name="T104" fmla="*/ 363 w 479"/>
              <a:gd name="T105" fmla="*/ 235 h 467"/>
              <a:gd name="T106" fmla="*/ 239 w 479"/>
              <a:gd name="T107" fmla="*/ 360 h 467"/>
              <a:gd name="T108" fmla="*/ 114 w 479"/>
              <a:gd name="T109" fmla="*/ 235 h 467"/>
              <a:gd name="T110" fmla="*/ 239 w 479"/>
              <a:gd name="T111" fmla="*/ 111 h 467"/>
              <a:gd name="T112" fmla="*/ 363 w 479"/>
              <a:gd name="T113" fmla="*/ 23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9" h="467">
                <a:moveTo>
                  <a:pt x="455" y="239"/>
                </a:moveTo>
                <a:cubicBezTo>
                  <a:pt x="427" y="232"/>
                  <a:pt x="427" y="232"/>
                  <a:pt x="427" y="232"/>
                </a:cubicBezTo>
                <a:cubicBezTo>
                  <a:pt x="426" y="207"/>
                  <a:pt x="421" y="182"/>
                  <a:pt x="410" y="158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38" y="136"/>
                  <a:pt x="441" y="130"/>
                  <a:pt x="442" y="123"/>
                </a:cubicBezTo>
                <a:cubicBezTo>
                  <a:pt x="443" y="116"/>
                  <a:pt x="441" y="109"/>
                  <a:pt x="436" y="103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1"/>
                  <a:pt x="386" y="60"/>
                  <a:pt x="374" y="69"/>
                </a:cubicBezTo>
                <a:cubicBezTo>
                  <a:pt x="353" y="86"/>
                  <a:pt x="353" y="86"/>
                  <a:pt x="353" y="86"/>
                </a:cubicBezTo>
                <a:cubicBezTo>
                  <a:pt x="333" y="70"/>
                  <a:pt x="310" y="59"/>
                  <a:pt x="285" y="53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11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1"/>
                  <a:pt x="192" y="26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67" y="59"/>
                  <a:pt x="144" y="71"/>
                  <a:pt x="123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96" y="66"/>
                  <a:pt x="89" y="64"/>
                  <a:pt x="82" y="64"/>
                </a:cubicBezTo>
                <a:cubicBezTo>
                  <a:pt x="75" y="65"/>
                  <a:pt x="69" y="69"/>
                  <a:pt x="64" y="7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31" y="116"/>
                  <a:pt x="33" y="133"/>
                  <a:pt x="44" y="14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3"/>
                  <a:pt x="51" y="208"/>
                  <a:pt x="50" y="234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5" y="242"/>
                  <a:pt x="9" y="246"/>
                  <a:pt x="5" y="252"/>
                </a:cubicBezTo>
                <a:cubicBezTo>
                  <a:pt x="2" y="258"/>
                  <a:pt x="0" y="266"/>
                  <a:pt x="2" y="272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5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5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6" y="409"/>
                  <a:pt x="106" y="409"/>
                  <a:pt x="106" y="409"/>
                </a:cubicBezTo>
                <a:cubicBezTo>
                  <a:pt x="103" y="416"/>
                  <a:pt x="102" y="423"/>
                  <a:pt x="105" y="430"/>
                </a:cubicBezTo>
                <a:cubicBezTo>
                  <a:pt x="107" y="436"/>
                  <a:pt x="112" y="442"/>
                  <a:pt x="118" y="445"/>
                </a:cubicBezTo>
                <a:cubicBezTo>
                  <a:pt x="154" y="462"/>
                  <a:pt x="154" y="462"/>
                  <a:pt x="154" y="462"/>
                </a:cubicBezTo>
                <a:cubicBezTo>
                  <a:pt x="157" y="463"/>
                  <a:pt x="161" y="464"/>
                  <a:pt x="165" y="464"/>
                </a:cubicBezTo>
                <a:cubicBezTo>
                  <a:pt x="175" y="464"/>
                  <a:pt x="184" y="459"/>
                  <a:pt x="189" y="449"/>
                </a:cubicBezTo>
                <a:cubicBezTo>
                  <a:pt x="203" y="420"/>
                  <a:pt x="203" y="420"/>
                  <a:pt x="203" y="420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7"/>
                  <a:pt x="325" y="461"/>
                </a:cubicBezTo>
                <a:cubicBezTo>
                  <a:pt x="361" y="443"/>
                  <a:pt x="361" y="443"/>
                  <a:pt x="361" y="443"/>
                </a:cubicBezTo>
                <a:cubicBezTo>
                  <a:pt x="367" y="440"/>
                  <a:pt x="372" y="435"/>
                  <a:pt x="374" y="428"/>
                </a:cubicBezTo>
                <a:cubicBezTo>
                  <a:pt x="376" y="422"/>
                  <a:pt x="376" y="414"/>
                  <a:pt x="373" y="408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4"/>
                  <a:pt x="405" y="322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0"/>
                  <a:pt x="449" y="329"/>
                  <a:pt x="455" y="325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0"/>
                  <a:pt x="475" y="270"/>
                  <a:pt x="475" y="270"/>
                </a:cubicBezTo>
                <a:cubicBezTo>
                  <a:pt x="479" y="256"/>
                  <a:pt x="470" y="242"/>
                  <a:pt x="455" y="239"/>
                </a:cubicBezTo>
                <a:close/>
                <a:moveTo>
                  <a:pt x="363" y="235"/>
                </a:moveTo>
                <a:cubicBezTo>
                  <a:pt x="363" y="304"/>
                  <a:pt x="307" y="360"/>
                  <a:pt x="239" y="360"/>
                </a:cubicBezTo>
                <a:cubicBezTo>
                  <a:pt x="170" y="360"/>
                  <a:pt x="114" y="304"/>
                  <a:pt x="114" y="235"/>
                </a:cubicBezTo>
                <a:cubicBezTo>
                  <a:pt x="114" y="167"/>
                  <a:pt x="170" y="111"/>
                  <a:pt x="239" y="111"/>
                </a:cubicBezTo>
                <a:cubicBezTo>
                  <a:pt x="307" y="111"/>
                  <a:pt x="363" y="167"/>
                  <a:pt x="363" y="2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45" name="组合 4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7793413" y="1869922"/>
            <a:ext cx="2823629" cy="815651"/>
            <a:chOff x="7793413" y="1869922"/>
            <a:chExt cx="2823629" cy="815651"/>
          </a:xfrm>
        </p:grpSpPr>
        <p:sp>
          <p:nvSpPr>
            <p:cNvPr id="46" name="文本框 45"/>
            <p:cNvSpPr txBox="1"/>
            <p:nvPr/>
          </p:nvSpPr>
          <p:spPr>
            <a:xfrm>
              <a:off x="7793413" y="1869922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7793413" y="2131575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8" name="组合 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7793413" y="2977846"/>
            <a:ext cx="2823629" cy="815651"/>
            <a:chOff x="7793413" y="2977846"/>
            <a:chExt cx="2823629" cy="815651"/>
          </a:xfrm>
        </p:grpSpPr>
        <p:sp>
          <p:nvSpPr>
            <p:cNvPr id="49" name="文本框 48"/>
            <p:cNvSpPr txBox="1"/>
            <p:nvPr/>
          </p:nvSpPr>
          <p:spPr>
            <a:xfrm>
              <a:off x="7793413" y="2977846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7793413" y="3239499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51" name="组合 5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7793413" y="4085770"/>
            <a:ext cx="2823629" cy="815651"/>
            <a:chOff x="7793413" y="4085770"/>
            <a:chExt cx="2823629" cy="815651"/>
          </a:xfrm>
        </p:grpSpPr>
        <p:sp>
          <p:nvSpPr>
            <p:cNvPr id="52" name="文本框 51"/>
            <p:cNvSpPr txBox="1"/>
            <p:nvPr/>
          </p:nvSpPr>
          <p:spPr>
            <a:xfrm>
              <a:off x="7793413" y="4085770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7793413" y="4347423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54" name="组合 5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7793413" y="5193694"/>
            <a:ext cx="2823629" cy="815651"/>
            <a:chOff x="7793413" y="5193694"/>
            <a:chExt cx="2823629" cy="815651"/>
          </a:xfrm>
        </p:grpSpPr>
        <p:sp>
          <p:nvSpPr>
            <p:cNvPr id="55" name="文本框 54"/>
            <p:cNvSpPr txBox="1"/>
            <p:nvPr/>
          </p:nvSpPr>
          <p:spPr>
            <a:xfrm>
              <a:off x="7793413" y="519369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7793413" y="5455347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3A8AC909-259B-42E9-87CB-E36450D05923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12990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2" grpId="0" animBg="1"/>
      <p:bldP spid="36" grpId="0" animBg="1"/>
      <p:bldP spid="37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01</a:t>
              </a:r>
            </a:p>
          </p:txBody>
        </p:sp>
      </p:grpSp>
      <p:grpSp>
        <p:nvGrpSpPr>
          <p:cNvPr id="16" name="Group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776372" y="2861830"/>
            <a:ext cx="991951" cy="1555851"/>
            <a:chOff x="6742349" y="3071380"/>
            <a:chExt cx="991951" cy="1555851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6742349" y="3071380"/>
              <a:ext cx="991951" cy="1555851"/>
            </a:xfrm>
            <a:custGeom>
              <a:avLst/>
              <a:gdLst>
                <a:gd name="T0" fmla="*/ 111 w 731"/>
                <a:gd name="T1" fmla="*/ 870 h 1146"/>
                <a:gd name="T2" fmla="*/ 507 w 731"/>
                <a:gd name="T3" fmla="*/ 1086 h 1146"/>
                <a:gd name="T4" fmla="*/ 649 w 731"/>
                <a:gd name="T5" fmla="*/ 917 h 1146"/>
                <a:gd name="T6" fmla="*/ 617 w 731"/>
                <a:gd name="T7" fmla="*/ 140 h 1146"/>
                <a:gd name="T8" fmla="*/ 484 w 731"/>
                <a:gd name="T9" fmla="*/ 52 h 1146"/>
                <a:gd name="T10" fmla="*/ 75 w 731"/>
                <a:gd name="T11" fmla="*/ 302 h 1146"/>
                <a:gd name="T12" fmla="*/ 23 w 731"/>
                <a:gd name="T13" fmla="*/ 401 h 1146"/>
                <a:gd name="T14" fmla="*/ 41 w 731"/>
                <a:gd name="T15" fmla="*/ 692 h 1146"/>
                <a:gd name="T16" fmla="*/ 111 w 731"/>
                <a:gd name="T17" fmla="*/ 87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146">
                  <a:moveTo>
                    <a:pt x="111" y="870"/>
                  </a:moveTo>
                  <a:cubicBezTo>
                    <a:pt x="176" y="904"/>
                    <a:pt x="507" y="1086"/>
                    <a:pt x="507" y="1086"/>
                  </a:cubicBezTo>
                  <a:cubicBezTo>
                    <a:pt x="507" y="1086"/>
                    <a:pt x="584" y="1146"/>
                    <a:pt x="649" y="917"/>
                  </a:cubicBezTo>
                  <a:cubicBezTo>
                    <a:pt x="714" y="689"/>
                    <a:pt x="731" y="416"/>
                    <a:pt x="617" y="140"/>
                  </a:cubicBezTo>
                  <a:cubicBezTo>
                    <a:pt x="602" y="104"/>
                    <a:pt x="565" y="0"/>
                    <a:pt x="484" y="52"/>
                  </a:cubicBezTo>
                  <a:cubicBezTo>
                    <a:pt x="403" y="103"/>
                    <a:pt x="75" y="302"/>
                    <a:pt x="75" y="302"/>
                  </a:cubicBezTo>
                  <a:cubicBezTo>
                    <a:pt x="75" y="302"/>
                    <a:pt x="11" y="338"/>
                    <a:pt x="23" y="401"/>
                  </a:cubicBezTo>
                  <a:cubicBezTo>
                    <a:pt x="36" y="463"/>
                    <a:pt x="60" y="594"/>
                    <a:pt x="41" y="692"/>
                  </a:cubicBezTo>
                  <a:cubicBezTo>
                    <a:pt x="23" y="782"/>
                    <a:pt x="0" y="813"/>
                    <a:pt x="111" y="870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  <p:grpSp>
          <p:nvGrpSpPr>
            <p:cNvPr id="20" name="Group 25"/>
            <p:cNvGrpSpPr/>
            <p:nvPr/>
          </p:nvGrpSpPr>
          <p:grpSpPr>
            <a:xfrm>
              <a:off x="7083837" y="3668591"/>
              <a:ext cx="335868" cy="383755"/>
              <a:chOff x="9174163" y="2577307"/>
              <a:chExt cx="406400" cy="464344"/>
            </a:xfrm>
            <a:solidFill>
              <a:schemeClr val="bg1"/>
            </a:solidFill>
          </p:grpSpPr>
          <p:sp>
            <p:nvSpPr>
              <p:cNvPr id="21" name="AutoShape 48"/>
              <p:cNvSpPr>
                <a:spLocks/>
              </p:cNvSpPr>
              <p:nvPr/>
            </p:nvSpPr>
            <p:spPr bwMode="auto">
              <a:xfrm>
                <a:off x="9174163" y="2577307"/>
                <a:ext cx="406400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2" name="AutoShape 49"/>
              <p:cNvSpPr>
                <a:spLocks/>
              </p:cNvSpPr>
              <p:nvPr/>
            </p:nvSpPr>
            <p:spPr bwMode="auto">
              <a:xfrm>
                <a:off x="9493250" y="2940050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3" name="AutoShape 50"/>
              <p:cNvSpPr>
                <a:spLocks/>
              </p:cNvSpPr>
              <p:nvPr/>
            </p:nvSpPr>
            <p:spPr bwMode="auto">
              <a:xfrm>
                <a:off x="9493250" y="2852738"/>
                <a:ext cx="29369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51"/>
              <p:cNvSpPr>
                <a:spLocks/>
              </p:cNvSpPr>
              <p:nvPr/>
            </p:nvSpPr>
            <p:spPr bwMode="auto">
              <a:xfrm>
                <a:off x="9493250" y="2765425"/>
                <a:ext cx="29369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5" name="Group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491723" y="2866102"/>
            <a:ext cx="991951" cy="1554997"/>
            <a:chOff x="4457700" y="3075652"/>
            <a:chExt cx="991951" cy="1554997"/>
          </a:xfrm>
        </p:grpSpPr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57700" y="3075652"/>
              <a:ext cx="991951" cy="1554997"/>
            </a:xfrm>
            <a:custGeom>
              <a:avLst/>
              <a:gdLst>
                <a:gd name="T0" fmla="*/ 620 w 731"/>
                <a:gd name="T1" fmla="*/ 276 h 1146"/>
                <a:gd name="T2" fmla="*/ 224 w 731"/>
                <a:gd name="T3" fmla="*/ 59 h 1146"/>
                <a:gd name="T4" fmla="*/ 81 w 731"/>
                <a:gd name="T5" fmla="*/ 229 h 1146"/>
                <a:gd name="T6" fmla="*/ 113 w 731"/>
                <a:gd name="T7" fmla="*/ 1006 h 1146"/>
                <a:gd name="T8" fmla="*/ 246 w 731"/>
                <a:gd name="T9" fmla="*/ 1094 h 1146"/>
                <a:gd name="T10" fmla="*/ 656 w 731"/>
                <a:gd name="T11" fmla="*/ 844 h 1146"/>
                <a:gd name="T12" fmla="*/ 707 w 731"/>
                <a:gd name="T13" fmla="*/ 745 h 1146"/>
                <a:gd name="T14" fmla="*/ 690 w 731"/>
                <a:gd name="T15" fmla="*/ 453 h 1146"/>
                <a:gd name="T16" fmla="*/ 620 w 731"/>
                <a:gd name="T17" fmla="*/ 276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146">
                  <a:moveTo>
                    <a:pt x="620" y="276"/>
                  </a:moveTo>
                  <a:cubicBezTo>
                    <a:pt x="555" y="242"/>
                    <a:pt x="224" y="59"/>
                    <a:pt x="224" y="59"/>
                  </a:cubicBezTo>
                  <a:cubicBezTo>
                    <a:pt x="224" y="59"/>
                    <a:pt x="147" y="0"/>
                    <a:pt x="81" y="229"/>
                  </a:cubicBezTo>
                  <a:cubicBezTo>
                    <a:pt x="17" y="456"/>
                    <a:pt x="0" y="730"/>
                    <a:pt x="113" y="1006"/>
                  </a:cubicBezTo>
                  <a:cubicBezTo>
                    <a:pt x="128" y="1042"/>
                    <a:pt x="166" y="1146"/>
                    <a:pt x="246" y="1094"/>
                  </a:cubicBezTo>
                  <a:cubicBezTo>
                    <a:pt x="327" y="1042"/>
                    <a:pt x="656" y="844"/>
                    <a:pt x="656" y="844"/>
                  </a:cubicBezTo>
                  <a:cubicBezTo>
                    <a:pt x="656" y="844"/>
                    <a:pt x="719" y="807"/>
                    <a:pt x="707" y="745"/>
                  </a:cubicBezTo>
                  <a:cubicBezTo>
                    <a:pt x="695" y="682"/>
                    <a:pt x="670" y="552"/>
                    <a:pt x="690" y="453"/>
                  </a:cubicBezTo>
                  <a:cubicBezTo>
                    <a:pt x="708" y="363"/>
                    <a:pt x="731" y="333"/>
                    <a:pt x="620" y="276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  <p:grpSp>
          <p:nvGrpSpPr>
            <p:cNvPr id="27" name="Group 30"/>
            <p:cNvGrpSpPr/>
            <p:nvPr/>
          </p:nvGrpSpPr>
          <p:grpSpPr>
            <a:xfrm>
              <a:off x="4761933" y="3711593"/>
              <a:ext cx="383755" cy="383755"/>
              <a:chOff x="8216107" y="2577307"/>
              <a:chExt cx="464344" cy="464344"/>
            </a:xfrm>
            <a:solidFill>
              <a:schemeClr val="bg1"/>
            </a:solidFill>
          </p:grpSpPr>
          <p:sp>
            <p:nvSpPr>
              <p:cNvPr id="28" name="AutoShape 52"/>
              <p:cNvSpPr>
                <a:spLocks/>
              </p:cNvSpPr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9" name="AutoShape 53"/>
              <p:cNvSpPr>
                <a:spLocks/>
              </p:cNvSpPr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54"/>
              <p:cNvSpPr>
                <a:spLocks/>
              </p:cNvSpPr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1" name="AutoShape 55"/>
              <p:cNvSpPr>
                <a:spLocks/>
              </p:cNvSpPr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2" name="Group 1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730953" y="4051146"/>
            <a:ext cx="1354214" cy="1218365"/>
            <a:chOff x="4696930" y="4260696"/>
            <a:chExt cx="1354214" cy="1218365"/>
          </a:xfrm>
        </p:grpSpPr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4696930" y="4260696"/>
              <a:ext cx="1354214" cy="1218365"/>
            </a:xfrm>
            <a:custGeom>
              <a:avLst/>
              <a:gdLst>
                <a:gd name="T0" fmla="*/ 477 w 998"/>
                <a:gd name="T1" fmla="*/ 67 h 898"/>
                <a:gd name="T2" fmla="*/ 90 w 998"/>
                <a:gd name="T3" fmla="*/ 299 h 898"/>
                <a:gd name="T4" fmla="*/ 165 w 998"/>
                <a:gd name="T5" fmla="*/ 508 h 898"/>
                <a:gd name="T6" fmla="*/ 851 w 998"/>
                <a:gd name="T7" fmla="*/ 873 h 898"/>
                <a:gd name="T8" fmla="*/ 995 w 998"/>
                <a:gd name="T9" fmla="*/ 802 h 898"/>
                <a:gd name="T10" fmla="*/ 986 w 998"/>
                <a:gd name="T11" fmla="*/ 323 h 898"/>
                <a:gd name="T12" fmla="*/ 926 w 998"/>
                <a:gd name="T13" fmla="*/ 229 h 898"/>
                <a:gd name="T14" fmla="*/ 666 w 998"/>
                <a:gd name="T15" fmla="*/ 96 h 898"/>
                <a:gd name="T16" fmla="*/ 477 w 998"/>
                <a:gd name="T17" fmla="*/ 67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8" h="898">
                  <a:moveTo>
                    <a:pt x="477" y="67"/>
                  </a:moveTo>
                  <a:cubicBezTo>
                    <a:pt x="415" y="106"/>
                    <a:pt x="90" y="299"/>
                    <a:pt x="90" y="299"/>
                  </a:cubicBezTo>
                  <a:cubicBezTo>
                    <a:pt x="90" y="299"/>
                    <a:pt x="0" y="336"/>
                    <a:pt x="165" y="508"/>
                  </a:cubicBezTo>
                  <a:cubicBezTo>
                    <a:pt x="328" y="679"/>
                    <a:pt x="556" y="831"/>
                    <a:pt x="851" y="873"/>
                  </a:cubicBezTo>
                  <a:cubicBezTo>
                    <a:pt x="890" y="878"/>
                    <a:pt x="998" y="898"/>
                    <a:pt x="995" y="802"/>
                  </a:cubicBezTo>
                  <a:cubicBezTo>
                    <a:pt x="991" y="706"/>
                    <a:pt x="986" y="323"/>
                    <a:pt x="986" y="323"/>
                  </a:cubicBezTo>
                  <a:cubicBezTo>
                    <a:pt x="986" y="323"/>
                    <a:pt x="986" y="250"/>
                    <a:pt x="926" y="229"/>
                  </a:cubicBezTo>
                  <a:cubicBezTo>
                    <a:pt x="866" y="208"/>
                    <a:pt x="741" y="163"/>
                    <a:pt x="666" y="96"/>
                  </a:cubicBezTo>
                  <a:cubicBezTo>
                    <a:pt x="597" y="36"/>
                    <a:pt x="582" y="0"/>
                    <a:pt x="477" y="67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  <p:grpSp>
          <p:nvGrpSpPr>
            <p:cNvPr id="34" name="Group 35"/>
            <p:cNvGrpSpPr/>
            <p:nvPr/>
          </p:nvGrpSpPr>
          <p:grpSpPr>
            <a:xfrm>
              <a:off x="5334887" y="4733260"/>
              <a:ext cx="383755" cy="383755"/>
              <a:chOff x="7287419" y="2577307"/>
              <a:chExt cx="464344" cy="464344"/>
            </a:xfrm>
            <a:solidFill>
              <a:schemeClr val="bg1"/>
            </a:solidFill>
          </p:grpSpPr>
          <p:sp>
            <p:nvSpPr>
              <p:cNvPr id="35" name="AutoShape 56"/>
              <p:cNvSpPr>
                <a:spLocks/>
              </p:cNvSpPr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6" name="AutoShape 57"/>
              <p:cNvSpPr>
                <a:spLocks/>
              </p:cNvSpPr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7" name="AutoShape 58"/>
              <p:cNvSpPr>
                <a:spLocks/>
              </p:cNvSpPr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8" name="Group 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742060" y="2015126"/>
            <a:ext cx="1351651" cy="1208113"/>
            <a:chOff x="4708037" y="2224676"/>
            <a:chExt cx="1351651" cy="1208113"/>
          </a:xfrm>
        </p:grpSpPr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4708037" y="2224676"/>
              <a:ext cx="1351651" cy="1208113"/>
            </a:xfrm>
            <a:custGeom>
              <a:avLst/>
              <a:gdLst>
                <a:gd name="T0" fmla="*/ 982 w 996"/>
                <a:gd name="T1" fmla="*/ 547 h 890"/>
                <a:gd name="T2" fmla="*/ 982 w 996"/>
                <a:gd name="T3" fmla="*/ 96 h 890"/>
                <a:gd name="T4" fmla="*/ 764 w 996"/>
                <a:gd name="T5" fmla="*/ 53 h 890"/>
                <a:gd name="T6" fmla="*/ 98 w 996"/>
                <a:gd name="T7" fmla="*/ 453 h 890"/>
                <a:gd name="T8" fmla="*/ 85 w 996"/>
                <a:gd name="T9" fmla="*/ 613 h 890"/>
                <a:gd name="T10" fmla="*/ 501 w 996"/>
                <a:gd name="T11" fmla="*/ 852 h 890"/>
                <a:gd name="T12" fmla="*/ 612 w 996"/>
                <a:gd name="T13" fmla="*/ 849 h 890"/>
                <a:gd name="T14" fmla="*/ 859 w 996"/>
                <a:gd name="T15" fmla="*/ 694 h 890"/>
                <a:gd name="T16" fmla="*/ 982 w 996"/>
                <a:gd name="T17" fmla="*/ 547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6" h="890">
                  <a:moveTo>
                    <a:pt x="982" y="547"/>
                  </a:moveTo>
                  <a:cubicBezTo>
                    <a:pt x="980" y="474"/>
                    <a:pt x="982" y="96"/>
                    <a:pt x="982" y="96"/>
                  </a:cubicBezTo>
                  <a:cubicBezTo>
                    <a:pt x="982" y="96"/>
                    <a:pt x="996" y="0"/>
                    <a:pt x="764" y="53"/>
                  </a:cubicBezTo>
                  <a:cubicBezTo>
                    <a:pt x="534" y="105"/>
                    <a:pt x="286" y="222"/>
                    <a:pt x="98" y="453"/>
                  </a:cubicBezTo>
                  <a:cubicBezTo>
                    <a:pt x="73" y="484"/>
                    <a:pt x="0" y="567"/>
                    <a:pt x="85" y="613"/>
                  </a:cubicBezTo>
                  <a:cubicBezTo>
                    <a:pt x="169" y="659"/>
                    <a:pt x="501" y="852"/>
                    <a:pt x="501" y="852"/>
                  </a:cubicBezTo>
                  <a:cubicBezTo>
                    <a:pt x="501" y="852"/>
                    <a:pt x="563" y="890"/>
                    <a:pt x="612" y="849"/>
                  </a:cubicBezTo>
                  <a:cubicBezTo>
                    <a:pt x="661" y="808"/>
                    <a:pt x="764" y="724"/>
                    <a:pt x="859" y="694"/>
                  </a:cubicBezTo>
                  <a:cubicBezTo>
                    <a:pt x="947" y="667"/>
                    <a:pt x="984" y="672"/>
                    <a:pt x="982" y="547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  <p:grpSp>
          <p:nvGrpSpPr>
            <p:cNvPr id="40" name="Group 40"/>
            <p:cNvGrpSpPr/>
            <p:nvPr/>
          </p:nvGrpSpPr>
          <p:grpSpPr>
            <a:xfrm>
              <a:off x="5335912" y="2669048"/>
              <a:ext cx="384412" cy="323405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41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2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3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4" name="组合 4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516996" y="3038690"/>
            <a:ext cx="1216657" cy="1217511"/>
            <a:chOff x="5516996" y="3038690"/>
            <a:chExt cx="1216657" cy="1217511"/>
          </a:xfrm>
        </p:grpSpPr>
        <p:sp>
          <p:nvSpPr>
            <p:cNvPr id="45" name="Oval 10"/>
            <p:cNvSpPr>
              <a:spLocks noChangeArrowheads="1"/>
            </p:cNvSpPr>
            <p:nvPr/>
          </p:nvSpPr>
          <p:spPr bwMode="auto">
            <a:xfrm>
              <a:off x="5516996" y="3038690"/>
              <a:ext cx="1216657" cy="121751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6" name="KSO_Shape"/>
            <p:cNvSpPr>
              <a:spLocks/>
            </p:cNvSpPr>
            <p:nvPr/>
          </p:nvSpPr>
          <p:spPr bwMode="auto">
            <a:xfrm flipH="1">
              <a:off x="5720871" y="3276600"/>
              <a:ext cx="780204" cy="762000"/>
            </a:xfrm>
            <a:custGeom>
              <a:avLst/>
              <a:gdLst/>
              <a:ahLst/>
              <a:cxnLst/>
              <a:rect l="0" t="0" r="r" b="b"/>
              <a:pathLst>
                <a:path w="5833534" h="5697984">
                  <a:moveTo>
                    <a:pt x="4116344" y="2028563"/>
                  </a:moveTo>
                  <a:lnTo>
                    <a:pt x="4115715" y="2034106"/>
                  </a:lnTo>
                  <a:lnTo>
                    <a:pt x="4105639" y="2083992"/>
                  </a:lnTo>
                  <a:lnTo>
                    <a:pt x="4085489" y="2122793"/>
                  </a:lnTo>
                  <a:lnTo>
                    <a:pt x="4055263" y="2161593"/>
                  </a:lnTo>
                  <a:lnTo>
                    <a:pt x="4025038" y="2189308"/>
                  </a:lnTo>
                  <a:lnTo>
                    <a:pt x="3989775" y="2211480"/>
                  </a:lnTo>
                  <a:lnTo>
                    <a:pt x="3959549" y="2223952"/>
                  </a:lnTo>
                  <a:lnTo>
                    <a:pt x="3959549" y="2244737"/>
                  </a:lnTo>
                  <a:lnTo>
                    <a:pt x="3964587" y="2266909"/>
                  </a:lnTo>
                  <a:lnTo>
                    <a:pt x="3974662" y="2289081"/>
                  </a:lnTo>
                  <a:lnTo>
                    <a:pt x="3989775" y="2311252"/>
                  </a:lnTo>
                  <a:lnTo>
                    <a:pt x="4004887" y="2327881"/>
                  </a:lnTo>
                  <a:lnTo>
                    <a:pt x="4161053" y="2460911"/>
                  </a:lnTo>
                  <a:lnTo>
                    <a:pt x="4352482" y="2189308"/>
                  </a:lnTo>
                  <a:lnTo>
                    <a:pt x="4196316" y="2056277"/>
                  </a:lnTo>
                  <a:lnTo>
                    <a:pt x="4176166" y="2045192"/>
                  </a:lnTo>
                  <a:lnTo>
                    <a:pt x="4156015" y="2034106"/>
                  </a:lnTo>
                  <a:lnTo>
                    <a:pt x="4135865" y="2028563"/>
                  </a:lnTo>
                  <a:lnTo>
                    <a:pt x="4116344" y="2028563"/>
                  </a:lnTo>
                  <a:close/>
                  <a:moveTo>
                    <a:pt x="2040226" y="1191580"/>
                  </a:moveTo>
                  <a:lnTo>
                    <a:pt x="2125865" y="1191580"/>
                  </a:lnTo>
                  <a:lnTo>
                    <a:pt x="2211504" y="1202666"/>
                  </a:lnTo>
                  <a:lnTo>
                    <a:pt x="2292105" y="1224838"/>
                  </a:lnTo>
                  <a:lnTo>
                    <a:pt x="2332406" y="1241466"/>
                  </a:lnTo>
                  <a:lnTo>
                    <a:pt x="2372707" y="1258095"/>
                  </a:lnTo>
                  <a:lnTo>
                    <a:pt x="2398150" y="1274092"/>
                  </a:lnTo>
                  <a:lnTo>
                    <a:pt x="3989775" y="1768045"/>
                  </a:lnTo>
                  <a:lnTo>
                    <a:pt x="4025038" y="1790217"/>
                  </a:lnTo>
                  <a:lnTo>
                    <a:pt x="4060301" y="1823474"/>
                  </a:lnTo>
                  <a:lnTo>
                    <a:pt x="4085489" y="1856732"/>
                  </a:lnTo>
                  <a:lnTo>
                    <a:pt x="4091442" y="1869834"/>
                  </a:lnTo>
                  <a:lnTo>
                    <a:pt x="4100602" y="1867818"/>
                  </a:lnTo>
                  <a:lnTo>
                    <a:pt x="4145940" y="1862275"/>
                  </a:lnTo>
                  <a:lnTo>
                    <a:pt x="4196316" y="1873361"/>
                  </a:lnTo>
                  <a:lnTo>
                    <a:pt x="4241655" y="1889989"/>
                  </a:lnTo>
                  <a:lnTo>
                    <a:pt x="4281955" y="1923247"/>
                  </a:lnTo>
                  <a:lnTo>
                    <a:pt x="4443158" y="2061820"/>
                  </a:lnTo>
                  <a:lnTo>
                    <a:pt x="4785715" y="1585128"/>
                  </a:lnTo>
                  <a:lnTo>
                    <a:pt x="4800827" y="1568499"/>
                  </a:lnTo>
                  <a:lnTo>
                    <a:pt x="4815940" y="1557414"/>
                  </a:lnTo>
                  <a:lnTo>
                    <a:pt x="4836091" y="1546328"/>
                  </a:lnTo>
                  <a:lnTo>
                    <a:pt x="4856241" y="1540785"/>
                  </a:lnTo>
                  <a:lnTo>
                    <a:pt x="4876391" y="1540785"/>
                  </a:lnTo>
                  <a:lnTo>
                    <a:pt x="4896542" y="1546328"/>
                  </a:lnTo>
                  <a:lnTo>
                    <a:pt x="4916692" y="1551871"/>
                  </a:lnTo>
                  <a:lnTo>
                    <a:pt x="4931805" y="1568499"/>
                  </a:lnTo>
                  <a:lnTo>
                    <a:pt x="5793233" y="2305709"/>
                  </a:lnTo>
                  <a:lnTo>
                    <a:pt x="5808346" y="2322338"/>
                  </a:lnTo>
                  <a:lnTo>
                    <a:pt x="5818421" y="2344510"/>
                  </a:lnTo>
                  <a:lnTo>
                    <a:pt x="5828497" y="2361139"/>
                  </a:lnTo>
                  <a:lnTo>
                    <a:pt x="5833534" y="2383311"/>
                  </a:lnTo>
                  <a:lnTo>
                    <a:pt x="5833534" y="2405482"/>
                  </a:lnTo>
                  <a:lnTo>
                    <a:pt x="5828497" y="2427654"/>
                  </a:lnTo>
                  <a:lnTo>
                    <a:pt x="5823459" y="2449826"/>
                  </a:lnTo>
                  <a:lnTo>
                    <a:pt x="5808346" y="2471997"/>
                  </a:lnTo>
                  <a:lnTo>
                    <a:pt x="4755489" y="3946417"/>
                  </a:lnTo>
                  <a:lnTo>
                    <a:pt x="4740376" y="3963046"/>
                  </a:lnTo>
                  <a:lnTo>
                    <a:pt x="4725264" y="3979675"/>
                  </a:lnTo>
                  <a:lnTo>
                    <a:pt x="4705113" y="3985218"/>
                  </a:lnTo>
                  <a:lnTo>
                    <a:pt x="4684963" y="3990761"/>
                  </a:lnTo>
                  <a:lnTo>
                    <a:pt x="4664812" y="3990761"/>
                  </a:lnTo>
                  <a:lnTo>
                    <a:pt x="4644662" y="3985218"/>
                  </a:lnTo>
                  <a:lnTo>
                    <a:pt x="4624512" y="3979675"/>
                  </a:lnTo>
                  <a:lnTo>
                    <a:pt x="4609399" y="3968589"/>
                  </a:lnTo>
                  <a:lnTo>
                    <a:pt x="3747970" y="3225836"/>
                  </a:lnTo>
                  <a:lnTo>
                    <a:pt x="3732857" y="3209207"/>
                  </a:lnTo>
                  <a:lnTo>
                    <a:pt x="3722782" y="3192579"/>
                  </a:lnTo>
                  <a:lnTo>
                    <a:pt x="3712707" y="3170407"/>
                  </a:lnTo>
                  <a:lnTo>
                    <a:pt x="3707669" y="3148235"/>
                  </a:lnTo>
                  <a:lnTo>
                    <a:pt x="3707669" y="3126063"/>
                  </a:lnTo>
                  <a:lnTo>
                    <a:pt x="3712707" y="3103892"/>
                  </a:lnTo>
                  <a:lnTo>
                    <a:pt x="3717745" y="3081720"/>
                  </a:lnTo>
                  <a:lnTo>
                    <a:pt x="3732857" y="3065091"/>
                  </a:lnTo>
                  <a:lnTo>
                    <a:pt x="4070376" y="2588399"/>
                  </a:lnTo>
                  <a:lnTo>
                    <a:pt x="3909173" y="2444283"/>
                  </a:lnTo>
                  <a:lnTo>
                    <a:pt x="3873910" y="2405482"/>
                  </a:lnTo>
                  <a:lnTo>
                    <a:pt x="3843684" y="2361139"/>
                  </a:lnTo>
                  <a:lnTo>
                    <a:pt x="3823534" y="2311252"/>
                  </a:lnTo>
                  <a:lnTo>
                    <a:pt x="3813459" y="2261366"/>
                  </a:lnTo>
                  <a:lnTo>
                    <a:pt x="3813459" y="2211480"/>
                  </a:lnTo>
                  <a:lnTo>
                    <a:pt x="3813729" y="2209996"/>
                  </a:lnTo>
                  <a:lnTo>
                    <a:pt x="2614518" y="1836763"/>
                  </a:lnTo>
                  <a:lnTo>
                    <a:pt x="2913586" y="3090555"/>
                  </a:lnTo>
                  <a:lnTo>
                    <a:pt x="3697594" y="4212478"/>
                  </a:lnTo>
                  <a:lnTo>
                    <a:pt x="3705792" y="4227513"/>
                  </a:lnTo>
                  <a:lnTo>
                    <a:pt x="4740376" y="4373223"/>
                  </a:lnTo>
                  <a:lnTo>
                    <a:pt x="4790752" y="4389852"/>
                  </a:lnTo>
                  <a:lnTo>
                    <a:pt x="4836091" y="4412024"/>
                  </a:lnTo>
                  <a:lnTo>
                    <a:pt x="4876391" y="4445281"/>
                  </a:lnTo>
                  <a:lnTo>
                    <a:pt x="4906617" y="4484082"/>
                  </a:lnTo>
                  <a:lnTo>
                    <a:pt x="4936842" y="4528425"/>
                  </a:lnTo>
                  <a:lnTo>
                    <a:pt x="4951955" y="4578312"/>
                  </a:lnTo>
                  <a:lnTo>
                    <a:pt x="4962030" y="4633741"/>
                  </a:lnTo>
                  <a:lnTo>
                    <a:pt x="4956993" y="4689171"/>
                  </a:lnTo>
                  <a:lnTo>
                    <a:pt x="4946918" y="4744600"/>
                  </a:lnTo>
                  <a:lnTo>
                    <a:pt x="4926767" y="4794486"/>
                  </a:lnTo>
                  <a:lnTo>
                    <a:pt x="4896542" y="4838830"/>
                  </a:lnTo>
                  <a:lnTo>
                    <a:pt x="4861279" y="4872087"/>
                  </a:lnTo>
                  <a:lnTo>
                    <a:pt x="4820978" y="4905345"/>
                  </a:lnTo>
                  <a:lnTo>
                    <a:pt x="4775639" y="4921974"/>
                  </a:lnTo>
                  <a:lnTo>
                    <a:pt x="4725264" y="4933060"/>
                  </a:lnTo>
                  <a:lnTo>
                    <a:pt x="4674888" y="4933060"/>
                  </a:lnTo>
                  <a:lnTo>
                    <a:pt x="3415489" y="4750143"/>
                  </a:lnTo>
                  <a:lnTo>
                    <a:pt x="3365113" y="4739057"/>
                  </a:lnTo>
                  <a:lnTo>
                    <a:pt x="3319775" y="4711342"/>
                  </a:lnTo>
                  <a:lnTo>
                    <a:pt x="3279474" y="4683628"/>
                  </a:lnTo>
                  <a:lnTo>
                    <a:pt x="3276115" y="4679317"/>
                  </a:lnTo>
                  <a:lnTo>
                    <a:pt x="3259324" y="4666999"/>
                  </a:lnTo>
                  <a:lnTo>
                    <a:pt x="3234136" y="4639284"/>
                  </a:lnTo>
                  <a:lnTo>
                    <a:pt x="3213985" y="4617112"/>
                  </a:lnTo>
                  <a:lnTo>
                    <a:pt x="2502629" y="3593564"/>
                  </a:lnTo>
                  <a:lnTo>
                    <a:pt x="2483534" y="3602756"/>
                  </a:lnTo>
                  <a:lnTo>
                    <a:pt x="2317294" y="3669271"/>
                  </a:lnTo>
                  <a:lnTo>
                    <a:pt x="2191354" y="3724700"/>
                  </a:lnTo>
                  <a:lnTo>
                    <a:pt x="2004963" y="3802301"/>
                  </a:lnTo>
                  <a:lnTo>
                    <a:pt x="1732933" y="3918703"/>
                  </a:lnTo>
                  <a:lnTo>
                    <a:pt x="1380301" y="4073905"/>
                  </a:lnTo>
                  <a:lnTo>
                    <a:pt x="1571730" y="4916431"/>
                  </a:lnTo>
                  <a:lnTo>
                    <a:pt x="1586842" y="4971860"/>
                  </a:lnTo>
                  <a:lnTo>
                    <a:pt x="1617068" y="5104890"/>
                  </a:lnTo>
                  <a:lnTo>
                    <a:pt x="1637218" y="5182492"/>
                  </a:lnTo>
                  <a:lnTo>
                    <a:pt x="1647293" y="5265636"/>
                  </a:lnTo>
                  <a:lnTo>
                    <a:pt x="1652331" y="5343237"/>
                  </a:lnTo>
                  <a:lnTo>
                    <a:pt x="1647293" y="5415295"/>
                  </a:lnTo>
                  <a:lnTo>
                    <a:pt x="1627143" y="5498439"/>
                  </a:lnTo>
                  <a:lnTo>
                    <a:pt x="1617068" y="5537239"/>
                  </a:lnTo>
                  <a:lnTo>
                    <a:pt x="1601955" y="5570497"/>
                  </a:lnTo>
                  <a:lnTo>
                    <a:pt x="1586842" y="5598211"/>
                  </a:lnTo>
                  <a:lnTo>
                    <a:pt x="1566692" y="5620383"/>
                  </a:lnTo>
                  <a:lnTo>
                    <a:pt x="1546542" y="5642555"/>
                  </a:lnTo>
                  <a:lnTo>
                    <a:pt x="1526391" y="5659184"/>
                  </a:lnTo>
                  <a:lnTo>
                    <a:pt x="1506241" y="5675813"/>
                  </a:lnTo>
                  <a:lnTo>
                    <a:pt x="1481053" y="5686898"/>
                  </a:lnTo>
                  <a:lnTo>
                    <a:pt x="1450827" y="5692441"/>
                  </a:lnTo>
                  <a:lnTo>
                    <a:pt x="1425639" y="5697984"/>
                  </a:lnTo>
                  <a:lnTo>
                    <a:pt x="1360151" y="5697984"/>
                  </a:lnTo>
                  <a:lnTo>
                    <a:pt x="1294662" y="5686898"/>
                  </a:lnTo>
                  <a:lnTo>
                    <a:pt x="1259399" y="5681355"/>
                  </a:lnTo>
                  <a:lnTo>
                    <a:pt x="1234211" y="5664727"/>
                  </a:lnTo>
                  <a:lnTo>
                    <a:pt x="1203985" y="5642555"/>
                  </a:lnTo>
                  <a:lnTo>
                    <a:pt x="1178797" y="5620383"/>
                  </a:lnTo>
                  <a:lnTo>
                    <a:pt x="1158647" y="5592669"/>
                  </a:lnTo>
                  <a:lnTo>
                    <a:pt x="1143534" y="5564954"/>
                  </a:lnTo>
                  <a:lnTo>
                    <a:pt x="1133459" y="5537239"/>
                  </a:lnTo>
                  <a:lnTo>
                    <a:pt x="1123384" y="5515067"/>
                  </a:lnTo>
                  <a:lnTo>
                    <a:pt x="780827" y="4012933"/>
                  </a:lnTo>
                  <a:lnTo>
                    <a:pt x="780827" y="3996304"/>
                  </a:lnTo>
                  <a:lnTo>
                    <a:pt x="765714" y="3940874"/>
                  </a:lnTo>
                  <a:lnTo>
                    <a:pt x="765714" y="3885445"/>
                  </a:lnTo>
                  <a:lnTo>
                    <a:pt x="770752" y="3830016"/>
                  </a:lnTo>
                  <a:lnTo>
                    <a:pt x="785865" y="3774587"/>
                  </a:lnTo>
                  <a:lnTo>
                    <a:pt x="811053" y="3730243"/>
                  </a:lnTo>
                  <a:lnTo>
                    <a:pt x="841278" y="3685900"/>
                  </a:lnTo>
                  <a:lnTo>
                    <a:pt x="881579" y="3647099"/>
                  </a:lnTo>
                  <a:lnTo>
                    <a:pt x="926917" y="3619384"/>
                  </a:lnTo>
                  <a:lnTo>
                    <a:pt x="2045264" y="3015205"/>
                  </a:lnTo>
                  <a:lnTo>
                    <a:pt x="1808497" y="2028563"/>
                  </a:lnTo>
                  <a:lnTo>
                    <a:pt x="1299700" y="2544055"/>
                  </a:lnTo>
                  <a:lnTo>
                    <a:pt x="1264436" y="2577313"/>
                  </a:lnTo>
                  <a:lnTo>
                    <a:pt x="1254361" y="2582856"/>
                  </a:lnTo>
                  <a:lnTo>
                    <a:pt x="1244286" y="2588399"/>
                  </a:lnTo>
                  <a:lnTo>
                    <a:pt x="1224136" y="2599485"/>
                  </a:lnTo>
                  <a:lnTo>
                    <a:pt x="1214060" y="2605028"/>
                  </a:lnTo>
                  <a:lnTo>
                    <a:pt x="1173760" y="2616114"/>
                  </a:lnTo>
                  <a:lnTo>
                    <a:pt x="1133459" y="2621657"/>
                  </a:lnTo>
                  <a:lnTo>
                    <a:pt x="1093158" y="2616114"/>
                  </a:lnTo>
                  <a:lnTo>
                    <a:pt x="1047820" y="2605028"/>
                  </a:lnTo>
                  <a:lnTo>
                    <a:pt x="1012557" y="2582856"/>
                  </a:lnTo>
                  <a:lnTo>
                    <a:pt x="95714" y="2039649"/>
                  </a:lnTo>
                  <a:lnTo>
                    <a:pt x="60451" y="2006391"/>
                  </a:lnTo>
                  <a:lnTo>
                    <a:pt x="35263" y="1973134"/>
                  </a:lnTo>
                  <a:lnTo>
                    <a:pt x="15113" y="1928790"/>
                  </a:lnTo>
                  <a:lnTo>
                    <a:pt x="5038" y="1884447"/>
                  </a:lnTo>
                  <a:lnTo>
                    <a:pt x="0" y="1840103"/>
                  </a:lnTo>
                  <a:lnTo>
                    <a:pt x="5038" y="1795760"/>
                  </a:lnTo>
                  <a:lnTo>
                    <a:pt x="15113" y="1751416"/>
                  </a:lnTo>
                  <a:lnTo>
                    <a:pt x="35263" y="1707073"/>
                  </a:lnTo>
                  <a:lnTo>
                    <a:pt x="65489" y="1668272"/>
                  </a:lnTo>
                  <a:lnTo>
                    <a:pt x="95714" y="1640558"/>
                  </a:lnTo>
                  <a:lnTo>
                    <a:pt x="136015" y="1618386"/>
                  </a:lnTo>
                  <a:lnTo>
                    <a:pt x="176316" y="1607300"/>
                  </a:lnTo>
                  <a:lnTo>
                    <a:pt x="216617" y="1601757"/>
                  </a:lnTo>
                  <a:lnTo>
                    <a:pt x="261955" y="1607300"/>
                  </a:lnTo>
                  <a:lnTo>
                    <a:pt x="302256" y="1618386"/>
                  </a:lnTo>
                  <a:lnTo>
                    <a:pt x="337519" y="1640558"/>
                  </a:lnTo>
                  <a:lnTo>
                    <a:pt x="1081691" y="2081462"/>
                  </a:lnTo>
                  <a:lnTo>
                    <a:pt x="1692632" y="1418840"/>
                  </a:lnTo>
                  <a:lnTo>
                    <a:pt x="1763158" y="1346782"/>
                  </a:lnTo>
                  <a:lnTo>
                    <a:pt x="1828647" y="1280267"/>
                  </a:lnTo>
                  <a:lnTo>
                    <a:pt x="1863910" y="1258095"/>
                  </a:lnTo>
                  <a:lnTo>
                    <a:pt x="1899173" y="1235923"/>
                  </a:lnTo>
                  <a:lnTo>
                    <a:pt x="1934436" y="1219295"/>
                  </a:lnTo>
                  <a:lnTo>
                    <a:pt x="1969699" y="1208209"/>
                  </a:lnTo>
                  <a:lnTo>
                    <a:pt x="2004963" y="1197123"/>
                  </a:lnTo>
                  <a:lnTo>
                    <a:pt x="2040226" y="1191580"/>
                  </a:lnTo>
                  <a:close/>
                  <a:moveTo>
                    <a:pt x="3057820" y="731517"/>
                  </a:moveTo>
                  <a:lnTo>
                    <a:pt x="3148496" y="731517"/>
                  </a:lnTo>
                  <a:lnTo>
                    <a:pt x="3244211" y="737059"/>
                  </a:lnTo>
                  <a:lnTo>
                    <a:pt x="3339925" y="748145"/>
                  </a:lnTo>
                  <a:lnTo>
                    <a:pt x="3430602" y="764774"/>
                  </a:lnTo>
                  <a:lnTo>
                    <a:pt x="3662331" y="809118"/>
                  </a:lnTo>
                  <a:lnTo>
                    <a:pt x="3768121" y="836832"/>
                  </a:lnTo>
                  <a:lnTo>
                    <a:pt x="3798346" y="847918"/>
                  </a:lnTo>
                  <a:lnTo>
                    <a:pt x="3813459" y="859004"/>
                  </a:lnTo>
                  <a:lnTo>
                    <a:pt x="3828572" y="903347"/>
                  </a:lnTo>
                  <a:lnTo>
                    <a:pt x="3843684" y="997577"/>
                  </a:lnTo>
                  <a:lnTo>
                    <a:pt x="3873910" y="1186037"/>
                  </a:lnTo>
                  <a:lnTo>
                    <a:pt x="3808421" y="1213752"/>
                  </a:lnTo>
                  <a:lnTo>
                    <a:pt x="3742933" y="1235923"/>
                  </a:lnTo>
                  <a:lnTo>
                    <a:pt x="3677444" y="1263638"/>
                  </a:lnTo>
                  <a:lnTo>
                    <a:pt x="3611955" y="1291353"/>
                  </a:lnTo>
                  <a:lnTo>
                    <a:pt x="3586767" y="1252552"/>
                  </a:lnTo>
                  <a:lnTo>
                    <a:pt x="3561579" y="1219295"/>
                  </a:lnTo>
                  <a:lnTo>
                    <a:pt x="3526316" y="1186037"/>
                  </a:lnTo>
                  <a:lnTo>
                    <a:pt x="3496090" y="1158322"/>
                  </a:lnTo>
                  <a:lnTo>
                    <a:pt x="3455790" y="1130608"/>
                  </a:lnTo>
                  <a:lnTo>
                    <a:pt x="3415489" y="1108436"/>
                  </a:lnTo>
                  <a:lnTo>
                    <a:pt x="3334887" y="1064093"/>
                  </a:lnTo>
                  <a:lnTo>
                    <a:pt x="3244211" y="1030835"/>
                  </a:lnTo>
                  <a:lnTo>
                    <a:pt x="3153534" y="1003120"/>
                  </a:lnTo>
                  <a:lnTo>
                    <a:pt x="3067895" y="980949"/>
                  </a:lnTo>
                  <a:lnTo>
                    <a:pt x="2987293" y="969863"/>
                  </a:lnTo>
                  <a:lnTo>
                    <a:pt x="2881504" y="958777"/>
                  </a:lnTo>
                  <a:lnTo>
                    <a:pt x="2765639" y="958777"/>
                  </a:lnTo>
                  <a:lnTo>
                    <a:pt x="2644737" y="964320"/>
                  </a:lnTo>
                  <a:lnTo>
                    <a:pt x="2523835" y="980949"/>
                  </a:lnTo>
                  <a:lnTo>
                    <a:pt x="2397895" y="1008663"/>
                  </a:lnTo>
                  <a:lnTo>
                    <a:pt x="2282030" y="1047464"/>
                  </a:lnTo>
                  <a:lnTo>
                    <a:pt x="2226617" y="1069635"/>
                  </a:lnTo>
                  <a:lnTo>
                    <a:pt x="2176241" y="1091807"/>
                  </a:lnTo>
                  <a:lnTo>
                    <a:pt x="2125865" y="1119522"/>
                  </a:lnTo>
                  <a:lnTo>
                    <a:pt x="2080527" y="1147236"/>
                  </a:lnTo>
                  <a:lnTo>
                    <a:pt x="1984812" y="1113979"/>
                  </a:lnTo>
                  <a:lnTo>
                    <a:pt x="2065414" y="1058550"/>
                  </a:lnTo>
                  <a:lnTo>
                    <a:pt x="2146015" y="1008663"/>
                  </a:lnTo>
                  <a:lnTo>
                    <a:pt x="2231654" y="958777"/>
                  </a:lnTo>
                  <a:lnTo>
                    <a:pt x="2317294" y="914433"/>
                  </a:lnTo>
                  <a:lnTo>
                    <a:pt x="2402933" y="875633"/>
                  </a:lnTo>
                  <a:lnTo>
                    <a:pt x="2493609" y="842375"/>
                  </a:lnTo>
                  <a:lnTo>
                    <a:pt x="2584286" y="814661"/>
                  </a:lnTo>
                  <a:lnTo>
                    <a:pt x="2680000" y="786946"/>
                  </a:lnTo>
                  <a:lnTo>
                    <a:pt x="2770677" y="764774"/>
                  </a:lnTo>
                  <a:lnTo>
                    <a:pt x="2866391" y="748145"/>
                  </a:lnTo>
                  <a:lnTo>
                    <a:pt x="2962105" y="737059"/>
                  </a:lnTo>
                  <a:lnTo>
                    <a:pt x="3057820" y="731517"/>
                  </a:lnTo>
                  <a:close/>
                  <a:moveTo>
                    <a:pt x="1435100" y="0"/>
                  </a:moveTo>
                  <a:cubicBezTo>
                    <a:pt x="1809181" y="0"/>
                    <a:pt x="2112433" y="303252"/>
                    <a:pt x="2112433" y="677333"/>
                  </a:cubicBezTo>
                  <a:cubicBezTo>
                    <a:pt x="2112433" y="1051414"/>
                    <a:pt x="1809181" y="1354666"/>
                    <a:pt x="1435100" y="1354666"/>
                  </a:cubicBezTo>
                  <a:cubicBezTo>
                    <a:pt x="1061019" y="1354666"/>
                    <a:pt x="757767" y="1051414"/>
                    <a:pt x="757767" y="677333"/>
                  </a:cubicBezTo>
                  <a:cubicBezTo>
                    <a:pt x="757767" y="303252"/>
                    <a:pt x="1061019" y="0"/>
                    <a:pt x="1435100" y="0"/>
                  </a:cubicBezTo>
                  <a:close/>
                </a:path>
              </a:pathLst>
            </a:custGeom>
            <a:solidFill>
              <a:srgbClr val="113B5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组合 4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181714" y="2021961"/>
            <a:ext cx="1349942" cy="1221783"/>
            <a:chOff x="6181714" y="2021961"/>
            <a:chExt cx="1349942" cy="1221783"/>
          </a:xfrm>
        </p:grpSpPr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6181714" y="2021961"/>
              <a:ext cx="1349942" cy="1221783"/>
            </a:xfrm>
            <a:custGeom>
              <a:avLst/>
              <a:gdLst>
                <a:gd name="T0" fmla="*/ 517 w 995"/>
                <a:gd name="T1" fmla="*/ 834 h 900"/>
                <a:gd name="T2" fmla="*/ 905 w 995"/>
                <a:gd name="T3" fmla="*/ 604 h 900"/>
                <a:gd name="T4" fmla="*/ 831 w 995"/>
                <a:gd name="T5" fmla="*/ 395 h 900"/>
                <a:gd name="T6" fmla="*/ 147 w 995"/>
                <a:gd name="T7" fmla="*/ 26 h 900"/>
                <a:gd name="T8" fmla="*/ 3 w 995"/>
                <a:gd name="T9" fmla="*/ 96 h 900"/>
                <a:gd name="T10" fmla="*/ 9 w 995"/>
                <a:gd name="T11" fmla="*/ 576 h 900"/>
                <a:gd name="T12" fmla="*/ 68 w 995"/>
                <a:gd name="T13" fmla="*/ 670 h 900"/>
                <a:gd name="T14" fmla="*/ 328 w 995"/>
                <a:gd name="T15" fmla="*/ 804 h 900"/>
                <a:gd name="T16" fmla="*/ 517 w 995"/>
                <a:gd name="T17" fmla="*/ 83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5" h="900">
                  <a:moveTo>
                    <a:pt x="517" y="834"/>
                  </a:moveTo>
                  <a:cubicBezTo>
                    <a:pt x="579" y="796"/>
                    <a:pt x="905" y="604"/>
                    <a:pt x="905" y="604"/>
                  </a:cubicBezTo>
                  <a:cubicBezTo>
                    <a:pt x="905" y="604"/>
                    <a:pt x="995" y="568"/>
                    <a:pt x="831" y="395"/>
                  </a:cubicBezTo>
                  <a:cubicBezTo>
                    <a:pt x="669" y="223"/>
                    <a:pt x="442" y="70"/>
                    <a:pt x="147" y="26"/>
                  </a:cubicBezTo>
                  <a:cubicBezTo>
                    <a:pt x="108" y="21"/>
                    <a:pt x="0" y="0"/>
                    <a:pt x="3" y="96"/>
                  </a:cubicBezTo>
                  <a:cubicBezTo>
                    <a:pt x="6" y="192"/>
                    <a:pt x="9" y="576"/>
                    <a:pt x="9" y="576"/>
                  </a:cubicBezTo>
                  <a:cubicBezTo>
                    <a:pt x="9" y="576"/>
                    <a:pt x="8" y="649"/>
                    <a:pt x="68" y="670"/>
                  </a:cubicBezTo>
                  <a:cubicBezTo>
                    <a:pt x="128" y="692"/>
                    <a:pt x="253" y="737"/>
                    <a:pt x="328" y="804"/>
                  </a:cubicBezTo>
                  <a:cubicBezTo>
                    <a:pt x="396" y="865"/>
                    <a:pt x="411" y="900"/>
                    <a:pt x="517" y="834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  <p:grpSp>
          <p:nvGrpSpPr>
            <p:cNvPr id="49" name="Group 90"/>
            <p:cNvGrpSpPr/>
            <p:nvPr/>
          </p:nvGrpSpPr>
          <p:grpSpPr>
            <a:xfrm>
              <a:off x="6607762" y="2461617"/>
              <a:ext cx="239316" cy="348854"/>
              <a:chOff x="2687244" y="3811798"/>
              <a:chExt cx="239316" cy="348854"/>
            </a:xfrm>
            <a:solidFill>
              <a:schemeClr val="bg1"/>
            </a:solidFill>
          </p:grpSpPr>
          <p:sp>
            <p:nvSpPr>
              <p:cNvPr id="50" name="AutoShape 113"/>
              <p:cNvSpPr>
                <a:spLocks/>
              </p:cNvSpPr>
              <p:nvPr/>
            </p:nvSpPr>
            <p:spPr bwMode="auto">
              <a:xfrm>
                <a:off x="2687244" y="3811798"/>
                <a:ext cx="239316" cy="3488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1" name="AutoShape 114"/>
              <p:cNvSpPr>
                <a:spLocks/>
              </p:cNvSpPr>
              <p:nvPr/>
            </p:nvSpPr>
            <p:spPr bwMode="auto">
              <a:xfrm>
                <a:off x="2741417" y="3866567"/>
                <a:ext cx="70842" cy="7084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2" name="组合 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172316" y="4068234"/>
            <a:ext cx="1339689" cy="1228618"/>
            <a:chOff x="6172316" y="4068234"/>
            <a:chExt cx="1339689" cy="1228618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6172316" y="4068234"/>
              <a:ext cx="1339689" cy="1228618"/>
            </a:xfrm>
            <a:custGeom>
              <a:avLst/>
              <a:gdLst>
                <a:gd name="T0" fmla="*/ 7 w 987"/>
                <a:gd name="T1" fmla="*/ 357 h 905"/>
                <a:gd name="T2" fmla="*/ 23 w 987"/>
                <a:gd name="T3" fmla="*/ 808 h 905"/>
                <a:gd name="T4" fmla="*/ 242 w 987"/>
                <a:gd name="T5" fmla="*/ 844 h 905"/>
                <a:gd name="T6" fmla="*/ 894 w 987"/>
                <a:gd name="T7" fmla="*/ 420 h 905"/>
                <a:gd name="T8" fmla="*/ 901 w 987"/>
                <a:gd name="T9" fmla="*/ 261 h 905"/>
                <a:gd name="T10" fmla="*/ 477 w 987"/>
                <a:gd name="T11" fmla="*/ 36 h 905"/>
                <a:gd name="T12" fmla="*/ 366 w 987"/>
                <a:gd name="T13" fmla="*/ 43 h 905"/>
                <a:gd name="T14" fmla="*/ 124 w 987"/>
                <a:gd name="T15" fmla="*/ 206 h 905"/>
                <a:gd name="T16" fmla="*/ 7 w 987"/>
                <a:gd name="T17" fmla="*/ 357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7" h="905">
                  <a:moveTo>
                    <a:pt x="7" y="357"/>
                  </a:moveTo>
                  <a:cubicBezTo>
                    <a:pt x="11" y="430"/>
                    <a:pt x="23" y="808"/>
                    <a:pt x="23" y="808"/>
                  </a:cubicBezTo>
                  <a:cubicBezTo>
                    <a:pt x="23" y="808"/>
                    <a:pt x="11" y="905"/>
                    <a:pt x="242" y="844"/>
                  </a:cubicBezTo>
                  <a:cubicBezTo>
                    <a:pt x="470" y="783"/>
                    <a:pt x="714" y="658"/>
                    <a:pt x="894" y="420"/>
                  </a:cubicBezTo>
                  <a:cubicBezTo>
                    <a:pt x="917" y="389"/>
                    <a:pt x="987" y="304"/>
                    <a:pt x="901" y="261"/>
                  </a:cubicBezTo>
                  <a:cubicBezTo>
                    <a:pt x="815" y="217"/>
                    <a:pt x="477" y="36"/>
                    <a:pt x="477" y="36"/>
                  </a:cubicBezTo>
                  <a:cubicBezTo>
                    <a:pt x="477" y="36"/>
                    <a:pt x="413" y="0"/>
                    <a:pt x="366" y="43"/>
                  </a:cubicBezTo>
                  <a:cubicBezTo>
                    <a:pt x="318" y="85"/>
                    <a:pt x="219" y="173"/>
                    <a:pt x="124" y="206"/>
                  </a:cubicBezTo>
                  <a:cubicBezTo>
                    <a:pt x="38" y="237"/>
                    <a:pt x="0" y="232"/>
                    <a:pt x="7" y="357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>
                <a:solidFill>
                  <a:schemeClr val="lt1"/>
                </a:solidFill>
              </a:endParaRPr>
            </a:p>
          </p:txBody>
        </p:sp>
        <p:sp>
          <p:nvSpPr>
            <p:cNvPr id="54" name="AutoShape 83"/>
            <p:cNvSpPr>
              <a:spLocks/>
            </p:cNvSpPr>
            <p:nvPr/>
          </p:nvSpPr>
          <p:spPr bwMode="auto">
            <a:xfrm>
              <a:off x="6566685" y="4604742"/>
              <a:ext cx="348258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5" name="组合 5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168373" y="1984222"/>
            <a:ext cx="3130392" cy="815651"/>
            <a:chOff x="8168373" y="1984222"/>
            <a:chExt cx="3130392" cy="815651"/>
          </a:xfrm>
        </p:grpSpPr>
        <p:grpSp>
          <p:nvGrpSpPr>
            <p:cNvPr id="56" name="Group 39"/>
            <p:cNvGrpSpPr/>
            <p:nvPr/>
          </p:nvGrpSpPr>
          <p:grpSpPr>
            <a:xfrm>
              <a:off x="8168373" y="2285069"/>
              <a:ext cx="277647" cy="276819"/>
              <a:chOff x="2138511" y="2464802"/>
              <a:chExt cx="354012" cy="352956"/>
            </a:xfrm>
            <a:solidFill>
              <a:schemeClr val="accent2"/>
            </a:solidFill>
          </p:grpSpPr>
          <p:sp>
            <p:nvSpPr>
              <p:cNvPr id="59" name="Oval 52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60" name="Freeform 53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8475136" y="1984222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8475136" y="2245875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61" name="组合 6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168373" y="3089122"/>
            <a:ext cx="3130392" cy="815651"/>
            <a:chOff x="8168373" y="3089122"/>
            <a:chExt cx="3130392" cy="815651"/>
          </a:xfrm>
        </p:grpSpPr>
        <p:grpSp>
          <p:nvGrpSpPr>
            <p:cNvPr id="62" name="Group 54"/>
            <p:cNvGrpSpPr/>
            <p:nvPr/>
          </p:nvGrpSpPr>
          <p:grpSpPr>
            <a:xfrm>
              <a:off x="8168373" y="3500683"/>
              <a:ext cx="277647" cy="276819"/>
              <a:chOff x="2138511" y="2464802"/>
              <a:chExt cx="354012" cy="352956"/>
            </a:xfrm>
            <a:solidFill>
              <a:schemeClr val="accent3"/>
            </a:solidFill>
          </p:grpSpPr>
          <p:sp>
            <p:nvSpPr>
              <p:cNvPr id="65" name="Oval 55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66" name="Freeform 56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8475136" y="3089122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8475136" y="3350775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67" name="组合 6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168373" y="4346422"/>
            <a:ext cx="3130392" cy="815651"/>
            <a:chOff x="8168373" y="4346422"/>
            <a:chExt cx="3130392" cy="815651"/>
          </a:xfrm>
        </p:grpSpPr>
        <p:grpSp>
          <p:nvGrpSpPr>
            <p:cNvPr id="68" name="Group 71"/>
            <p:cNvGrpSpPr/>
            <p:nvPr/>
          </p:nvGrpSpPr>
          <p:grpSpPr>
            <a:xfrm>
              <a:off x="8168373" y="4665843"/>
              <a:ext cx="277647" cy="276819"/>
              <a:chOff x="2138511" y="2464802"/>
              <a:chExt cx="354012" cy="352956"/>
            </a:xfrm>
            <a:solidFill>
              <a:schemeClr val="accent4"/>
            </a:solidFill>
          </p:grpSpPr>
          <p:sp>
            <p:nvSpPr>
              <p:cNvPr id="71" name="Oval 72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72" name="Freeform 73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8475136" y="4346422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8475136" y="4608075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73" name="组合 7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3236" y="1984222"/>
            <a:ext cx="3224284" cy="815651"/>
            <a:chOff x="893236" y="1984222"/>
            <a:chExt cx="3224284" cy="815651"/>
          </a:xfrm>
        </p:grpSpPr>
        <p:grpSp>
          <p:nvGrpSpPr>
            <p:cNvPr id="74" name="Group 61"/>
            <p:cNvGrpSpPr/>
            <p:nvPr/>
          </p:nvGrpSpPr>
          <p:grpSpPr>
            <a:xfrm flipH="1">
              <a:off x="3839873" y="2285069"/>
              <a:ext cx="277647" cy="276819"/>
              <a:chOff x="2138511" y="2464802"/>
              <a:chExt cx="354012" cy="352956"/>
            </a:xfrm>
            <a:solidFill>
              <a:schemeClr val="accent1"/>
            </a:solidFill>
          </p:grpSpPr>
          <p:sp>
            <p:nvSpPr>
              <p:cNvPr id="77" name="Oval 62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78" name="Freeform 63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1793742" y="1984222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893236" y="2245875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79" name="组合 7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3236" y="3089122"/>
            <a:ext cx="3224284" cy="815651"/>
            <a:chOff x="893236" y="3089122"/>
            <a:chExt cx="3224284" cy="815651"/>
          </a:xfrm>
        </p:grpSpPr>
        <p:grpSp>
          <p:nvGrpSpPr>
            <p:cNvPr id="80" name="Group 64"/>
            <p:cNvGrpSpPr/>
            <p:nvPr/>
          </p:nvGrpSpPr>
          <p:grpSpPr>
            <a:xfrm flipH="1">
              <a:off x="3839873" y="3500683"/>
              <a:ext cx="277647" cy="276819"/>
              <a:chOff x="2138511" y="2464802"/>
              <a:chExt cx="354012" cy="352956"/>
            </a:xfrm>
            <a:solidFill>
              <a:schemeClr val="accent6"/>
            </a:solidFill>
          </p:grpSpPr>
          <p:sp>
            <p:nvSpPr>
              <p:cNvPr id="83" name="Oval 65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84" name="Freeform 66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1793742" y="3089122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893236" y="3350775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85" name="组合 8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3236" y="4346422"/>
            <a:ext cx="3224284" cy="815651"/>
            <a:chOff x="893236" y="4346422"/>
            <a:chExt cx="3224284" cy="815651"/>
          </a:xfrm>
        </p:grpSpPr>
        <p:grpSp>
          <p:nvGrpSpPr>
            <p:cNvPr id="86" name="Group 76"/>
            <p:cNvGrpSpPr/>
            <p:nvPr/>
          </p:nvGrpSpPr>
          <p:grpSpPr>
            <a:xfrm flipH="1">
              <a:off x="3839873" y="4665843"/>
              <a:ext cx="277647" cy="276819"/>
              <a:chOff x="2138511" y="2464802"/>
              <a:chExt cx="354012" cy="352956"/>
            </a:xfrm>
            <a:solidFill>
              <a:schemeClr val="accent5"/>
            </a:solidFill>
          </p:grpSpPr>
          <p:sp>
            <p:nvSpPr>
              <p:cNvPr id="89" name="Oval 77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90" name="Freeform 78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1793742" y="4346422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93236" y="4608075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91" name="文本框 9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 txBox="1"/>
          <p:nvPr/>
        </p:nvSpPr>
        <p:spPr>
          <a:xfrm>
            <a:off x="5168462" y="5451322"/>
            <a:ext cx="1923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添加标题</a:t>
            </a:r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06B48CAF-5390-4875-A67E-1077D98B3189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57326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(#ppt_w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(#ppt_h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(#ppt_w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(#ppt_h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(#ppt_w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(#ppt_h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(#ppt_w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(#ppt_h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(#ppt_w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(#ppt_h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(#ppt_w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(#ppt_h-0)*(-2*sin(7*($+0.026)*2*pi) / exp(22*($+0.026))+1.03)/1.03+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1" y="241578"/>
            <a:ext cx="12192000" cy="709608"/>
          </a:xfrm>
          <a:prstGeom prst="rect">
            <a:avLst/>
          </a:prstGeom>
          <a:solidFill>
            <a:schemeClr val="tx1">
              <a:lumMod val="50000"/>
              <a:lumOff val="5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24560" y="241578"/>
            <a:ext cx="3267440" cy="709608"/>
            <a:chOff x="8924560" y="212550"/>
            <a:chExt cx="3267440" cy="709608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10621033" y="212550"/>
              <a:ext cx="1570967" cy="709608"/>
              <a:chOff x="10473116" y="349624"/>
              <a:chExt cx="1570967" cy="709608"/>
            </a:xfrm>
          </p:grpSpPr>
          <p:sp>
            <p:nvSpPr>
              <p:cNvPr id="8" name="任意多边形 16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17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V="1">
              <a:off x="9772796" y="212550"/>
              <a:ext cx="1570967" cy="709608"/>
              <a:chOff x="10473116" y="349624"/>
              <a:chExt cx="1570967" cy="709608"/>
            </a:xfrm>
          </p:grpSpPr>
          <p:sp>
            <p:nvSpPr>
              <p:cNvPr id="11" name="任意多边形 21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任意多边形 22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8924560" y="212550"/>
              <a:ext cx="1570967" cy="709608"/>
              <a:chOff x="10473116" y="349624"/>
              <a:chExt cx="1570967" cy="709608"/>
            </a:xfrm>
          </p:grpSpPr>
          <p:sp>
            <p:nvSpPr>
              <p:cNvPr id="14" name="任意多边形 24"/>
              <p:cNvSpPr>
                <a:spLocks/>
              </p:cNvSpPr>
              <p:nvPr/>
            </p:nvSpPr>
            <p:spPr bwMode="auto">
              <a:xfrm>
                <a:off x="10724127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25"/>
              <p:cNvSpPr>
                <a:spLocks/>
              </p:cNvSpPr>
              <p:nvPr/>
            </p:nvSpPr>
            <p:spPr bwMode="auto">
              <a:xfrm>
                <a:off x="10473116" y="349624"/>
                <a:ext cx="1319956" cy="709608"/>
              </a:xfrm>
              <a:prstGeom prst="triangle">
                <a:avLst/>
              </a:pr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9274" y="334772"/>
            <a:ext cx="4099869" cy="523220"/>
            <a:chOff x="109274" y="212550"/>
            <a:chExt cx="4099869" cy="523220"/>
          </a:xfrm>
        </p:grpSpPr>
        <p:sp>
          <p:nvSpPr>
            <p:cNvPr id="4" name="矩形 3"/>
            <p:cNvSpPr/>
            <p:nvPr/>
          </p:nvSpPr>
          <p:spPr>
            <a:xfrm>
              <a:off x="730335" y="250928"/>
              <a:ext cx="3478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MORE THAN TEMPLATE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9274" y="212550"/>
              <a:ext cx="7325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01</a:t>
              </a:r>
            </a:p>
          </p:txBody>
        </p:sp>
      </p:grpSp>
      <p:sp>
        <p:nvSpPr>
          <p:cNvPr id="67" name="Freeform 2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9805282">
            <a:off x="1456384" y="1551735"/>
            <a:ext cx="9350488" cy="4399344"/>
          </a:xfrm>
          <a:custGeom>
            <a:avLst/>
            <a:gdLst>
              <a:gd name="connsiteX0" fmla="*/ 9210674 w 9350488"/>
              <a:gd name="connsiteY0" fmla="*/ 3819266 h 4399344"/>
              <a:gd name="connsiteX1" fmla="*/ 9350488 w 9350488"/>
              <a:gd name="connsiteY1" fmla="*/ 4082226 h 4399344"/>
              <a:gd name="connsiteX2" fmla="*/ 9033370 w 9350488"/>
              <a:gd name="connsiteY2" fmla="*/ 4399344 h 4399344"/>
              <a:gd name="connsiteX3" fmla="*/ 6852320 w 9350488"/>
              <a:gd name="connsiteY3" fmla="*/ 4399344 h 4399344"/>
              <a:gd name="connsiteX4" fmla="*/ 6844759 w 9350488"/>
              <a:gd name="connsiteY4" fmla="*/ 4398581 h 4399344"/>
              <a:gd name="connsiteX5" fmla="*/ 6831730 w 9350488"/>
              <a:gd name="connsiteY5" fmla="*/ 4398964 h 4399344"/>
              <a:gd name="connsiteX6" fmla="*/ 6805150 w 9350488"/>
              <a:gd name="connsiteY6" fmla="*/ 4394589 h 4399344"/>
              <a:gd name="connsiteX7" fmla="*/ 6788410 w 9350488"/>
              <a:gd name="connsiteY7" fmla="*/ 4392901 h 4399344"/>
              <a:gd name="connsiteX8" fmla="*/ 6781081 w 9350488"/>
              <a:gd name="connsiteY8" fmla="*/ 4390626 h 4399344"/>
              <a:gd name="connsiteX9" fmla="*/ 6771692 w 9350488"/>
              <a:gd name="connsiteY9" fmla="*/ 4389080 h 4399344"/>
              <a:gd name="connsiteX10" fmla="*/ 6748678 w 9350488"/>
              <a:gd name="connsiteY10" fmla="*/ 4380567 h 4399344"/>
              <a:gd name="connsiteX11" fmla="*/ 6728884 w 9350488"/>
              <a:gd name="connsiteY11" fmla="*/ 4374423 h 4399344"/>
              <a:gd name="connsiteX12" fmla="*/ 6722076 w 9350488"/>
              <a:gd name="connsiteY12" fmla="*/ 4370728 h 4399344"/>
              <a:gd name="connsiteX13" fmla="*/ 6714626 w 9350488"/>
              <a:gd name="connsiteY13" fmla="*/ 4367972 h 4399344"/>
              <a:gd name="connsiteX14" fmla="*/ 6695104 w 9350488"/>
              <a:gd name="connsiteY14" fmla="*/ 4356088 h 4399344"/>
              <a:gd name="connsiteX15" fmla="*/ 6675017 w 9350488"/>
              <a:gd name="connsiteY15" fmla="*/ 4345185 h 4399344"/>
              <a:gd name="connsiteX16" fmla="*/ 6668890 w 9350488"/>
              <a:gd name="connsiteY16" fmla="*/ 4340130 h 4399344"/>
              <a:gd name="connsiteX17" fmla="*/ 6662274 w 9350488"/>
              <a:gd name="connsiteY17" fmla="*/ 4336102 h 4399344"/>
              <a:gd name="connsiteX18" fmla="*/ 6647012 w 9350488"/>
              <a:gd name="connsiteY18" fmla="*/ 4322079 h 4399344"/>
              <a:gd name="connsiteX19" fmla="*/ 6628085 w 9350488"/>
              <a:gd name="connsiteY19" fmla="*/ 4306462 h 4399344"/>
              <a:gd name="connsiteX20" fmla="*/ 6622029 w 9350488"/>
              <a:gd name="connsiteY20" fmla="*/ 4299122 h 4399344"/>
              <a:gd name="connsiteX21" fmla="*/ 6616378 w 9350488"/>
              <a:gd name="connsiteY21" fmla="*/ 4293931 h 4399344"/>
              <a:gd name="connsiteX22" fmla="*/ 6606505 w 9350488"/>
              <a:gd name="connsiteY22" fmla="*/ 4280307 h 4399344"/>
              <a:gd name="connsiteX23" fmla="*/ 6589361 w 9350488"/>
              <a:gd name="connsiteY23" fmla="*/ 4259529 h 4399344"/>
              <a:gd name="connsiteX24" fmla="*/ 6583143 w 9350488"/>
              <a:gd name="connsiteY24" fmla="*/ 4248073 h 4399344"/>
              <a:gd name="connsiteX25" fmla="*/ 6578683 w 9350488"/>
              <a:gd name="connsiteY25" fmla="*/ 4241920 h 4399344"/>
              <a:gd name="connsiteX26" fmla="*/ 5577164 w 9350488"/>
              <a:gd name="connsiteY26" fmla="*/ 2519482 h 4399344"/>
              <a:gd name="connsiteX27" fmla="*/ 3584720 w 9350488"/>
              <a:gd name="connsiteY27" fmla="*/ 2519482 h 4399344"/>
              <a:gd name="connsiteX28" fmla="*/ 3577151 w 9350488"/>
              <a:gd name="connsiteY28" fmla="*/ 2518719 h 4399344"/>
              <a:gd name="connsiteX29" fmla="*/ 3564128 w 9350488"/>
              <a:gd name="connsiteY29" fmla="*/ 2519102 h 4399344"/>
              <a:gd name="connsiteX30" fmla="*/ 3537559 w 9350488"/>
              <a:gd name="connsiteY30" fmla="*/ 2514728 h 4399344"/>
              <a:gd name="connsiteX31" fmla="*/ 3520810 w 9350488"/>
              <a:gd name="connsiteY31" fmla="*/ 2513039 h 4399344"/>
              <a:gd name="connsiteX32" fmla="*/ 3513476 w 9350488"/>
              <a:gd name="connsiteY32" fmla="*/ 2510763 h 4399344"/>
              <a:gd name="connsiteX33" fmla="*/ 3504091 w 9350488"/>
              <a:gd name="connsiteY33" fmla="*/ 2509217 h 4399344"/>
              <a:gd name="connsiteX34" fmla="*/ 3481082 w 9350488"/>
              <a:gd name="connsiteY34" fmla="*/ 2500707 h 4399344"/>
              <a:gd name="connsiteX35" fmla="*/ 3461284 w 9350488"/>
              <a:gd name="connsiteY35" fmla="*/ 2494561 h 4399344"/>
              <a:gd name="connsiteX36" fmla="*/ 3454474 w 9350488"/>
              <a:gd name="connsiteY36" fmla="*/ 2490865 h 4399344"/>
              <a:gd name="connsiteX37" fmla="*/ 3447024 w 9350488"/>
              <a:gd name="connsiteY37" fmla="*/ 2488109 h 4399344"/>
              <a:gd name="connsiteX38" fmla="*/ 3427503 w 9350488"/>
              <a:gd name="connsiteY38" fmla="*/ 2476226 h 4399344"/>
              <a:gd name="connsiteX39" fmla="*/ 3407416 w 9350488"/>
              <a:gd name="connsiteY39" fmla="*/ 2465323 h 4399344"/>
              <a:gd name="connsiteX40" fmla="*/ 3401290 w 9350488"/>
              <a:gd name="connsiteY40" fmla="*/ 2460268 h 4399344"/>
              <a:gd name="connsiteX41" fmla="*/ 3394672 w 9350488"/>
              <a:gd name="connsiteY41" fmla="*/ 2456239 h 4399344"/>
              <a:gd name="connsiteX42" fmla="*/ 3379407 w 9350488"/>
              <a:gd name="connsiteY42" fmla="*/ 2442213 h 4399344"/>
              <a:gd name="connsiteX43" fmla="*/ 3360484 w 9350488"/>
              <a:gd name="connsiteY43" fmla="*/ 2426600 h 4399344"/>
              <a:gd name="connsiteX44" fmla="*/ 3354430 w 9350488"/>
              <a:gd name="connsiteY44" fmla="*/ 2419263 h 4399344"/>
              <a:gd name="connsiteX45" fmla="*/ 3348776 w 9350488"/>
              <a:gd name="connsiteY45" fmla="*/ 2414068 h 4399344"/>
              <a:gd name="connsiteX46" fmla="*/ 3338897 w 9350488"/>
              <a:gd name="connsiteY46" fmla="*/ 2400437 h 4399344"/>
              <a:gd name="connsiteX47" fmla="*/ 3321761 w 9350488"/>
              <a:gd name="connsiteY47" fmla="*/ 2379667 h 4399344"/>
              <a:gd name="connsiteX48" fmla="*/ 3315545 w 9350488"/>
              <a:gd name="connsiteY48" fmla="*/ 2368216 h 4399344"/>
              <a:gd name="connsiteX49" fmla="*/ 3311081 w 9350488"/>
              <a:gd name="connsiteY49" fmla="*/ 2362057 h 4399344"/>
              <a:gd name="connsiteX50" fmla="*/ 2309562 w 9350488"/>
              <a:gd name="connsiteY50" fmla="*/ 639619 h 4399344"/>
              <a:gd name="connsiteX51" fmla="*/ 317118 w 9350488"/>
              <a:gd name="connsiteY51" fmla="*/ 639619 h 4399344"/>
              <a:gd name="connsiteX52" fmla="*/ 1 w 9350488"/>
              <a:gd name="connsiteY52" fmla="*/ 322501 h 4399344"/>
              <a:gd name="connsiteX53" fmla="*/ 317119 w 9350488"/>
              <a:gd name="connsiteY53" fmla="*/ 5383 h 4399344"/>
              <a:gd name="connsiteX54" fmla="*/ 2436279 w 9350488"/>
              <a:gd name="connsiteY54" fmla="*/ 5383 h 4399344"/>
              <a:gd name="connsiteX55" fmla="*/ 2448735 w 9350488"/>
              <a:gd name="connsiteY55" fmla="*/ 2523 h 4399344"/>
              <a:gd name="connsiteX56" fmla="*/ 2627103 w 9350488"/>
              <a:gd name="connsiteY56" fmla="*/ 31715 h 4399344"/>
              <a:gd name="connsiteX57" fmla="*/ 2650943 w 9350488"/>
              <a:gd name="connsiteY57" fmla="*/ 46228 h 4399344"/>
              <a:gd name="connsiteX58" fmla="*/ 2675472 w 9350488"/>
              <a:gd name="connsiteY58" fmla="*/ 59542 h 4399344"/>
              <a:gd name="connsiteX59" fmla="*/ 2790366 w 9350488"/>
              <a:gd name="connsiteY59" fmla="*/ 199065 h 4399344"/>
              <a:gd name="connsiteX60" fmla="*/ 2794154 w 9350488"/>
              <a:gd name="connsiteY60" fmla="*/ 211270 h 4399344"/>
              <a:gd name="connsiteX61" fmla="*/ 3767495 w 9350488"/>
              <a:gd name="connsiteY61" fmla="*/ 1885246 h 4399344"/>
              <a:gd name="connsiteX62" fmla="*/ 5703881 w 9350488"/>
              <a:gd name="connsiteY62" fmla="*/ 1885246 h 4399344"/>
              <a:gd name="connsiteX63" fmla="*/ 5716337 w 9350488"/>
              <a:gd name="connsiteY63" fmla="*/ 1882386 h 4399344"/>
              <a:gd name="connsiteX64" fmla="*/ 5894704 w 9350488"/>
              <a:gd name="connsiteY64" fmla="*/ 1911577 h 4399344"/>
              <a:gd name="connsiteX65" fmla="*/ 5930433 w 9350488"/>
              <a:gd name="connsiteY65" fmla="*/ 1933328 h 4399344"/>
              <a:gd name="connsiteX66" fmla="*/ 5943074 w 9350488"/>
              <a:gd name="connsiteY66" fmla="*/ 1939405 h 4399344"/>
              <a:gd name="connsiteX67" fmla="*/ 6044613 w 9350488"/>
              <a:gd name="connsiteY67" fmla="*/ 2051207 h 4399344"/>
              <a:gd name="connsiteX68" fmla="*/ 6057322 w 9350488"/>
              <a:gd name="connsiteY68" fmla="*/ 2083506 h 4399344"/>
              <a:gd name="connsiteX69" fmla="*/ 7035096 w 9350488"/>
              <a:gd name="connsiteY69" fmla="*/ 3765107 h 4399344"/>
              <a:gd name="connsiteX70" fmla="*/ 9033370 w 9350488"/>
              <a:gd name="connsiteY70" fmla="*/ 3765107 h 4399344"/>
              <a:gd name="connsiteX71" fmla="*/ 9210674 w 9350488"/>
              <a:gd name="connsiteY71" fmla="*/ 3819266 h 439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9350488" h="4399344">
                <a:moveTo>
                  <a:pt x="9210674" y="3819266"/>
                </a:moveTo>
                <a:cubicBezTo>
                  <a:pt x="9295028" y="3876255"/>
                  <a:pt x="9350488" y="3972763"/>
                  <a:pt x="9350488" y="4082226"/>
                </a:cubicBezTo>
                <a:cubicBezTo>
                  <a:pt x="9350488" y="4257365"/>
                  <a:pt x="9208509" y="4399344"/>
                  <a:pt x="9033370" y="4399344"/>
                </a:cubicBezTo>
                <a:lnTo>
                  <a:pt x="6852320" y="4399344"/>
                </a:lnTo>
                <a:lnTo>
                  <a:pt x="6844759" y="4398581"/>
                </a:lnTo>
                <a:lnTo>
                  <a:pt x="6831730" y="4398964"/>
                </a:lnTo>
                <a:lnTo>
                  <a:pt x="6805150" y="4394589"/>
                </a:lnTo>
                <a:lnTo>
                  <a:pt x="6788410" y="4392901"/>
                </a:lnTo>
                <a:lnTo>
                  <a:pt x="6781081" y="4390626"/>
                </a:lnTo>
                <a:lnTo>
                  <a:pt x="6771692" y="4389080"/>
                </a:lnTo>
                <a:lnTo>
                  <a:pt x="6748678" y="4380567"/>
                </a:lnTo>
                <a:lnTo>
                  <a:pt x="6728884" y="4374423"/>
                </a:lnTo>
                <a:lnTo>
                  <a:pt x="6722076" y="4370728"/>
                </a:lnTo>
                <a:lnTo>
                  <a:pt x="6714626" y="4367972"/>
                </a:lnTo>
                <a:lnTo>
                  <a:pt x="6695104" y="4356088"/>
                </a:lnTo>
                <a:lnTo>
                  <a:pt x="6675017" y="4345185"/>
                </a:lnTo>
                <a:lnTo>
                  <a:pt x="6668890" y="4340130"/>
                </a:lnTo>
                <a:lnTo>
                  <a:pt x="6662274" y="4336102"/>
                </a:lnTo>
                <a:lnTo>
                  <a:pt x="6647012" y="4322079"/>
                </a:lnTo>
                <a:lnTo>
                  <a:pt x="6628085" y="4306462"/>
                </a:lnTo>
                <a:lnTo>
                  <a:pt x="6622029" y="4299122"/>
                </a:lnTo>
                <a:lnTo>
                  <a:pt x="6616378" y="4293931"/>
                </a:lnTo>
                <a:lnTo>
                  <a:pt x="6606505" y="4280307"/>
                </a:lnTo>
                <a:lnTo>
                  <a:pt x="6589361" y="4259529"/>
                </a:lnTo>
                <a:lnTo>
                  <a:pt x="6583143" y="4248073"/>
                </a:lnTo>
                <a:lnTo>
                  <a:pt x="6578683" y="4241920"/>
                </a:lnTo>
                <a:lnTo>
                  <a:pt x="5577164" y="2519482"/>
                </a:lnTo>
                <a:lnTo>
                  <a:pt x="3584720" y="2519482"/>
                </a:lnTo>
                <a:lnTo>
                  <a:pt x="3577151" y="2518719"/>
                </a:lnTo>
                <a:lnTo>
                  <a:pt x="3564128" y="2519102"/>
                </a:lnTo>
                <a:lnTo>
                  <a:pt x="3537559" y="2514728"/>
                </a:lnTo>
                <a:lnTo>
                  <a:pt x="3520810" y="2513039"/>
                </a:lnTo>
                <a:lnTo>
                  <a:pt x="3513476" y="2510763"/>
                </a:lnTo>
                <a:lnTo>
                  <a:pt x="3504091" y="2509217"/>
                </a:lnTo>
                <a:lnTo>
                  <a:pt x="3481082" y="2500707"/>
                </a:lnTo>
                <a:lnTo>
                  <a:pt x="3461284" y="2494561"/>
                </a:lnTo>
                <a:lnTo>
                  <a:pt x="3454474" y="2490865"/>
                </a:lnTo>
                <a:lnTo>
                  <a:pt x="3447024" y="2488109"/>
                </a:lnTo>
                <a:lnTo>
                  <a:pt x="3427503" y="2476226"/>
                </a:lnTo>
                <a:lnTo>
                  <a:pt x="3407416" y="2465323"/>
                </a:lnTo>
                <a:lnTo>
                  <a:pt x="3401290" y="2460268"/>
                </a:lnTo>
                <a:lnTo>
                  <a:pt x="3394672" y="2456239"/>
                </a:lnTo>
                <a:lnTo>
                  <a:pt x="3379407" y="2442213"/>
                </a:lnTo>
                <a:lnTo>
                  <a:pt x="3360484" y="2426600"/>
                </a:lnTo>
                <a:lnTo>
                  <a:pt x="3354430" y="2419263"/>
                </a:lnTo>
                <a:lnTo>
                  <a:pt x="3348776" y="2414068"/>
                </a:lnTo>
                <a:lnTo>
                  <a:pt x="3338897" y="2400437"/>
                </a:lnTo>
                <a:lnTo>
                  <a:pt x="3321761" y="2379667"/>
                </a:lnTo>
                <a:lnTo>
                  <a:pt x="3315545" y="2368216"/>
                </a:lnTo>
                <a:lnTo>
                  <a:pt x="3311081" y="2362057"/>
                </a:lnTo>
                <a:lnTo>
                  <a:pt x="2309562" y="639619"/>
                </a:lnTo>
                <a:lnTo>
                  <a:pt x="317118" y="639619"/>
                </a:lnTo>
                <a:cubicBezTo>
                  <a:pt x="141979" y="639619"/>
                  <a:pt x="0" y="497640"/>
                  <a:pt x="1" y="322501"/>
                </a:cubicBezTo>
                <a:cubicBezTo>
                  <a:pt x="0" y="147362"/>
                  <a:pt x="141979" y="5383"/>
                  <a:pt x="317119" y="5383"/>
                </a:cubicBezTo>
                <a:lnTo>
                  <a:pt x="2436279" y="5383"/>
                </a:lnTo>
                <a:lnTo>
                  <a:pt x="2448735" y="2523"/>
                </a:lnTo>
                <a:cubicBezTo>
                  <a:pt x="2510031" y="-5274"/>
                  <a:pt x="2572102" y="5149"/>
                  <a:pt x="2627103" y="31715"/>
                </a:cubicBezTo>
                <a:lnTo>
                  <a:pt x="2650943" y="46228"/>
                </a:lnTo>
                <a:lnTo>
                  <a:pt x="2675472" y="59542"/>
                </a:lnTo>
                <a:cubicBezTo>
                  <a:pt x="2726084" y="93735"/>
                  <a:pt x="2766295" y="142156"/>
                  <a:pt x="2790366" y="199065"/>
                </a:cubicBezTo>
                <a:lnTo>
                  <a:pt x="2794154" y="211270"/>
                </a:lnTo>
                <a:lnTo>
                  <a:pt x="3767495" y="1885246"/>
                </a:lnTo>
                <a:lnTo>
                  <a:pt x="5703881" y="1885246"/>
                </a:lnTo>
                <a:lnTo>
                  <a:pt x="5716337" y="1882386"/>
                </a:lnTo>
                <a:cubicBezTo>
                  <a:pt x="5777633" y="1874589"/>
                  <a:pt x="5839704" y="1885011"/>
                  <a:pt x="5894704" y="1911577"/>
                </a:cubicBezTo>
                <a:lnTo>
                  <a:pt x="5930433" y="1933328"/>
                </a:lnTo>
                <a:lnTo>
                  <a:pt x="5943074" y="1939405"/>
                </a:lnTo>
                <a:cubicBezTo>
                  <a:pt x="5985251" y="1967899"/>
                  <a:pt x="6020204" y="2006273"/>
                  <a:pt x="6044613" y="2051207"/>
                </a:cubicBezTo>
                <a:lnTo>
                  <a:pt x="6057322" y="2083506"/>
                </a:lnTo>
                <a:lnTo>
                  <a:pt x="7035096" y="3765107"/>
                </a:lnTo>
                <a:lnTo>
                  <a:pt x="9033370" y="3765107"/>
                </a:lnTo>
                <a:cubicBezTo>
                  <a:pt x="9099047" y="3765107"/>
                  <a:pt x="9160061" y="3785073"/>
                  <a:pt x="9210674" y="3819266"/>
                </a:cubicBez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GB" sz="200"/>
          </a:p>
        </p:txBody>
      </p:sp>
      <p:cxnSp>
        <p:nvCxnSpPr>
          <p:cNvPr id="68" name="Straight Arrow Connector 3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CxnSpPr/>
          <p:nvPr/>
        </p:nvCxnSpPr>
        <p:spPr>
          <a:xfrm>
            <a:off x="3294108" y="3751407"/>
            <a:ext cx="0" cy="960956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4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CxnSpPr/>
          <p:nvPr/>
        </p:nvCxnSpPr>
        <p:spPr>
          <a:xfrm>
            <a:off x="7067826" y="3751407"/>
            <a:ext cx="0" cy="960956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4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CxnSpPr/>
          <p:nvPr/>
        </p:nvCxnSpPr>
        <p:spPr>
          <a:xfrm flipV="1">
            <a:off x="8951551" y="2790983"/>
            <a:ext cx="0" cy="960956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4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CxnSpPr/>
          <p:nvPr/>
        </p:nvCxnSpPr>
        <p:spPr>
          <a:xfrm flipV="1">
            <a:off x="5192501" y="2790983"/>
            <a:ext cx="0" cy="960956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2240537" y="4837221"/>
            <a:ext cx="2089271" cy="1296705"/>
            <a:chOff x="2164337" y="4837221"/>
            <a:chExt cx="2089271" cy="1296705"/>
          </a:xfrm>
        </p:grpSpPr>
        <p:sp>
          <p:nvSpPr>
            <p:cNvPr id="73" name="文本框 72"/>
            <p:cNvSpPr txBox="1"/>
            <p:nvPr/>
          </p:nvSpPr>
          <p:spPr>
            <a:xfrm>
              <a:off x="2164337" y="4837221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2247110" y="5197699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75" name="组合 7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140079" y="1579671"/>
            <a:ext cx="2089271" cy="1296705"/>
            <a:chOff x="2164337" y="4837221"/>
            <a:chExt cx="2089271" cy="1296705"/>
          </a:xfrm>
        </p:grpSpPr>
        <p:sp>
          <p:nvSpPr>
            <p:cNvPr id="76" name="文本框 75"/>
            <p:cNvSpPr txBox="1"/>
            <p:nvPr/>
          </p:nvSpPr>
          <p:spPr>
            <a:xfrm>
              <a:off x="2164337" y="4837221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2247110" y="5197699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78" name="组合 7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038850" y="4837221"/>
            <a:ext cx="2089271" cy="1296705"/>
            <a:chOff x="2164337" y="4837221"/>
            <a:chExt cx="2089271" cy="1296705"/>
          </a:xfrm>
        </p:grpSpPr>
        <p:sp>
          <p:nvSpPr>
            <p:cNvPr id="79" name="文本框 78"/>
            <p:cNvSpPr txBox="1"/>
            <p:nvPr/>
          </p:nvSpPr>
          <p:spPr>
            <a:xfrm>
              <a:off x="2164337" y="4837221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2247110" y="5197699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81" name="组合 8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7938392" y="1579671"/>
            <a:ext cx="2089271" cy="1296705"/>
            <a:chOff x="2164337" y="4837221"/>
            <a:chExt cx="2089271" cy="1296705"/>
          </a:xfrm>
        </p:grpSpPr>
        <p:sp>
          <p:nvSpPr>
            <p:cNvPr id="82" name="文本框 81"/>
            <p:cNvSpPr txBox="1"/>
            <p:nvPr/>
          </p:nvSpPr>
          <p:spPr>
            <a:xfrm>
              <a:off x="2164337" y="4837221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2247110" y="5197699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84" name="组合 8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100786" y="3962064"/>
            <a:ext cx="634909" cy="634236"/>
            <a:chOff x="1100786" y="3962064"/>
            <a:chExt cx="634909" cy="634236"/>
          </a:xfrm>
        </p:grpSpPr>
        <p:sp>
          <p:nvSpPr>
            <p:cNvPr id="8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86" name="Group 87"/>
            <p:cNvGrpSpPr/>
            <p:nvPr/>
          </p:nvGrpSpPr>
          <p:grpSpPr>
            <a:xfrm>
              <a:off x="1287569" y="4104755"/>
              <a:ext cx="261342" cy="348854"/>
              <a:chOff x="586386" y="4508909"/>
              <a:chExt cx="261342" cy="348854"/>
            </a:xfrm>
            <a:solidFill>
              <a:srgbClr val="113B5F"/>
            </a:solidFill>
          </p:grpSpPr>
          <p:sp>
            <p:nvSpPr>
              <p:cNvPr id="87" name="AutoShape 108"/>
              <p:cNvSpPr>
                <a:spLocks/>
              </p:cNvSpPr>
              <p:nvPr/>
            </p:nvSpPr>
            <p:spPr bwMode="auto">
              <a:xfrm>
                <a:off x="651275" y="4574393"/>
                <a:ext cx="130969" cy="1309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"/>
                    </a:moveTo>
                    <a:cubicBezTo>
                      <a:pt x="15764" y="1800"/>
                      <a:pt x="19800" y="5835"/>
                      <a:pt x="19800" y="10800"/>
                    </a:cubicBezTo>
                    <a:cubicBezTo>
                      <a:pt x="19800" y="15764"/>
                      <a:pt x="15764" y="19800"/>
                      <a:pt x="10800" y="19800"/>
                    </a:cubicBezTo>
                    <a:cubicBezTo>
                      <a:pt x="5835" y="19800"/>
                      <a:pt x="1800" y="15764"/>
                      <a:pt x="1800" y="10800"/>
                    </a:cubicBezTo>
                    <a:cubicBezTo>
                      <a:pt x="1800" y="5835"/>
                      <a:pt x="5835" y="1800"/>
                      <a:pt x="10800" y="1800"/>
                    </a:cubicBezTo>
                    <a:moveTo>
                      <a:pt x="10800" y="21599"/>
                    </a:moveTo>
                    <a:cubicBezTo>
                      <a:pt x="16756" y="21599"/>
                      <a:pt x="21600" y="16756"/>
                      <a:pt x="21600" y="10800"/>
                    </a:cubicBezTo>
                    <a:cubicBezTo>
                      <a:pt x="21600" y="4843"/>
                      <a:pt x="16756" y="0"/>
                      <a:pt x="10800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6"/>
                      <a:pt x="484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88" name="AutoShape 109"/>
              <p:cNvSpPr>
                <a:spLocks/>
              </p:cNvSpPr>
              <p:nvPr/>
            </p:nvSpPr>
            <p:spPr bwMode="auto">
              <a:xfrm>
                <a:off x="586386" y="4508909"/>
                <a:ext cx="261342" cy="3488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04" y="20170"/>
                    </a:moveTo>
                    <a:cubicBezTo>
                      <a:pt x="10885" y="20184"/>
                      <a:pt x="10830" y="20215"/>
                      <a:pt x="10782" y="20237"/>
                    </a:cubicBezTo>
                    <a:cubicBezTo>
                      <a:pt x="10774" y="20218"/>
                      <a:pt x="10707" y="20178"/>
                      <a:pt x="10666" y="20147"/>
                    </a:cubicBezTo>
                    <a:cubicBezTo>
                      <a:pt x="7368" y="17300"/>
                      <a:pt x="1799" y="12497"/>
                      <a:pt x="1799" y="8101"/>
                    </a:cubicBezTo>
                    <a:cubicBezTo>
                      <a:pt x="1799" y="4378"/>
                      <a:pt x="5838" y="1350"/>
                      <a:pt x="10800" y="1350"/>
                    </a:cubicBezTo>
                    <a:cubicBezTo>
                      <a:pt x="15762" y="1350"/>
                      <a:pt x="19800" y="4378"/>
                      <a:pt x="19800" y="8101"/>
                    </a:cubicBezTo>
                    <a:cubicBezTo>
                      <a:pt x="19800" y="12497"/>
                      <a:pt x="14231" y="17300"/>
                      <a:pt x="10904" y="20170"/>
                    </a:cubicBezTo>
                    <a:moveTo>
                      <a:pt x="10800" y="0"/>
                    </a:moveTo>
                    <a:cubicBezTo>
                      <a:pt x="4844" y="0"/>
                      <a:pt x="0" y="3588"/>
                      <a:pt x="0" y="8101"/>
                    </a:cubicBezTo>
                    <a:cubicBezTo>
                      <a:pt x="0" y="12826"/>
                      <a:pt x="5400" y="17660"/>
                      <a:pt x="9337" y="21056"/>
                    </a:cubicBezTo>
                    <a:cubicBezTo>
                      <a:pt x="9352" y="21070"/>
                      <a:pt x="9984" y="21599"/>
                      <a:pt x="10766" y="21599"/>
                    </a:cubicBezTo>
                    <a:lnTo>
                      <a:pt x="10834" y="21599"/>
                    </a:lnTo>
                    <a:cubicBezTo>
                      <a:pt x="11615" y="21599"/>
                      <a:pt x="12247" y="21070"/>
                      <a:pt x="12262" y="21056"/>
                    </a:cubicBezTo>
                    <a:cubicBezTo>
                      <a:pt x="16200" y="17660"/>
                      <a:pt x="21599" y="12826"/>
                      <a:pt x="21599" y="8101"/>
                    </a:cubicBezTo>
                    <a:cubicBezTo>
                      <a:pt x="21599" y="3588"/>
                      <a:pt x="1675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89" name="组合 88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518517" y="2907047"/>
            <a:ext cx="634909" cy="634236"/>
            <a:chOff x="10518517" y="2907047"/>
            <a:chExt cx="634909" cy="634236"/>
          </a:xfrm>
        </p:grpSpPr>
        <p:sp>
          <p:nvSpPr>
            <p:cNvPr id="90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91" name="AutoShape 139"/>
            <p:cNvSpPr>
              <a:spLocks/>
            </p:cNvSpPr>
            <p:nvPr/>
          </p:nvSpPr>
          <p:spPr bwMode="auto">
            <a:xfrm>
              <a:off x="10661842" y="3055394"/>
              <a:ext cx="348258" cy="337543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rgbClr val="113B5F"/>
            </a:solidFill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2" name="组合 9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2976655" y="2907046"/>
            <a:ext cx="634909" cy="634236"/>
            <a:chOff x="2976655" y="2907046"/>
            <a:chExt cx="634909" cy="634236"/>
          </a:xfrm>
        </p:grpSpPr>
        <p:sp>
          <p:nvSpPr>
            <p:cNvPr id="93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3119980" y="3049737"/>
              <a:ext cx="348258" cy="348854"/>
              <a:chOff x="5465862" y="3601045"/>
              <a:chExt cx="348258" cy="348854"/>
            </a:xfrm>
            <a:solidFill>
              <a:srgbClr val="113B5F"/>
            </a:solidFill>
          </p:grpSpPr>
          <p:sp>
            <p:nvSpPr>
              <p:cNvPr id="95" name="AutoShape 37"/>
              <p:cNvSpPr>
                <a:spLocks/>
              </p:cNvSpPr>
              <p:nvPr/>
            </p:nvSpPr>
            <p:spPr bwMode="auto">
              <a:xfrm>
                <a:off x="5465862" y="3633787"/>
                <a:ext cx="317302" cy="31611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6" name="AutoShape 38"/>
              <p:cNvSpPr>
                <a:spLocks/>
              </p:cNvSpPr>
              <p:nvPr/>
            </p:nvSpPr>
            <p:spPr bwMode="auto">
              <a:xfrm>
                <a:off x="5618262" y="3775472"/>
                <a:ext cx="54173" cy="54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7" name="AutoShape 39"/>
              <p:cNvSpPr>
                <a:spLocks/>
              </p:cNvSpPr>
              <p:nvPr/>
            </p:nvSpPr>
            <p:spPr bwMode="auto">
              <a:xfrm>
                <a:off x="5759947" y="3601045"/>
                <a:ext cx="54173" cy="54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8" name="AutoShape 40"/>
              <p:cNvSpPr>
                <a:spLocks/>
              </p:cNvSpPr>
              <p:nvPr/>
            </p:nvSpPr>
            <p:spPr bwMode="auto">
              <a:xfrm>
                <a:off x="5552778" y="3764756"/>
                <a:ext cx="43458" cy="4345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9" name="AutoShape 41"/>
              <p:cNvSpPr>
                <a:spLocks/>
              </p:cNvSpPr>
              <p:nvPr/>
            </p:nvSpPr>
            <p:spPr bwMode="auto">
              <a:xfrm>
                <a:off x="5596235" y="3840956"/>
                <a:ext cx="22027" cy="2143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0" name="AutoShape 42"/>
              <p:cNvSpPr>
                <a:spLocks/>
              </p:cNvSpPr>
              <p:nvPr/>
            </p:nvSpPr>
            <p:spPr bwMode="auto">
              <a:xfrm>
                <a:off x="5770662" y="3677245"/>
                <a:ext cx="21431" cy="2202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01" name="组合 10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856481" y="3966200"/>
            <a:ext cx="634909" cy="634236"/>
            <a:chOff x="4856481" y="3966200"/>
            <a:chExt cx="634909" cy="634236"/>
          </a:xfrm>
        </p:grpSpPr>
        <p:sp>
          <p:nvSpPr>
            <p:cNvPr id="102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103" name="Group 88"/>
            <p:cNvGrpSpPr/>
            <p:nvPr/>
          </p:nvGrpSpPr>
          <p:grpSpPr>
            <a:xfrm>
              <a:off x="5016997" y="4121943"/>
              <a:ext cx="348853" cy="326827"/>
              <a:chOff x="5368132" y="3540125"/>
              <a:chExt cx="465138" cy="435769"/>
            </a:xfrm>
            <a:solidFill>
              <a:srgbClr val="113B5F"/>
            </a:solidFill>
          </p:grpSpPr>
          <p:sp>
            <p:nvSpPr>
              <p:cNvPr id="10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06" name="组合 105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6750373" y="2907049"/>
            <a:ext cx="634909" cy="634236"/>
            <a:chOff x="6750373" y="2907049"/>
            <a:chExt cx="634909" cy="634236"/>
          </a:xfrm>
        </p:grpSpPr>
        <p:sp>
          <p:nvSpPr>
            <p:cNvPr id="107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6938666" y="3044428"/>
              <a:ext cx="239316" cy="348854"/>
              <a:chOff x="4081166" y="4301728"/>
              <a:chExt cx="239316" cy="348854"/>
            </a:xfrm>
            <a:solidFill>
              <a:srgbClr val="113B5F"/>
            </a:solidFill>
          </p:grpSpPr>
          <p:sp>
            <p:nvSpPr>
              <p:cNvPr id="109" name="AutoShape 97"/>
              <p:cNvSpPr>
                <a:spLocks/>
              </p:cNvSpPr>
              <p:nvPr/>
            </p:nvSpPr>
            <p:spPr bwMode="auto">
              <a:xfrm>
                <a:off x="4081166" y="4301728"/>
                <a:ext cx="239316" cy="3488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10" name="AutoShape 98"/>
              <p:cNvSpPr>
                <a:spLocks/>
              </p:cNvSpPr>
              <p:nvPr/>
            </p:nvSpPr>
            <p:spPr bwMode="auto">
              <a:xfrm>
                <a:off x="4178797" y="4334470"/>
                <a:ext cx="44053" cy="107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11" name="AutoShape 99"/>
              <p:cNvSpPr>
                <a:spLocks/>
              </p:cNvSpPr>
              <p:nvPr/>
            </p:nvSpPr>
            <p:spPr bwMode="auto">
              <a:xfrm>
                <a:off x="4190108" y="4607123"/>
                <a:ext cx="21431" cy="107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12" name="组合 1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614859" y="3962065"/>
            <a:ext cx="634909" cy="634236"/>
            <a:chOff x="8614859" y="3962065"/>
            <a:chExt cx="634909" cy="634236"/>
          </a:xfrm>
        </p:grpSpPr>
        <p:sp>
          <p:nvSpPr>
            <p:cNvPr id="11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8757887" y="4105054"/>
              <a:ext cx="348853" cy="348258"/>
              <a:chOff x="1936254" y="2908101"/>
              <a:chExt cx="348853" cy="348258"/>
            </a:xfrm>
            <a:solidFill>
              <a:srgbClr val="113B5F"/>
            </a:solidFill>
          </p:grpSpPr>
          <p:sp>
            <p:nvSpPr>
              <p:cNvPr id="115" name="AutoShape 128"/>
              <p:cNvSpPr>
                <a:spLocks/>
              </p:cNvSpPr>
              <p:nvPr/>
            </p:nvSpPr>
            <p:spPr bwMode="auto">
              <a:xfrm>
                <a:off x="1936254" y="2908101"/>
                <a:ext cx="348853" cy="34825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16" name="AutoShape 129"/>
              <p:cNvSpPr>
                <a:spLocks/>
              </p:cNvSpPr>
              <p:nvPr/>
            </p:nvSpPr>
            <p:spPr bwMode="auto">
              <a:xfrm>
                <a:off x="2154139" y="2951559"/>
                <a:ext cx="86916" cy="86916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7ACDFB10-D641-4FD8-B761-E4E36013CB1A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42018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0.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186876" y="2439091"/>
            <a:ext cx="2182584" cy="2182586"/>
          </a:xfrm>
          <a:prstGeom prst="ellipse">
            <a:avLst/>
          </a:prstGeom>
          <a:noFill/>
          <a:ln w="1905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4919085" y="2989565"/>
            <a:ext cx="6227885" cy="1139000"/>
            <a:chOff x="7333738" y="1313203"/>
            <a:chExt cx="4296546" cy="1139000"/>
          </a:xfrm>
        </p:grpSpPr>
        <p:sp>
          <p:nvSpPr>
            <p:cNvPr id="6" name="TextBox 62"/>
            <p:cNvSpPr txBox="1"/>
            <p:nvPr/>
          </p:nvSpPr>
          <p:spPr>
            <a:xfrm>
              <a:off x="7333738" y="1990538"/>
              <a:ext cx="4050713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amet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consectetuer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adipiscing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elit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. Maecenas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porttitor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congue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massa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, magna </a:t>
              </a:r>
              <a:r>
                <a:rPr lang="en-US" altLang="zh-CN" sz="1200" dirty="0" err="1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sed</a:t>
              </a:r>
              <a:r>
                <a:rPr lang="en-US" altLang="zh-CN" sz="12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 pulvinar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337793" y="1313203"/>
              <a:ext cx="429249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Open Sans Light" panose="020B0306030504020204" pitchFamily="34" charset="0"/>
                </a:rPr>
                <a:t>MORE THAN TEMPLATE</a:t>
              </a:r>
            </a:p>
          </p:txBody>
        </p:sp>
      </p:grpSp>
      <p:sp>
        <p:nvSpPr>
          <p:cNvPr id="8" name="矩形 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2547674" y="2868664"/>
            <a:ext cx="1461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02</a:t>
            </a:r>
          </a:p>
        </p:txBody>
      </p:sp>
      <p:sp>
        <p:nvSpPr>
          <p:cNvPr id="9" name="任意多边形 4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>
            <a:off x="3325089" y="1826899"/>
            <a:ext cx="1009404" cy="799448"/>
          </a:xfrm>
          <a:custGeom>
            <a:avLst/>
            <a:gdLst>
              <a:gd name="connsiteX0" fmla="*/ 0 w 1484416"/>
              <a:gd name="connsiteY0" fmla="*/ 1175658 h 1175658"/>
              <a:gd name="connsiteX1" fmla="*/ 593767 w 1484416"/>
              <a:gd name="connsiteY1" fmla="*/ 0 h 1175658"/>
              <a:gd name="connsiteX2" fmla="*/ 1484416 w 1484416"/>
              <a:gd name="connsiteY2" fmla="*/ 190006 h 1175658"/>
              <a:gd name="connsiteX3" fmla="*/ 0 w 1484416"/>
              <a:gd name="connsiteY3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16" h="1175658">
                <a:moveTo>
                  <a:pt x="0" y="1175658"/>
                </a:moveTo>
                <a:lnTo>
                  <a:pt x="593767" y="0"/>
                </a:lnTo>
                <a:lnTo>
                  <a:pt x="1484416" y="190006"/>
                </a:lnTo>
                <a:lnTo>
                  <a:pt x="0" y="1175658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47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0800000">
            <a:off x="2090055" y="4459592"/>
            <a:ext cx="1009404" cy="799448"/>
          </a:xfrm>
          <a:custGeom>
            <a:avLst/>
            <a:gdLst>
              <a:gd name="connsiteX0" fmla="*/ 0 w 1484416"/>
              <a:gd name="connsiteY0" fmla="*/ 1175658 h 1175658"/>
              <a:gd name="connsiteX1" fmla="*/ 593767 w 1484416"/>
              <a:gd name="connsiteY1" fmla="*/ 0 h 1175658"/>
              <a:gd name="connsiteX2" fmla="*/ 1484416 w 1484416"/>
              <a:gd name="connsiteY2" fmla="*/ 190006 h 1175658"/>
              <a:gd name="connsiteX3" fmla="*/ 0 w 1484416"/>
              <a:gd name="connsiteY3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16" h="1175658">
                <a:moveTo>
                  <a:pt x="0" y="1175658"/>
                </a:moveTo>
                <a:lnTo>
                  <a:pt x="593767" y="0"/>
                </a:lnTo>
                <a:lnTo>
                  <a:pt x="1484416" y="190006"/>
                </a:lnTo>
                <a:lnTo>
                  <a:pt x="0" y="1175658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1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4500000">
            <a:off x="2179890" y="2689095"/>
            <a:ext cx="383810" cy="330871"/>
          </a:xfrm>
          <a:prstGeom prst="triangl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/>
          <p:nvPr/>
        </p:nvSpPr>
        <p:spPr>
          <a:xfrm rot="17100000">
            <a:off x="3962207" y="4101587"/>
            <a:ext cx="383810" cy="330871"/>
          </a:xfrm>
          <a:prstGeom prst="triangl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51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SpPr>
            <a:spLocks noChangeAspect="1"/>
          </p:cNvSpPr>
          <p:nvPr/>
        </p:nvSpPr>
        <p:spPr bwMode="auto">
          <a:xfrm rot="2331492">
            <a:off x="-1959880" y="2178935"/>
            <a:ext cx="360000" cy="31180"/>
          </a:xfrm>
          <a:custGeom>
            <a:avLst/>
            <a:gdLst>
              <a:gd name="connsiteX0" fmla="*/ 2974779 w 3052990"/>
              <a:gd name="connsiteY0" fmla="*/ 40802 h 264421"/>
              <a:gd name="connsiteX1" fmla="*/ 3052987 w 3052990"/>
              <a:gd name="connsiteY1" fmla="*/ 134346 h 264421"/>
              <a:gd name="connsiteX2" fmla="*/ 2780656 w 3052990"/>
              <a:gd name="connsiteY2" fmla="*/ 264421 h 264421"/>
              <a:gd name="connsiteX3" fmla="*/ 2589156 w 3052990"/>
              <a:gd name="connsiteY3" fmla="*/ 223141 h 264421"/>
              <a:gd name="connsiteX4" fmla="*/ 2531547 w 3052990"/>
              <a:gd name="connsiteY4" fmla="*/ 180623 h 264421"/>
              <a:gd name="connsiteX5" fmla="*/ 2328028 w 3052990"/>
              <a:gd name="connsiteY5" fmla="*/ 191386 h 264421"/>
              <a:gd name="connsiteX6" fmla="*/ 1772601 w 3052990"/>
              <a:gd name="connsiteY6" fmla="*/ 211906 h 264421"/>
              <a:gd name="connsiteX7" fmla="*/ 21899 w 3052990"/>
              <a:gd name="connsiteY7" fmla="*/ 197228 h 264421"/>
              <a:gd name="connsiteX8" fmla="*/ 1259464 w 3052990"/>
              <a:gd name="connsiteY8" fmla="*/ 100664 h 264421"/>
              <a:gd name="connsiteX9" fmla="*/ 2382580 w 3052990"/>
              <a:gd name="connsiteY9" fmla="*/ 88304 h 264421"/>
              <a:gd name="connsiteX10" fmla="*/ 2527684 w 3052990"/>
              <a:gd name="connsiteY10" fmla="*/ 90448 h 264421"/>
              <a:gd name="connsiteX11" fmla="*/ 2533044 w 3052990"/>
              <a:gd name="connsiteY11" fmla="*/ 78081 h 264421"/>
              <a:gd name="connsiteX12" fmla="*/ 2784694 w 3052990"/>
              <a:gd name="connsiteY12" fmla="*/ 46 h 264421"/>
              <a:gd name="connsiteX13" fmla="*/ 2974779 w 3052990"/>
              <a:gd name="connsiteY13" fmla="*/ 40802 h 26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2990" h="264421">
                <a:moveTo>
                  <a:pt x="2974779" y="40802"/>
                </a:moveTo>
                <a:cubicBezTo>
                  <a:pt x="3023403" y="65247"/>
                  <a:pt x="3053382" y="98489"/>
                  <a:pt x="3052987" y="134346"/>
                </a:cubicBezTo>
                <a:cubicBezTo>
                  <a:pt x="3051596" y="207684"/>
                  <a:pt x="2929636" y="264128"/>
                  <a:pt x="2780656" y="264421"/>
                </a:cubicBezTo>
                <a:cubicBezTo>
                  <a:pt x="2705658" y="263457"/>
                  <a:pt x="2637983" y="247660"/>
                  <a:pt x="2589156" y="223141"/>
                </a:cubicBezTo>
                <a:lnTo>
                  <a:pt x="2531547" y="180623"/>
                </a:lnTo>
                <a:lnTo>
                  <a:pt x="2328028" y="191386"/>
                </a:lnTo>
                <a:cubicBezTo>
                  <a:pt x="2163742" y="199111"/>
                  <a:pt x="1976347" y="206112"/>
                  <a:pt x="1772601" y="211906"/>
                </a:cubicBezTo>
                <a:cubicBezTo>
                  <a:pt x="947558" y="234309"/>
                  <a:pt x="162760" y="227356"/>
                  <a:pt x="21899" y="197228"/>
                </a:cubicBezTo>
                <a:cubicBezTo>
                  <a:pt x="-118962" y="166328"/>
                  <a:pt x="434421" y="123067"/>
                  <a:pt x="1259464" y="100664"/>
                </a:cubicBezTo>
                <a:cubicBezTo>
                  <a:pt x="1666955" y="89463"/>
                  <a:pt x="2066900" y="85600"/>
                  <a:pt x="2382580" y="88304"/>
                </a:cubicBezTo>
                <a:lnTo>
                  <a:pt x="2527684" y="90448"/>
                </a:lnTo>
                <a:lnTo>
                  <a:pt x="2533044" y="78081"/>
                </a:lnTo>
                <a:cubicBezTo>
                  <a:pt x="2575132" y="30901"/>
                  <a:pt x="2672197" y="-1401"/>
                  <a:pt x="2784694" y="46"/>
                </a:cubicBezTo>
                <a:cubicBezTo>
                  <a:pt x="2858883" y="711"/>
                  <a:pt x="2926154" y="16358"/>
                  <a:pt x="2974779" y="40802"/>
                </a:cubicBezTo>
                <a:close/>
              </a:path>
            </a:pathLst>
          </a:custGeom>
          <a:gradFill flip="none" rotWithShape="1">
            <a:gsLst>
              <a:gs pos="55000">
                <a:srgbClr val="AFBBC2"/>
              </a:gs>
              <a:gs pos="100000">
                <a:schemeClr val="bg1">
                  <a:alpha val="79000"/>
                </a:schemeClr>
              </a:gs>
              <a:gs pos="0">
                <a:srgbClr val="224356">
                  <a:alpha val="31000"/>
                </a:srgbClr>
              </a:gs>
            </a:gsLst>
            <a:lin ang="36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4" name="组合 13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2679464" y="2181181"/>
            <a:ext cx="224836" cy="224836"/>
            <a:chOff x="1173679" y="4762005"/>
            <a:chExt cx="1092530" cy="1092530"/>
          </a:xfrm>
        </p:grpSpPr>
        <p:sp>
          <p:nvSpPr>
            <p:cNvPr id="15" name="菱形 14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5511843" y="2094761"/>
            <a:ext cx="224836" cy="224836"/>
            <a:chOff x="1173679" y="4762005"/>
            <a:chExt cx="1092530" cy="1092530"/>
          </a:xfrm>
        </p:grpSpPr>
        <p:sp>
          <p:nvSpPr>
            <p:cNvPr id="18" name="菱形 17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菱形 18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10565796" y="534342"/>
            <a:ext cx="224836" cy="224836"/>
            <a:chOff x="1173679" y="4762005"/>
            <a:chExt cx="1092530" cy="1092530"/>
          </a:xfrm>
        </p:grpSpPr>
        <p:sp>
          <p:nvSpPr>
            <p:cNvPr id="21" name="菱形 20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/>
          <p:cNvGrpSpPr/>
          <p:nvPr/>
        </p:nvGrpSpPr>
        <p:grpSpPr>
          <a:xfrm>
            <a:off x="8978037" y="1844000"/>
            <a:ext cx="224836" cy="224836"/>
            <a:chOff x="1173679" y="4762005"/>
            <a:chExt cx="1092530" cy="1092530"/>
          </a:xfrm>
        </p:grpSpPr>
        <p:sp>
          <p:nvSpPr>
            <p:cNvPr id="24" name="菱形 23"/>
            <p:cNvSpPr/>
            <p:nvPr/>
          </p:nvSpPr>
          <p:spPr>
            <a:xfrm>
              <a:off x="1674422" y="4762005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 rot="5400000">
              <a:off x="1672443" y="4783777"/>
              <a:ext cx="95001" cy="1092530"/>
            </a:xfrm>
            <a:prstGeom prst="diamond">
              <a:avLst/>
            </a:prstGeom>
            <a:gradFill>
              <a:gsLst>
                <a:gs pos="55000">
                  <a:schemeClr val="bg1">
                    <a:alpha val="73000"/>
                  </a:schemeClr>
                </a:gs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24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34AB2F4D6262A1B4F8AD91EDB836BA4A8A86D335FB844568ED1D8A20E8CEC8589707BF5B91587DDBEC310FFCA457F18EA4057AC7F56DD7C2" hidden="1">
            <a:extLst>
              <a:ext uri="{FF2B5EF4-FFF2-40B4-BE49-F238E27FC236}">
                <a16:creationId xmlns="" xmlns:a16="http://schemas.microsoft.com/office/drawing/2014/main" id="{A7BD835A-425C-44DE-90B2-D38C2EADC302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e7d195523061f1c0dc554706afe4c72a60a25314cbaece805811E654B44695D34D35691164BB3D154CCFD5D798F6FEAD99EAA8F1ADC3D4AFA5BC9ED0BB3A4B45073A038AC38E89AB54D31AA59602B9F134AB2F4D6262A1B4F8AD91EDB836BA4A8A86D335FB844568ED1D8A20E8CEC8589707BF5B91587DDBEC310FFCA457F18EA4057AC7F56DD7C2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21302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10248 -0.12107 L -2.5E-6 2.96296E-6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30" y="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7122 0.11713 L 4.79167E-6 -2.22222E-6 " pathEditMode="relative" rAng="0" ptsTypes="AA" p14:bounceEnd="50000">
                                          <p:cBhvr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8" y="-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9193 0.11389 L -4.16667E-7 -4.81481E-6 " pathEditMode="relative" rAng="0" ptsTypes="AA" p14:bounceEnd="50000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" y="-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fill="hold" grpId="1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10195 -0.06064 L -1.25E-6 -3.7037E-6 " pathEditMode="relative" rAng="0" ptsTypes="AA" p14:bounceEnd="50000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91" y="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50000" decel="5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54167E-6 2.59259E-6 L 0.7664 0.89398 " pathEditMode="relative" rAng="0" ptsTypes="AA">
                                          <p:cBhvr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320" y="4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repeatCount="indefinite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repeatCount="indefinite" accel="2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repeatCount="indefinite" ac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repeatCount="indefinite" accel="25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repeatCount="indefinite" ac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repeatCount="indefinite" accel="25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repeatCount="indefinite" ac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repeatCount="indefinite" accel="25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10248 -0.12107 L -2.5E-6 2.96296E-6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130" y="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7122 0.11713 L 4.79167E-6 -2.22222E-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8" y="-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9193 0.11389 L -4.16667E-7 -4.81481E-6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" y="-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10195 -0.06064 L -1.25E-6 -3.7037E-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91" y="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50000" decel="5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54167E-6 2.59259E-6 L 0.7664 0.89398 " pathEditMode="relative" rAng="0" ptsTypes="AA">
                                          <p:cBhvr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320" y="4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repeatCount="indefinite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repeatCount="indefinite" accel="2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repeatCount="indefinite" ac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repeatCount="indefinite" accel="25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repeatCount="indefinite" ac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repeatCount="indefinite" accel="25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repeatCount="indefinite" ac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repeatCount="indefinite" accel="25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e7d195523061f1c0dc554706afe4c72a60a25314cbaece805811E654B44695D34D35691164BB3D154CCFD5D798F6FEAD99EAA8F1ADC3D4AFA5BC9ED0BB3A4B45073A038AC38E89AB54D31AA59602B9F134AB2F4D6262A1B4F8AD91EDB836BA4A8A86D335FB844568ED1D8A20E8CEC8589707BF5B91587DDBEC310FFCA457F18EA4057AC7F56DD7C2</_7b1dac89e7d195523061f1c0316ecb71>
</e7d195523061f1c0>
</file>

<file path=customXml/itemProps1.xml><?xml version="1.0" encoding="utf-8"?>
<ds:datastoreItem xmlns:ds="http://schemas.openxmlformats.org/officeDocument/2006/customXml" ds:itemID="{334A7670-D96B-4E1D-B27B-58D5B507500D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1692</Words>
  <Application>Microsoft Office PowerPoint</Application>
  <PresentationFormat>宽屏</PresentationFormat>
  <Paragraphs>267</Paragraphs>
  <Slides>27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8" baseType="lpstr">
      <vt:lpstr>Century Gothic</vt:lpstr>
      <vt:lpstr>DIN-BoldItalic</vt:lpstr>
      <vt:lpstr>FontAwesome</vt:lpstr>
      <vt:lpstr>Gill Sans</vt:lpstr>
      <vt:lpstr>Lantinghei SC Demibold</vt:lpstr>
      <vt:lpstr>Lato Regular</vt:lpstr>
      <vt:lpstr>LiHei Pro</vt:lpstr>
      <vt:lpstr>Microsoft JhengHei</vt:lpstr>
      <vt:lpstr>Open Sans</vt:lpstr>
      <vt:lpstr>Open Sans Light</vt:lpstr>
      <vt:lpstr>等线</vt:lpstr>
      <vt:lpstr>等线 Light</vt:lpstr>
      <vt:lpstr>冬青黑体简体中文 W3</vt:lpstr>
      <vt:lpstr>宋体</vt:lpstr>
      <vt:lpstr>微软雅黑</vt:lpstr>
      <vt:lpstr>Arial</vt:lpstr>
      <vt:lpstr>Calibri</vt:lpstr>
      <vt:lpstr>Helvetica</vt:lpstr>
      <vt:lpstr>Impact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短酷PPT;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短酷PPT</dc:creator>
  <cp:keywords>51PPT模板网</cp:keywords>
  <dc:description>短酷PPT; </dc:description>
  <cp:lastModifiedBy>阳光 男孩</cp:lastModifiedBy>
  <cp:revision>105</cp:revision>
  <dcterms:created xsi:type="dcterms:W3CDTF">2016-11-05T11:29:11Z</dcterms:created>
  <dcterms:modified xsi:type="dcterms:W3CDTF">2020-01-09T14:07:47Z</dcterms:modified>
</cp:coreProperties>
</file>